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2.xml" ContentType="application/vnd.openxmlformats-officedocument.presentationml.notesSlide+xml"/>
  <Override PartName="/ppt/tags/tag2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8" r:id="rId4"/>
    <p:sldId id="262" r:id="rId5"/>
    <p:sldId id="340" r:id="rId6"/>
    <p:sldId id="339" r:id="rId7"/>
    <p:sldId id="263" r:id="rId8"/>
    <p:sldId id="338" r:id="rId9"/>
    <p:sldId id="337" r:id="rId10"/>
    <p:sldId id="336" r:id="rId11"/>
    <p:sldId id="335" r:id="rId12"/>
    <p:sldId id="264" r:id="rId13"/>
    <p:sldId id="320" r:id="rId14"/>
    <p:sldId id="334" r:id="rId15"/>
    <p:sldId id="333" r:id="rId16"/>
    <p:sldId id="331" r:id="rId17"/>
    <p:sldId id="332" r:id="rId18"/>
    <p:sldId id="265" r:id="rId19"/>
    <p:sldId id="330" r:id="rId20"/>
    <p:sldId id="329" r:id="rId21"/>
    <p:sldId id="328" r:id="rId22"/>
    <p:sldId id="341" r:id="rId23"/>
    <p:sldId id="293" r:id="rId24"/>
    <p:sldId id="259" r:id="rId25"/>
    <p:sldId id="1774" r:id="rId26"/>
    <p:sldId id="304" r:id="rId27"/>
    <p:sldId id="305" r:id="rId28"/>
    <p:sldId id="30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C41"/>
    <a:srgbClr val="FAFA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090D2-F8F2-438A-818A-272786CE768D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75FE0-941C-453E-93C6-87FE0B5F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26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75FE0-941C-453E-93C6-87FE0B5FD9F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51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0FE89-D676-4239-80C7-763C7C2A22C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21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室内&#10;&#10;描述已自动生成">
            <a:extLst>
              <a:ext uri="{FF2B5EF4-FFF2-40B4-BE49-F238E27FC236}">
                <a16:creationId xmlns:a16="http://schemas.microsoft.com/office/drawing/2014/main" id="{C195DAEB-B58F-4FC8-9DCD-3AE8FFBA5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19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7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E2943-325A-447A-8346-0F3D760A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9300DB-4CAD-4CD6-AE99-A7E3A991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EC898D-1D1B-4766-9305-4868F6E41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8D2636-5F17-4088-9107-DC0DEEA1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9BA81-EC1E-49F9-85EF-7C40689F053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A828EE-0DD4-4019-8AA8-D232A5FE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74E733-FA70-4AC8-BAE3-01765118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9FB0F-0949-46CD-904B-72CEF5CDB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7BEE8E-5976-48FC-856B-0EFCB98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0633AD-1D5E-4078-9934-38822D790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CE3766-757F-49C6-8061-D3B74197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9BA81-EC1E-49F9-85EF-7C40689F053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012B10-86DD-4158-8CF0-FC2EA3F7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2DF7C2-2A4B-4DBF-8099-59E38716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9FB0F-0949-46CD-904B-72CEF5CDB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41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8B867D-D6FB-409E-8F4B-9FE2E384D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E8E95D-87ED-4916-93FD-EA28651BC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631A90-DFAB-4BAF-B54B-DD931518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9BA81-EC1E-49F9-85EF-7C40689F053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D9C350-1B23-4176-87C5-2E1A6913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1E5531-9E49-405A-BC05-8E3F96A0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9FB0F-0949-46CD-904B-72CEF5CDB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97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68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91457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6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4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9E0214-A1A2-4D2D-86EC-83F82827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92768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916A6-CE30-44E5-90F0-06EC71CC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5073B-5792-4930-B7EE-E818C1A42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CBEE49-F385-45CB-8264-0E9BED91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9BA81-EC1E-49F9-85EF-7C40689F053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C5AAAA-79A6-4F5F-B091-CE2D3521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BD5169-1607-488C-B831-8D962B5D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9FB0F-0949-46CD-904B-72CEF5CDB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06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E5627-83F1-422F-83DA-26C71E81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37D486-BDD2-4504-82C9-445EB6D3F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C578CC-1460-4A91-8E33-F9B4F446D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B17EC0-D7EE-4BD1-A231-1E6AAB59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9BA81-EC1E-49F9-85EF-7C40689F053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7C162B-BABF-4FB8-AB68-985C8C0B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7ABBEB-7EB8-489D-BA56-EDB26BAF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9FB0F-0949-46CD-904B-72CEF5CDB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37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99093-6BB0-4BAE-B0B7-43A9F07C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E0E089-A5F8-434D-BBDB-26CBAEEC5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91C560-4506-40DC-BFD4-313D0598E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85CF60-4F7B-466B-A254-260C7CBFB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1EBDCCB-DFA1-46FA-93C3-9C269D51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C43010-72D0-4E0C-8CA2-9E736E0B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9BA81-EC1E-49F9-85EF-7C40689F053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0F3B8C-51BD-4B23-B4A6-3911B3CA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8F8190-837C-4ADF-9886-45587EFE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9FB0F-0949-46CD-904B-72CEF5CDB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86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99093-6BB0-4BAE-B0B7-43A9F07C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E0E089-A5F8-434D-BBDB-26CBAEEC5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91C560-4506-40DC-BFD4-313D0598E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85CF60-4F7B-466B-A254-260C7CBFB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1EBDCCB-DFA1-46FA-93C3-9C269D51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C43010-72D0-4E0C-8CA2-9E736E0B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9BA81-EC1E-49F9-85EF-7C40689F053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0F3B8C-51BD-4B23-B4A6-3911B3CA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8F8190-837C-4ADF-9886-45587EFE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9FB0F-0949-46CD-904B-72CEF5CDB0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6489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12536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C912F-13A3-4203-BA8E-D96CC665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0C9B034-089A-4DFD-B653-0B5C6760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9BA81-EC1E-49F9-85EF-7C40689F053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30CD29-B372-4AF6-874B-545AADEA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9CCB56-D949-4EEE-8243-9ABBE3CA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9FB0F-0949-46CD-904B-72CEF5CDB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83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99F73E-FFD4-4E67-A800-2477B93F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9BA81-EC1E-49F9-85EF-7C40689F053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C4A4FF-DD5B-4AFE-8752-8C85A12A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54749B-21F3-401E-8EE6-DF8EF077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9FB0F-0949-46CD-904B-72CEF5CDB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2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CB9DC-6498-4F50-A944-5326974A4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F0A49C-CB36-4FFD-A10D-6CEB2A17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8E9DEB-A83B-4823-907C-106CCE41F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6DB809-596E-4E61-8725-1F98A9A8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9BA81-EC1E-49F9-85EF-7C40689F053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FCE6A4-48AC-4A1B-8570-BEDA3D1B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682B6D-74FC-4B6A-BCBF-A09B8CF6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9FB0F-0949-46CD-904B-72CEF5CDB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72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室内&#10;&#10;描述已自动生成">
            <a:extLst>
              <a:ext uri="{FF2B5EF4-FFF2-40B4-BE49-F238E27FC236}">
                <a16:creationId xmlns:a16="http://schemas.microsoft.com/office/drawing/2014/main" id="{05F37072-B488-42CA-BED9-0A8FB5080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19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1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560" userDrawn="1">
          <p15:clr>
            <a:srgbClr val="F26B43"/>
          </p15:clr>
        </p15:guide>
        <p15:guide id="6" orient="horz" pos="624" userDrawn="1">
          <p15:clr>
            <a:srgbClr val="F26B43"/>
          </p15:clr>
        </p15:guide>
        <p15:guide id="7" orient="horz" pos="4056" userDrawn="1">
          <p15:clr>
            <a:srgbClr val="F26B43"/>
          </p15:clr>
        </p15:guide>
        <p15:guide id="8" orient="horz" pos="39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72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image" Target="../media/image7.png"/><Relationship Id="rId4" Type="http://schemas.openxmlformats.org/officeDocument/2006/relationships/tags" Target="../tags/tag111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11.jpeg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../media/image10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2" Type="http://schemas.openxmlformats.org/officeDocument/2006/relationships/tags" Target="../tags/tag158.xml"/><Relationship Id="rId16" Type="http://schemas.openxmlformats.org/officeDocument/2006/relationships/image" Target="../media/image12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10" Type="http://schemas.openxmlformats.org/officeDocument/2006/relationships/tags" Target="../tags/tag18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image" Target="../media/image5.png"/><Relationship Id="rId5" Type="http://schemas.openxmlformats.org/officeDocument/2006/relationships/tags" Target="../tags/tag19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image" Target="../media/image13.png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10" Type="http://schemas.openxmlformats.org/officeDocument/2006/relationships/tags" Target="../tags/tag237.xml"/><Relationship Id="rId19" Type="http://schemas.openxmlformats.org/officeDocument/2006/relationships/image" Target="../media/image14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image" Target="../media/image16.pn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image" Target="../media/image15.png"/><Relationship Id="rId2" Type="http://schemas.openxmlformats.org/officeDocument/2006/relationships/tags" Target="../tags/tag246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instagram.com/slidesfre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youtube.com/channel/UCdDW77rhEfG4hzWmlBBnfTQ" TargetMode="External"/><Relationship Id="rId4" Type="http://schemas.openxmlformats.org/officeDocument/2006/relationships/hyperlink" Target="https://www.facebook.com/groups/best.PowerPoint.template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4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2" Type="http://schemas.openxmlformats.org/officeDocument/2006/relationships/tags" Target="../tags/tag95.xml"/><Relationship Id="rId16" Type="http://schemas.openxmlformats.org/officeDocument/2006/relationships/image" Target="../media/image5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-文本框 16">
            <a:extLst>
              <a:ext uri="{FF2B5EF4-FFF2-40B4-BE49-F238E27FC236}">
                <a16:creationId xmlns:a16="http://schemas.microsoft.com/office/drawing/2014/main" id="{865C6BC7-5013-4664-8758-57C4BE4C88D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96755" y="2262945"/>
            <a:ext cx="5113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Insert the Subtitle of Your Presentation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EFF2370-7D8A-4935-A4CC-558E95BC98BA}"/>
              </a:ext>
            </a:extLst>
          </p:cNvPr>
          <p:cNvSpPr txBox="1"/>
          <p:nvPr/>
        </p:nvSpPr>
        <p:spPr>
          <a:xfrm>
            <a:off x="2176888" y="1390322"/>
            <a:ext cx="665762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FREE  PPT TEMPLATES</a:t>
            </a:r>
            <a:endParaRPr lang="ko-KR" altLang="en-US" sz="4400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hlinkClick r:id="rId3"/>
            <a:extLst>
              <a:ext uri="{FF2B5EF4-FFF2-40B4-BE49-F238E27FC236}">
                <a16:creationId xmlns:a16="http://schemas.microsoft.com/office/drawing/2014/main" id="{3FBEBD56-FAE8-4924-8FF5-BA81A5A59884}"/>
              </a:ext>
            </a:extLst>
          </p:cNvPr>
          <p:cNvSpPr txBox="1"/>
          <p:nvPr/>
        </p:nvSpPr>
        <p:spPr>
          <a:xfrm>
            <a:off x="6994251" y="494825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7" descr="图片包含 文字&#10;&#10;描述已自动生成">
            <a:extLst>
              <a:ext uri="{FF2B5EF4-FFF2-40B4-BE49-F238E27FC236}">
                <a16:creationId xmlns:a16="http://schemas.microsoft.com/office/drawing/2014/main" id="{B7A475C5-AEE2-47A2-AE76-6EA18B7774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58" y="-133366"/>
            <a:ext cx="5224964" cy="5224964"/>
          </a:xfrm>
          <a:prstGeom prst="rect">
            <a:avLst/>
          </a:prstGeom>
        </p:spPr>
      </p:pic>
      <p:sp>
        <p:nvSpPr>
          <p:cNvPr id="18" name="PA-iśľïḍé">
            <a:extLst>
              <a:ext uri="{FF2B5EF4-FFF2-40B4-BE49-F238E27FC236}">
                <a16:creationId xmlns:a16="http://schemas.microsoft.com/office/drawing/2014/main" id="{4E9A126B-220C-4D25-BF8F-206546389E4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593753" y="1627881"/>
            <a:ext cx="1889765" cy="7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6" name="PA-ïSľíďé">
            <a:extLst>
              <a:ext uri="{FF2B5EF4-FFF2-40B4-BE49-F238E27FC236}">
                <a16:creationId xmlns:a16="http://schemas.microsoft.com/office/drawing/2014/main" id="{4E9A126B-220C-4D25-BF8F-206546389E4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023632" y="4202598"/>
            <a:ext cx="3973984" cy="7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4" name="PA-iŝ1iḓe">
            <a:extLst>
              <a:ext uri="{FF2B5EF4-FFF2-40B4-BE49-F238E27FC236}">
                <a16:creationId xmlns:a16="http://schemas.microsoft.com/office/drawing/2014/main" id="{4E9A126B-220C-4D25-BF8F-206546389E42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733322" y="1627881"/>
            <a:ext cx="2081805" cy="7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A7CF6A7-995E-4E4F-8773-2E43DB8297FE}"/>
              </a:ext>
            </a:extLst>
          </p:cNvPr>
          <p:cNvSpPr/>
          <p:nvPr/>
        </p:nvSpPr>
        <p:spPr>
          <a:xfrm>
            <a:off x="4746912" y="323396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0" name="PA-图片 9" descr="图片包含 玩具&#10;&#10;描述已自动生成">
            <a:extLst>
              <a:ext uri="{FF2B5EF4-FFF2-40B4-BE49-F238E27FC236}">
                <a16:creationId xmlns:a16="http://schemas.microsoft.com/office/drawing/2014/main" id="{8D4AF8B0-90E1-4A61-BAFA-6F43216DBC8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1" y="999156"/>
            <a:ext cx="691444" cy="889000"/>
          </a:xfrm>
          <a:prstGeom prst="rect">
            <a:avLst/>
          </a:prstGeom>
        </p:spPr>
      </p:pic>
      <p:pic>
        <p:nvPicPr>
          <p:cNvPr id="32" name="PA-图片 31" descr="图片包含 玩具&#10;&#10;描述已自动生成">
            <a:extLst>
              <a:ext uri="{FF2B5EF4-FFF2-40B4-BE49-F238E27FC236}">
                <a16:creationId xmlns:a16="http://schemas.microsoft.com/office/drawing/2014/main" id="{34AB35D9-72D1-4957-84D7-E5ED4D4F53F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38" y="4202598"/>
            <a:ext cx="691444" cy="889000"/>
          </a:xfrm>
          <a:prstGeom prst="rect">
            <a:avLst/>
          </a:prstGeom>
        </p:spPr>
      </p:pic>
      <p:pic>
        <p:nvPicPr>
          <p:cNvPr id="34" name="PA-图片 33" descr="图片包含 玩具&#10;&#10;描述已自动生成">
            <a:extLst>
              <a:ext uri="{FF2B5EF4-FFF2-40B4-BE49-F238E27FC236}">
                <a16:creationId xmlns:a16="http://schemas.microsoft.com/office/drawing/2014/main" id="{D4CDF2CE-45ED-4414-8EE0-5A191FDE62B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62" y="999156"/>
            <a:ext cx="691444" cy="88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6873" y="57472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9839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 autoUpdateAnimBg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-任意多边形 5">
            <a:extLst>
              <a:ext uri="{FF2B5EF4-FFF2-40B4-BE49-F238E27FC236}">
                <a16:creationId xmlns:a16="http://schemas.microsoft.com/office/drawing/2014/main" id="{01AB6943-DB10-4314-9590-7B46040AA02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42376">
            <a:off x="3861838" y="1304181"/>
            <a:ext cx="1997075" cy="2058987"/>
          </a:xfrm>
          <a:custGeom>
            <a:avLst/>
            <a:gdLst>
              <a:gd name="T0" fmla="*/ 1026 w 1740"/>
              <a:gd name="T1" fmla="*/ 194 h 1794"/>
              <a:gd name="T2" fmla="*/ 840 w 1740"/>
              <a:gd name="T3" fmla="*/ 232 h 1794"/>
              <a:gd name="T4" fmla="*/ 1584 w 1740"/>
              <a:gd name="T5" fmla="*/ 548 h 1794"/>
              <a:gd name="T6" fmla="*/ 122 w 1740"/>
              <a:gd name="T7" fmla="*/ 834 h 1794"/>
              <a:gd name="T8" fmla="*/ 12 w 1740"/>
              <a:gd name="T9" fmla="*/ 962 h 1794"/>
              <a:gd name="T10" fmla="*/ 1738 w 1740"/>
              <a:gd name="T11" fmla="*/ 1112 h 1794"/>
              <a:gd name="T12" fmla="*/ 132 w 1740"/>
              <a:gd name="T13" fmla="*/ 1238 h 1794"/>
              <a:gd name="T14" fmla="*/ 478 w 1740"/>
              <a:gd name="T15" fmla="*/ 1482 h 1794"/>
              <a:gd name="T16" fmla="*/ 504 w 1740"/>
              <a:gd name="T17" fmla="*/ 1554 h 1794"/>
              <a:gd name="T18" fmla="*/ 592 w 1740"/>
              <a:gd name="T19" fmla="*/ 1744 h 1794"/>
              <a:gd name="T20" fmla="*/ 928 w 1740"/>
              <a:gd name="T21" fmla="*/ 1776 h 1794"/>
              <a:gd name="T22" fmla="*/ 1034 w 1740"/>
              <a:gd name="T23" fmla="*/ 186 h 1794"/>
              <a:gd name="T24" fmla="*/ 1730 w 1740"/>
              <a:gd name="T25" fmla="*/ 1026 h 1794"/>
              <a:gd name="T26" fmla="*/ 1584 w 1740"/>
              <a:gd name="T27" fmla="*/ 582 h 1794"/>
              <a:gd name="T28" fmla="*/ 1444 w 1740"/>
              <a:gd name="T29" fmla="*/ 370 h 1794"/>
              <a:gd name="T30" fmla="*/ 1368 w 1740"/>
              <a:gd name="T31" fmla="*/ 326 h 1794"/>
              <a:gd name="T32" fmla="*/ 1078 w 1740"/>
              <a:gd name="T33" fmla="*/ 268 h 1794"/>
              <a:gd name="T34" fmla="*/ 1014 w 1740"/>
              <a:gd name="T35" fmla="*/ 196 h 1794"/>
              <a:gd name="T36" fmla="*/ 886 w 1740"/>
              <a:gd name="T37" fmla="*/ 250 h 1794"/>
              <a:gd name="T38" fmla="*/ 646 w 1740"/>
              <a:gd name="T39" fmla="*/ 268 h 1794"/>
              <a:gd name="T40" fmla="*/ 396 w 1740"/>
              <a:gd name="T41" fmla="*/ 510 h 1794"/>
              <a:gd name="T42" fmla="*/ 340 w 1740"/>
              <a:gd name="T43" fmla="*/ 648 h 1794"/>
              <a:gd name="T44" fmla="*/ 238 w 1740"/>
              <a:gd name="T45" fmla="*/ 604 h 1794"/>
              <a:gd name="T46" fmla="*/ 160 w 1740"/>
              <a:gd name="T47" fmla="*/ 768 h 1794"/>
              <a:gd name="T48" fmla="*/ 144 w 1740"/>
              <a:gd name="T49" fmla="*/ 882 h 1794"/>
              <a:gd name="T50" fmla="*/ 150 w 1740"/>
              <a:gd name="T51" fmla="*/ 922 h 1794"/>
              <a:gd name="T52" fmla="*/ 100 w 1740"/>
              <a:gd name="T53" fmla="*/ 1094 h 1794"/>
              <a:gd name="T54" fmla="*/ 110 w 1740"/>
              <a:gd name="T55" fmla="*/ 1174 h 1794"/>
              <a:gd name="T56" fmla="*/ 306 w 1740"/>
              <a:gd name="T57" fmla="*/ 1288 h 1794"/>
              <a:gd name="T58" fmla="*/ 344 w 1740"/>
              <a:gd name="T59" fmla="*/ 1376 h 1794"/>
              <a:gd name="T60" fmla="*/ 378 w 1740"/>
              <a:gd name="T61" fmla="*/ 1410 h 1794"/>
              <a:gd name="T62" fmla="*/ 408 w 1740"/>
              <a:gd name="T63" fmla="*/ 1560 h 1794"/>
              <a:gd name="T64" fmla="*/ 416 w 1740"/>
              <a:gd name="T65" fmla="*/ 1420 h 1794"/>
              <a:gd name="T66" fmla="*/ 454 w 1740"/>
              <a:gd name="T67" fmla="*/ 1492 h 1794"/>
              <a:gd name="T68" fmla="*/ 506 w 1740"/>
              <a:gd name="T69" fmla="*/ 1570 h 1794"/>
              <a:gd name="T70" fmla="*/ 494 w 1740"/>
              <a:gd name="T71" fmla="*/ 1624 h 1794"/>
              <a:gd name="T72" fmla="*/ 554 w 1740"/>
              <a:gd name="T73" fmla="*/ 1672 h 1794"/>
              <a:gd name="T74" fmla="*/ 702 w 1740"/>
              <a:gd name="T75" fmla="*/ 1648 h 1794"/>
              <a:gd name="T76" fmla="*/ 986 w 1740"/>
              <a:gd name="T77" fmla="*/ 1744 h 1794"/>
              <a:gd name="T78" fmla="*/ 1112 w 1740"/>
              <a:gd name="T79" fmla="*/ 1726 h 1794"/>
              <a:gd name="T80" fmla="*/ 1168 w 1740"/>
              <a:gd name="T81" fmla="*/ 1696 h 1794"/>
              <a:gd name="T82" fmla="*/ 1174 w 1740"/>
              <a:gd name="T83" fmla="*/ 1720 h 1794"/>
              <a:gd name="T84" fmla="*/ 1278 w 1740"/>
              <a:gd name="T85" fmla="*/ 1652 h 1794"/>
              <a:gd name="T86" fmla="*/ 1334 w 1740"/>
              <a:gd name="T87" fmla="*/ 1614 h 1794"/>
              <a:gd name="T88" fmla="*/ 1462 w 1740"/>
              <a:gd name="T89" fmla="*/ 1556 h 1794"/>
              <a:gd name="T90" fmla="*/ 1630 w 1740"/>
              <a:gd name="T91" fmla="*/ 1432 h 1794"/>
              <a:gd name="T92" fmla="*/ 1688 w 1740"/>
              <a:gd name="T93" fmla="*/ 1286 h 1794"/>
              <a:gd name="T94" fmla="*/ 122 w 1740"/>
              <a:gd name="T95" fmla="*/ 994 h 1794"/>
              <a:gd name="T96" fmla="*/ 232 w 1740"/>
              <a:gd name="T97" fmla="*/ 740 h 1794"/>
              <a:gd name="T98" fmla="*/ 338 w 1740"/>
              <a:gd name="T99" fmla="*/ 734 h 1794"/>
              <a:gd name="T100" fmla="*/ 402 w 1740"/>
              <a:gd name="T101" fmla="*/ 1502 h 1794"/>
              <a:gd name="T102" fmla="*/ 414 w 1740"/>
              <a:gd name="T103" fmla="*/ 634 h 1794"/>
              <a:gd name="T104" fmla="*/ 586 w 1740"/>
              <a:gd name="T105" fmla="*/ 450 h 1794"/>
              <a:gd name="T106" fmla="*/ 1092 w 1740"/>
              <a:gd name="T107" fmla="*/ 226 h 1794"/>
              <a:gd name="T108" fmla="*/ 1088 w 1740"/>
              <a:gd name="T109" fmla="*/ 204 h 1794"/>
              <a:gd name="T110" fmla="*/ 340 w 1740"/>
              <a:gd name="T111" fmla="*/ 582 h 1794"/>
              <a:gd name="T112" fmla="*/ 274 w 1740"/>
              <a:gd name="T113" fmla="*/ 550 h 1794"/>
              <a:gd name="T114" fmla="*/ 1728 w 1740"/>
              <a:gd name="T115" fmla="*/ 1058 h 1794"/>
              <a:gd name="T116" fmla="*/ 1646 w 1740"/>
              <a:gd name="T117" fmla="*/ 1414 h 1794"/>
              <a:gd name="T118" fmla="*/ 358 w 1740"/>
              <a:gd name="T119" fmla="*/ 1530 h 1794"/>
              <a:gd name="T120" fmla="*/ 432 w 1740"/>
              <a:gd name="T121" fmla="*/ 1630 h 1794"/>
              <a:gd name="T122" fmla="*/ 1210 w 1740"/>
              <a:gd name="T123" fmla="*/ 1724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40" h="1794">
                <a:moveTo>
                  <a:pt x="730" y="30"/>
                </a:moveTo>
                <a:lnTo>
                  <a:pt x="730" y="30"/>
                </a:lnTo>
                <a:lnTo>
                  <a:pt x="726" y="22"/>
                </a:lnTo>
                <a:lnTo>
                  <a:pt x="726" y="14"/>
                </a:lnTo>
                <a:lnTo>
                  <a:pt x="726" y="6"/>
                </a:lnTo>
                <a:lnTo>
                  <a:pt x="724" y="0"/>
                </a:lnTo>
                <a:lnTo>
                  <a:pt x="724" y="0"/>
                </a:lnTo>
                <a:lnTo>
                  <a:pt x="720" y="0"/>
                </a:lnTo>
                <a:lnTo>
                  <a:pt x="718" y="2"/>
                </a:lnTo>
                <a:lnTo>
                  <a:pt x="716" y="4"/>
                </a:lnTo>
                <a:lnTo>
                  <a:pt x="716" y="4"/>
                </a:lnTo>
                <a:lnTo>
                  <a:pt x="718" y="6"/>
                </a:lnTo>
                <a:lnTo>
                  <a:pt x="720" y="10"/>
                </a:lnTo>
                <a:lnTo>
                  <a:pt x="722" y="20"/>
                </a:lnTo>
                <a:lnTo>
                  <a:pt x="724" y="26"/>
                </a:lnTo>
                <a:lnTo>
                  <a:pt x="726" y="28"/>
                </a:lnTo>
                <a:lnTo>
                  <a:pt x="730" y="30"/>
                </a:lnTo>
                <a:lnTo>
                  <a:pt x="730" y="30"/>
                </a:lnTo>
                <a:close/>
                <a:moveTo>
                  <a:pt x="1010" y="182"/>
                </a:moveTo>
                <a:lnTo>
                  <a:pt x="1010" y="182"/>
                </a:lnTo>
                <a:lnTo>
                  <a:pt x="1002" y="182"/>
                </a:lnTo>
                <a:lnTo>
                  <a:pt x="996" y="180"/>
                </a:lnTo>
                <a:lnTo>
                  <a:pt x="984" y="176"/>
                </a:lnTo>
                <a:lnTo>
                  <a:pt x="974" y="172"/>
                </a:lnTo>
                <a:lnTo>
                  <a:pt x="970" y="172"/>
                </a:lnTo>
                <a:lnTo>
                  <a:pt x="966" y="174"/>
                </a:lnTo>
                <a:lnTo>
                  <a:pt x="966" y="174"/>
                </a:lnTo>
                <a:lnTo>
                  <a:pt x="972" y="176"/>
                </a:lnTo>
                <a:lnTo>
                  <a:pt x="978" y="180"/>
                </a:lnTo>
                <a:lnTo>
                  <a:pt x="990" y="186"/>
                </a:lnTo>
                <a:lnTo>
                  <a:pt x="994" y="188"/>
                </a:lnTo>
                <a:lnTo>
                  <a:pt x="1000" y="188"/>
                </a:lnTo>
                <a:lnTo>
                  <a:pt x="1004" y="186"/>
                </a:lnTo>
                <a:lnTo>
                  <a:pt x="1010" y="182"/>
                </a:lnTo>
                <a:lnTo>
                  <a:pt x="1010" y="182"/>
                </a:lnTo>
                <a:close/>
                <a:moveTo>
                  <a:pt x="1062" y="198"/>
                </a:moveTo>
                <a:lnTo>
                  <a:pt x="1062" y="198"/>
                </a:lnTo>
                <a:lnTo>
                  <a:pt x="1050" y="198"/>
                </a:lnTo>
                <a:lnTo>
                  <a:pt x="1040" y="196"/>
                </a:lnTo>
                <a:lnTo>
                  <a:pt x="1030" y="194"/>
                </a:lnTo>
                <a:lnTo>
                  <a:pt x="1026" y="194"/>
                </a:lnTo>
                <a:lnTo>
                  <a:pt x="1022" y="196"/>
                </a:lnTo>
                <a:lnTo>
                  <a:pt x="1022" y="196"/>
                </a:lnTo>
                <a:lnTo>
                  <a:pt x="1032" y="200"/>
                </a:lnTo>
                <a:lnTo>
                  <a:pt x="1042" y="202"/>
                </a:lnTo>
                <a:lnTo>
                  <a:pt x="1052" y="202"/>
                </a:lnTo>
                <a:lnTo>
                  <a:pt x="1062" y="198"/>
                </a:lnTo>
                <a:lnTo>
                  <a:pt x="1062" y="198"/>
                </a:lnTo>
                <a:close/>
                <a:moveTo>
                  <a:pt x="1138" y="214"/>
                </a:moveTo>
                <a:lnTo>
                  <a:pt x="1138" y="214"/>
                </a:lnTo>
                <a:lnTo>
                  <a:pt x="1138" y="210"/>
                </a:lnTo>
                <a:lnTo>
                  <a:pt x="1136" y="208"/>
                </a:lnTo>
                <a:lnTo>
                  <a:pt x="1128" y="206"/>
                </a:lnTo>
                <a:lnTo>
                  <a:pt x="1120" y="206"/>
                </a:lnTo>
                <a:lnTo>
                  <a:pt x="1118" y="208"/>
                </a:lnTo>
                <a:lnTo>
                  <a:pt x="1116" y="210"/>
                </a:lnTo>
                <a:lnTo>
                  <a:pt x="1116" y="210"/>
                </a:lnTo>
                <a:lnTo>
                  <a:pt x="1122" y="212"/>
                </a:lnTo>
                <a:lnTo>
                  <a:pt x="1126" y="212"/>
                </a:lnTo>
                <a:lnTo>
                  <a:pt x="1130" y="214"/>
                </a:lnTo>
                <a:lnTo>
                  <a:pt x="1138" y="214"/>
                </a:lnTo>
                <a:lnTo>
                  <a:pt x="1138" y="214"/>
                </a:lnTo>
                <a:close/>
                <a:moveTo>
                  <a:pt x="1038" y="230"/>
                </a:moveTo>
                <a:lnTo>
                  <a:pt x="1038" y="230"/>
                </a:lnTo>
                <a:lnTo>
                  <a:pt x="1040" y="232"/>
                </a:lnTo>
                <a:lnTo>
                  <a:pt x="1044" y="236"/>
                </a:lnTo>
                <a:lnTo>
                  <a:pt x="1054" y="238"/>
                </a:lnTo>
                <a:lnTo>
                  <a:pt x="1066" y="236"/>
                </a:lnTo>
                <a:lnTo>
                  <a:pt x="1070" y="234"/>
                </a:lnTo>
                <a:lnTo>
                  <a:pt x="1072" y="232"/>
                </a:lnTo>
                <a:lnTo>
                  <a:pt x="1072" y="232"/>
                </a:lnTo>
                <a:lnTo>
                  <a:pt x="1066" y="228"/>
                </a:lnTo>
                <a:lnTo>
                  <a:pt x="1056" y="226"/>
                </a:lnTo>
                <a:lnTo>
                  <a:pt x="1048" y="228"/>
                </a:lnTo>
                <a:lnTo>
                  <a:pt x="1038" y="230"/>
                </a:lnTo>
                <a:lnTo>
                  <a:pt x="1038" y="230"/>
                </a:lnTo>
                <a:close/>
                <a:moveTo>
                  <a:pt x="852" y="234"/>
                </a:moveTo>
                <a:lnTo>
                  <a:pt x="852" y="234"/>
                </a:lnTo>
                <a:lnTo>
                  <a:pt x="848" y="234"/>
                </a:lnTo>
                <a:lnTo>
                  <a:pt x="846" y="234"/>
                </a:lnTo>
                <a:lnTo>
                  <a:pt x="840" y="232"/>
                </a:lnTo>
                <a:lnTo>
                  <a:pt x="840" y="232"/>
                </a:lnTo>
                <a:lnTo>
                  <a:pt x="840" y="236"/>
                </a:lnTo>
                <a:lnTo>
                  <a:pt x="838" y="240"/>
                </a:lnTo>
                <a:lnTo>
                  <a:pt x="838" y="240"/>
                </a:lnTo>
                <a:lnTo>
                  <a:pt x="848" y="240"/>
                </a:lnTo>
                <a:lnTo>
                  <a:pt x="850" y="238"/>
                </a:lnTo>
                <a:lnTo>
                  <a:pt x="852" y="234"/>
                </a:lnTo>
                <a:lnTo>
                  <a:pt x="852" y="234"/>
                </a:lnTo>
                <a:close/>
                <a:moveTo>
                  <a:pt x="478" y="274"/>
                </a:moveTo>
                <a:lnTo>
                  <a:pt x="478" y="274"/>
                </a:lnTo>
                <a:lnTo>
                  <a:pt x="476" y="270"/>
                </a:lnTo>
                <a:lnTo>
                  <a:pt x="474" y="268"/>
                </a:lnTo>
                <a:lnTo>
                  <a:pt x="466" y="264"/>
                </a:lnTo>
                <a:lnTo>
                  <a:pt x="458" y="262"/>
                </a:lnTo>
                <a:lnTo>
                  <a:pt x="452" y="262"/>
                </a:lnTo>
                <a:lnTo>
                  <a:pt x="452" y="262"/>
                </a:lnTo>
                <a:lnTo>
                  <a:pt x="458" y="266"/>
                </a:lnTo>
                <a:lnTo>
                  <a:pt x="464" y="272"/>
                </a:lnTo>
                <a:lnTo>
                  <a:pt x="470" y="274"/>
                </a:lnTo>
                <a:lnTo>
                  <a:pt x="474" y="274"/>
                </a:lnTo>
                <a:lnTo>
                  <a:pt x="478" y="274"/>
                </a:lnTo>
                <a:lnTo>
                  <a:pt x="478" y="274"/>
                </a:lnTo>
                <a:close/>
                <a:moveTo>
                  <a:pt x="456" y="434"/>
                </a:moveTo>
                <a:lnTo>
                  <a:pt x="456" y="434"/>
                </a:lnTo>
                <a:lnTo>
                  <a:pt x="456" y="430"/>
                </a:lnTo>
                <a:lnTo>
                  <a:pt x="452" y="426"/>
                </a:lnTo>
                <a:lnTo>
                  <a:pt x="444" y="424"/>
                </a:lnTo>
                <a:lnTo>
                  <a:pt x="444" y="424"/>
                </a:lnTo>
                <a:lnTo>
                  <a:pt x="444" y="430"/>
                </a:lnTo>
                <a:lnTo>
                  <a:pt x="448" y="434"/>
                </a:lnTo>
                <a:lnTo>
                  <a:pt x="452" y="436"/>
                </a:lnTo>
                <a:lnTo>
                  <a:pt x="456" y="434"/>
                </a:lnTo>
                <a:lnTo>
                  <a:pt x="456" y="434"/>
                </a:lnTo>
                <a:close/>
                <a:moveTo>
                  <a:pt x="1584" y="548"/>
                </a:moveTo>
                <a:lnTo>
                  <a:pt x="1584" y="538"/>
                </a:lnTo>
                <a:lnTo>
                  <a:pt x="1574" y="538"/>
                </a:lnTo>
                <a:lnTo>
                  <a:pt x="1574" y="538"/>
                </a:lnTo>
                <a:lnTo>
                  <a:pt x="1572" y="544"/>
                </a:lnTo>
                <a:lnTo>
                  <a:pt x="1574" y="548"/>
                </a:lnTo>
                <a:lnTo>
                  <a:pt x="1578" y="550"/>
                </a:lnTo>
                <a:lnTo>
                  <a:pt x="1584" y="548"/>
                </a:lnTo>
                <a:lnTo>
                  <a:pt x="1584" y="548"/>
                </a:lnTo>
                <a:close/>
                <a:moveTo>
                  <a:pt x="1626" y="588"/>
                </a:moveTo>
                <a:lnTo>
                  <a:pt x="1626" y="588"/>
                </a:lnTo>
                <a:lnTo>
                  <a:pt x="1620" y="586"/>
                </a:lnTo>
                <a:lnTo>
                  <a:pt x="1612" y="586"/>
                </a:lnTo>
                <a:lnTo>
                  <a:pt x="1612" y="586"/>
                </a:lnTo>
                <a:lnTo>
                  <a:pt x="1612" y="588"/>
                </a:lnTo>
                <a:lnTo>
                  <a:pt x="1614" y="590"/>
                </a:lnTo>
                <a:lnTo>
                  <a:pt x="1618" y="592"/>
                </a:lnTo>
                <a:lnTo>
                  <a:pt x="1622" y="592"/>
                </a:lnTo>
                <a:lnTo>
                  <a:pt x="1624" y="590"/>
                </a:lnTo>
                <a:lnTo>
                  <a:pt x="1626" y="588"/>
                </a:lnTo>
                <a:lnTo>
                  <a:pt x="1626" y="588"/>
                </a:lnTo>
                <a:close/>
                <a:moveTo>
                  <a:pt x="1708" y="782"/>
                </a:moveTo>
                <a:lnTo>
                  <a:pt x="1708" y="782"/>
                </a:lnTo>
                <a:lnTo>
                  <a:pt x="1710" y="780"/>
                </a:lnTo>
                <a:lnTo>
                  <a:pt x="1712" y="778"/>
                </a:lnTo>
                <a:lnTo>
                  <a:pt x="1714" y="776"/>
                </a:lnTo>
                <a:lnTo>
                  <a:pt x="1714" y="772"/>
                </a:lnTo>
                <a:lnTo>
                  <a:pt x="1714" y="772"/>
                </a:lnTo>
                <a:lnTo>
                  <a:pt x="1710" y="772"/>
                </a:lnTo>
                <a:lnTo>
                  <a:pt x="1708" y="770"/>
                </a:lnTo>
                <a:lnTo>
                  <a:pt x="1704" y="770"/>
                </a:lnTo>
                <a:lnTo>
                  <a:pt x="1700" y="770"/>
                </a:lnTo>
                <a:lnTo>
                  <a:pt x="1700" y="770"/>
                </a:lnTo>
                <a:lnTo>
                  <a:pt x="1700" y="774"/>
                </a:lnTo>
                <a:lnTo>
                  <a:pt x="1702" y="778"/>
                </a:lnTo>
                <a:lnTo>
                  <a:pt x="1708" y="782"/>
                </a:lnTo>
                <a:lnTo>
                  <a:pt x="1708" y="782"/>
                </a:lnTo>
                <a:close/>
                <a:moveTo>
                  <a:pt x="106" y="862"/>
                </a:moveTo>
                <a:lnTo>
                  <a:pt x="106" y="862"/>
                </a:lnTo>
                <a:lnTo>
                  <a:pt x="112" y="860"/>
                </a:lnTo>
                <a:lnTo>
                  <a:pt x="116" y="856"/>
                </a:lnTo>
                <a:lnTo>
                  <a:pt x="120" y="852"/>
                </a:lnTo>
                <a:lnTo>
                  <a:pt x="126" y="850"/>
                </a:lnTo>
                <a:lnTo>
                  <a:pt x="126" y="850"/>
                </a:lnTo>
                <a:lnTo>
                  <a:pt x="126" y="842"/>
                </a:lnTo>
                <a:lnTo>
                  <a:pt x="128" y="838"/>
                </a:lnTo>
                <a:lnTo>
                  <a:pt x="130" y="834"/>
                </a:lnTo>
                <a:lnTo>
                  <a:pt x="132" y="830"/>
                </a:lnTo>
                <a:lnTo>
                  <a:pt x="132" y="830"/>
                </a:lnTo>
                <a:lnTo>
                  <a:pt x="122" y="834"/>
                </a:lnTo>
                <a:lnTo>
                  <a:pt x="114" y="842"/>
                </a:lnTo>
                <a:lnTo>
                  <a:pt x="100" y="858"/>
                </a:lnTo>
                <a:lnTo>
                  <a:pt x="100" y="858"/>
                </a:lnTo>
                <a:lnTo>
                  <a:pt x="104" y="860"/>
                </a:lnTo>
                <a:lnTo>
                  <a:pt x="106" y="862"/>
                </a:lnTo>
                <a:lnTo>
                  <a:pt x="106" y="862"/>
                </a:lnTo>
                <a:close/>
                <a:moveTo>
                  <a:pt x="156" y="852"/>
                </a:moveTo>
                <a:lnTo>
                  <a:pt x="156" y="852"/>
                </a:lnTo>
                <a:lnTo>
                  <a:pt x="150" y="852"/>
                </a:lnTo>
                <a:lnTo>
                  <a:pt x="148" y="850"/>
                </a:lnTo>
                <a:lnTo>
                  <a:pt x="148" y="846"/>
                </a:lnTo>
                <a:lnTo>
                  <a:pt x="144" y="844"/>
                </a:lnTo>
                <a:lnTo>
                  <a:pt x="144" y="844"/>
                </a:lnTo>
                <a:lnTo>
                  <a:pt x="144" y="848"/>
                </a:lnTo>
                <a:lnTo>
                  <a:pt x="142" y="852"/>
                </a:lnTo>
                <a:lnTo>
                  <a:pt x="136" y="858"/>
                </a:lnTo>
                <a:lnTo>
                  <a:pt x="130" y="864"/>
                </a:lnTo>
                <a:lnTo>
                  <a:pt x="130" y="868"/>
                </a:lnTo>
                <a:lnTo>
                  <a:pt x="130" y="874"/>
                </a:lnTo>
                <a:lnTo>
                  <a:pt x="130" y="874"/>
                </a:lnTo>
                <a:lnTo>
                  <a:pt x="134" y="872"/>
                </a:lnTo>
                <a:lnTo>
                  <a:pt x="138" y="870"/>
                </a:lnTo>
                <a:lnTo>
                  <a:pt x="144" y="864"/>
                </a:lnTo>
                <a:lnTo>
                  <a:pt x="150" y="858"/>
                </a:lnTo>
                <a:lnTo>
                  <a:pt x="156" y="852"/>
                </a:lnTo>
                <a:lnTo>
                  <a:pt x="156" y="852"/>
                </a:lnTo>
                <a:close/>
                <a:moveTo>
                  <a:pt x="126" y="884"/>
                </a:moveTo>
                <a:lnTo>
                  <a:pt x="126" y="884"/>
                </a:lnTo>
                <a:lnTo>
                  <a:pt x="124" y="888"/>
                </a:lnTo>
                <a:lnTo>
                  <a:pt x="124" y="890"/>
                </a:lnTo>
                <a:lnTo>
                  <a:pt x="124" y="894"/>
                </a:lnTo>
                <a:lnTo>
                  <a:pt x="132" y="894"/>
                </a:lnTo>
                <a:lnTo>
                  <a:pt x="132" y="894"/>
                </a:lnTo>
                <a:lnTo>
                  <a:pt x="132" y="886"/>
                </a:lnTo>
                <a:lnTo>
                  <a:pt x="130" y="884"/>
                </a:lnTo>
                <a:lnTo>
                  <a:pt x="126" y="884"/>
                </a:lnTo>
                <a:lnTo>
                  <a:pt x="126" y="884"/>
                </a:lnTo>
                <a:close/>
                <a:moveTo>
                  <a:pt x="4" y="964"/>
                </a:moveTo>
                <a:lnTo>
                  <a:pt x="4" y="964"/>
                </a:lnTo>
                <a:lnTo>
                  <a:pt x="8" y="964"/>
                </a:lnTo>
                <a:lnTo>
                  <a:pt x="12" y="962"/>
                </a:lnTo>
                <a:lnTo>
                  <a:pt x="14" y="958"/>
                </a:lnTo>
                <a:lnTo>
                  <a:pt x="14" y="954"/>
                </a:lnTo>
                <a:lnTo>
                  <a:pt x="14" y="954"/>
                </a:lnTo>
                <a:lnTo>
                  <a:pt x="12" y="952"/>
                </a:lnTo>
                <a:lnTo>
                  <a:pt x="8" y="952"/>
                </a:lnTo>
                <a:lnTo>
                  <a:pt x="2" y="954"/>
                </a:lnTo>
                <a:lnTo>
                  <a:pt x="0" y="956"/>
                </a:lnTo>
                <a:lnTo>
                  <a:pt x="0" y="960"/>
                </a:lnTo>
                <a:lnTo>
                  <a:pt x="2" y="962"/>
                </a:lnTo>
                <a:lnTo>
                  <a:pt x="4" y="964"/>
                </a:lnTo>
                <a:lnTo>
                  <a:pt x="4" y="964"/>
                </a:lnTo>
                <a:close/>
                <a:moveTo>
                  <a:pt x="48" y="986"/>
                </a:moveTo>
                <a:lnTo>
                  <a:pt x="48" y="986"/>
                </a:lnTo>
                <a:lnTo>
                  <a:pt x="48" y="992"/>
                </a:lnTo>
                <a:lnTo>
                  <a:pt x="44" y="1000"/>
                </a:lnTo>
                <a:lnTo>
                  <a:pt x="38" y="1016"/>
                </a:lnTo>
                <a:lnTo>
                  <a:pt x="34" y="1024"/>
                </a:lnTo>
                <a:lnTo>
                  <a:pt x="34" y="1030"/>
                </a:lnTo>
                <a:lnTo>
                  <a:pt x="38" y="1034"/>
                </a:lnTo>
                <a:lnTo>
                  <a:pt x="46" y="1036"/>
                </a:lnTo>
                <a:lnTo>
                  <a:pt x="46" y="1036"/>
                </a:lnTo>
                <a:lnTo>
                  <a:pt x="46" y="1028"/>
                </a:lnTo>
                <a:lnTo>
                  <a:pt x="46" y="1020"/>
                </a:lnTo>
                <a:lnTo>
                  <a:pt x="52" y="1006"/>
                </a:lnTo>
                <a:lnTo>
                  <a:pt x="54" y="1000"/>
                </a:lnTo>
                <a:lnTo>
                  <a:pt x="56" y="994"/>
                </a:lnTo>
                <a:lnTo>
                  <a:pt x="54" y="990"/>
                </a:lnTo>
                <a:lnTo>
                  <a:pt x="48" y="986"/>
                </a:lnTo>
                <a:lnTo>
                  <a:pt x="48" y="986"/>
                </a:lnTo>
                <a:close/>
                <a:moveTo>
                  <a:pt x="1732" y="1110"/>
                </a:moveTo>
                <a:lnTo>
                  <a:pt x="1732" y="1110"/>
                </a:lnTo>
                <a:lnTo>
                  <a:pt x="1734" y="1112"/>
                </a:lnTo>
                <a:lnTo>
                  <a:pt x="1734" y="1116"/>
                </a:lnTo>
                <a:lnTo>
                  <a:pt x="1732" y="1124"/>
                </a:lnTo>
                <a:lnTo>
                  <a:pt x="1732" y="1128"/>
                </a:lnTo>
                <a:lnTo>
                  <a:pt x="1734" y="1132"/>
                </a:lnTo>
                <a:lnTo>
                  <a:pt x="1738" y="1134"/>
                </a:lnTo>
                <a:lnTo>
                  <a:pt x="1738" y="1134"/>
                </a:lnTo>
                <a:lnTo>
                  <a:pt x="1738" y="1126"/>
                </a:lnTo>
                <a:lnTo>
                  <a:pt x="1738" y="1118"/>
                </a:lnTo>
                <a:lnTo>
                  <a:pt x="1738" y="1112"/>
                </a:lnTo>
                <a:lnTo>
                  <a:pt x="1736" y="1110"/>
                </a:lnTo>
                <a:lnTo>
                  <a:pt x="1732" y="1110"/>
                </a:lnTo>
                <a:lnTo>
                  <a:pt x="1732" y="1110"/>
                </a:lnTo>
                <a:close/>
                <a:moveTo>
                  <a:pt x="1730" y="1154"/>
                </a:moveTo>
                <a:lnTo>
                  <a:pt x="1730" y="1154"/>
                </a:lnTo>
                <a:lnTo>
                  <a:pt x="1730" y="1162"/>
                </a:lnTo>
                <a:lnTo>
                  <a:pt x="1728" y="1168"/>
                </a:lnTo>
                <a:lnTo>
                  <a:pt x="1728" y="1174"/>
                </a:lnTo>
                <a:lnTo>
                  <a:pt x="1730" y="1176"/>
                </a:lnTo>
                <a:lnTo>
                  <a:pt x="1734" y="1178"/>
                </a:lnTo>
                <a:lnTo>
                  <a:pt x="1734" y="1178"/>
                </a:lnTo>
                <a:lnTo>
                  <a:pt x="1732" y="1174"/>
                </a:lnTo>
                <a:lnTo>
                  <a:pt x="1732" y="1170"/>
                </a:lnTo>
                <a:lnTo>
                  <a:pt x="1734" y="1164"/>
                </a:lnTo>
                <a:lnTo>
                  <a:pt x="1734" y="1158"/>
                </a:lnTo>
                <a:lnTo>
                  <a:pt x="1732" y="1156"/>
                </a:lnTo>
                <a:lnTo>
                  <a:pt x="1730" y="1154"/>
                </a:lnTo>
                <a:lnTo>
                  <a:pt x="1730" y="1154"/>
                </a:lnTo>
                <a:close/>
                <a:moveTo>
                  <a:pt x="106" y="1196"/>
                </a:moveTo>
                <a:lnTo>
                  <a:pt x="106" y="1196"/>
                </a:lnTo>
                <a:lnTo>
                  <a:pt x="110" y="1198"/>
                </a:lnTo>
                <a:lnTo>
                  <a:pt x="114" y="1200"/>
                </a:lnTo>
                <a:lnTo>
                  <a:pt x="114" y="1200"/>
                </a:lnTo>
                <a:lnTo>
                  <a:pt x="108" y="1202"/>
                </a:lnTo>
                <a:lnTo>
                  <a:pt x="104" y="1204"/>
                </a:lnTo>
                <a:lnTo>
                  <a:pt x="100" y="1212"/>
                </a:lnTo>
                <a:lnTo>
                  <a:pt x="94" y="1218"/>
                </a:lnTo>
                <a:lnTo>
                  <a:pt x="92" y="1220"/>
                </a:lnTo>
                <a:lnTo>
                  <a:pt x="88" y="1218"/>
                </a:lnTo>
                <a:lnTo>
                  <a:pt x="88" y="1218"/>
                </a:lnTo>
                <a:lnTo>
                  <a:pt x="86" y="1236"/>
                </a:lnTo>
                <a:lnTo>
                  <a:pt x="86" y="1244"/>
                </a:lnTo>
                <a:lnTo>
                  <a:pt x="88" y="1250"/>
                </a:lnTo>
                <a:lnTo>
                  <a:pt x="88" y="1250"/>
                </a:lnTo>
                <a:lnTo>
                  <a:pt x="90" y="1250"/>
                </a:lnTo>
                <a:lnTo>
                  <a:pt x="92" y="1252"/>
                </a:lnTo>
                <a:lnTo>
                  <a:pt x="92" y="1252"/>
                </a:lnTo>
                <a:lnTo>
                  <a:pt x="92" y="1252"/>
                </a:lnTo>
                <a:lnTo>
                  <a:pt x="106" y="1246"/>
                </a:lnTo>
                <a:lnTo>
                  <a:pt x="118" y="1242"/>
                </a:lnTo>
                <a:lnTo>
                  <a:pt x="132" y="1238"/>
                </a:lnTo>
                <a:lnTo>
                  <a:pt x="144" y="1232"/>
                </a:lnTo>
                <a:lnTo>
                  <a:pt x="144" y="1232"/>
                </a:lnTo>
                <a:lnTo>
                  <a:pt x="146" y="1226"/>
                </a:lnTo>
                <a:lnTo>
                  <a:pt x="146" y="1222"/>
                </a:lnTo>
                <a:lnTo>
                  <a:pt x="144" y="1214"/>
                </a:lnTo>
                <a:lnTo>
                  <a:pt x="140" y="1208"/>
                </a:lnTo>
                <a:lnTo>
                  <a:pt x="136" y="1198"/>
                </a:lnTo>
                <a:lnTo>
                  <a:pt x="136" y="1198"/>
                </a:lnTo>
                <a:lnTo>
                  <a:pt x="132" y="1200"/>
                </a:lnTo>
                <a:lnTo>
                  <a:pt x="128" y="1200"/>
                </a:lnTo>
                <a:lnTo>
                  <a:pt x="120" y="1198"/>
                </a:lnTo>
                <a:lnTo>
                  <a:pt x="112" y="1194"/>
                </a:lnTo>
                <a:lnTo>
                  <a:pt x="108" y="1194"/>
                </a:lnTo>
                <a:lnTo>
                  <a:pt x="106" y="1196"/>
                </a:lnTo>
                <a:lnTo>
                  <a:pt x="106" y="1196"/>
                </a:lnTo>
                <a:close/>
                <a:moveTo>
                  <a:pt x="1700" y="1296"/>
                </a:moveTo>
                <a:lnTo>
                  <a:pt x="1700" y="1296"/>
                </a:lnTo>
                <a:lnTo>
                  <a:pt x="1698" y="1300"/>
                </a:lnTo>
                <a:lnTo>
                  <a:pt x="1698" y="1304"/>
                </a:lnTo>
                <a:lnTo>
                  <a:pt x="1700" y="1308"/>
                </a:lnTo>
                <a:lnTo>
                  <a:pt x="1704" y="1310"/>
                </a:lnTo>
                <a:lnTo>
                  <a:pt x="1704" y="1310"/>
                </a:lnTo>
                <a:lnTo>
                  <a:pt x="1706" y="1302"/>
                </a:lnTo>
                <a:lnTo>
                  <a:pt x="1704" y="1298"/>
                </a:lnTo>
                <a:lnTo>
                  <a:pt x="1700" y="1296"/>
                </a:lnTo>
                <a:lnTo>
                  <a:pt x="1700" y="1296"/>
                </a:lnTo>
                <a:close/>
                <a:moveTo>
                  <a:pt x="492" y="1520"/>
                </a:moveTo>
                <a:lnTo>
                  <a:pt x="492" y="1520"/>
                </a:lnTo>
                <a:lnTo>
                  <a:pt x="490" y="1500"/>
                </a:lnTo>
                <a:lnTo>
                  <a:pt x="486" y="1492"/>
                </a:lnTo>
                <a:lnTo>
                  <a:pt x="482" y="1484"/>
                </a:lnTo>
                <a:lnTo>
                  <a:pt x="482" y="1484"/>
                </a:lnTo>
                <a:lnTo>
                  <a:pt x="486" y="1486"/>
                </a:lnTo>
                <a:lnTo>
                  <a:pt x="488" y="1486"/>
                </a:lnTo>
                <a:lnTo>
                  <a:pt x="490" y="1484"/>
                </a:lnTo>
                <a:lnTo>
                  <a:pt x="490" y="1484"/>
                </a:lnTo>
                <a:lnTo>
                  <a:pt x="486" y="1482"/>
                </a:lnTo>
                <a:lnTo>
                  <a:pt x="484" y="1480"/>
                </a:lnTo>
                <a:lnTo>
                  <a:pt x="480" y="1478"/>
                </a:lnTo>
                <a:lnTo>
                  <a:pt x="478" y="1480"/>
                </a:lnTo>
                <a:lnTo>
                  <a:pt x="478" y="1482"/>
                </a:lnTo>
                <a:lnTo>
                  <a:pt x="478" y="1482"/>
                </a:lnTo>
                <a:lnTo>
                  <a:pt x="476" y="1490"/>
                </a:lnTo>
                <a:lnTo>
                  <a:pt x="476" y="1502"/>
                </a:lnTo>
                <a:lnTo>
                  <a:pt x="478" y="1510"/>
                </a:lnTo>
                <a:lnTo>
                  <a:pt x="482" y="1514"/>
                </a:lnTo>
                <a:lnTo>
                  <a:pt x="486" y="1518"/>
                </a:lnTo>
                <a:lnTo>
                  <a:pt x="492" y="1520"/>
                </a:lnTo>
                <a:lnTo>
                  <a:pt x="492" y="1520"/>
                </a:lnTo>
                <a:close/>
                <a:moveTo>
                  <a:pt x="480" y="1526"/>
                </a:moveTo>
                <a:lnTo>
                  <a:pt x="480" y="1526"/>
                </a:lnTo>
                <a:lnTo>
                  <a:pt x="486" y="1538"/>
                </a:lnTo>
                <a:lnTo>
                  <a:pt x="492" y="1544"/>
                </a:lnTo>
                <a:lnTo>
                  <a:pt x="498" y="1546"/>
                </a:lnTo>
                <a:lnTo>
                  <a:pt x="498" y="1546"/>
                </a:lnTo>
                <a:lnTo>
                  <a:pt x="496" y="1534"/>
                </a:lnTo>
                <a:lnTo>
                  <a:pt x="492" y="1522"/>
                </a:lnTo>
                <a:lnTo>
                  <a:pt x="492" y="1522"/>
                </a:lnTo>
                <a:lnTo>
                  <a:pt x="486" y="1522"/>
                </a:lnTo>
                <a:lnTo>
                  <a:pt x="480" y="1526"/>
                </a:lnTo>
                <a:lnTo>
                  <a:pt x="480" y="1526"/>
                </a:lnTo>
                <a:close/>
                <a:moveTo>
                  <a:pt x="426" y="1536"/>
                </a:moveTo>
                <a:lnTo>
                  <a:pt x="426" y="1536"/>
                </a:lnTo>
                <a:lnTo>
                  <a:pt x="420" y="1536"/>
                </a:lnTo>
                <a:lnTo>
                  <a:pt x="414" y="1534"/>
                </a:lnTo>
                <a:lnTo>
                  <a:pt x="414" y="1534"/>
                </a:lnTo>
                <a:lnTo>
                  <a:pt x="414" y="1540"/>
                </a:lnTo>
                <a:lnTo>
                  <a:pt x="416" y="1546"/>
                </a:lnTo>
                <a:lnTo>
                  <a:pt x="420" y="1560"/>
                </a:lnTo>
                <a:lnTo>
                  <a:pt x="420" y="1560"/>
                </a:lnTo>
                <a:lnTo>
                  <a:pt x="422" y="1554"/>
                </a:lnTo>
                <a:lnTo>
                  <a:pt x="424" y="1548"/>
                </a:lnTo>
                <a:lnTo>
                  <a:pt x="424" y="1542"/>
                </a:lnTo>
                <a:lnTo>
                  <a:pt x="420" y="1538"/>
                </a:lnTo>
                <a:lnTo>
                  <a:pt x="420" y="1538"/>
                </a:lnTo>
                <a:lnTo>
                  <a:pt x="424" y="1538"/>
                </a:lnTo>
                <a:lnTo>
                  <a:pt x="424" y="1538"/>
                </a:lnTo>
                <a:lnTo>
                  <a:pt x="426" y="1536"/>
                </a:lnTo>
                <a:lnTo>
                  <a:pt x="426" y="1536"/>
                </a:lnTo>
                <a:close/>
                <a:moveTo>
                  <a:pt x="508" y="1564"/>
                </a:moveTo>
                <a:lnTo>
                  <a:pt x="508" y="1564"/>
                </a:lnTo>
                <a:lnTo>
                  <a:pt x="504" y="1554"/>
                </a:lnTo>
                <a:lnTo>
                  <a:pt x="500" y="1550"/>
                </a:lnTo>
                <a:lnTo>
                  <a:pt x="492" y="1548"/>
                </a:lnTo>
                <a:lnTo>
                  <a:pt x="492" y="1548"/>
                </a:lnTo>
                <a:lnTo>
                  <a:pt x="494" y="1554"/>
                </a:lnTo>
                <a:lnTo>
                  <a:pt x="498" y="1558"/>
                </a:lnTo>
                <a:lnTo>
                  <a:pt x="502" y="1562"/>
                </a:lnTo>
                <a:lnTo>
                  <a:pt x="508" y="1564"/>
                </a:lnTo>
                <a:lnTo>
                  <a:pt x="508" y="1564"/>
                </a:lnTo>
                <a:close/>
                <a:moveTo>
                  <a:pt x="338" y="1554"/>
                </a:moveTo>
                <a:lnTo>
                  <a:pt x="326" y="1554"/>
                </a:lnTo>
                <a:lnTo>
                  <a:pt x="326" y="1554"/>
                </a:lnTo>
                <a:lnTo>
                  <a:pt x="326" y="1556"/>
                </a:lnTo>
                <a:lnTo>
                  <a:pt x="326" y="1560"/>
                </a:lnTo>
                <a:lnTo>
                  <a:pt x="330" y="1564"/>
                </a:lnTo>
                <a:lnTo>
                  <a:pt x="336" y="1564"/>
                </a:lnTo>
                <a:lnTo>
                  <a:pt x="338" y="1564"/>
                </a:lnTo>
                <a:lnTo>
                  <a:pt x="340" y="1562"/>
                </a:lnTo>
                <a:lnTo>
                  <a:pt x="340" y="1562"/>
                </a:lnTo>
                <a:lnTo>
                  <a:pt x="338" y="1560"/>
                </a:lnTo>
                <a:lnTo>
                  <a:pt x="338" y="1560"/>
                </a:lnTo>
                <a:lnTo>
                  <a:pt x="338" y="1554"/>
                </a:lnTo>
                <a:lnTo>
                  <a:pt x="338" y="1554"/>
                </a:lnTo>
                <a:close/>
                <a:moveTo>
                  <a:pt x="584" y="1582"/>
                </a:moveTo>
                <a:lnTo>
                  <a:pt x="584" y="1582"/>
                </a:lnTo>
                <a:lnTo>
                  <a:pt x="592" y="1586"/>
                </a:lnTo>
                <a:lnTo>
                  <a:pt x="594" y="1586"/>
                </a:lnTo>
                <a:lnTo>
                  <a:pt x="596" y="1582"/>
                </a:lnTo>
                <a:lnTo>
                  <a:pt x="596" y="1582"/>
                </a:lnTo>
                <a:lnTo>
                  <a:pt x="590" y="1578"/>
                </a:lnTo>
                <a:lnTo>
                  <a:pt x="586" y="1578"/>
                </a:lnTo>
                <a:lnTo>
                  <a:pt x="584" y="1582"/>
                </a:lnTo>
                <a:lnTo>
                  <a:pt x="584" y="1582"/>
                </a:lnTo>
                <a:close/>
                <a:moveTo>
                  <a:pt x="574" y="1740"/>
                </a:moveTo>
                <a:lnTo>
                  <a:pt x="574" y="1740"/>
                </a:lnTo>
                <a:lnTo>
                  <a:pt x="578" y="1740"/>
                </a:lnTo>
                <a:lnTo>
                  <a:pt x="580" y="1742"/>
                </a:lnTo>
                <a:lnTo>
                  <a:pt x="584" y="1746"/>
                </a:lnTo>
                <a:lnTo>
                  <a:pt x="588" y="1748"/>
                </a:lnTo>
                <a:lnTo>
                  <a:pt x="590" y="1748"/>
                </a:lnTo>
                <a:lnTo>
                  <a:pt x="592" y="1744"/>
                </a:lnTo>
                <a:lnTo>
                  <a:pt x="592" y="1744"/>
                </a:lnTo>
                <a:lnTo>
                  <a:pt x="588" y="1742"/>
                </a:lnTo>
                <a:lnTo>
                  <a:pt x="582" y="1738"/>
                </a:lnTo>
                <a:lnTo>
                  <a:pt x="578" y="1738"/>
                </a:lnTo>
                <a:lnTo>
                  <a:pt x="576" y="1738"/>
                </a:lnTo>
                <a:lnTo>
                  <a:pt x="574" y="1740"/>
                </a:lnTo>
                <a:lnTo>
                  <a:pt x="574" y="1740"/>
                </a:lnTo>
                <a:close/>
                <a:moveTo>
                  <a:pt x="690" y="1740"/>
                </a:moveTo>
                <a:lnTo>
                  <a:pt x="690" y="1740"/>
                </a:lnTo>
                <a:lnTo>
                  <a:pt x="694" y="1742"/>
                </a:lnTo>
                <a:lnTo>
                  <a:pt x="700" y="1744"/>
                </a:lnTo>
                <a:lnTo>
                  <a:pt x="706" y="1744"/>
                </a:lnTo>
                <a:lnTo>
                  <a:pt x="708" y="1742"/>
                </a:lnTo>
                <a:lnTo>
                  <a:pt x="708" y="1740"/>
                </a:lnTo>
                <a:lnTo>
                  <a:pt x="708" y="1740"/>
                </a:lnTo>
                <a:lnTo>
                  <a:pt x="698" y="1738"/>
                </a:lnTo>
                <a:lnTo>
                  <a:pt x="694" y="1738"/>
                </a:lnTo>
                <a:lnTo>
                  <a:pt x="692" y="1738"/>
                </a:lnTo>
                <a:lnTo>
                  <a:pt x="690" y="1740"/>
                </a:lnTo>
                <a:lnTo>
                  <a:pt x="690" y="1740"/>
                </a:lnTo>
                <a:close/>
                <a:moveTo>
                  <a:pt x="750" y="1760"/>
                </a:moveTo>
                <a:lnTo>
                  <a:pt x="750" y="1760"/>
                </a:lnTo>
                <a:lnTo>
                  <a:pt x="754" y="1760"/>
                </a:lnTo>
                <a:lnTo>
                  <a:pt x="756" y="1760"/>
                </a:lnTo>
                <a:lnTo>
                  <a:pt x="758" y="1762"/>
                </a:lnTo>
                <a:lnTo>
                  <a:pt x="762" y="1762"/>
                </a:lnTo>
                <a:lnTo>
                  <a:pt x="762" y="1762"/>
                </a:lnTo>
                <a:lnTo>
                  <a:pt x="762" y="1758"/>
                </a:lnTo>
                <a:lnTo>
                  <a:pt x="762" y="1756"/>
                </a:lnTo>
                <a:lnTo>
                  <a:pt x="758" y="1754"/>
                </a:lnTo>
                <a:lnTo>
                  <a:pt x="754" y="1756"/>
                </a:lnTo>
                <a:lnTo>
                  <a:pt x="750" y="1760"/>
                </a:lnTo>
                <a:lnTo>
                  <a:pt x="750" y="1760"/>
                </a:lnTo>
                <a:close/>
                <a:moveTo>
                  <a:pt x="916" y="1770"/>
                </a:moveTo>
                <a:lnTo>
                  <a:pt x="916" y="1770"/>
                </a:lnTo>
                <a:lnTo>
                  <a:pt x="916" y="1774"/>
                </a:lnTo>
                <a:lnTo>
                  <a:pt x="918" y="1776"/>
                </a:lnTo>
                <a:lnTo>
                  <a:pt x="918" y="1778"/>
                </a:lnTo>
                <a:lnTo>
                  <a:pt x="916" y="1780"/>
                </a:lnTo>
                <a:lnTo>
                  <a:pt x="916" y="1780"/>
                </a:lnTo>
                <a:lnTo>
                  <a:pt x="922" y="1778"/>
                </a:lnTo>
                <a:lnTo>
                  <a:pt x="928" y="1776"/>
                </a:lnTo>
                <a:lnTo>
                  <a:pt x="940" y="1776"/>
                </a:lnTo>
                <a:lnTo>
                  <a:pt x="950" y="1776"/>
                </a:lnTo>
                <a:lnTo>
                  <a:pt x="954" y="1774"/>
                </a:lnTo>
                <a:lnTo>
                  <a:pt x="958" y="1772"/>
                </a:lnTo>
                <a:lnTo>
                  <a:pt x="958" y="1772"/>
                </a:lnTo>
                <a:lnTo>
                  <a:pt x="946" y="1774"/>
                </a:lnTo>
                <a:lnTo>
                  <a:pt x="938" y="1772"/>
                </a:lnTo>
                <a:lnTo>
                  <a:pt x="930" y="1770"/>
                </a:lnTo>
                <a:lnTo>
                  <a:pt x="916" y="1770"/>
                </a:lnTo>
                <a:lnTo>
                  <a:pt x="916" y="1770"/>
                </a:lnTo>
                <a:close/>
                <a:moveTo>
                  <a:pt x="974" y="1774"/>
                </a:moveTo>
                <a:lnTo>
                  <a:pt x="974" y="1774"/>
                </a:lnTo>
                <a:lnTo>
                  <a:pt x="986" y="1776"/>
                </a:lnTo>
                <a:lnTo>
                  <a:pt x="1000" y="1776"/>
                </a:lnTo>
                <a:lnTo>
                  <a:pt x="1012" y="1776"/>
                </a:lnTo>
                <a:lnTo>
                  <a:pt x="1018" y="1776"/>
                </a:lnTo>
                <a:lnTo>
                  <a:pt x="1022" y="1772"/>
                </a:lnTo>
                <a:lnTo>
                  <a:pt x="1022" y="1772"/>
                </a:lnTo>
                <a:lnTo>
                  <a:pt x="1010" y="1770"/>
                </a:lnTo>
                <a:lnTo>
                  <a:pt x="996" y="1770"/>
                </a:lnTo>
                <a:lnTo>
                  <a:pt x="984" y="1770"/>
                </a:lnTo>
                <a:lnTo>
                  <a:pt x="974" y="1774"/>
                </a:lnTo>
                <a:lnTo>
                  <a:pt x="974" y="1774"/>
                </a:lnTo>
                <a:close/>
                <a:moveTo>
                  <a:pt x="688" y="1780"/>
                </a:moveTo>
                <a:lnTo>
                  <a:pt x="688" y="1780"/>
                </a:lnTo>
                <a:lnTo>
                  <a:pt x="688" y="1784"/>
                </a:lnTo>
                <a:lnTo>
                  <a:pt x="688" y="1788"/>
                </a:lnTo>
                <a:lnTo>
                  <a:pt x="694" y="1792"/>
                </a:lnTo>
                <a:lnTo>
                  <a:pt x="700" y="1794"/>
                </a:lnTo>
                <a:lnTo>
                  <a:pt x="706" y="1792"/>
                </a:lnTo>
                <a:lnTo>
                  <a:pt x="706" y="1792"/>
                </a:lnTo>
                <a:lnTo>
                  <a:pt x="702" y="1790"/>
                </a:lnTo>
                <a:lnTo>
                  <a:pt x="698" y="1784"/>
                </a:lnTo>
                <a:lnTo>
                  <a:pt x="694" y="1780"/>
                </a:lnTo>
                <a:lnTo>
                  <a:pt x="692" y="1780"/>
                </a:lnTo>
                <a:lnTo>
                  <a:pt x="688" y="1780"/>
                </a:lnTo>
                <a:lnTo>
                  <a:pt x="688" y="1780"/>
                </a:lnTo>
                <a:close/>
                <a:moveTo>
                  <a:pt x="1028" y="184"/>
                </a:moveTo>
                <a:lnTo>
                  <a:pt x="1028" y="184"/>
                </a:lnTo>
                <a:lnTo>
                  <a:pt x="1032" y="186"/>
                </a:lnTo>
                <a:lnTo>
                  <a:pt x="1034" y="186"/>
                </a:lnTo>
                <a:lnTo>
                  <a:pt x="1036" y="188"/>
                </a:lnTo>
                <a:lnTo>
                  <a:pt x="1036" y="188"/>
                </a:lnTo>
                <a:lnTo>
                  <a:pt x="1058" y="190"/>
                </a:lnTo>
                <a:lnTo>
                  <a:pt x="1060" y="188"/>
                </a:lnTo>
                <a:lnTo>
                  <a:pt x="1060" y="188"/>
                </a:lnTo>
                <a:lnTo>
                  <a:pt x="1050" y="186"/>
                </a:lnTo>
                <a:lnTo>
                  <a:pt x="1036" y="184"/>
                </a:lnTo>
                <a:lnTo>
                  <a:pt x="1036" y="184"/>
                </a:lnTo>
                <a:lnTo>
                  <a:pt x="1036" y="184"/>
                </a:lnTo>
                <a:lnTo>
                  <a:pt x="1034" y="182"/>
                </a:lnTo>
                <a:lnTo>
                  <a:pt x="1028" y="182"/>
                </a:lnTo>
                <a:lnTo>
                  <a:pt x="1026" y="184"/>
                </a:lnTo>
                <a:lnTo>
                  <a:pt x="1026" y="184"/>
                </a:lnTo>
                <a:lnTo>
                  <a:pt x="1028" y="184"/>
                </a:lnTo>
                <a:lnTo>
                  <a:pt x="1028" y="184"/>
                </a:lnTo>
                <a:close/>
                <a:moveTo>
                  <a:pt x="1144" y="1722"/>
                </a:moveTo>
                <a:lnTo>
                  <a:pt x="1144" y="1722"/>
                </a:lnTo>
                <a:lnTo>
                  <a:pt x="1140" y="1726"/>
                </a:lnTo>
                <a:lnTo>
                  <a:pt x="1140" y="1726"/>
                </a:lnTo>
                <a:lnTo>
                  <a:pt x="1144" y="1722"/>
                </a:lnTo>
                <a:lnTo>
                  <a:pt x="1144" y="1722"/>
                </a:lnTo>
                <a:close/>
                <a:moveTo>
                  <a:pt x="1098" y="1760"/>
                </a:moveTo>
                <a:lnTo>
                  <a:pt x="1098" y="1760"/>
                </a:lnTo>
                <a:lnTo>
                  <a:pt x="1092" y="1760"/>
                </a:lnTo>
                <a:lnTo>
                  <a:pt x="1092" y="1760"/>
                </a:lnTo>
                <a:lnTo>
                  <a:pt x="1096" y="1762"/>
                </a:lnTo>
                <a:lnTo>
                  <a:pt x="1096" y="1760"/>
                </a:lnTo>
                <a:lnTo>
                  <a:pt x="1098" y="1760"/>
                </a:lnTo>
                <a:lnTo>
                  <a:pt x="1098" y="1760"/>
                </a:lnTo>
                <a:close/>
                <a:moveTo>
                  <a:pt x="1090" y="1760"/>
                </a:moveTo>
                <a:lnTo>
                  <a:pt x="1090" y="1760"/>
                </a:lnTo>
                <a:lnTo>
                  <a:pt x="1090" y="1760"/>
                </a:lnTo>
                <a:lnTo>
                  <a:pt x="1090" y="1760"/>
                </a:lnTo>
                <a:lnTo>
                  <a:pt x="1092" y="1760"/>
                </a:lnTo>
                <a:lnTo>
                  <a:pt x="1092" y="1760"/>
                </a:lnTo>
                <a:lnTo>
                  <a:pt x="1090" y="1760"/>
                </a:lnTo>
                <a:lnTo>
                  <a:pt x="1090" y="1760"/>
                </a:lnTo>
                <a:close/>
                <a:moveTo>
                  <a:pt x="1738" y="1026"/>
                </a:moveTo>
                <a:lnTo>
                  <a:pt x="1738" y="1026"/>
                </a:lnTo>
                <a:lnTo>
                  <a:pt x="1732" y="1026"/>
                </a:lnTo>
                <a:lnTo>
                  <a:pt x="1730" y="1026"/>
                </a:lnTo>
                <a:lnTo>
                  <a:pt x="1730" y="1024"/>
                </a:lnTo>
                <a:lnTo>
                  <a:pt x="1730" y="1024"/>
                </a:lnTo>
                <a:lnTo>
                  <a:pt x="1728" y="1002"/>
                </a:lnTo>
                <a:lnTo>
                  <a:pt x="1726" y="978"/>
                </a:lnTo>
                <a:lnTo>
                  <a:pt x="1716" y="928"/>
                </a:lnTo>
                <a:lnTo>
                  <a:pt x="1706" y="876"/>
                </a:lnTo>
                <a:lnTo>
                  <a:pt x="1696" y="826"/>
                </a:lnTo>
                <a:lnTo>
                  <a:pt x="1696" y="826"/>
                </a:lnTo>
                <a:lnTo>
                  <a:pt x="1700" y="816"/>
                </a:lnTo>
                <a:lnTo>
                  <a:pt x="1704" y="810"/>
                </a:lnTo>
                <a:lnTo>
                  <a:pt x="1704" y="804"/>
                </a:lnTo>
                <a:lnTo>
                  <a:pt x="1704" y="804"/>
                </a:lnTo>
                <a:lnTo>
                  <a:pt x="1696" y="804"/>
                </a:lnTo>
                <a:lnTo>
                  <a:pt x="1690" y="800"/>
                </a:lnTo>
                <a:lnTo>
                  <a:pt x="1682" y="788"/>
                </a:lnTo>
                <a:lnTo>
                  <a:pt x="1682" y="788"/>
                </a:lnTo>
                <a:lnTo>
                  <a:pt x="1682" y="790"/>
                </a:lnTo>
                <a:lnTo>
                  <a:pt x="1680" y="792"/>
                </a:lnTo>
                <a:lnTo>
                  <a:pt x="1674" y="794"/>
                </a:lnTo>
                <a:lnTo>
                  <a:pt x="1666" y="792"/>
                </a:lnTo>
                <a:lnTo>
                  <a:pt x="1662" y="788"/>
                </a:lnTo>
                <a:lnTo>
                  <a:pt x="1662" y="788"/>
                </a:lnTo>
                <a:lnTo>
                  <a:pt x="1662" y="780"/>
                </a:lnTo>
                <a:lnTo>
                  <a:pt x="1666" y="774"/>
                </a:lnTo>
                <a:lnTo>
                  <a:pt x="1666" y="774"/>
                </a:lnTo>
                <a:lnTo>
                  <a:pt x="1662" y="764"/>
                </a:lnTo>
                <a:lnTo>
                  <a:pt x="1662" y="758"/>
                </a:lnTo>
                <a:lnTo>
                  <a:pt x="1664" y="754"/>
                </a:lnTo>
                <a:lnTo>
                  <a:pt x="1664" y="754"/>
                </a:lnTo>
                <a:lnTo>
                  <a:pt x="1644" y="718"/>
                </a:lnTo>
                <a:lnTo>
                  <a:pt x="1624" y="684"/>
                </a:lnTo>
                <a:lnTo>
                  <a:pt x="1614" y="666"/>
                </a:lnTo>
                <a:lnTo>
                  <a:pt x="1606" y="646"/>
                </a:lnTo>
                <a:lnTo>
                  <a:pt x="1600" y="626"/>
                </a:lnTo>
                <a:lnTo>
                  <a:pt x="1596" y="606"/>
                </a:lnTo>
                <a:lnTo>
                  <a:pt x="1596" y="606"/>
                </a:lnTo>
                <a:lnTo>
                  <a:pt x="1590" y="602"/>
                </a:lnTo>
                <a:lnTo>
                  <a:pt x="1586" y="596"/>
                </a:lnTo>
                <a:lnTo>
                  <a:pt x="1582" y="590"/>
                </a:lnTo>
                <a:lnTo>
                  <a:pt x="1584" y="582"/>
                </a:lnTo>
                <a:lnTo>
                  <a:pt x="1584" y="582"/>
                </a:lnTo>
                <a:lnTo>
                  <a:pt x="1578" y="582"/>
                </a:lnTo>
                <a:lnTo>
                  <a:pt x="1574" y="584"/>
                </a:lnTo>
                <a:lnTo>
                  <a:pt x="1572" y="586"/>
                </a:lnTo>
                <a:lnTo>
                  <a:pt x="1568" y="588"/>
                </a:lnTo>
                <a:lnTo>
                  <a:pt x="1568" y="588"/>
                </a:lnTo>
                <a:lnTo>
                  <a:pt x="1568" y="584"/>
                </a:lnTo>
                <a:lnTo>
                  <a:pt x="1568" y="582"/>
                </a:lnTo>
                <a:lnTo>
                  <a:pt x="1572" y="580"/>
                </a:lnTo>
                <a:lnTo>
                  <a:pt x="1576" y="578"/>
                </a:lnTo>
                <a:lnTo>
                  <a:pt x="1576" y="576"/>
                </a:lnTo>
                <a:lnTo>
                  <a:pt x="1576" y="572"/>
                </a:lnTo>
                <a:lnTo>
                  <a:pt x="1576" y="572"/>
                </a:lnTo>
                <a:lnTo>
                  <a:pt x="1568" y="572"/>
                </a:lnTo>
                <a:lnTo>
                  <a:pt x="1560" y="572"/>
                </a:lnTo>
                <a:lnTo>
                  <a:pt x="1554" y="570"/>
                </a:lnTo>
                <a:lnTo>
                  <a:pt x="1550" y="566"/>
                </a:lnTo>
                <a:lnTo>
                  <a:pt x="1542" y="558"/>
                </a:lnTo>
                <a:lnTo>
                  <a:pt x="1534" y="548"/>
                </a:lnTo>
                <a:lnTo>
                  <a:pt x="1534" y="548"/>
                </a:lnTo>
                <a:lnTo>
                  <a:pt x="1530" y="536"/>
                </a:lnTo>
                <a:lnTo>
                  <a:pt x="1524" y="528"/>
                </a:lnTo>
                <a:lnTo>
                  <a:pt x="1514" y="520"/>
                </a:lnTo>
                <a:lnTo>
                  <a:pt x="1504" y="514"/>
                </a:lnTo>
                <a:lnTo>
                  <a:pt x="1494" y="508"/>
                </a:lnTo>
                <a:lnTo>
                  <a:pt x="1486" y="500"/>
                </a:lnTo>
                <a:lnTo>
                  <a:pt x="1478" y="492"/>
                </a:lnTo>
                <a:lnTo>
                  <a:pt x="1474" y="482"/>
                </a:lnTo>
                <a:lnTo>
                  <a:pt x="1474" y="482"/>
                </a:lnTo>
                <a:lnTo>
                  <a:pt x="1474" y="472"/>
                </a:lnTo>
                <a:lnTo>
                  <a:pt x="1476" y="464"/>
                </a:lnTo>
                <a:lnTo>
                  <a:pt x="1482" y="448"/>
                </a:lnTo>
                <a:lnTo>
                  <a:pt x="1500" y="416"/>
                </a:lnTo>
                <a:lnTo>
                  <a:pt x="1500" y="416"/>
                </a:lnTo>
                <a:lnTo>
                  <a:pt x="1494" y="418"/>
                </a:lnTo>
                <a:lnTo>
                  <a:pt x="1488" y="420"/>
                </a:lnTo>
                <a:lnTo>
                  <a:pt x="1474" y="424"/>
                </a:lnTo>
                <a:lnTo>
                  <a:pt x="1474" y="424"/>
                </a:lnTo>
                <a:lnTo>
                  <a:pt x="1472" y="414"/>
                </a:lnTo>
                <a:lnTo>
                  <a:pt x="1468" y="404"/>
                </a:lnTo>
                <a:lnTo>
                  <a:pt x="1458" y="386"/>
                </a:lnTo>
                <a:lnTo>
                  <a:pt x="1444" y="370"/>
                </a:lnTo>
                <a:lnTo>
                  <a:pt x="1428" y="354"/>
                </a:lnTo>
                <a:lnTo>
                  <a:pt x="1416" y="338"/>
                </a:lnTo>
                <a:lnTo>
                  <a:pt x="1410" y="330"/>
                </a:lnTo>
                <a:lnTo>
                  <a:pt x="1406" y="322"/>
                </a:lnTo>
                <a:lnTo>
                  <a:pt x="1402" y="312"/>
                </a:lnTo>
                <a:lnTo>
                  <a:pt x="1402" y="302"/>
                </a:lnTo>
                <a:lnTo>
                  <a:pt x="1402" y="292"/>
                </a:lnTo>
                <a:lnTo>
                  <a:pt x="1404" y="282"/>
                </a:lnTo>
                <a:lnTo>
                  <a:pt x="1404" y="282"/>
                </a:lnTo>
                <a:lnTo>
                  <a:pt x="1400" y="282"/>
                </a:lnTo>
                <a:lnTo>
                  <a:pt x="1396" y="284"/>
                </a:lnTo>
                <a:lnTo>
                  <a:pt x="1390" y="290"/>
                </a:lnTo>
                <a:lnTo>
                  <a:pt x="1384" y="296"/>
                </a:lnTo>
                <a:lnTo>
                  <a:pt x="1382" y="298"/>
                </a:lnTo>
                <a:lnTo>
                  <a:pt x="1376" y="300"/>
                </a:lnTo>
                <a:lnTo>
                  <a:pt x="1376" y="300"/>
                </a:lnTo>
                <a:lnTo>
                  <a:pt x="1372" y="298"/>
                </a:lnTo>
                <a:lnTo>
                  <a:pt x="1372" y="294"/>
                </a:lnTo>
                <a:lnTo>
                  <a:pt x="1370" y="288"/>
                </a:lnTo>
                <a:lnTo>
                  <a:pt x="1368" y="286"/>
                </a:lnTo>
                <a:lnTo>
                  <a:pt x="1368" y="286"/>
                </a:lnTo>
                <a:lnTo>
                  <a:pt x="1366" y="290"/>
                </a:lnTo>
                <a:lnTo>
                  <a:pt x="1364" y="294"/>
                </a:lnTo>
                <a:lnTo>
                  <a:pt x="1364" y="294"/>
                </a:lnTo>
                <a:lnTo>
                  <a:pt x="1354" y="288"/>
                </a:lnTo>
                <a:lnTo>
                  <a:pt x="1344" y="282"/>
                </a:lnTo>
                <a:lnTo>
                  <a:pt x="1338" y="278"/>
                </a:lnTo>
                <a:lnTo>
                  <a:pt x="1334" y="276"/>
                </a:lnTo>
                <a:lnTo>
                  <a:pt x="1328" y="278"/>
                </a:lnTo>
                <a:lnTo>
                  <a:pt x="1324" y="282"/>
                </a:lnTo>
                <a:lnTo>
                  <a:pt x="1324" y="282"/>
                </a:lnTo>
                <a:lnTo>
                  <a:pt x="1328" y="284"/>
                </a:lnTo>
                <a:lnTo>
                  <a:pt x="1332" y="284"/>
                </a:lnTo>
                <a:lnTo>
                  <a:pt x="1340" y="282"/>
                </a:lnTo>
                <a:lnTo>
                  <a:pt x="1340" y="282"/>
                </a:lnTo>
                <a:lnTo>
                  <a:pt x="1350" y="292"/>
                </a:lnTo>
                <a:lnTo>
                  <a:pt x="1360" y="300"/>
                </a:lnTo>
                <a:lnTo>
                  <a:pt x="1370" y="308"/>
                </a:lnTo>
                <a:lnTo>
                  <a:pt x="1378" y="320"/>
                </a:lnTo>
                <a:lnTo>
                  <a:pt x="1378" y="320"/>
                </a:lnTo>
                <a:lnTo>
                  <a:pt x="1368" y="326"/>
                </a:lnTo>
                <a:lnTo>
                  <a:pt x="1358" y="332"/>
                </a:lnTo>
                <a:lnTo>
                  <a:pt x="1346" y="336"/>
                </a:lnTo>
                <a:lnTo>
                  <a:pt x="1338" y="344"/>
                </a:lnTo>
                <a:lnTo>
                  <a:pt x="1338" y="344"/>
                </a:lnTo>
                <a:lnTo>
                  <a:pt x="1332" y="340"/>
                </a:lnTo>
                <a:lnTo>
                  <a:pt x="1328" y="338"/>
                </a:lnTo>
                <a:lnTo>
                  <a:pt x="1322" y="334"/>
                </a:lnTo>
                <a:lnTo>
                  <a:pt x="1318" y="330"/>
                </a:lnTo>
                <a:lnTo>
                  <a:pt x="1318" y="330"/>
                </a:lnTo>
                <a:lnTo>
                  <a:pt x="1320" y="326"/>
                </a:lnTo>
                <a:lnTo>
                  <a:pt x="1322" y="324"/>
                </a:lnTo>
                <a:lnTo>
                  <a:pt x="1324" y="320"/>
                </a:lnTo>
                <a:lnTo>
                  <a:pt x="1326" y="318"/>
                </a:lnTo>
                <a:lnTo>
                  <a:pt x="1326" y="318"/>
                </a:lnTo>
                <a:lnTo>
                  <a:pt x="1312" y="322"/>
                </a:lnTo>
                <a:lnTo>
                  <a:pt x="1298" y="322"/>
                </a:lnTo>
                <a:lnTo>
                  <a:pt x="1284" y="318"/>
                </a:lnTo>
                <a:lnTo>
                  <a:pt x="1272" y="310"/>
                </a:lnTo>
                <a:lnTo>
                  <a:pt x="1272" y="310"/>
                </a:lnTo>
                <a:lnTo>
                  <a:pt x="1276" y="304"/>
                </a:lnTo>
                <a:lnTo>
                  <a:pt x="1280" y="296"/>
                </a:lnTo>
                <a:lnTo>
                  <a:pt x="1280" y="296"/>
                </a:lnTo>
                <a:lnTo>
                  <a:pt x="1274" y="300"/>
                </a:lnTo>
                <a:lnTo>
                  <a:pt x="1270" y="302"/>
                </a:lnTo>
                <a:lnTo>
                  <a:pt x="1266" y="306"/>
                </a:lnTo>
                <a:lnTo>
                  <a:pt x="1260" y="308"/>
                </a:lnTo>
                <a:lnTo>
                  <a:pt x="1260" y="308"/>
                </a:lnTo>
                <a:lnTo>
                  <a:pt x="1238" y="300"/>
                </a:lnTo>
                <a:lnTo>
                  <a:pt x="1220" y="294"/>
                </a:lnTo>
                <a:lnTo>
                  <a:pt x="1182" y="274"/>
                </a:lnTo>
                <a:lnTo>
                  <a:pt x="1146" y="258"/>
                </a:lnTo>
                <a:lnTo>
                  <a:pt x="1126" y="250"/>
                </a:lnTo>
                <a:lnTo>
                  <a:pt x="1108" y="244"/>
                </a:lnTo>
                <a:lnTo>
                  <a:pt x="1108" y="244"/>
                </a:lnTo>
                <a:lnTo>
                  <a:pt x="1112" y="246"/>
                </a:lnTo>
                <a:lnTo>
                  <a:pt x="1114" y="250"/>
                </a:lnTo>
                <a:lnTo>
                  <a:pt x="1114" y="250"/>
                </a:lnTo>
                <a:lnTo>
                  <a:pt x="1106" y="260"/>
                </a:lnTo>
                <a:lnTo>
                  <a:pt x="1098" y="264"/>
                </a:lnTo>
                <a:lnTo>
                  <a:pt x="1090" y="268"/>
                </a:lnTo>
                <a:lnTo>
                  <a:pt x="1078" y="268"/>
                </a:lnTo>
                <a:lnTo>
                  <a:pt x="1054" y="264"/>
                </a:lnTo>
                <a:lnTo>
                  <a:pt x="1026" y="260"/>
                </a:lnTo>
                <a:lnTo>
                  <a:pt x="1026" y="260"/>
                </a:lnTo>
                <a:lnTo>
                  <a:pt x="1020" y="250"/>
                </a:lnTo>
                <a:lnTo>
                  <a:pt x="1012" y="242"/>
                </a:lnTo>
                <a:lnTo>
                  <a:pt x="1004" y="236"/>
                </a:lnTo>
                <a:lnTo>
                  <a:pt x="992" y="232"/>
                </a:lnTo>
                <a:lnTo>
                  <a:pt x="992" y="232"/>
                </a:lnTo>
                <a:lnTo>
                  <a:pt x="986" y="234"/>
                </a:lnTo>
                <a:lnTo>
                  <a:pt x="980" y="238"/>
                </a:lnTo>
                <a:lnTo>
                  <a:pt x="976" y="242"/>
                </a:lnTo>
                <a:lnTo>
                  <a:pt x="968" y="244"/>
                </a:lnTo>
                <a:lnTo>
                  <a:pt x="968" y="244"/>
                </a:lnTo>
                <a:lnTo>
                  <a:pt x="962" y="240"/>
                </a:lnTo>
                <a:lnTo>
                  <a:pt x="958" y="234"/>
                </a:lnTo>
                <a:lnTo>
                  <a:pt x="954" y="226"/>
                </a:lnTo>
                <a:lnTo>
                  <a:pt x="956" y="218"/>
                </a:lnTo>
                <a:lnTo>
                  <a:pt x="956" y="218"/>
                </a:lnTo>
                <a:lnTo>
                  <a:pt x="972" y="218"/>
                </a:lnTo>
                <a:lnTo>
                  <a:pt x="976" y="218"/>
                </a:lnTo>
                <a:lnTo>
                  <a:pt x="978" y="216"/>
                </a:lnTo>
                <a:lnTo>
                  <a:pt x="978" y="214"/>
                </a:lnTo>
                <a:lnTo>
                  <a:pt x="978" y="214"/>
                </a:lnTo>
                <a:lnTo>
                  <a:pt x="972" y="214"/>
                </a:lnTo>
                <a:lnTo>
                  <a:pt x="966" y="214"/>
                </a:lnTo>
                <a:lnTo>
                  <a:pt x="962" y="216"/>
                </a:lnTo>
                <a:lnTo>
                  <a:pt x="956" y="216"/>
                </a:lnTo>
                <a:lnTo>
                  <a:pt x="956" y="216"/>
                </a:lnTo>
                <a:lnTo>
                  <a:pt x="956" y="214"/>
                </a:lnTo>
                <a:lnTo>
                  <a:pt x="956" y="210"/>
                </a:lnTo>
                <a:lnTo>
                  <a:pt x="954" y="206"/>
                </a:lnTo>
                <a:lnTo>
                  <a:pt x="956" y="200"/>
                </a:lnTo>
                <a:lnTo>
                  <a:pt x="956" y="200"/>
                </a:lnTo>
                <a:lnTo>
                  <a:pt x="970" y="198"/>
                </a:lnTo>
                <a:lnTo>
                  <a:pt x="986" y="198"/>
                </a:lnTo>
                <a:lnTo>
                  <a:pt x="1002" y="198"/>
                </a:lnTo>
                <a:lnTo>
                  <a:pt x="1018" y="198"/>
                </a:lnTo>
                <a:lnTo>
                  <a:pt x="1018" y="198"/>
                </a:lnTo>
                <a:lnTo>
                  <a:pt x="1016" y="198"/>
                </a:lnTo>
                <a:lnTo>
                  <a:pt x="1014" y="196"/>
                </a:lnTo>
                <a:lnTo>
                  <a:pt x="1014" y="196"/>
                </a:lnTo>
                <a:lnTo>
                  <a:pt x="1018" y="194"/>
                </a:lnTo>
                <a:lnTo>
                  <a:pt x="1018" y="192"/>
                </a:lnTo>
                <a:lnTo>
                  <a:pt x="1018" y="192"/>
                </a:lnTo>
                <a:lnTo>
                  <a:pt x="980" y="192"/>
                </a:lnTo>
                <a:lnTo>
                  <a:pt x="960" y="194"/>
                </a:lnTo>
                <a:lnTo>
                  <a:pt x="940" y="198"/>
                </a:lnTo>
                <a:lnTo>
                  <a:pt x="940" y="198"/>
                </a:lnTo>
                <a:lnTo>
                  <a:pt x="944" y="200"/>
                </a:lnTo>
                <a:lnTo>
                  <a:pt x="946" y="204"/>
                </a:lnTo>
                <a:lnTo>
                  <a:pt x="948" y="210"/>
                </a:lnTo>
                <a:lnTo>
                  <a:pt x="948" y="216"/>
                </a:lnTo>
                <a:lnTo>
                  <a:pt x="948" y="216"/>
                </a:lnTo>
                <a:lnTo>
                  <a:pt x="944" y="214"/>
                </a:lnTo>
                <a:lnTo>
                  <a:pt x="942" y="214"/>
                </a:lnTo>
                <a:lnTo>
                  <a:pt x="934" y="214"/>
                </a:lnTo>
                <a:lnTo>
                  <a:pt x="932" y="216"/>
                </a:lnTo>
                <a:lnTo>
                  <a:pt x="928" y="214"/>
                </a:lnTo>
                <a:lnTo>
                  <a:pt x="928" y="212"/>
                </a:lnTo>
                <a:lnTo>
                  <a:pt x="926" y="208"/>
                </a:lnTo>
                <a:lnTo>
                  <a:pt x="926" y="208"/>
                </a:lnTo>
                <a:lnTo>
                  <a:pt x="928" y="206"/>
                </a:lnTo>
                <a:lnTo>
                  <a:pt x="932" y="206"/>
                </a:lnTo>
                <a:lnTo>
                  <a:pt x="936" y="204"/>
                </a:lnTo>
                <a:lnTo>
                  <a:pt x="938" y="200"/>
                </a:lnTo>
                <a:lnTo>
                  <a:pt x="938" y="200"/>
                </a:lnTo>
                <a:lnTo>
                  <a:pt x="928" y="198"/>
                </a:lnTo>
                <a:lnTo>
                  <a:pt x="920" y="194"/>
                </a:lnTo>
                <a:lnTo>
                  <a:pt x="916" y="194"/>
                </a:lnTo>
                <a:lnTo>
                  <a:pt x="916" y="194"/>
                </a:lnTo>
                <a:lnTo>
                  <a:pt x="916" y="198"/>
                </a:lnTo>
                <a:lnTo>
                  <a:pt x="916" y="198"/>
                </a:lnTo>
                <a:lnTo>
                  <a:pt x="912" y="196"/>
                </a:lnTo>
                <a:lnTo>
                  <a:pt x="908" y="194"/>
                </a:lnTo>
                <a:lnTo>
                  <a:pt x="900" y="194"/>
                </a:lnTo>
                <a:lnTo>
                  <a:pt x="890" y="196"/>
                </a:lnTo>
                <a:lnTo>
                  <a:pt x="882" y="198"/>
                </a:lnTo>
                <a:lnTo>
                  <a:pt x="882" y="198"/>
                </a:lnTo>
                <a:lnTo>
                  <a:pt x="886" y="210"/>
                </a:lnTo>
                <a:lnTo>
                  <a:pt x="888" y="226"/>
                </a:lnTo>
                <a:lnTo>
                  <a:pt x="888" y="244"/>
                </a:lnTo>
                <a:lnTo>
                  <a:pt x="886" y="250"/>
                </a:lnTo>
                <a:lnTo>
                  <a:pt x="882" y="256"/>
                </a:lnTo>
                <a:lnTo>
                  <a:pt x="882" y="256"/>
                </a:lnTo>
                <a:lnTo>
                  <a:pt x="874" y="250"/>
                </a:lnTo>
                <a:lnTo>
                  <a:pt x="864" y="248"/>
                </a:lnTo>
                <a:lnTo>
                  <a:pt x="840" y="244"/>
                </a:lnTo>
                <a:lnTo>
                  <a:pt x="840" y="244"/>
                </a:lnTo>
                <a:lnTo>
                  <a:pt x="830" y="256"/>
                </a:lnTo>
                <a:lnTo>
                  <a:pt x="814" y="266"/>
                </a:lnTo>
                <a:lnTo>
                  <a:pt x="798" y="274"/>
                </a:lnTo>
                <a:lnTo>
                  <a:pt x="778" y="280"/>
                </a:lnTo>
                <a:lnTo>
                  <a:pt x="758" y="286"/>
                </a:lnTo>
                <a:lnTo>
                  <a:pt x="738" y="288"/>
                </a:lnTo>
                <a:lnTo>
                  <a:pt x="718" y="290"/>
                </a:lnTo>
                <a:lnTo>
                  <a:pt x="700" y="288"/>
                </a:lnTo>
                <a:lnTo>
                  <a:pt x="700" y="288"/>
                </a:lnTo>
                <a:lnTo>
                  <a:pt x="712" y="278"/>
                </a:lnTo>
                <a:lnTo>
                  <a:pt x="726" y="268"/>
                </a:lnTo>
                <a:lnTo>
                  <a:pt x="744" y="262"/>
                </a:lnTo>
                <a:lnTo>
                  <a:pt x="762" y="258"/>
                </a:lnTo>
                <a:lnTo>
                  <a:pt x="800" y="248"/>
                </a:lnTo>
                <a:lnTo>
                  <a:pt x="818" y="244"/>
                </a:lnTo>
                <a:lnTo>
                  <a:pt x="836" y="236"/>
                </a:lnTo>
                <a:lnTo>
                  <a:pt x="836" y="236"/>
                </a:lnTo>
                <a:lnTo>
                  <a:pt x="818" y="236"/>
                </a:lnTo>
                <a:lnTo>
                  <a:pt x="812" y="234"/>
                </a:lnTo>
                <a:lnTo>
                  <a:pt x="804" y="232"/>
                </a:lnTo>
                <a:lnTo>
                  <a:pt x="804" y="232"/>
                </a:lnTo>
                <a:lnTo>
                  <a:pt x="806" y="228"/>
                </a:lnTo>
                <a:lnTo>
                  <a:pt x="810" y="226"/>
                </a:lnTo>
                <a:lnTo>
                  <a:pt x="816" y="222"/>
                </a:lnTo>
                <a:lnTo>
                  <a:pt x="824" y="218"/>
                </a:lnTo>
                <a:lnTo>
                  <a:pt x="828" y="216"/>
                </a:lnTo>
                <a:lnTo>
                  <a:pt x="830" y="214"/>
                </a:lnTo>
                <a:lnTo>
                  <a:pt x="830" y="214"/>
                </a:lnTo>
                <a:lnTo>
                  <a:pt x="806" y="218"/>
                </a:lnTo>
                <a:lnTo>
                  <a:pt x="782" y="226"/>
                </a:lnTo>
                <a:lnTo>
                  <a:pt x="734" y="240"/>
                </a:lnTo>
                <a:lnTo>
                  <a:pt x="690" y="256"/>
                </a:lnTo>
                <a:lnTo>
                  <a:pt x="668" y="262"/>
                </a:lnTo>
                <a:lnTo>
                  <a:pt x="646" y="268"/>
                </a:lnTo>
                <a:lnTo>
                  <a:pt x="646" y="268"/>
                </a:lnTo>
                <a:lnTo>
                  <a:pt x="620" y="272"/>
                </a:lnTo>
                <a:lnTo>
                  <a:pt x="606" y="274"/>
                </a:lnTo>
                <a:lnTo>
                  <a:pt x="594" y="278"/>
                </a:lnTo>
                <a:lnTo>
                  <a:pt x="594" y="278"/>
                </a:lnTo>
                <a:lnTo>
                  <a:pt x="596" y="282"/>
                </a:lnTo>
                <a:lnTo>
                  <a:pt x="598" y="286"/>
                </a:lnTo>
                <a:lnTo>
                  <a:pt x="600" y="294"/>
                </a:lnTo>
                <a:lnTo>
                  <a:pt x="600" y="294"/>
                </a:lnTo>
                <a:lnTo>
                  <a:pt x="588" y="300"/>
                </a:lnTo>
                <a:lnTo>
                  <a:pt x="578" y="306"/>
                </a:lnTo>
                <a:lnTo>
                  <a:pt x="552" y="314"/>
                </a:lnTo>
                <a:lnTo>
                  <a:pt x="526" y="322"/>
                </a:lnTo>
                <a:lnTo>
                  <a:pt x="514" y="328"/>
                </a:lnTo>
                <a:lnTo>
                  <a:pt x="504" y="334"/>
                </a:lnTo>
                <a:lnTo>
                  <a:pt x="504" y="334"/>
                </a:lnTo>
                <a:lnTo>
                  <a:pt x="508" y="348"/>
                </a:lnTo>
                <a:lnTo>
                  <a:pt x="512" y="364"/>
                </a:lnTo>
                <a:lnTo>
                  <a:pt x="518" y="398"/>
                </a:lnTo>
                <a:lnTo>
                  <a:pt x="508" y="398"/>
                </a:lnTo>
                <a:lnTo>
                  <a:pt x="508" y="398"/>
                </a:lnTo>
                <a:lnTo>
                  <a:pt x="506" y="406"/>
                </a:lnTo>
                <a:lnTo>
                  <a:pt x="504" y="416"/>
                </a:lnTo>
                <a:lnTo>
                  <a:pt x="504" y="416"/>
                </a:lnTo>
                <a:lnTo>
                  <a:pt x="514" y="416"/>
                </a:lnTo>
                <a:lnTo>
                  <a:pt x="518" y="418"/>
                </a:lnTo>
                <a:lnTo>
                  <a:pt x="518" y="424"/>
                </a:lnTo>
                <a:lnTo>
                  <a:pt x="518" y="424"/>
                </a:lnTo>
                <a:lnTo>
                  <a:pt x="522" y="424"/>
                </a:lnTo>
                <a:lnTo>
                  <a:pt x="526" y="422"/>
                </a:lnTo>
                <a:lnTo>
                  <a:pt x="530" y="420"/>
                </a:lnTo>
                <a:lnTo>
                  <a:pt x="534" y="422"/>
                </a:lnTo>
                <a:lnTo>
                  <a:pt x="534" y="422"/>
                </a:lnTo>
                <a:lnTo>
                  <a:pt x="532" y="426"/>
                </a:lnTo>
                <a:lnTo>
                  <a:pt x="534" y="428"/>
                </a:lnTo>
                <a:lnTo>
                  <a:pt x="538" y="428"/>
                </a:lnTo>
                <a:lnTo>
                  <a:pt x="542" y="430"/>
                </a:lnTo>
                <a:lnTo>
                  <a:pt x="542" y="430"/>
                </a:lnTo>
                <a:lnTo>
                  <a:pt x="506" y="450"/>
                </a:lnTo>
                <a:lnTo>
                  <a:pt x="470" y="470"/>
                </a:lnTo>
                <a:lnTo>
                  <a:pt x="434" y="490"/>
                </a:lnTo>
                <a:lnTo>
                  <a:pt x="396" y="510"/>
                </a:lnTo>
                <a:lnTo>
                  <a:pt x="396" y="510"/>
                </a:lnTo>
                <a:lnTo>
                  <a:pt x="398" y="516"/>
                </a:lnTo>
                <a:lnTo>
                  <a:pt x="404" y="520"/>
                </a:lnTo>
                <a:lnTo>
                  <a:pt x="408" y="524"/>
                </a:lnTo>
                <a:lnTo>
                  <a:pt x="410" y="530"/>
                </a:lnTo>
                <a:lnTo>
                  <a:pt x="410" y="530"/>
                </a:lnTo>
                <a:lnTo>
                  <a:pt x="394" y="534"/>
                </a:lnTo>
                <a:lnTo>
                  <a:pt x="382" y="540"/>
                </a:lnTo>
                <a:lnTo>
                  <a:pt x="372" y="552"/>
                </a:lnTo>
                <a:lnTo>
                  <a:pt x="366" y="564"/>
                </a:lnTo>
                <a:lnTo>
                  <a:pt x="362" y="578"/>
                </a:lnTo>
                <a:lnTo>
                  <a:pt x="358" y="594"/>
                </a:lnTo>
                <a:lnTo>
                  <a:pt x="358" y="610"/>
                </a:lnTo>
                <a:lnTo>
                  <a:pt x="358" y="626"/>
                </a:lnTo>
                <a:lnTo>
                  <a:pt x="358" y="626"/>
                </a:lnTo>
                <a:lnTo>
                  <a:pt x="378" y="640"/>
                </a:lnTo>
                <a:lnTo>
                  <a:pt x="388" y="646"/>
                </a:lnTo>
                <a:lnTo>
                  <a:pt x="396" y="650"/>
                </a:lnTo>
                <a:lnTo>
                  <a:pt x="396" y="650"/>
                </a:lnTo>
                <a:lnTo>
                  <a:pt x="388" y="654"/>
                </a:lnTo>
                <a:lnTo>
                  <a:pt x="380" y="654"/>
                </a:lnTo>
                <a:lnTo>
                  <a:pt x="372" y="652"/>
                </a:lnTo>
                <a:lnTo>
                  <a:pt x="360" y="650"/>
                </a:lnTo>
                <a:lnTo>
                  <a:pt x="360" y="650"/>
                </a:lnTo>
                <a:lnTo>
                  <a:pt x="356" y="654"/>
                </a:lnTo>
                <a:lnTo>
                  <a:pt x="356" y="658"/>
                </a:lnTo>
                <a:lnTo>
                  <a:pt x="354" y="668"/>
                </a:lnTo>
                <a:lnTo>
                  <a:pt x="354" y="674"/>
                </a:lnTo>
                <a:lnTo>
                  <a:pt x="352" y="678"/>
                </a:lnTo>
                <a:lnTo>
                  <a:pt x="348" y="680"/>
                </a:lnTo>
                <a:lnTo>
                  <a:pt x="342" y="682"/>
                </a:lnTo>
                <a:lnTo>
                  <a:pt x="342" y="682"/>
                </a:lnTo>
                <a:lnTo>
                  <a:pt x="342" y="678"/>
                </a:lnTo>
                <a:lnTo>
                  <a:pt x="340" y="676"/>
                </a:lnTo>
                <a:lnTo>
                  <a:pt x="340" y="676"/>
                </a:lnTo>
                <a:lnTo>
                  <a:pt x="344" y="670"/>
                </a:lnTo>
                <a:lnTo>
                  <a:pt x="346" y="662"/>
                </a:lnTo>
                <a:lnTo>
                  <a:pt x="348" y="654"/>
                </a:lnTo>
                <a:lnTo>
                  <a:pt x="344" y="648"/>
                </a:lnTo>
                <a:lnTo>
                  <a:pt x="344" y="648"/>
                </a:lnTo>
                <a:lnTo>
                  <a:pt x="340" y="648"/>
                </a:lnTo>
                <a:lnTo>
                  <a:pt x="336" y="648"/>
                </a:lnTo>
                <a:lnTo>
                  <a:pt x="332" y="650"/>
                </a:lnTo>
                <a:lnTo>
                  <a:pt x="326" y="650"/>
                </a:lnTo>
                <a:lnTo>
                  <a:pt x="326" y="650"/>
                </a:lnTo>
                <a:lnTo>
                  <a:pt x="324" y="654"/>
                </a:lnTo>
                <a:lnTo>
                  <a:pt x="324" y="658"/>
                </a:lnTo>
                <a:lnTo>
                  <a:pt x="322" y="662"/>
                </a:lnTo>
                <a:lnTo>
                  <a:pt x="316" y="662"/>
                </a:lnTo>
                <a:lnTo>
                  <a:pt x="316" y="662"/>
                </a:lnTo>
                <a:lnTo>
                  <a:pt x="308" y="646"/>
                </a:lnTo>
                <a:lnTo>
                  <a:pt x="304" y="638"/>
                </a:lnTo>
                <a:lnTo>
                  <a:pt x="298" y="632"/>
                </a:lnTo>
                <a:lnTo>
                  <a:pt x="298" y="632"/>
                </a:lnTo>
                <a:lnTo>
                  <a:pt x="294" y="646"/>
                </a:lnTo>
                <a:lnTo>
                  <a:pt x="292" y="650"/>
                </a:lnTo>
                <a:lnTo>
                  <a:pt x="288" y="656"/>
                </a:lnTo>
                <a:lnTo>
                  <a:pt x="288" y="656"/>
                </a:lnTo>
                <a:lnTo>
                  <a:pt x="284" y="650"/>
                </a:lnTo>
                <a:lnTo>
                  <a:pt x="282" y="646"/>
                </a:lnTo>
                <a:lnTo>
                  <a:pt x="278" y="642"/>
                </a:lnTo>
                <a:lnTo>
                  <a:pt x="272" y="640"/>
                </a:lnTo>
                <a:lnTo>
                  <a:pt x="272" y="640"/>
                </a:lnTo>
                <a:lnTo>
                  <a:pt x="262" y="642"/>
                </a:lnTo>
                <a:lnTo>
                  <a:pt x="256" y="646"/>
                </a:lnTo>
                <a:lnTo>
                  <a:pt x="248" y="650"/>
                </a:lnTo>
                <a:lnTo>
                  <a:pt x="240" y="656"/>
                </a:lnTo>
                <a:lnTo>
                  <a:pt x="240" y="656"/>
                </a:lnTo>
                <a:lnTo>
                  <a:pt x="246" y="644"/>
                </a:lnTo>
                <a:lnTo>
                  <a:pt x="248" y="634"/>
                </a:lnTo>
                <a:lnTo>
                  <a:pt x="248" y="610"/>
                </a:lnTo>
                <a:lnTo>
                  <a:pt x="248" y="610"/>
                </a:lnTo>
                <a:lnTo>
                  <a:pt x="252" y="606"/>
                </a:lnTo>
                <a:lnTo>
                  <a:pt x="256" y="600"/>
                </a:lnTo>
                <a:lnTo>
                  <a:pt x="256" y="596"/>
                </a:lnTo>
                <a:lnTo>
                  <a:pt x="256" y="592"/>
                </a:lnTo>
                <a:lnTo>
                  <a:pt x="254" y="590"/>
                </a:lnTo>
                <a:lnTo>
                  <a:pt x="248" y="590"/>
                </a:lnTo>
                <a:lnTo>
                  <a:pt x="248" y="590"/>
                </a:lnTo>
                <a:lnTo>
                  <a:pt x="244" y="594"/>
                </a:lnTo>
                <a:lnTo>
                  <a:pt x="242" y="600"/>
                </a:lnTo>
                <a:lnTo>
                  <a:pt x="238" y="604"/>
                </a:lnTo>
                <a:lnTo>
                  <a:pt x="234" y="608"/>
                </a:lnTo>
                <a:lnTo>
                  <a:pt x="234" y="608"/>
                </a:lnTo>
                <a:lnTo>
                  <a:pt x="222" y="612"/>
                </a:lnTo>
                <a:lnTo>
                  <a:pt x="212" y="616"/>
                </a:lnTo>
                <a:lnTo>
                  <a:pt x="196" y="626"/>
                </a:lnTo>
                <a:lnTo>
                  <a:pt x="182" y="636"/>
                </a:lnTo>
                <a:lnTo>
                  <a:pt x="174" y="640"/>
                </a:lnTo>
                <a:lnTo>
                  <a:pt x="162" y="644"/>
                </a:lnTo>
                <a:lnTo>
                  <a:pt x="162" y="644"/>
                </a:lnTo>
                <a:lnTo>
                  <a:pt x="156" y="658"/>
                </a:lnTo>
                <a:lnTo>
                  <a:pt x="152" y="670"/>
                </a:lnTo>
                <a:lnTo>
                  <a:pt x="144" y="696"/>
                </a:lnTo>
                <a:lnTo>
                  <a:pt x="136" y="720"/>
                </a:lnTo>
                <a:lnTo>
                  <a:pt x="132" y="732"/>
                </a:lnTo>
                <a:lnTo>
                  <a:pt x="124" y="744"/>
                </a:lnTo>
                <a:lnTo>
                  <a:pt x="124" y="744"/>
                </a:lnTo>
                <a:lnTo>
                  <a:pt x="120" y="746"/>
                </a:lnTo>
                <a:lnTo>
                  <a:pt x="118" y="746"/>
                </a:lnTo>
                <a:lnTo>
                  <a:pt x="122" y="748"/>
                </a:lnTo>
                <a:lnTo>
                  <a:pt x="122" y="748"/>
                </a:lnTo>
                <a:lnTo>
                  <a:pt x="124" y="746"/>
                </a:lnTo>
                <a:lnTo>
                  <a:pt x="124" y="748"/>
                </a:lnTo>
                <a:lnTo>
                  <a:pt x="128" y="750"/>
                </a:lnTo>
                <a:lnTo>
                  <a:pt x="132" y="762"/>
                </a:lnTo>
                <a:lnTo>
                  <a:pt x="132" y="762"/>
                </a:lnTo>
                <a:lnTo>
                  <a:pt x="136" y="762"/>
                </a:lnTo>
                <a:lnTo>
                  <a:pt x="138" y="762"/>
                </a:lnTo>
                <a:lnTo>
                  <a:pt x="144" y="760"/>
                </a:lnTo>
                <a:lnTo>
                  <a:pt x="148" y="758"/>
                </a:lnTo>
                <a:lnTo>
                  <a:pt x="150" y="758"/>
                </a:lnTo>
                <a:lnTo>
                  <a:pt x="150" y="760"/>
                </a:lnTo>
                <a:lnTo>
                  <a:pt x="150" y="760"/>
                </a:lnTo>
                <a:lnTo>
                  <a:pt x="150" y="762"/>
                </a:lnTo>
                <a:lnTo>
                  <a:pt x="148" y="764"/>
                </a:lnTo>
                <a:lnTo>
                  <a:pt x="148" y="766"/>
                </a:lnTo>
                <a:lnTo>
                  <a:pt x="150" y="770"/>
                </a:lnTo>
                <a:lnTo>
                  <a:pt x="150" y="770"/>
                </a:lnTo>
                <a:lnTo>
                  <a:pt x="156" y="770"/>
                </a:lnTo>
                <a:lnTo>
                  <a:pt x="160" y="772"/>
                </a:lnTo>
                <a:lnTo>
                  <a:pt x="160" y="772"/>
                </a:lnTo>
                <a:lnTo>
                  <a:pt x="160" y="768"/>
                </a:lnTo>
                <a:lnTo>
                  <a:pt x="158" y="764"/>
                </a:lnTo>
                <a:lnTo>
                  <a:pt x="156" y="762"/>
                </a:lnTo>
                <a:lnTo>
                  <a:pt x="156" y="756"/>
                </a:lnTo>
                <a:lnTo>
                  <a:pt x="156" y="756"/>
                </a:lnTo>
                <a:lnTo>
                  <a:pt x="160" y="758"/>
                </a:lnTo>
                <a:lnTo>
                  <a:pt x="166" y="762"/>
                </a:lnTo>
                <a:lnTo>
                  <a:pt x="170" y="766"/>
                </a:lnTo>
                <a:lnTo>
                  <a:pt x="170" y="772"/>
                </a:lnTo>
                <a:lnTo>
                  <a:pt x="170" y="772"/>
                </a:lnTo>
                <a:lnTo>
                  <a:pt x="166" y="772"/>
                </a:lnTo>
                <a:lnTo>
                  <a:pt x="164" y="772"/>
                </a:lnTo>
                <a:lnTo>
                  <a:pt x="162" y="774"/>
                </a:lnTo>
                <a:lnTo>
                  <a:pt x="162" y="774"/>
                </a:lnTo>
                <a:lnTo>
                  <a:pt x="166" y="780"/>
                </a:lnTo>
                <a:lnTo>
                  <a:pt x="166" y="786"/>
                </a:lnTo>
                <a:lnTo>
                  <a:pt x="164" y="800"/>
                </a:lnTo>
                <a:lnTo>
                  <a:pt x="158" y="812"/>
                </a:lnTo>
                <a:lnTo>
                  <a:pt x="152" y="822"/>
                </a:lnTo>
                <a:lnTo>
                  <a:pt x="152" y="822"/>
                </a:lnTo>
                <a:lnTo>
                  <a:pt x="172" y="842"/>
                </a:lnTo>
                <a:lnTo>
                  <a:pt x="180" y="852"/>
                </a:lnTo>
                <a:lnTo>
                  <a:pt x="192" y="860"/>
                </a:lnTo>
                <a:lnTo>
                  <a:pt x="192" y="860"/>
                </a:lnTo>
                <a:lnTo>
                  <a:pt x="186" y="872"/>
                </a:lnTo>
                <a:lnTo>
                  <a:pt x="180" y="884"/>
                </a:lnTo>
                <a:lnTo>
                  <a:pt x="174" y="896"/>
                </a:lnTo>
                <a:lnTo>
                  <a:pt x="170" y="900"/>
                </a:lnTo>
                <a:lnTo>
                  <a:pt x="166" y="904"/>
                </a:lnTo>
                <a:lnTo>
                  <a:pt x="166" y="904"/>
                </a:lnTo>
                <a:lnTo>
                  <a:pt x="166" y="894"/>
                </a:lnTo>
                <a:lnTo>
                  <a:pt x="164" y="882"/>
                </a:lnTo>
                <a:lnTo>
                  <a:pt x="158" y="872"/>
                </a:lnTo>
                <a:lnTo>
                  <a:pt x="154" y="868"/>
                </a:lnTo>
                <a:lnTo>
                  <a:pt x="150" y="866"/>
                </a:lnTo>
                <a:lnTo>
                  <a:pt x="150" y="866"/>
                </a:lnTo>
                <a:lnTo>
                  <a:pt x="148" y="870"/>
                </a:lnTo>
                <a:lnTo>
                  <a:pt x="148" y="874"/>
                </a:lnTo>
                <a:lnTo>
                  <a:pt x="150" y="884"/>
                </a:lnTo>
                <a:lnTo>
                  <a:pt x="150" y="884"/>
                </a:lnTo>
                <a:lnTo>
                  <a:pt x="148" y="882"/>
                </a:lnTo>
                <a:lnTo>
                  <a:pt x="144" y="882"/>
                </a:lnTo>
                <a:lnTo>
                  <a:pt x="138" y="884"/>
                </a:lnTo>
                <a:lnTo>
                  <a:pt x="136" y="890"/>
                </a:lnTo>
                <a:lnTo>
                  <a:pt x="136" y="892"/>
                </a:lnTo>
                <a:lnTo>
                  <a:pt x="140" y="892"/>
                </a:lnTo>
                <a:lnTo>
                  <a:pt x="140" y="892"/>
                </a:lnTo>
                <a:lnTo>
                  <a:pt x="140" y="892"/>
                </a:lnTo>
                <a:lnTo>
                  <a:pt x="142" y="892"/>
                </a:lnTo>
                <a:lnTo>
                  <a:pt x="144" y="890"/>
                </a:lnTo>
                <a:lnTo>
                  <a:pt x="146" y="890"/>
                </a:lnTo>
                <a:lnTo>
                  <a:pt x="148" y="896"/>
                </a:lnTo>
                <a:lnTo>
                  <a:pt x="148" y="896"/>
                </a:lnTo>
                <a:lnTo>
                  <a:pt x="152" y="896"/>
                </a:lnTo>
                <a:lnTo>
                  <a:pt x="152" y="894"/>
                </a:lnTo>
                <a:lnTo>
                  <a:pt x="154" y="892"/>
                </a:lnTo>
                <a:lnTo>
                  <a:pt x="158" y="892"/>
                </a:lnTo>
                <a:lnTo>
                  <a:pt x="158" y="892"/>
                </a:lnTo>
                <a:lnTo>
                  <a:pt x="162" y="900"/>
                </a:lnTo>
                <a:lnTo>
                  <a:pt x="162" y="902"/>
                </a:lnTo>
                <a:lnTo>
                  <a:pt x="162" y="904"/>
                </a:lnTo>
                <a:lnTo>
                  <a:pt x="160" y="904"/>
                </a:lnTo>
                <a:lnTo>
                  <a:pt x="160" y="904"/>
                </a:lnTo>
                <a:lnTo>
                  <a:pt x="158" y="906"/>
                </a:lnTo>
                <a:lnTo>
                  <a:pt x="154" y="904"/>
                </a:lnTo>
                <a:lnTo>
                  <a:pt x="148" y="902"/>
                </a:lnTo>
                <a:lnTo>
                  <a:pt x="146" y="900"/>
                </a:lnTo>
                <a:lnTo>
                  <a:pt x="144" y="902"/>
                </a:lnTo>
                <a:lnTo>
                  <a:pt x="142" y="904"/>
                </a:lnTo>
                <a:lnTo>
                  <a:pt x="140" y="910"/>
                </a:lnTo>
                <a:lnTo>
                  <a:pt x="140" y="910"/>
                </a:lnTo>
                <a:lnTo>
                  <a:pt x="146" y="910"/>
                </a:lnTo>
                <a:lnTo>
                  <a:pt x="148" y="912"/>
                </a:lnTo>
                <a:lnTo>
                  <a:pt x="150" y="914"/>
                </a:lnTo>
                <a:lnTo>
                  <a:pt x="150" y="914"/>
                </a:lnTo>
                <a:lnTo>
                  <a:pt x="142" y="926"/>
                </a:lnTo>
                <a:lnTo>
                  <a:pt x="140" y="932"/>
                </a:lnTo>
                <a:lnTo>
                  <a:pt x="142" y="934"/>
                </a:lnTo>
                <a:lnTo>
                  <a:pt x="144" y="936"/>
                </a:lnTo>
                <a:lnTo>
                  <a:pt x="144" y="936"/>
                </a:lnTo>
                <a:lnTo>
                  <a:pt x="144" y="928"/>
                </a:lnTo>
                <a:lnTo>
                  <a:pt x="146" y="924"/>
                </a:lnTo>
                <a:lnTo>
                  <a:pt x="150" y="922"/>
                </a:lnTo>
                <a:lnTo>
                  <a:pt x="156" y="920"/>
                </a:lnTo>
                <a:lnTo>
                  <a:pt x="156" y="920"/>
                </a:lnTo>
                <a:lnTo>
                  <a:pt x="158" y="924"/>
                </a:lnTo>
                <a:lnTo>
                  <a:pt x="160" y="928"/>
                </a:lnTo>
                <a:lnTo>
                  <a:pt x="164" y="932"/>
                </a:lnTo>
                <a:lnTo>
                  <a:pt x="162" y="938"/>
                </a:lnTo>
                <a:lnTo>
                  <a:pt x="162" y="938"/>
                </a:lnTo>
                <a:lnTo>
                  <a:pt x="158" y="944"/>
                </a:lnTo>
                <a:lnTo>
                  <a:pt x="152" y="948"/>
                </a:lnTo>
                <a:lnTo>
                  <a:pt x="146" y="948"/>
                </a:lnTo>
                <a:lnTo>
                  <a:pt x="142" y="946"/>
                </a:lnTo>
                <a:lnTo>
                  <a:pt x="140" y="944"/>
                </a:lnTo>
                <a:lnTo>
                  <a:pt x="140" y="944"/>
                </a:lnTo>
                <a:lnTo>
                  <a:pt x="100" y="966"/>
                </a:lnTo>
                <a:lnTo>
                  <a:pt x="80" y="978"/>
                </a:lnTo>
                <a:lnTo>
                  <a:pt x="62" y="990"/>
                </a:lnTo>
                <a:lnTo>
                  <a:pt x="62" y="990"/>
                </a:lnTo>
                <a:lnTo>
                  <a:pt x="68" y="990"/>
                </a:lnTo>
                <a:lnTo>
                  <a:pt x="74" y="988"/>
                </a:lnTo>
                <a:lnTo>
                  <a:pt x="80" y="988"/>
                </a:lnTo>
                <a:lnTo>
                  <a:pt x="82" y="988"/>
                </a:lnTo>
                <a:lnTo>
                  <a:pt x="86" y="990"/>
                </a:lnTo>
                <a:lnTo>
                  <a:pt x="86" y="990"/>
                </a:lnTo>
                <a:lnTo>
                  <a:pt x="78" y="994"/>
                </a:lnTo>
                <a:lnTo>
                  <a:pt x="74" y="998"/>
                </a:lnTo>
                <a:lnTo>
                  <a:pt x="74" y="1004"/>
                </a:lnTo>
                <a:lnTo>
                  <a:pt x="74" y="1004"/>
                </a:lnTo>
                <a:lnTo>
                  <a:pt x="90" y="1002"/>
                </a:lnTo>
                <a:lnTo>
                  <a:pt x="106" y="1004"/>
                </a:lnTo>
                <a:lnTo>
                  <a:pt x="112" y="1006"/>
                </a:lnTo>
                <a:lnTo>
                  <a:pt x="118" y="1010"/>
                </a:lnTo>
                <a:lnTo>
                  <a:pt x="122" y="1014"/>
                </a:lnTo>
                <a:lnTo>
                  <a:pt x="124" y="1022"/>
                </a:lnTo>
                <a:lnTo>
                  <a:pt x="124" y="1022"/>
                </a:lnTo>
                <a:lnTo>
                  <a:pt x="124" y="1030"/>
                </a:lnTo>
                <a:lnTo>
                  <a:pt x="120" y="1038"/>
                </a:lnTo>
                <a:lnTo>
                  <a:pt x="108" y="1056"/>
                </a:lnTo>
                <a:lnTo>
                  <a:pt x="102" y="1066"/>
                </a:lnTo>
                <a:lnTo>
                  <a:pt x="98" y="1074"/>
                </a:lnTo>
                <a:lnTo>
                  <a:pt x="98" y="1084"/>
                </a:lnTo>
                <a:lnTo>
                  <a:pt x="100" y="1094"/>
                </a:lnTo>
                <a:lnTo>
                  <a:pt x="100" y="1094"/>
                </a:lnTo>
                <a:lnTo>
                  <a:pt x="106" y="1078"/>
                </a:lnTo>
                <a:lnTo>
                  <a:pt x="112" y="1064"/>
                </a:lnTo>
                <a:lnTo>
                  <a:pt x="114" y="1060"/>
                </a:lnTo>
                <a:lnTo>
                  <a:pt x="120" y="1058"/>
                </a:lnTo>
                <a:lnTo>
                  <a:pt x="126" y="1058"/>
                </a:lnTo>
                <a:lnTo>
                  <a:pt x="132" y="1060"/>
                </a:lnTo>
                <a:lnTo>
                  <a:pt x="132" y="1060"/>
                </a:lnTo>
                <a:lnTo>
                  <a:pt x="122" y="1092"/>
                </a:lnTo>
                <a:lnTo>
                  <a:pt x="118" y="1104"/>
                </a:lnTo>
                <a:lnTo>
                  <a:pt x="112" y="1112"/>
                </a:lnTo>
                <a:lnTo>
                  <a:pt x="112" y="1112"/>
                </a:lnTo>
                <a:lnTo>
                  <a:pt x="112" y="1110"/>
                </a:lnTo>
                <a:lnTo>
                  <a:pt x="110" y="1110"/>
                </a:lnTo>
                <a:lnTo>
                  <a:pt x="106" y="1112"/>
                </a:lnTo>
                <a:lnTo>
                  <a:pt x="104" y="1118"/>
                </a:lnTo>
                <a:lnTo>
                  <a:pt x="104" y="1118"/>
                </a:lnTo>
                <a:lnTo>
                  <a:pt x="100" y="1132"/>
                </a:lnTo>
                <a:lnTo>
                  <a:pt x="96" y="1136"/>
                </a:lnTo>
                <a:lnTo>
                  <a:pt x="90" y="1138"/>
                </a:lnTo>
                <a:lnTo>
                  <a:pt x="90" y="1138"/>
                </a:lnTo>
                <a:lnTo>
                  <a:pt x="92" y="1148"/>
                </a:lnTo>
                <a:lnTo>
                  <a:pt x="90" y="1150"/>
                </a:lnTo>
                <a:lnTo>
                  <a:pt x="88" y="1154"/>
                </a:lnTo>
                <a:lnTo>
                  <a:pt x="88" y="1154"/>
                </a:lnTo>
                <a:lnTo>
                  <a:pt x="94" y="1154"/>
                </a:lnTo>
                <a:lnTo>
                  <a:pt x="96" y="1154"/>
                </a:lnTo>
                <a:lnTo>
                  <a:pt x="98" y="1156"/>
                </a:lnTo>
                <a:lnTo>
                  <a:pt x="98" y="1156"/>
                </a:lnTo>
                <a:lnTo>
                  <a:pt x="98" y="1162"/>
                </a:lnTo>
                <a:lnTo>
                  <a:pt x="94" y="1162"/>
                </a:lnTo>
                <a:lnTo>
                  <a:pt x="92" y="1162"/>
                </a:lnTo>
                <a:lnTo>
                  <a:pt x="90" y="1164"/>
                </a:lnTo>
                <a:lnTo>
                  <a:pt x="90" y="1164"/>
                </a:lnTo>
                <a:lnTo>
                  <a:pt x="94" y="1168"/>
                </a:lnTo>
                <a:lnTo>
                  <a:pt x="100" y="1170"/>
                </a:lnTo>
                <a:lnTo>
                  <a:pt x="104" y="1174"/>
                </a:lnTo>
                <a:lnTo>
                  <a:pt x="104" y="1178"/>
                </a:lnTo>
                <a:lnTo>
                  <a:pt x="104" y="1182"/>
                </a:lnTo>
                <a:lnTo>
                  <a:pt x="104" y="1182"/>
                </a:lnTo>
                <a:lnTo>
                  <a:pt x="110" y="1174"/>
                </a:lnTo>
                <a:lnTo>
                  <a:pt x="120" y="1170"/>
                </a:lnTo>
                <a:lnTo>
                  <a:pt x="130" y="1166"/>
                </a:lnTo>
                <a:lnTo>
                  <a:pt x="142" y="1164"/>
                </a:lnTo>
                <a:lnTo>
                  <a:pt x="166" y="1162"/>
                </a:lnTo>
                <a:lnTo>
                  <a:pt x="192" y="1162"/>
                </a:lnTo>
                <a:lnTo>
                  <a:pt x="192" y="1162"/>
                </a:lnTo>
                <a:lnTo>
                  <a:pt x="198" y="1168"/>
                </a:lnTo>
                <a:lnTo>
                  <a:pt x="206" y="1172"/>
                </a:lnTo>
                <a:lnTo>
                  <a:pt x="216" y="1174"/>
                </a:lnTo>
                <a:lnTo>
                  <a:pt x="226" y="1176"/>
                </a:lnTo>
                <a:lnTo>
                  <a:pt x="248" y="1178"/>
                </a:lnTo>
                <a:lnTo>
                  <a:pt x="266" y="1174"/>
                </a:lnTo>
                <a:lnTo>
                  <a:pt x="266" y="1174"/>
                </a:lnTo>
                <a:lnTo>
                  <a:pt x="262" y="1186"/>
                </a:lnTo>
                <a:lnTo>
                  <a:pt x="262" y="1186"/>
                </a:lnTo>
                <a:lnTo>
                  <a:pt x="272" y="1194"/>
                </a:lnTo>
                <a:lnTo>
                  <a:pt x="284" y="1202"/>
                </a:lnTo>
                <a:lnTo>
                  <a:pt x="310" y="1216"/>
                </a:lnTo>
                <a:lnTo>
                  <a:pt x="334" y="1230"/>
                </a:lnTo>
                <a:lnTo>
                  <a:pt x="346" y="1238"/>
                </a:lnTo>
                <a:lnTo>
                  <a:pt x="356" y="1248"/>
                </a:lnTo>
                <a:lnTo>
                  <a:pt x="356" y="1248"/>
                </a:lnTo>
                <a:lnTo>
                  <a:pt x="346" y="1260"/>
                </a:lnTo>
                <a:lnTo>
                  <a:pt x="340" y="1266"/>
                </a:lnTo>
                <a:lnTo>
                  <a:pt x="332" y="1270"/>
                </a:lnTo>
                <a:lnTo>
                  <a:pt x="332" y="1270"/>
                </a:lnTo>
                <a:lnTo>
                  <a:pt x="332" y="1264"/>
                </a:lnTo>
                <a:lnTo>
                  <a:pt x="332" y="1262"/>
                </a:lnTo>
                <a:lnTo>
                  <a:pt x="330" y="1260"/>
                </a:lnTo>
                <a:lnTo>
                  <a:pt x="330" y="1260"/>
                </a:lnTo>
                <a:lnTo>
                  <a:pt x="328" y="1264"/>
                </a:lnTo>
                <a:lnTo>
                  <a:pt x="328" y="1266"/>
                </a:lnTo>
                <a:lnTo>
                  <a:pt x="330" y="1272"/>
                </a:lnTo>
                <a:lnTo>
                  <a:pt x="332" y="1280"/>
                </a:lnTo>
                <a:lnTo>
                  <a:pt x="330" y="1282"/>
                </a:lnTo>
                <a:lnTo>
                  <a:pt x="330" y="1286"/>
                </a:lnTo>
                <a:lnTo>
                  <a:pt x="330" y="1286"/>
                </a:lnTo>
                <a:lnTo>
                  <a:pt x="324" y="1284"/>
                </a:lnTo>
                <a:lnTo>
                  <a:pt x="318" y="1286"/>
                </a:lnTo>
                <a:lnTo>
                  <a:pt x="306" y="1288"/>
                </a:lnTo>
                <a:lnTo>
                  <a:pt x="306" y="1288"/>
                </a:lnTo>
                <a:lnTo>
                  <a:pt x="308" y="1286"/>
                </a:lnTo>
                <a:lnTo>
                  <a:pt x="308" y="1284"/>
                </a:lnTo>
                <a:lnTo>
                  <a:pt x="306" y="1282"/>
                </a:lnTo>
                <a:lnTo>
                  <a:pt x="308" y="1278"/>
                </a:lnTo>
                <a:lnTo>
                  <a:pt x="308" y="1278"/>
                </a:lnTo>
                <a:lnTo>
                  <a:pt x="306" y="1278"/>
                </a:lnTo>
                <a:lnTo>
                  <a:pt x="304" y="1278"/>
                </a:lnTo>
                <a:lnTo>
                  <a:pt x="304" y="1282"/>
                </a:lnTo>
                <a:lnTo>
                  <a:pt x="304" y="1284"/>
                </a:lnTo>
                <a:lnTo>
                  <a:pt x="302" y="1286"/>
                </a:lnTo>
                <a:lnTo>
                  <a:pt x="300" y="1286"/>
                </a:lnTo>
                <a:lnTo>
                  <a:pt x="300" y="1286"/>
                </a:lnTo>
                <a:lnTo>
                  <a:pt x="300" y="1282"/>
                </a:lnTo>
                <a:lnTo>
                  <a:pt x="298" y="1278"/>
                </a:lnTo>
                <a:lnTo>
                  <a:pt x="296" y="1276"/>
                </a:lnTo>
                <a:lnTo>
                  <a:pt x="292" y="1278"/>
                </a:lnTo>
                <a:lnTo>
                  <a:pt x="292" y="1278"/>
                </a:lnTo>
                <a:lnTo>
                  <a:pt x="292" y="1284"/>
                </a:lnTo>
                <a:lnTo>
                  <a:pt x="294" y="1288"/>
                </a:lnTo>
                <a:lnTo>
                  <a:pt x="298" y="1290"/>
                </a:lnTo>
                <a:lnTo>
                  <a:pt x="302" y="1294"/>
                </a:lnTo>
                <a:lnTo>
                  <a:pt x="312" y="1298"/>
                </a:lnTo>
                <a:lnTo>
                  <a:pt x="322" y="1300"/>
                </a:lnTo>
                <a:lnTo>
                  <a:pt x="322" y="1300"/>
                </a:lnTo>
                <a:lnTo>
                  <a:pt x="318" y="1312"/>
                </a:lnTo>
                <a:lnTo>
                  <a:pt x="314" y="1322"/>
                </a:lnTo>
                <a:lnTo>
                  <a:pt x="310" y="1334"/>
                </a:lnTo>
                <a:lnTo>
                  <a:pt x="308" y="1348"/>
                </a:lnTo>
                <a:lnTo>
                  <a:pt x="308" y="1348"/>
                </a:lnTo>
                <a:lnTo>
                  <a:pt x="302" y="1354"/>
                </a:lnTo>
                <a:lnTo>
                  <a:pt x="296" y="1358"/>
                </a:lnTo>
                <a:lnTo>
                  <a:pt x="290" y="1366"/>
                </a:lnTo>
                <a:lnTo>
                  <a:pt x="288" y="1370"/>
                </a:lnTo>
                <a:lnTo>
                  <a:pt x="288" y="1374"/>
                </a:lnTo>
                <a:lnTo>
                  <a:pt x="288" y="1374"/>
                </a:lnTo>
                <a:lnTo>
                  <a:pt x="296" y="1374"/>
                </a:lnTo>
                <a:lnTo>
                  <a:pt x="306" y="1374"/>
                </a:lnTo>
                <a:lnTo>
                  <a:pt x="322" y="1378"/>
                </a:lnTo>
                <a:lnTo>
                  <a:pt x="330" y="1378"/>
                </a:lnTo>
                <a:lnTo>
                  <a:pt x="338" y="1378"/>
                </a:lnTo>
                <a:lnTo>
                  <a:pt x="344" y="1376"/>
                </a:lnTo>
                <a:lnTo>
                  <a:pt x="350" y="1370"/>
                </a:lnTo>
                <a:lnTo>
                  <a:pt x="350" y="1370"/>
                </a:lnTo>
                <a:lnTo>
                  <a:pt x="346" y="1368"/>
                </a:lnTo>
                <a:lnTo>
                  <a:pt x="344" y="1364"/>
                </a:lnTo>
                <a:lnTo>
                  <a:pt x="344" y="1358"/>
                </a:lnTo>
                <a:lnTo>
                  <a:pt x="344" y="1352"/>
                </a:lnTo>
                <a:lnTo>
                  <a:pt x="342" y="1346"/>
                </a:lnTo>
                <a:lnTo>
                  <a:pt x="342" y="1346"/>
                </a:lnTo>
                <a:lnTo>
                  <a:pt x="338" y="1356"/>
                </a:lnTo>
                <a:lnTo>
                  <a:pt x="334" y="1362"/>
                </a:lnTo>
                <a:lnTo>
                  <a:pt x="330" y="1364"/>
                </a:lnTo>
                <a:lnTo>
                  <a:pt x="330" y="1364"/>
                </a:lnTo>
                <a:lnTo>
                  <a:pt x="326" y="1358"/>
                </a:lnTo>
                <a:lnTo>
                  <a:pt x="322" y="1348"/>
                </a:lnTo>
                <a:lnTo>
                  <a:pt x="320" y="1338"/>
                </a:lnTo>
                <a:lnTo>
                  <a:pt x="320" y="1326"/>
                </a:lnTo>
                <a:lnTo>
                  <a:pt x="322" y="1316"/>
                </a:lnTo>
                <a:lnTo>
                  <a:pt x="326" y="1308"/>
                </a:lnTo>
                <a:lnTo>
                  <a:pt x="330" y="1304"/>
                </a:lnTo>
                <a:lnTo>
                  <a:pt x="332" y="1302"/>
                </a:lnTo>
                <a:lnTo>
                  <a:pt x="338" y="1302"/>
                </a:lnTo>
                <a:lnTo>
                  <a:pt x="342" y="1302"/>
                </a:lnTo>
                <a:lnTo>
                  <a:pt x="342" y="1302"/>
                </a:lnTo>
                <a:lnTo>
                  <a:pt x="346" y="1308"/>
                </a:lnTo>
                <a:lnTo>
                  <a:pt x="354" y="1312"/>
                </a:lnTo>
                <a:lnTo>
                  <a:pt x="372" y="1320"/>
                </a:lnTo>
                <a:lnTo>
                  <a:pt x="380" y="1324"/>
                </a:lnTo>
                <a:lnTo>
                  <a:pt x="386" y="1328"/>
                </a:lnTo>
                <a:lnTo>
                  <a:pt x="386" y="1330"/>
                </a:lnTo>
                <a:lnTo>
                  <a:pt x="386" y="1334"/>
                </a:lnTo>
                <a:lnTo>
                  <a:pt x="382" y="1340"/>
                </a:lnTo>
                <a:lnTo>
                  <a:pt x="382" y="1340"/>
                </a:lnTo>
                <a:lnTo>
                  <a:pt x="382" y="1348"/>
                </a:lnTo>
                <a:lnTo>
                  <a:pt x="380" y="1354"/>
                </a:lnTo>
                <a:lnTo>
                  <a:pt x="376" y="1368"/>
                </a:lnTo>
                <a:lnTo>
                  <a:pt x="368" y="1380"/>
                </a:lnTo>
                <a:lnTo>
                  <a:pt x="362" y="1392"/>
                </a:lnTo>
                <a:lnTo>
                  <a:pt x="362" y="1392"/>
                </a:lnTo>
                <a:lnTo>
                  <a:pt x="368" y="1396"/>
                </a:lnTo>
                <a:lnTo>
                  <a:pt x="372" y="1400"/>
                </a:lnTo>
                <a:lnTo>
                  <a:pt x="378" y="1410"/>
                </a:lnTo>
                <a:lnTo>
                  <a:pt x="380" y="1422"/>
                </a:lnTo>
                <a:lnTo>
                  <a:pt x="380" y="1434"/>
                </a:lnTo>
                <a:lnTo>
                  <a:pt x="376" y="1458"/>
                </a:lnTo>
                <a:lnTo>
                  <a:pt x="376" y="1470"/>
                </a:lnTo>
                <a:lnTo>
                  <a:pt x="376" y="1478"/>
                </a:lnTo>
                <a:lnTo>
                  <a:pt x="376" y="1478"/>
                </a:lnTo>
                <a:lnTo>
                  <a:pt x="374" y="1490"/>
                </a:lnTo>
                <a:lnTo>
                  <a:pt x="374" y="1502"/>
                </a:lnTo>
                <a:lnTo>
                  <a:pt x="378" y="1514"/>
                </a:lnTo>
                <a:lnTo>
                  <a:pt x="382" y="1528"/>
                </a:lnTo>
                <a:lnTo>
                  <a:pt x="390" y="1550"/>
                </a:lnTo>
                <a:lnTo>
                  <a:pt x="396" y="1570"/>
                </a:lnTo>
                <a:lnTo>
                  <a:pt x="396" y="1570"/>
                </a:lnTo>
                <a:lnTo>
                  <a:pt x="400" y="1572"/>
                </a:lnTo>
                <a:lnTo>
                  <a:pt x="404" y="1572"/>
                </a:lnTo>
                <a:lnTo>
                  <a:pt x="408" y="1574"/>
                </a:lnTo>
                <a:lnTo>
                  <a:pt x="410" y="1578"/>
                </a:lnTo>
                <a:lnTo>
                  <a:pt x="410" y="1578"/>
                </a:lnTo>
                <a:lnTo>
                  <a:pt x="406" y="1584"/>
                </a:lnTo>
                <a:lnTo>
                  <a:pt x="404" y="1588"/>
                </a:lnTo>
                <a:lnTo>
                  <a:pt x="402" y="1588"/>
                </a:lnTo>
                <a:lnTo>
                  <a:pt x="402" y="1588"/>
                </a:lnTo>
                <a:lnTo>
                  <a:pt x="406" y="1590"/>
                </a:lnTo>
                <a:lnTo>
                  <a:pt x="408" y="1594"/>
                </a:lnTo>
                <a:lnTo>
                  <a:pt x="412" y="1604"/>
                </a:lnTo>
                <a:lnTo>
                  <a:pt x="412" y="1604"/>
                </a:lnTo>
                <a:lnTo>
                  <a:pt x="410" y="1606"/>
                </a:lnTo>
                <a:lnTo>
                  <a:pt x="406" y="1604"/>
                </a:lnTo>
                <a:lnTo>
                  <a:pt x="406" y="1604"/>
                </a:lnTo>
                <a:lnTo>
                  <a:pt x="404" y="1608"/>
                </a:lnTo>
                <a:lnTo>
                  <a:pt x="404" y="1608"/>
                </a:lnTo>
                <a:lnTo>
                  <a:pt x="412" y="1614"/>
                </a:lnTo>
                <a:lnTo>
                  <a:pt x="420" y="1616"/>
                </a:lnTo>
                <a:lnTo>
                  <a:pt x="426" y="1616"/>
                </a:lnTo>
                <a:lnTo>
                  <a:pt x="436" y="1618"/>
                </a:lnTo>
                <a:lnTo>
                  <a:pt x="436" y="1618"/>
                </a:lnTo>
                <a:lnTo>
                  <a:pt x="434" y="1610"/>
                </a:lnTo>
                <a:lnTo>
                  <a:pt x="430" y="1600"/>
                </a:lnTo>
                <a:lnTo>
                  <a:pt x="420" y="1584"/>
                </a:lnTo>
                <a:lnTo>
                  <a:pt x="412" y="1568"/>
                </a:lnTo>
                <a:lnTo>
                  <a:pt x="408" y="1560"/>
                </a:lnTo>
                <a:lnTo>
                  <a:pt x="408" y="1552"/>
                </a:lnTo>
                <a:lnTo>
                  <a:pt x="408" y="1552"/>
                </a:lnTo>
                <a:lnTo>
                  <a:pt x="400" y="1550"/>
                </a:lnTo>
                <a:lnTo>
                  <a:pt x="394" y="1544"/>
                </a:lnTo>
                <a:lnTo>
                  <a:pt x="392" y="1538"/>
                </a:lnTo>
                <a:lnTo>
                  <a:pt x="392" y="1528"/>
                </a:lnTo>
                <a:lnTo>
                  <a:pt x="392" y="1528"/>
                </a:lnTo>
                <a:lnTo>
                  <a:pt x="400" y="1524"/>
                </a:lnTo>
                <a:lnTo>
                  <a:pt x="406" y="1524"/>
                </a:lnTo>
                <a:lnTo>
                  <a:pt x="420" y="1520"/>
                </a:lnTo>
                <a:lnTo>
                  <a:pt x="420" y="1520"/>
                </a:lnTo>
                <a:lnTo>
                  <a:pt x="416" y="1518"/>
                </a:lnTo>
                <a:lnTo>
                  <a:pt x="414" y="1516"/>
                </a:lnTo>
                <a:lnTo>
                  <a:pt x="412" y="1514"/>
                </a:lnTo>
                <a:lnTo>
                  <a:pt x="410" y="1512"/>
                </a:lnTo>
                <a:lnTo>
                  <a:pt x="410" y="1512"/>
                </a:lnTo>
                <a:lnTo>
                  <a:pt x="406" y="1512"/>
                </a:lnTo>
                <a:lnTo>
                  <a:pt x="406" y="1514"/>
                </a:lnTo>
                <a:lnTo>
                  <a:pt x="406" y="1516"/>
                </a:lnTo>
                <a:lnTo>
                  <a:pt x="404" y="1518"/>
                </a:lnTo>
                <a:lnTo>
                  <a:pt x="404" y="1518"/>
                </a:lnTo>
                <a:lnTo>
                  <a:pt x="402" y="1518"/>
                </a:lnTo>
                <a:lnTo>
                  <a:pt x="400" y="1516"/>
                </a:lnTo>
                <a:lnTo>
                  <a:pt x="396" y="1510"/>
                </a:lnTo>
                <a:lnTo>
                  <a:pt x="396" y="1506"/>
                </a:lnTo>
                <a:lnTo>
                  <a:pt x="396" y="1502"/>
                </a:lnTo>
                <a:lnTo>
                  <a:pt x="396" y="1502"/>
                </a:lnTo>
                <a:lnTo>
                  <a:pt x="400" y="1504"/>
                </a:lnTo>
                <a:lnTo>
                  <a:pt x="402" y="1506"/>
                </a:lnTo>
                <a:lnTo>
                  <a:pt x="404" y="1508"/>
                </a:lnTo>
                <a:lnTo>
                  <a:pt x="410" y="1508"/>
                </a:lnTo>
                <a:lnTo>
                  <a:pt x="410" y="1508"/>
                </a:lnTo>
                <a:lnTo>
                  <a:pt x="414" y="1496"/>
                </a:lnTo>
                <a:lnTo>
                  <a:pt x="416" y="1484"/>
                </a:lnTo>
                <a:lnTo>
                  <a:pt x="414" y="1474"/>
                </a:lnTo>
                <a:lnTo>
                  <a:pt x="412" y="1464"/>
                </a:lnTo>
                <a:lnTo>
                  <a:pt x="404" y="1442"/>
                </a:lnTo>
                <a:lnTo>
                  <a:pt x="404" y="1432"/>
                </a:lnTo>
                <a:lnTo>
                  <a:pt x="404" y="1422"/>
                </a:lnTo>
                <a:lnTo>
                  <a:pt x="404" y="1422"/>
                </a:lnTo>
                <a:lnTo>
                  <a:pt x="416" y="1420"/>
                </a:lnTo>
                <a:lnTo>
                  <a:pt x="426" y="1422"/>
                </a:lnTo>
                <a:lnTo>
                  <a:pt x="434" y="1424"/>
                </a:lnTo>
                <a:lnTo>
                  <a:pt x="442" y="1426"/>
                </a:lnTo>
                <a:lnTo>
                  <a:pt x="450" y="1432"/>
                </a:lnTo>
                <a:lnTo>
                  <a:pt x="456" y="1438"/>
                </a:lnTo>
                <a:lnTo>
                  <a:pt x="466" y="1452"/>
                </a:lnTo>
                <a:lnTo>
                  <a:pt x="466" y="1452"/>
                </a:lnTo>
                <a:lnTo>
                  <a:pt x="462" y="1456"/>
                </a:lnTo>
                <a:lnTo>
                  <a:pt x="458" y="1456"/>
                </a:lnTo>
                <a:lnTo>
                  <a:pt x="452" y="1452"/>
                </a:lnTo>
                <a:lnTo>
                  <a:pt x="452" y="1452"/>
                </a:lnTo>
                <a:lnTo>
                  <a:pt x="450" y="1470"/>
                </a:lnTo>
                <a:lnTo>
                  <a:pt x="448" y="1478"/>
                </a:lnTo>
                <a:lnTo>
                  <a:pt x="444" y="1484"/>
                </a:lnTo>
                <a:lnTo>
                  <a:pt x="444" y="1484"/>
                </a:lnTo>
                <a:lnTo>
                  <a:pt x="438" y="1480"/>
                </a:lnTo>
                <a:lnTo>
                  <a:pt x="438" y="1476"/>
                </a:lnTo>
                <a:lnTo>
                  <a:pt x="438" y="1462"/>
                </a:lnTo>
                <a:lnTo>
                  <a:pt x="438" y="1462"/>
                </a:lnTo>
                <a:lnTo>
                  <a:pt x="434" y="1464"/>
                </a:lnTo>
                <a:lnTo>
                  <a:pt x="434" y="1466"/>
                </a:lnTo>
                <a:lnTo>
                  <a:pt x="432" y="1472"/>
                </a:lnTo>
                <a:lnTo>
                  <a:pt x="432" y="1476"/>
                </a:lnTo>
                <a:lnTo>
                  <a:pt x="430" y="1480"/>
                </a:lnTo>
                <a:lnTo>
                  <a:pt x="428" y="1480"/>
                </a:lnTo>
                <a:lnTo>
                  <a:pt x="422" y="1478"/>
                </a:lnTo>
                <a:lnTo>
                  <a:pt x="422" y="1478"/>
                </a:lnTo>
                <a:lnTo>
                  <a:pt x="422" y="1484"/>
                </a:lnTo>
                <a:lnTo>
                  <a:pt x="424" y="1488"/>
                </a:lnTo>
                <a:lnTo>
                  <a:pt x="426" y="1492"/>
                </a:lnTo>
                <a:lnTo>
                  <a:pt x="430" y="1492"/>
                </a:lnTo>
                <a:lnTo>
                  <a:pt x="430" y="1492"/>
                </a:lnTo>
                <a:lnTo>
                  <a:pt x="430" y="1486"/>
                </a:lnTo>
                <a:lnTo>
                  <a:pt x="430" y="1484"/>
                </a:lnTo>
                <a:lnTo>
                  <a:pt x="432" y="1480"/>
                </a:lnTo>
                <a:lnTo>
                  <a:pt x="436" y="1478"/>
                </a:lnTo>
                <a:lnTo>
                  <a:pt x="436" y="1478"/>
                </a:lnTo>
                <a:lnTo>
                  <a:pt x="438" y="1484"/>
                </a:lnTo>
                <a:lnTo>
                  <a:pt x="440" y="1490"/>
                </a:lnTo>
                <a:lnTo>
                  <a:pt x="446" y="1492"/>
                </a:lnTo>
                <a:lnTo>
                  <a:pt x="454" y="1492"/>
                </a:lnTo>
                <a:lnTo>
                  <a:pt x="454" y="1492"/>
                </a:lnTo>
                <a:lnTo>
                  <a:pt x="454" y="1480"/>
                </a:lnTo>
                <a:lnTo>
                  <a:pt x="458" y="1472"/>
                </a:lnTo>
                <a:lnTo>
                  <a:pt x="462" y="1466"/>
                </a:lnTo>
                <a:lnTo>
                  <a:pt x="470" y="1466"/>
                </a:lnTo>
                <a:lnTo>
                  <a:pt x="470" y="1466"/>
                </a:lnTo>
                <a:lnTo>
                  <a:pt x="470" y="1462"/>
                </a:lnTo>
                <a:lnTo>
                  <a:pt x="468" y="1460"/>
                </a:lnTo>
                <a:lnTo>
                  <a:pt x="464" y="1458"/>
                </a:lnTo>
                <a:lnTo>
                  <a:pt x="464" y="1458"/>
                </a:lnTo>
                <a:lnTo>
                  <a:pt x="470" y="1458"/>
                </a:lnTo>
                <a:lnTo>
                  <a:pt x="474" y="1456"/>
                </a:lnTo>
                <a:lnTo>
                  <a:pt x="474" y="1456"/>
                </a:lnTo>
                <a:lnTo>
                  <a:pt x="478" y="1464"/>
                </a:lnTo>
                <a:lnTo>
                  <a:pt x="486" y="1470"/>
                </a:lnTo>
                <a:lnTo>
                  <a:pt x="492" y="1476"/>
                </a:lnTo>
                <a:lnTo>
                  <a:pt x="498" y="1484"/>
                </a:lnTo>
                <a:lnTo>
                  <a:pt x="498" y="1484"/>
                </a:lnTo>
                <a:lnTo>
                  <a:pt x="498" y="1496"/>
                </a:lnTo>
                <a:lnTo>
                  <a:pt x="500" y="1506"/>
                </a:lnTo>
                <a:lnTo>
                  <a:pt x="504" y="1514"/>
                </a:lnTo>
                <a:lnTo>
                  <a:pt x="508" y="1522"/>
                </a:lnTo>
                <a:lnTo>
                  <a:pt x="520" y="1538"/>
                </a:lnTo>
                <a:lnTo>
                  <a:pt x="526" y="1548"/>
                </a:lnTo>
                <a:lnTo>
                  <a:pt x="530" y="1560"/>
                </a:lnTo>
                <a:lnTo>
                  <a:pt x="530" y="1560"/>
                </a:lnTo>
                <a:lnTo>
                  <a:pt x="522" y="1560"/>
                </a:lnTo>
                <a:lnTo>
                  <a:pt x="520" y="1560"/>
                </a:lnTo>
                <a:lnTo>
                  <a:pt x="518" y="1562"/>
                </a:lnTo>
                <a:lnTo>
                  <a:pt x="518" y="1562"/>
                </a:lnTo>
                <a:lnTo>
                  <a:pt x="524" y="1562"/>
                </a:lnTo>
                <a:lnTo>
                  <a:pt x="528" y="1566"/>
                </a:lnTo>
                <a:lnTo>
                  <a:pt x="530" y="1568"/>
                </a:lnTo>
                <a:lnTo>
                  <a:pt x="532" y="1572"/>
                </a:lnTo>
                <a:lnTo>
                  <a:pt x="532" y="1582"/>
                </a:lnTo>
                <a:lnTo>
                  <a:pt x="530" y="1590"/>
                </a:lnTo>
                <a:lnTo>
                  <a:pt x="530" y="1590"/>
                </a:lnTo>
                <a:lnTo>
                  <a:pt x="518" y="1576"/>
                </a:lnTo>
                <a:lnTo>
                  <a:pt x="508" y="1566"/>
                </a:lnTo>
                <a:lnTo>
                  <a:pt x="508" y="1566"/>
                </a:lnTo>
                <a:lnTo>
                  <a:pt x="506" y="1570"/>
                </a:lnTo>
                <a:lnTo>
                  <a:pt x="506" y="1578"/>
                </a:lnTo>
                <a:lnTo>
                  <a:pt x="504" y="1584"/>
                </a:lnTo>
                <a:lnTo>
                  <a:pt x="504" y="1590"/>
                </a:lnTo>
                <a:lnTo>
                  <a:pt x="504" y="1590"/>
                </a:lnTo>
                <a:lnTo>
                  <a:pt x="496" y="1584"/>
                </a:lnTo>
                <a:lnTo>
                  <a:pt x="488" y="1576"/>
                </a:lnTo>
                <a:lnTo>
                  <a:pt x="484" y="1566"/>
                </a:lnTo>
                <a:lnTo>
                  <a:pt x="484" y="1562"/>
                </a:lnTo>
                <a:lnTo>
                  <a:pt x="486" y="1556"/>
                </a:lnTo>
                <a:lnTo>
                  <a:pt x="486" y="1556"/>
                </a:lnTo>
                <a:lnTo>
                  <a:pt x="480" y="1554"/>
                </a:lnTo>
                <a:lnTo>
                  <a:pt x="478" y="1552"/>
                </a:lnTo>
                <a:lnTo>
                  <a:pt x="476" y="1548"/>
                </a:lnTo>
                <a:lnTo>
                  <a:pt x="474" y="1540"/>
                </a:lnTo>
                <a:lnTo>
                  <a:pt x="474" y="1540"/>
                </a:lnTo>
                <a:lnTo>
                  <a:pt x="470" y="1542"/>
                </a:lnTo>
                <a:lnTo>
                  <a:pt x="468" y="1544"/>
                </a:lnTo>
                <a:lnTo>
                  <a:pt x="462" y="1548"/>
                </a:lnTo>
                <a:lnTo>
                  <a:pt x="462" y="1548"/>
                </a:lnTo>
                <a:lnTo>
                  <a:pt x="468" y="1550"/>
                </a:lnTo>
                <a:lnTo>
                  <a:pt x="472" y="1554"/>
                </a:lnTo>
                <a:lnTo>
                  <a:pt x="474" y="1564"/>
                </a:lnTo>
                <a:lnTo>
                  <a:pt x="466" y="1564"/>
                </a:lnTo>
                <a:lnTo>
                  <a:pt x="466" y="1564"/>
                </a:lnTo>
                <a:lnTo>
                  <a:pt x="470" y="1570"/>
                </a:lnTo>
                <a:lnTo>
                  <a:pt x="474" y="1574"/>
                </a:lnTo>
                <a:lnTo>
                  <a:pt x="486" y="1580"/>
                </a:lnTo>
                <a:lnTo>
                  <a:pt x="490" y="1584"/>
                </a:lnTo>
                <a:lnTo>
                  <a:pt x="492" y="1588"/>
                </a:lnTo>
                <a:lnTo>
                  <a:pt x="494" y="1594"/>
                </a:lnTo>
                <a:lnTo>
                  <a:pt x="490" y="1600"/>
                </a:lnTo>
                <a:lnTo>
                  <a:pt x="490" y="1600"/>
                </a:lnTo>
                <a:lnTo>
                  <a:pt x="488" y="1594"/>
                </a:lnTo>
                <a:lnTo>
                  <a:pt x="484" y="1592"/>
                </a:lnTo>
                <a:lnTo>
                  <a:pt x="482" y="1596"/>
                </a:lnTo>
                <a:lnTo>
                  <a:pt x="482" y="1596"/>
                </a:lnTo>
                <a:lnTo>
                  <a:pt x="486" y="1600"/>
                </a:lnTo>
                <a:lnTo>
                  <a:pt x="490" y="1604"/>
                </a:lnTo>
                <a:lnTo>
                  <a:pt x="492" y="1612"/>
                </a:lnTo>
                <a:lnTo>
                  <a:pt x="494" y="1620"/>
                </a:lnTo>
                <a:lnTo>
                  <a:pt x="494" y="1624"/>
                </a:lnTo>
                <a:lnTo>
                  <a:pt x="498" y="1630"/>
                </a:lnTo>
                <a:lnTo>
                  <a:pt x="498" y="1630"/>
                </a:lnTo>
                <a:lnTo>
                  <a:pt x="494" y="1628"/>
                </a:lnTo>
                <a:lnTo>
                  <a:pt x="490" y="1626"/>
                </a:lnTo>
                <a:lnTo>
                  <a:pt x="488" y="1624"/>
                </a:lnTo>
                <a:lnTo>
                  <a:pt x="482" y="1624"/>
                </a:lnTo>
                <a:lnTo>
                  <a:pt x="482" y="1624"/>
                </a:lnTo>
                <a:lnTo>
                  <a:pt x="494" y="1640"/>
                </a:lnTo>
                <a:lnTo>
                  <a:pt x="498" y="1644"/>
                </a:lnTo>
                <a:lnTo>
                  <a:pt x="500" y="1646"/>
                </a:lnTo>
                <a:lnTo>
                  <a:pt x="500" y="1644"/>
                </a:lnTo>
                <a:lnTo>
                  <a:pt x="500" y="1644"/>
                </a:lnTo>
                <a:lnTo>
                  <a:pt x="498" y="1638"/>
                </a:lnTo>
                <a:lnTo>
                  <a:pt x="498" y="1634"/>
                </a:lnTo>
                <a:lnTo>
                  <a:pt x="498" y="1632"/>
                </a:lnTo>
                <a:lnTo>
                  <a:pt x="498" y="1632"/>
                </a:lnTo>
                <a:lnTo>
                  <a:pt x="510" y="1660"/>
                </a:lnTo>
                <a:lnTo>
                  <a:pt x="516" y="1676"/>
                </a:lnTo>
                <a:lnTo>
                  <a:pt x="524" y="1690"/>
                </a:lnTo>
                <a:lnTo>
                  <a:pt x="532" y="1704"/>
                </a:lnTo>
                <a:lnTo>
                  <a:pt x="544" y="1714"/>
                </a:lnTo>
                <a:lnTo>
                  <a:pt x="558" y="1724"/>
                </a:lnTo>
                <a:lnTo>
                  <a:pt x="576" y="1730"/>
                </a:lnTo>
                <a:lnTo>
                  <a:pt x="576" y="1730"/>
                </a:lnTo>
                <a:lnTo>
                  <a:pt x="570" y="1722"/>
                </a:lnTo>
                <a:lnTo>
                  <a:pt x="562" y="1714"/>
                </a:lnTo>
                <a:lnTo>
                  <a:pt x="546" y="1702"/>
                </a:lnTo>
                <a:lnTo>
                  <a:pt x="538" y="1694"/>
                </a:lnTo>
                <a:lnTo>
                  <a:pt x="532" y="1688"/>
                </a:lnTo>
                <a:lnTo>
                  <a:pt x="526" y="1678"/>
                </a:lnTo>
                <a:lnTo>
                  <a:pt x="522" y="1668"/>
                </a:lnTo>
                <a:lnTo>
                  <a:pt x="522" y="1668"/>
                </a:lnTo>
                <a:lnTo>
                  <a:pt x="528" y="1668"/>
                </a:lnTo>
                <a:lnTo>
                  <a:pt x="530" y="1670"/>
                </a:lnTo>
                <a:lnTo>
                  <a:pt x="534" y="1674"/>
                </a:lnTo>
                <a:lnTo>
                  <a:pt x="538" y="1676"/>
                </a:lnTo>
                <a:lnTo>
                  <a:pt x="538" y="1676"/>
                </a:lnTo>
                <a:lnTo>
                  <a:pt x="540" y="1672"/>
                </a:lnTo>
                <a:lnTo>
                  <a:pt x="542" y="1670"/>
                </a:lnTo>
                <a:lnTo>
                  <a:pt x="548" y="1670"/>
                </a:lnTo>
                <a:lnTo>
                  <a:pt x="554" y="1672"/>
                </a:lnTo>
                <a:lnTo>
                  <a:pt x="558" y="1672"/>
                </a:lnTo>
                <a:lnTo>
                  <a:pt x="560" y="1670"/>
                </a:lnTo>
                <a:lnTo>
                  <a:pt x="560" y="1670"/>
                </a:lnTo>
                <a:lnTo>
                  <a:pt x="552" y="1662"/>
                </a:lnTo>
                <a:lnTo>
                  <a:pt x="548" y="1652"/>
                </a:lnTo>
                <a:lnTo>
                  <a:pt x="546" y="1642"/>
                </a:lnTo>
                <a:lnTo>
                  <a:pt x="546" y="1630"/>
                </a:lnTo>
                <a:lnTo>
                  <a:pt x="548" y="1606"/>
                </a:lnTo>
                <a:lnTo>
                  <a:pt x="548" y="1596"/>
                </a:lnTo>
                <a:lnTo>
                  <a:pt x="544" y="1586"/>
                </a:lnTo>
                <a:lnTo>
                  <a:pt x="544" y="1586"/>
                </a:lnTo>
                <a:lnTo>
                  <a:pt x="550" y="1584"/>
                </a:lnTo>
                <a:lnTo>
                  <a:pt x="552" y="1582"/>
                </a:lnTo>
                <a:lnTo>
                  <a:pt x="552" y="1580"/>
                </a:lnTo>
                <a:lnTo>
                  <a:pt x="552" y="1580"/>
                </a:lnTo>
                <a:lnTo>
                  <a:pt x="546" y="1570"/>
                </a:lnTo>
                <a:lnTo>
                  <a:pt x="542" y="1556"/>
                </a:lnTo>
                <a:lnTo>
                  <a:pt x="540" y="1550"/>
                </a:lnTo>
                <a:lnTo>
                  <a:pt x="540" y="1542"/>
                </a:lnTo>
                <a:lnTo>
                  <a:pt x="542" y="1536"/>
                </a:lnTo>
                <a:lnTo>
                  <a:pt x="544" y="1530"/>
                </a:lnTo>
                <a:lnTo>
                  <a:pt x="544" y="1530"/>
                </a:lnTo>
                <a:lnTo>
                  <a:pt x="556" y="1542"/>
                </a:lnTo>
                <a:lnTo>
                  <a:pt x="568" y="1552"/>
                </a:lnTo>
                <a:lnTo>
                  <a:pt x="592" y="1572"/>
                </a:lnTo>
                <a:lnTo>
                  <a:pt x="616" y="1592"/>
                </a:lnTo>
                <a:lnTo>
                  <a:pt x="628" y="1602"/>
                </a:lnTo>
                <a:lnTo>
                  <a:pt x="638" y="1614"/>
                </a:lnTo>
                <a:lnTo>
                  <a:pt x="638" y="1614"/>
                </a:lnTo>
                <a:lnTo>
                  <a:pt x="636" y="1616"/>
                </a:lnTo>
                <a:lnTo>
                  <a:pt x="634" y="1620"/>
                </a:lnTo>
                <a:lnTo>
                  <a:pt x="634" y="1632"/>
                </a:lnTo>
                <a:lnTo>
                  <a:pt x="634" y="1632"/>
                </a:lnTo>
                <a:lnTo>
                  <a:pt x="636" y="1632"/>
                </a:lnTo>
                <a:lnTo>
                  <a:pt x="638" y="1634"/>
                </a:lnTo>
                <a:lnTo>
                  <a:pt x="636" y="1638"/>
                </a:lnTo>
                <a:lnTo>
                  <a:pt x="636" y="1638"/>
                </a:lnTo>
                <a:lnTo>
                  <a:pt x="652" y="1636"/>
                </a:lnTo>
                <a:lnTo>
                  <a:pt x="668" y="1638"/>
                </a:lnTo>
                <a:lnTo>
                  <a:pt x="686" y="1642"/>
                </a:lnTo>
                <a:lnTo>
                  <a:pt x="702" y="1648"/>
                </a:lnTo>
                <a:lnTo>
                  <a:pt x="734" y="1664"/>
                </a:lnTo>
                <a:lnTo>
                  <a:pt x="762" y="1678"/>
                </a:lnTo>
                <a:lnTo>
                  <a:pt x="762" y="1678"/>
                </a:lnTo>
                <a:lnTo>
                  <a:pt x="766" y="1682"/>
                </a:lnTo>
                <a:lnTo>
                  <a:pt x="764" y="1684"/>
                </a:lnTo>
                <a:lnTo>
                  <a:pt x="764" y="1686"/>
                </a:lnTo>
                <a:lnTo>
                  <a:pt x="766" y="1688"/>
                </a:lnTo>
                <a:lnTo>
                  <a:pt x="766" y="1688"/>
                </a:lnTo>
                <a:lnTo>
                  <a:pt x="790" y="1690"/>
                </a:lnTo>
                <a:lnTo>
                  <a:pt x="796" y="1692"/>
                </a:lnTo>
                <a:lnTo>
                  <a:pt x="802" y="1694"/>
                </a:lnTo>
                <a:lnTo>
                  <a:pt x="806" y="1698"/>
                </a:lnTo>
                <a:lnTo>
                  <a:pt x="808" y="1704"/>
                </a:lnTo>
                <a:lnTo>
                  <a:pt x="808" y="1704"/>
                </a:lnTo>
                <a:lnTo>
                  <a:pt x="810" y="1702"/>
                </a:lnTo>
                <a:lnTo>
                  <a:pt x="812" y="1704"/>
                </a:lnTo>
                <a:lnTo>
                  <a:pt x="812" y="1708"/>
                </a:lnTo>
                <a:lnTo>
                  <a:pt x="814" y="1710"/>
                </a:lnTo>
                <a:lnTo>
                  <a:pt x="814" y="1710"/>
                </a:lnTo>
                <a:lnTo>
                  <a:pt x="842" y="1714"/>
                </a:lnTo>
                <a:lnTo>
                  <a:pt x="872" y="1720"/>
                </a:lnTo>
                <a:lnTo>
                  <a:pt x="888" y="1726"/>
                </a:lnTo>
                <a:lnTo>
                  <a:pt x="900" y="1732"/>
                </a:lnTo>
                <a:lnTo>
                  <a:pt x="910" y="1738"/>
                </a:lnTo>
                <a:lnTo>
                  <a:pt x="916" y="1746"/>
                </a:lnTo>
                <a:lnTo>
                  <a:pt x="916" y="1746"/>
                </a:lnTo>
                <a:lnTo>
                  <a:pt x="920" y="1742"/>
                </a:lnTo>
                <a:lnTo>
                  <a:pt x="924" y="1742"/>
                </a:lnTo>
                <a:lnTo>
                  <a:pt x="942" y="1744"/>
                </a:lnTo>
                <a:lnTo>
                  <a:pt x="942" y="1744"/>
                </a:lnTo>
                <a:lnTo>
                  <a:pt x="956" y="1742"/>
                </a:lnTo>
                <a:lnTo>
                  <a:pt x="968" y="1740"/>
                </a:lnTo>
                <a:lnTo>
                  <a:pt x="980" y="1736"/>
                </a:lnTo>
                <a:lnTo>
                  <a:pt x="992" y="1728"/>
                </a:lnTo>
                <a:lnTo>
                  <a:pt x="992" y="1728"/>
                </a:lnTo>
                <a:lnTo>
                  <a:pt x="988" y="1732"/>
                </a:lnTo>
                <a:lnTo>
                  <a:pt x="984" y="1736"/>
                </a:lnTo>
                <a:lnTo>
                  <a:pt x="982" y="1740"/>
                </a:lnTo>
                <a:lnTo>
                  <a:pt x="984" y="1742"/>
                </a:lnTo>
                <a:lnTo>
                  <a:pt x="986" y="1744"/>
                </a:lnTo>
                <a:lnTo>
                  <a:pt x="986" y="1744"/>
                </a:lnTo>
                <a:lnTo>
                  <a:pt x="990" y="1738"/>
                </a:lnTo>
                <a:lnTo>
                  <a:pt x="992" y="1736"/>
                </a:lnTo>
                <a:lnTo>
                  <a:pt x="996" y="1736"/>
                </a:lnTo>
                <a:lnTo>
                  <a:pt x="996" y="1736"/>
                </a:lnTo>
                <a:lnTo>
                  <a:pt x="1008" y="1746"/>
                </a:lnTo>
                <a:lnTo>
                  <a:pt x="1020" y="1754"/>
                </a:lnTo>
                <a:lnTo>
                  <a:pt x="1046" y="1770"/>
                </a:lnTo>
                <a:lnTo>
                  <a:pt x="1046" y="1770"/>
                </a:lnTo>
                <a:lnTo>
                  <a:pt x="1060" y="1770"/>
                </a:lnTo>
                <a:lnTo>
                  <a:pt x="1074" y="1770"/>
                </a:lnTo>
                <a:lnTo>
                  <a:pt x="1098" y="1766"/>
                </a:lnTo>
                <a:lnTo>
                  <a:pt x="1098" y="1766"/>
                </a:lnTo>
                <a:lnTo>
                  <a:pt x="1106" y="1766"/>
                </a:lnTo>
                <a:lnTo>
                  <a:pt x="1108" y="1766"/>
                </a:lnTo>
                <a:lnTo>
                  <a:pt x="1108" y="1762"/>
                </a:lnTo>
                <a:lnTo>
                  <a:pt x="1116" y="1756"/>
                </a:lnTo>
                <a:lnTo>
                  <a:pt x="1116" y="1756"/>
                </a:lnTo>
                <a:lnTo>
                  <a:pt x="1112" y="1756"/>
                </a:lnTo>
                <a:lnTo>
                  <a:pt x="1108" y="1758"/>
                </a:lnTo>
                <a:lnTo>
                  <a:pt x="1100" y="1762"/>
                </a:lnTo>
                <a:lnTo>
                  <a:pt x="1096" y="1764"/>
                </a:lnTo>
                <a:lnTo>
                  <a:pt x="1092" y="1762"/>
                </a:lnTo>
                <a:lnTo>
                  <a:pt x="1090" y="1760"/>
                </a:lnTo>
                <a:lnTo>
                  <a:pt x="1090" y="1760"/>
                </a:lnTo>
                <a:lnTo>
                  <a:pt x="1072" y="1760"/>
                </a:lnTo>
                <a:lnTo>
                  <a:pt x="1054" y="1758"/>
                </a:lnTo>
                <a:lnTo>
                  <a:pt x="1048" y="1754"/>
                </a:lnTo>
                <a:lnTo>
                  <a:pt x="1042" y="1750"/>
                </a:lnTo>
                <a:lnTo>
                  <a:pt x="1036" y="1744"/>
                </a:lnTo>
                <a:lnTo>
                  <a:pt x="1034" y="1736"/>
                </a:lnTo>
                <a:lnTo>
                  <a:pt x="1034" y="1736"/>
                </a:lnTo>
                <a:lnTo>
                  <a:pt x="1036" y="1734"/>
                </a:lnTo>
                <a:lnTo>
                  <a:pt x="1036" y="1730"/>
                </a:lnTo>
                <a:lnTo>
                  <a:pt x="1036" y="1730"/>
                </a:lnTo>
                <a:lnTo>
                  <a:pt x="1046" y="1732"/>
                </a:lnTo>
                <a:lnTo>
                  <a:pt x="1056" y="1730"/>
                </a:lnTo>
                <a:lnTo>
                  <a:pt x="1074" y="1728"/>
                </a:lnTo>
                <a:lnTo>
                  <a:pt x="1094" y="1724"/>
                </a:lnTo>
                <a:lnTo>
                  <a:pt x="1102" y="1724"/>
                </a:lnTo>
                <a:lnTo>
                  <a:pt x="1112" y="1726"/>
                </a:lnTo>
                <a:lnTo>
                  <a:pt x="1112" y="1726"/>
                </a:lnTo>
                <a:lnTo>
                  <a:pt x="1112" y="1722"/>
                </a:lnTo>
                <a:lnTo>
                  <a:pt x="1110" y="1720"/>
                </a:lnTo>
                <a:lnTo>
                  <a:pt x="1106" y="1720"/>
                </a:lnTo>
                <a:lnTo>
                  <a:pt x="1102" y="1718"/>
                </a:lnTo>
                <a:lnTo>
                  <a:pt x="1100" y="1714"/>
                </a:lnTo>
                <a:lnTo>
                  <a:pt x="1100" y="1714"/>
                </a:lnTo>
                <a:lnTo>
                  <a:pt x="1110" y="1714"/>
                </a:lnTo>
                <a:lnTo>
                  <a:pt x="1116" y="1712"/>
                </a:lnTo>
                <a:lnTo>
                  <a:pt x="1130" y="1708"/>
                </a:lnTo>
                <a:lnTo>
                  <a:pt x="1130" y="1708"/>
                </a:lnTo>
                <a:lnTo>
                  <a:pt x="1128" y="1712"/>
                </a:lnTo>
                <a:lnTo>
                  <a:pt x="1126" y="1714"/>
                </a:lnTo>
                <a:lnTo>
                  <a:pt x="1126" y="1714"/>
                </a:lnTo>
                <a:lnTo>
                  <a:pt x="1130" y="1716"/>
                </a:lnTo>
                <a:lnTo>
                  <a:pt x="1134" y="1714"/>
                </a:lnTo>
                <a:lnTo>
                  <a:pt x="1138" y="1712"/>
                </a:lnTo>
                <a:lnTo>
                  <a:pt x="1142" y="1712"/>
                </a:lnTo>
                <a:lnTo>
                  <a:pt x="1144" y="1714"/>
                </a:lnTo>
                <a:lnTo>
                  <a:pt x="1144" y="1714"/>
                </a:lnTo>
                <a:lnTo>
                  <a:pt x="1146" y="1712"/>
                </a:lnTo>
                <a:lnTo>
                  <a:pt x="1148" y="1708"/>
                </a:lnTo>
                <a:lnTo>
                  <a:pt x="1154" y="1704"/>
                </a:lnTo>
                <a:lnTo>
                  <a:pt x="1160" y="1702"/>
                </a:lnTo>
                <a:lnTo>
                  <a:pt x="1160" y="1700"/>
                </a:lnTo>
                <a:lnTo>
                  <a:pt x="1158" y="1696"/>
                </a:lnTo>
                <a:lnTo>
                  <a:pt x="1158" y="1696"/>
                </a:lnTo>
                <a:lnTo>
                  <a:pt x="1158" y="1698"/>
                </a:lnTo>
                <a:lnTo>
                  <a:pt x="1156" y="1700"/>
                </a:lnTo>
                <a:lnTo>
                  <a:pt x="1152" y="1700"/>
                </a:lnTo>
                <a:lnTo>
                  <a:pt x="1148" y="1700"/>
                </a:lnTo>
                <a:lnTo>
                  <a:pt x="1148" y="1698"/>
                </a:lnTo>
                <a:lnTo>
                  <a:pt x="1148" y="1696"/>
                </a:lnTo>
                <a:lnTo>
                  <a:pt x="1148" y="1696"/>
                </a:lnTo>
                <a:lnTo>
                  <a:pt x="1154" y="1696"/>
                </a:lnTo>
                <a:lnTo>
                  <a:pt x="1162" y="1692"/>
                </a:lnTo>
                <a:lnTo>
                  <a:pt x="1168" y="1692"/>
                </a:lnTo>
                <a:lnTo>
                  <a:pt x="1170" y="1692"/>
                </a:lnTo>
                <a:lnTo>
                  <a:pt x="1174" y="1694"/>
                </a:lnTo>
                <a:lnTo>
                  <a:pt x="1174" y="1694"/>
                </a:lnTo>
                <a:lnTo>
                  <a:pt x="1170" y="1696"/>
                </a:lnTo>
                <a:lnTo>
                  <a:pt x="1168" y="1696"/>
                </a:lnTo>
                <a:lnTo>
                  <a:pt x="1164" y="1698"/>
                </a:lnTo>
                <a:lnTo>
                  <a:pt x="1164" y="1702"/>
                </a:lnTo>
                <a:lnTo>
                  <a:pt x="1164" y="1702"/>
                </a:lnTo>
                <a:lnTo>
                  <a:pt x="1172" y="1700"/>
                </a:lnTo>
                <a:lnTo>
                  <a:pt x="1180" y="1698"/>
                </a:lnTo>
                <a:lnTo>
                  <a:pt x="1186" y="1696"/>
                </a:lnTo>
                <a:lnTo>
                  <a:pt x="1192" y="1694"/>
                </a:lnTo>
                <a:lnTo>
                  <a:pt x="1192" y="1694"/>
                </a:lnTo>
                <a:lnTo>
                  <a:pt x="1192" y="1688"/>
                </a:lnTo>
                <a:lnTo>
                  <a:pt x="1194" y="1684"/>
                </a:lnTo>
                <a:lnTo>
                  <a:pt x="1196" y="1682"/>
                </a:lnTo>
                <a:lnTo>
                  <a:pt x="1202" y="1684"/>
                </a:lnTo>
                <a:lnTo>
                  <a:pt x="1202" y="1684"/>
                </a:lnTo>
                <a:lnTo>
                  <a:pt x="1196" y="1684"/>
                </a:lnTo>
                <a:lnTo>
                  <a:pt x="1194" y="1686"/>
                </a:lnTo>
                <a:lnTo>
                  <a:pt x="1196" y="1690"/>
                </a:lnTo>
                <a:lnTo>
                  <a:pt x="1196" y="1692"/>
                </a:lnTo>
                <a:lnTo>
                  <a:pt x="1196" y="1692"/>
                </a:lnTo>
                <a:lnTo>
                  <a:pt x="1212" y="1684"/>
                </a:lnTo>
                <a:lnTo>
                  <a:pt x="1228" y="1674"/>
                </a:lnTo>
                <a:lnTo>
                  <a:pt x="1236" y="1670"/>
                </a:lnTo>
                <a:lnTo>
                  <a:pt x="1242" y="1668"/>
                </a:lnTo>
                <a:lnTo>
                  <a:pt x="1248" y="1670"/>
                </a:lnTo>
                <a:lnTo>
                  <a:pt x="1254" y="1674"/>
                </a:lnTo>
                <a:lnTo>
                  <a:pt x="1254" y="1674"/>
                </a:lnTo>
                <a:lnTo>
                  <a:pt x="1240" y="1680"/>
                </a:lnTo>
                <a:lnTo>
                  <a:pt x="1226" y="1686"/>
                </a:lnTo>
                <a:lnTo>
                  <a:pt x="1198" y="1696"/>
                </a:lnTo>
                <a:lnTo>
                  <a:pt x="1170" y="1708"/>
                </a:lnTo>
                <a:lnTo>
                  <a:pt x="1158" y="1714"/>
                </a:lnTo>
                <a:lnTo>
                  <a:pt x="1144" y="1722"/>
                </a:lnTo>
                <a:lnTo>
                  <a:pt x="1144" y="1722"/>
                </a:lnTo>
                <a:lnTo>
                  <a:pt x="1150" y="1720"/>
                </a:lnTo>
                <a:lnTo>
                  <a:pt x="1154" y="1720"/>
                </a:lnTo>
                <a:lnTo>
                  <a:pt x="1164" y="1724"/>
                </a:lnTo>
                <a:lnTo>
                  <a:pt x="1176" y="1728"/>
                </a:lnTo>
                <a:lnTo>
                  <a:pt x="1180" y="1728"/>
                </a:lnTo>
                <a:lnTo>
                  <a:pt x="1186" y="1726"/>
                </a:lnTo>
                <a:lnTo>
                  <a:pt x="1186" y="1726"/>
                </a:lnTo>
                <a:lnTo>
                  <a:pt x="1180" y="1722"/>
                </a:lnTo>
                <a:lnTo>
                  <a:pt x="1174" y="1720"/>
                </a:lnTo>
                <a:lnTo>
                  <a:pt x="1164" y="1718"/>
                </a:lnTo>
                <a:lnTo>
                  <a:pt x="1164" y="1718"/>
                </a:lnTo>
                <a:lnTo>
                  <a:pt x="1214" y="1698"/>
                </a:lnTo>
                <a:lnTo>
                  <a:pt x="1238" y="1690"/>
                </a:lnTo>
                <a:lnTo>
                  <a:pt x="1262" y="1678"/>
                </a:lnTo>
                <a:lnTo>
                  <a:pt x="1262" y="1678"/>
                </a:lnTo>
                <a:lnTo>
                  <a:pt x="1274" y="1690"/>
                </a:lnTo>
                <a:lnTo>
                  <a:pt x="1278" y="1696"/>
                </a:lnTo>
                <a:lnTo>
                  <a:pt x="1278" y="1700"/>
                </a:lnTo>
                <a:lnTo>
                  <a:pt x="1278" y="1704"/>
                </a:lnTo>
                <a:lnTo>
                  <a:pt x="1278" y="1704"/>
                </a:lnTo>
                <a:lnTo>
                  <a:pt x="1284" y="1704"/>
                </a:lnTo>
                <a:lnTo>
                  <a:pt x="1288" y="1704"/>
                </a:lnTo>
                <a:lnTo>
                  <a:pt x="1290" y="1706"/>
                </a:lnTo>
                <a:lnTo>
                  <a:pt x="1292" y="1708"/>
                </a:lnTo>
                <a:lnTo>
                  <a:pt x="1296" y="1714"/>
                </a:lnTo>
                <a:lnTo>
                  <a:pt x="1298" y="1716"/>
                </a:lnTo>
                <a:lnTo>
                  <a:pt x="1300" y="1718"/>
                </a:lnTo>
                <a:lnTo>
                  <a:pt x="1300" y="1718"/>
                </a:lnTo>
                <a:lnTo>
                  <a:pt x="1302" y="1714"/>
                </a:lnTo>
                <a:lnTo>
                  <a:pt x="1302" y="1710"/>
                </a:lnTo>
                <a:lnTo>
                  <a:pt x="1298" y="1704"/>
                </a:lnTo>
                <a:lnTo>
                  <a:pt x="1294" y="1700"/>
                </a:lnTo>
                <a:lnTo>
                  <a:pt x="1294" y="1696"/>
                </a:lnTo>
                <a:lnTo>
                  <a:pt x="1298" y="1694"/>
                </a:lnTo>
                <a:lnTo>
                  <a:pt x="1298" y="1694"/>
                </a:lnTo>
                <a:lnTo>
                  <a:pt x="1292" y="1694"/>
                </a:lnTo>
                <a:lnTo>
                  <a:pt x="1288" y="1692"/>
                </a:lnTo>
                <a:lnTo>
                  <a:pt x="1280" y="1686"/>
                </a:lnTo>
                <a:lnTo>
                  <a:pt x="1274" y="1678"/>
                </a:lnTo>
                <a:lnTo>
                  <a:pt x="1270" y="1670"/>
                </a:lnTo>
                <a:lnTo>
                  <a:pt x="1270" y="1670"/>
                </a:lnTo>
                <a:lnTo>
                  <a:pt x="1276" y="1668"/>
                </a:lnTo>
                <a:lnTo>
                  <a:pt x="1270" y="1668"/>
                </a:lnTo>
                <a:lnTo>
                  <a:pt x="1266" y="1668"/>
                </a:lnTo>
                <a:lnTo>
                  <a:pt x="1262" y="1666"/>
                </a:lnTo>
                <a:lnTo>
                  <a:pt x="1260" y="1662"/>
                </a:lnTo>
                <a:lnTo>
                  <a:pt x="1262" y="1656"/>
                </a:lnTo>
                <a:lnTo>
                  <a:pt x="1262" y="1656"/>
                </a:lnTo>
                <a:lnTo>
                  <a:pt x="1274" y="1654"/>
                </a:lnTo>
                <a:lnTo>
                  <a:pt x="1278" y="1652"/>
                </a:lnTo>
                <a:lnTo>
                  <a:pt x="1282" y="1648"/>
                </a:lnTo>
                <a:lnTo>
                  <a:pt x="1282" y="1648"/>
                </a:lnTo>
                <a:lnTo>
                  <a:pt x="1284" y="1652"/>
                </a:lnTo>
                <a:lnTo>
                  <a:pt x="1284" y="1656"/>
                </a:lnTo>
                <a:lnTo>
                  <a:pt x="1284" y="1660"/>
                </a:lnTo>
                <a:lnTo>
                  <a:pt x="1288" y="1664"/>
                </a:lnTo>
                <a:lnTo>
                  <a:pt x="1288" y="1664"/>
                </a:lnTo>
                <a:lnTo>
                  <a:pt x="1294" y="1656"/>
                </a:lnTo>
                <a:lnTo>
                  <a:pt x="1302" y="1648"/>
                </a:lnTo>
                <a:lnTo>
                  <a:pt x="1310" y="1644"/>
                </a:lnTo>
                <a:lnTo>
                  <a:pt x="1314" y="1638"/>
                </a:lnTo>
                <a:lnTo>
                  <a:pt x="1314" y="1638"/>
                </a:lnTo>
                <a:lnTo>
                  <a:pt x="1316" y="1640"/>
                </a:lnTo>
                <a:lnTo>
                  <a:pt x="1318" y="1640"/>
                </a:lnTo>
                <a:lnTo>
                  <a:pt x="1324" y="1638"/>
                </a:lnTo>
                <a:lnTo>
                  <a:pt x="1330" y="1634"/>
                </a:lnTo>
                <a:lnTo>
                  <a:pt x="1334" y="1626"/>
                </a:lnTo>
                <a:lnTo>
                  <a:pt x="1334" y="1626"/>
                </a:lnTo>
                <a:lnTo>
                  <a:pt x="1332" y="1626"/>
                </a:lnTo>
                <a:lnTo>
                  <a:pt x="1332" y="1626"/>
                </a:lnTo>
                <a:lnTo>
                  <a:pt x="1326" y="1628"/>
                </a:lnTo>
                <a:lnTo>
                  <a:pt x="1322" y="1630"/>
                </a:lnTo>
                <a:lnTo>
                  <a:pt x="1318" y="1630"/>
                </a:lnTo>
                <a:lnTo>
                  <a:pt x="1316" y="1626"/>
                </a:lnTo>
                <a:lnTo>
                  <a:pt x="1316" y="1626"/>
                </a:lnTo>
                <a:lnTo>
                  <a:pt x="1324" y="1620"/>
                </a:lnTo>
                <a:lnTo>
                  <a:pt x="1332" y="1614"/>
                </a:lnTo>
                <a:lnTo>
                  <a:pt x="1332" y="1614"/>
                </a:lnTo>
                <a:lnTo>
                  <a:pt x="1332" y="1616"/>
                </a:lnTo>
                <a:lnTo>
                  <a:pt x="1334" y="1618"/>
                </a:lnTo>
                <a:lnTo>
                  <a:pt x="1334" y="1624"/>
                </a:lnTo>
                <a:lnTo>
                  <a:pt x="1334" y="1624"/>
                </a:lnTo>
                <a:lnTo>
                  <a:pt x="1340" y="1624"/>
                </a:lnTo>
                <a:lnTo>
                  <a:pt x="1344" y="1622"/>
                </a:lnTo>
                <a:lnTo>
                  <a:pt x="1348" y="1620"/>
                </a:lnTo>
                <a:lnTo>
                  <a:pt x="1350" y="1616"/>
                </a:lnTo>
                <a:lnTo>
                  <a:pt x="1350" y="1616"/>
                </a:lnTo>
                <a:lnTo>
                  <a:pt x="1344" y="1616"/>
                </a:lnTo>
                <a:lnTo>
                  <a:pt x="1340" y="1616"/>
                </a:lnTo>
                <a:lnTo>
                  <a:pt x="1338" y="1616"/>
                </a:lnTo>
                <a:lnTo>
                  <a:pt x="1334" y="1614"/>
                </a:lnTo>
                <a:lnTo>
                  <a:pt x="1334" y="1614"/>
                </a:lnTo>
                <a:lnTo>
                  <a:pt x="1338" y="1610"/>
                </a:lnTo>
                <a:lnTo>
                  <a:pt x="1342" y="1606"/>
                </a:lnTo>
                <a:lnTo>
                  <a:pt x="1346" y="1604"/>
                </a:lnTo>
                <a:lnTo>
                  <a:pt x="1352" y="1604"/>
                </a:lnTo>
                <a:lnTo>
                  <a:pt x="1352" y="1604"/>
                </a:lnTo>
                <a:lnTo>
                  <a:pt x="1354" y="1606"/>
                </a:lnTo>
                <a:lnTo>
                  <a:pt x="1354" y="1610"/>
                </a:lnTo>
                <a:lnTo>
                  <a:pt x="1350" y="1614"/>
                </a:lnTo>
                <a:lnTo>
                  <a:pt x="1366" y="1614"/>
                </a:lnTo>
                <a:lnTo>
                  <a:pt x="1366" y="1614"/>
                </a:lnTo>
                <a:lnTo>
                  <a:pt x="1364" y="1618"/>
                </a:lnTo>
                <a:lnTo>
                  <a:pt x="1360" y="1620"/>
                </a:lnTo>
                <a:lnTo>
                  <a:pt x="1358" y="1622"/>
                </a:lnTo>
                <a:lnTo>
                  <a:pt x="1358" y="1626"/>
                </a:lnTo>
                <a:lnTo>
                  <a:pt x="1358" y="1626"/>
                </a:lnTo>
                <a:lnTo>
                  <a:pt x="1362" y="1626"/>
                </a:lnTo>
                <a:lnTo>
                  <a:pt x="1364" y="1628"/>
                </a:lnTo>
                <a:lnTo>
                  <a:pt x="1366" y="1632"/>
                </a:lnTo>
                <a:lnTo>
                  <a:pt x="1370" y="1632"/>
                </a:lnTo>
                <a:lnTo>
                  <a:pt x="1370" y="1632"/>
                </a:lnTo>
                <a:lnTo>
                  <a:pt x="1386" y="1616"/>
                </a:lnTo>
                <a:lnTo>
                  <a:pt x="1408" y="1598"/>
                </a:lnTo>
                <a:lnTo>
                  <a:pt x="1418" y="1590"/>
                </a:lnTo>
                <a:lnTo>
                  <a:pt x="1428" y="1584"/>
                </a:lnTo>
                <a:lnTo>
                  <a:pt x="1438" y="1582"/>
                </a:lnTo>
                <a:lnTo>
                  <a:pt x="1440" y="1582"/>
                </a:lnTo>
                <a:lnTo>
                  <a:pt x="1444" y="1586"/>
                </a:lnTo>
                <a:lnTo>
                  <a:pt x="1444" y="1586"/>
                </a:lnTo>
                <a:lnTo>
                  <a:pt x="1444" y="1582"/>
                </a:lnTo>
                <a:lnTo>
                  <a:pt x="1440" y="1580"/>
                </a:lnTo>
                <a:lnTo>
                  <a:pt x="1438" y="1578"/>
                </a:lnTo>
                <a:lnTo>
                  <a:pt x="1438" y="1572"/>
                </a:lnTo>
                <a:lnTo>
                  <a:pt x="1438" y="1572"/>
                </a:lnTo>
                <a:lnTo>
                  <a:pt x="1450" y="1574"/>
                </a:lnTo>
                <a:lnTo>
                  <a:pt x="1464" y="1578"/>
                </a:lnTo>
                <a:lnTo>
                  <a:pt x="1464" y="1578"/>
                </a:lnTo>
                <a:lnTo>
                  <a:pt x="1464" y="1572"/>
                </a:lnTo>
                <a:lnTo>
                  <a:pt x="1464" y="1566"/>
                </a:lnTo>
                <a:lnTo>
                  <a:pt x="1462" y="1562"/>
                </a:lnTo>
                <a:lnTo>
                  <a:pt x="1462" y="1556"/>
                </a:lnTo>
                <a:lnTo>
                  <a:pt x="1462" y="1556"/>
                </a:lnTo>
                <a:lnTo>
                  <a:pt x="1468" y="1554"/>
                </a:lnTo>
                <a:lnTo>
                  <a:pt x="1474" y="1550"/>
                </a:lnTo>
                <a:lnTo>
                  <a:pt x="1482" y="1538"/>
                </a:lnTo>
                <a:lnTo>
                  <a:pt x="1488" y="1528"/>
                </a:lnTo>
                <a:lnTo>
                  <a:pt x="1494" y="1522"/>
                </a:lnTo>
                <a:lnTo>
                  <a:pt x="1500" y="1520"/>
                </a:lnTo>
                <a:lnTo>
                  <a:pt x="1500" y="1520"/>
                </a:lnTo>
                <a:lnTo>
                  <a:pt x="1502" y="1524"/>
                </a:lnTo>
                <a:lnTo>
                  <a:pt x="1502" y="1530"/>
                </a:lnTo>
                <a:lnTo>
                  <a:pt x="1500" y="1540"/>
                </a:lnTo>
                <a:lnTo>
                  <a:pt x="1500" y="1548"/>
                </a:lnTo>
                <a:lnTo>
                  <a:pt x="1500" y="1552"/>
                </a:lnTo>
                <a:lnTo>
                  <a:pt x="1504" y="1556"/>
                </a:lnTo>
                <a:lnTo>
                  <a:pt x="1504" y="1556"/>
                </a:lnTo>
                <a:lnTo>
                  <a:pt x="1504" y="1544"/>
                </a:lnTo>
                <a:lnTo>
                  <a:pt x="1506" y="1532"/>
                </a:lnTo>
                <a:lnTo>
                  <a:pt x="1512" y="1522"/>
                </a:lnTo>
                <a:lnTo>
                  <a:pt x="1518" y="1512"/>
                </a:lnTo>
                <a:lnTo>
                  <a:pt x="1518" y="1512"/>
                </a:lnTo>
                <a:lnTo>
                  <a:pt x="1520" y="1516"/>
                </a:lnTo>
                <a:lnTo>
                  <a:pt x="1520" y="1520"/>
                </a:lnTo>
                <a:lnTo>
                  <a:pt x="1520" y="1524"/>
                </a:lnTo>
                <a:lnTo>
                  <a:pt x="1524" y="1526"/>
                </a:lnTo>
                <a:lnTo>
                  <a:pt x="1524" y="1526"/>
                </a:lnTo>
                <a:lnTo>
                  <a:pt x="1536" y="1518"/>
                </a:lnTo>
                <a:lnTo>
                  <a:pt x="1546" y="1508"/>
                </a:lnTo>
                <a:lnTo>
                  <a:pt x="1556" y="1496"/>
                </a:lnTo>
                <a:lnTo>
                  <a:pt x="1566" y="1482"/>
                </a:lnTo>
                <a:lnTo>
                  <a:pt x="1584" y="1456"/>
                </a:lnTo>
                <a:lnTo>
                  <a:pt x="1602" y="1430"/>
                </a:lnTo>
                <a:lnTo>
                  <a:pt x="1602" y="1430"/>
                </a:lnTo>
                <a:lnTo>
                  <a:pt x="1608" y="1426"/>
                </a:lnTo>
                <a:lnTo>
                  <a:pt x="1614" y="1426"/>
                </a:lnTo>
                <a:lnTo>
                  <a:pt x="1614" y="1426"/>
                </a:lnTo>
                <a:lnTo>
                  <a:pt x="1616" y="1434"/>
                </a:lnTo>
                <a:lnTo>
                  <a:pt x="1618" y="1438"/>
                </a:lnTo>
                <a:lnTo>
                  <a:pt x="1620" y="1440"/>
                </a:lnTo>
                <a:lnTo>
                  <a:pt x="1620" y="1440"/>
                </a:lnTo>
                <a:lnTo>
                  <a:pt x="1624" y="1436"/>
                </a:lnTo>
                <a:lnTo>
                  <a:pt x="1630" y="1432"/>
                </a:lnTo>
                <a:lnTo>
                  <a:pt x="1632" y="1428"/>
                </a:lnTo>
                <a:lnTo>
                  <a:pt x="1632" y="1426"/>
                </a:lnTo>
                <a:lnTo>
                  <a:pt x="1628" y="1424"/>
                </a:lnTo>
                <a:lnTo>
                  <a:pt x="1628" y="1424"/>
                </a:lnTo>
                <a:lnTo>
                  <a:pt x="1626" y="1426"/>
                </a:lnTo>
                <a:lnTo>
                  <a:pt x="1626" y="1430"/>
                </a:lnTo>
                <a:lnTo>
                  <a:pt x="1628" y="1432"/>
                </a:lnTo>
                <a:lnTo>
                  <a:pt x="1622" y="1432"/>
                </a:lnTo>
                <a:lnTo>
                  <a:pt x="1622" y="1432"/>
                </a:lnTo>
                <a:lnTo>
                  <a:pt x="1624" y="1424"/>
                </a:lnTo>
                <a:lnTo>
                  <a:pt x="1626" y="1422"/>
                </a:lnTo>
                <a:lnTo>
                  <a:pt x="1628" y="1418"/>
                </a:lnTo>
                <a:lnTo>
                  <a:pt x="1628" y="1418"/>
                </a:lnTo>
                <a:lnTo>
                  <a:pt x="1632" y="1420"/>
                </a:lnTo>
                <a:lnTo>
                  <a:pt x="1634" y="1422"/>
                </a:lnTo>
                <a:lnTo>
                  <a:pt x="1638" y="1422"/>
                </a:lnTo>
                <a:lnTo>
                  <a:pt x="1638" y="1422"/>
                </a:lnTo>
                <a:lnTo>
                  <a:pt x="1642" y="1406"/>
                </a:lnTo>
                <a:lnTo>
                  <a:pt x="1646" y="1384"/>
                </a:lnTo>
                <a:lnTo>
                  <a:pt x="1652" y="1362"/>
                </a:lnTo>
                <a:lnTo>
                  <a:pt x="1654" y="1352"/>
                </a:lnTo>
                <a:lnTo>
                  <a:pt x="1660" y="1344"/>
                </a:lnTo>
                <a:lnTo>
                  <a:pt x="1660" y="1344"/>
                </a:lnTo>
                <a:lnTo>
                  <a:pt x="1664" y="1340"/>
                </a:lnTo>
                <a:lnTo>
                  <a:pt x="1668" y="1338"/>
                </a:lnTo>
                <a:lnTo>
                  <a:pt x="1670" y="1338"/>
                </a:lnTo>
                <a:lnTo>
                  <a:pt x="1670" y="1336"/>
                </a:lnTo>
                <a:lnTo>
                  <a:pt x="1666" y="1330"/>
                </a:lnTo>
                <a:lnTo>
                  <a:pt x="1666" y="1330"/>
                </a:lnTo>
                <a:lnTo>
                  <a:pt x="1672" y="1332"/>
                </a:lnTo>
                <a:lnTo>
                  <a:pt x="1674" y="1334"/>
                </a:lnTo>
                <a:lnTo>
                  <a:pt x="1674" y="1334"/>
                </a:lnTo>
                <a:lnTo>
                  <a:pt x="1674" y="1330"/>
                </a:lnTo>
                <a:lnTo>
                  <a:pt x="1674" y="1328"/>
                </a:lnTo>
                <a:lnTo>
                  <a:pt x="1670" y="1326"/>
                </a:lnTo>
                <a:lnTo>
                  <a:pt x="1670" y="1326"/>
                </a:lnTo>
                <a:lnTo>
                  <a:pt x="1674" y="1320"/>
                </a:lnTo>
                <a:lnTo>
                  <a:pt x="1676" y="1314"/>
                </a:lnTo>
                <a:lnTo>
                  <a:pt x="1680" y="1302"/>
                </a:lnTo>
                <a:lnTo>
                  <a:pt x="1684" y="1290"/>
                </a:lnTo>
                <a:lnTo>
                  <a:pt x="1688" y="1286"/>
                </a:lnTo>
                <a:lnTo>
                  <a:pt x="1692" y="1282"/>
                </a:lnTo>
                <a:lnTo>
                  <a:pt x="1692" y="1282"/>
                </a:lnTo>
                <a:lnTo>
                  <a:pt x="1690" y="1280"/>
                </a:lnTo>
                <a:lnTo>
                  <a:pt x="1688" y="1276"/>
                </a:lnTo>
                <a:lnTo>
                  <a:pt x="1688" y="1276"/>
                </a:lnTo>
                <a:lnTo>
                  <a:pt x="1698" y="1250"/>
                </a:lnTo>
                <a:lnTo>
                  <a:pt x="1704" y="1222"/>
                </a:lnTo>
                <a:lnTo>
                  <a:pt x="1710" y="1194"/>
                </a:lnTo>
                <a:lnTo>
                  <a:pt x="1714" y="1164"/>
                </a:lnTo>
                <a:lnTo>
                  <a:pt x="1718" y="1098"/>
                </a:lnTo>
                <a:lnTo>
                  <a:pt x="1722" y="1030"/>
                </a:lnTo>
                <a:lnTo>
                  <a:pt x="1722" y="1030"/>
                </a:lnTo>
                <a:lnTo>
                  <a:pt x="1724" y="1034"/>
                </a:lnTo>
                <a:lnTo>
                  <a:pt x="1726" y="1036"/>
                </a:lnTo>
                <a:lnTo>
                  <a:pt x="1734" y="1040"/>
                </a:lnTo>
                <a:lnTo>
                  <a:pt x="1734" y="1040"/>
                </a:lnTo>
                <a:lnTo>
                  <a:pt x="1736" y="1036"/>
                </a:lnTo>
                <a:lnTo>
                  <a:pt x="1736" y="1034"/>
                </a:lnTo>
                <a:lnTo>
                  <a:pt x="1734" y="1030"/>
                </a:lnTo>
                <a:lnTo>
                  <a:pt x="1738" y="1026"/>
                </a:lnTo>
                <a:lnTo>
                  <a:pt x="1738" y="1026"/>
                </a:lnTo>
                <a:close/>
                <a:moveTo>
                  <a:pt x="160" y="756"/>
                </a:moveTo>
                <a:lnTo>
                  <a:pt x="160" y="756"/>
                </a:lnTo>
                <a:lnTo>
                  <a:pt x="160" y="744"/>
                </a:lnTo>
                <a:lnTo>
                  <a:pt x="162" y="734"/>
                </a:lnTo>
                <a:lnTo>
                  <a:pt x="162" y="734"/>
                </a:lnTo>
                <a:lnTo>
                  <a:pt x="168" y="732"/>
                </a:lnTo>
                <a:lnTo>
                  <a:pt x="172" y="736"/>
                </a:lnTo>
                <a:lnTo>
                  <a:pt x="174" y="738"/>
                </a:lnTo>
                <a:lnTo>
                  <a:pt x="178" y="738"/>
                </a:lnTo>
                <a:lnTo>
                  <a:pt x="178" y="738"/>
                </a:lnTo>
                <a:lnTo>
                  <a:pt x="178" y="746"/>
                </a:lnTo>
                <a:lnTo>
                  <a:pt x="174" y="752"/>
                </a:lnTo>
                <a:lnTo>
                  <a:pt x="170" y="756"/>
                </a:lnTo>
                <a:lnTo>
                  <a:pt x="160" y="756"/>
                </a:lnTo>
                <a:lnTo>
                  <a:pt x="160" y="756"/>
                </a:lnTo>
                <a:close/>
                <a:moveTo>
                  <a:pt x="126" y="998"/>
                </a:moveTo>
                <a:lnTo>
                  <a:pt x="126" y="998"/>
                </a:lnTo>
                <a:lnTo>
                  <a:pt x="128" y="996"/>
                </a:lnTo>
                <a:lnTo>
                  <a:pt x="128" y="994"/>
                </a:lnTo>
                <a:lnTo>
                  <a:pt x="122" y="994"/>
                </a:lnTo>
                <a:lnTo>
                  <a:pt x="114" y="994"/>
                </a:lnTo>
                <a:lnTo>
                  <a:pt x="112" y="992"/>
                </a:lnTo>
                <a:lnTo>
                  <a:pt x="112" y="988"/>
                </a:lnTo>
                <a:lnTo>
                  <a:pt x="112" y="988"/>
                </a:lnTo>
                <a:lnTo>
                  <a:pt x="126" y="990"/>
                </a:lnTo>
                <a:lnTo>
                  <a:pt x="142" y="988"/>
                </a:lnTo>
                <a:lnTo>
                  <a:pt x="142" y="988"/>
                </a:lnTo>
                <a:lnTo>
                  <a:pt x="140" y="992"/>
                </a:lnTo>
                <a:lnTo>
                  <a:pt x="138" y="996"/>
                </a:lnTo>
                <a:lnTo>
                  <a:pt x="134" y="998"/>
                </a:lnTo>
                <a:lnTo>
                  <a:pt x="126" y="998"/>
                </a:lnTo>
                <a:lnTo>
                  <a:pt x="126" y="998"/>
                </a:lnTo>
                <a:close/>
                <a:moveTo>
                  <a:pt x="214" y="878"/>
                </a:moveTo>
                <a:lnTo>
                  <a:pt x="214" y="878"/>
                </a:lnTo>
                <a:lnTo>
                  <a:pt x="204" y="878"/>
                </a:lnTo>
                <a:lnTo>
                  <a:pt x="200" y="878"/>
                </a:lnTo>
                <a:lnTo>
                  <a:pt x="196" y="876"/>
                </a:lnTo>
                <a:lnTo>
                  <a:pt x="196" y="876"/>
                </a:lnTo>
                <a:lnTo>
                  <a:pt x="198" y="864"/>
                </a:lnTo>
                <a:lnTo>
                  <a:pt x="202" y="854"/>
                </a:lnTo>
                <a:lnTo>
                  <a:pt x="206" y="850"/>
                </a:lnTo>
                <a:lnTo>
                  <a:pt x="208" y="848"/>
                </a:lnTo>
                <a:lnTo>
                  <a:pt x="212" y="846"/>
                </a:lnTo>
                <a:lnTo>
                  <a:pt x="218" y="848"/>
                </a:lnTo>
                <a:lnTo>
                  <a:pt x="218" y="848"/>
                </a:lnTo>
                <a:lnTo>
                  <a:pt x="218" y="840"/>
                </a:lnTo>
                <a:lnTo>
                  <a:pt x="220" y="834"/>
                </a:lnTo>
                <a:lnTo>
                  <a:pt x="230" y="824"/>
                </a:lnTo>
                <a:lnTo>
                  <a:pt x="234" y="820"/>
                </a:lnTo>
                <a:lnTo>
                  <a:pt x="240" y="814"/>
                </a:lnTo>
                <a:lnTo>
                  <a:pt x="242" y="806"/>
                </a:lnTo>
                <a:lnTo>
                  <a:pt x="244" y="798"/>
                </a:lnTo>
                <a:lnTo>
                  <a:pt x="244" y="798"/>
                </a:lnTo>
                <a:lnTo>
                  <a:pt x="234" y="788"/>
                </a:lnTo>
                <a:lnTo>
                  <a:pt x="226" y="774"/>
                </a:lnTo>
                <a:lnTo>
                  <a:pt x="222" y="760"/>
                </a:lnTo>
                <a:lnTo>
                  <a:pt x="222" y="752"/>
                </a:lnTo>
                <a:lnTo>
                  <a:pt x="222" y="744"/>
                </a:lnTo>
                <a:lnTo>
                  <a:pt x="222" y="744"/>
                </a:lnTo>
                <a:lnTo>
                  <a:pt x="226" y="742"/>
                </a:lnTo>
                <a:lnTo>
                  <a:pt x="232" y="740"/>
                </a:lnTo>
                <a:lnTo>
                  <a:pt x="244" y="740"/>
                </a:lnTo>
                <a:lnTo>
                  <a:pt x="244" y="740"/>
                </a:lnTo>
                <a:lnTo>
                  <a:pt x="244" y="746"/>
                </a:lnTo>
                <a:lnTo>
                  <a:pt x="244" y="752"/>
                </a:lnTo>
                <a:lnTo>
                  <a:pt x="242" y="756"/>
                </a:lnTo>
                <a:lnTo>
                  <a:pt x="240" y="762"/>
                </a:lnTo>
                <a:lnTo>
                  <a:pt x="240" y="762"/>
                </a:lnTo>
                <a:lnTo>
                  <a:pt x="242" y="762"/>
                </a:lnTo>
                <a:lnTo>
                  <a:pt x="242" y="762"/>
                </a:lnTo>
                <a:lnTo>
                  <a:pt x="244" y="762"/>
                </a:lnTo>
                <a:lnTo>
                  <a:pt x="252" y="756"/>
                </a:lnTo>
                <a:lnTo>
                  <a:pt x="252" y="756"/>
                </a:lnTo>
                <a:lnTo>
                  <a:pt x="254" y="764"/>
                </a:lnTo>
                <a:lnTo>
                  <a:pt x="256" y="772"/>
                </a:lnTo>
                <a:lnTo>
                  <a:pt x="254" y="788"/>
                </a:lnTo>
                <a:lnTo>
                  <a:pt x="254" y="796"/>
                </a:lnTo>
                <a:lnTo>
                  <a:pt x="254" y="804"/>
                </a:lnTo>
                <a:lnTo>
                  <a:pt x="254" y="812"/>
                </a:lnTo>
                <a:lnTo>
                  <a:pt x="260" y="818"/>
                </a:lnTo>
                <a:lnTo>
                  <a:pt x="260" y="818"/>
                </a:lnTo>
                <a:lnTo>
                  <a:pt x="250" y="822"/>
                </a:lnTo>
                <a:lnTo>
                  <a:pt x="242" y="828"/>
                </a:lnTo>
                <a:lnTo>
                  <a:pt x="236" y="836"/>
                </a:lnTo>
                <a:lnTo>
                  <a:pt x="232" y="844"/>
                </a:lnTo>
                <a:lnTo>
                  <a:pt x="224" y="862"/>
                </a:lnTo>
                <a:lnTo>
                  <a:pt x="220" y="870"/>
                </a:lnTo>
                <a:lnTo>
                  <a:pt x="214" y="878"/>
                </a:lnTo>
                <a:lnTo>
                  <a:pt x="214" y="878"/>
                </a:lnTo>
                <a:close/>
                <a:moveTo>
                  <a:pt x="318" y="754"/>
                </a:moveTo>
                <a:lnTo>
                  <a:pt x="318" y="754"/>
                </a:lnTo>
                <a:lnTo>
                  <a:pt x="306" y="770"/>
                </a:lnTo>
                <a:lnTo>
                  <a:pt x="300" y="774"/>
                </a:lnTo>
                <a:lnTo>
                  <a:pt x="298" y="776"/>
                </a:lnTo>
                <a:lnTo>
                  <a:pt x="296" y="774"/>
                </a:lnTo>
                <a:lnTo>
                  <a:pt x="296" y="774"/>
                </a:lnTo>
                <a:lnTo>
                  <a:pt x="304" y="754"/>
                </a:lnTo>
                <a:lnTo>
                  <a:pt x="310" y="744"/>
                </a:lnTo>
                <a:lnTo>
                  <a:pt x="316" y="736"/>
                </a:lnTo>
                <a:lnTo>
                  <a:pt x="316" y="736"/>
                </a:lnTo>
                <a:lnTo>
                  <a:pt x="326" y="734"/>
                </a:lnTo>
                <a:lnTo>
                  <a:pt x="338" y="734"/>
                </a:lnTo>
                <a:lnTo>
                  <a:pt x="338" y="734"/>
                </a:lnTo>
                <a:lnTo>
                  <a:pt x="338" y="738"/>
                </a:lnTo>
                <a:lnTo>
                  <a:pt x="338" y="742"/>
                </a:lnTo>
                <a:lnTo>
                  <a:pt x="336" y="744"/>
                </a:lnTo>
                <a:lnTo>
                  <a:pt x="332" y="746"/>
                </a:lnTo>
                <a:lnTo>
                  <a:pt x="326" y="750"/>
                </a:lnTo>
                <a:lnTo>
                  <a:pt x="318" y="754"/>
                </a:lnTo>
                <a:lnTo>
                  <a:pt x="318" y="754"/>
                </a:lnTo>
                <a:close/>
                <a:moveTo>
                  <a:pt x="340" y="1276"/>
                </a:moveTo>
                <a:lnTo>
                  <a:pt x="340" y="1276"/>
                </a:lnTo>
                <a:lnTo>
                  <a:pt x="342" y="1272"/>
                </a:lnTo>
                <a:lnTo>
                  <a:pt x="342" y="1268"/>
                </a:lnTo>
                <a:lnTo>
                  <a:pt x="342" y="1268"/>
                </a:lnTo>
                <a:lnTo>
                  <a:pt x="346" y="1268"/>
                </a:lnTo>
                <a:lnTo>
                  <a:pt x="350" y="1268"/>
                </a:lnTo>
                <a:lnTo>
                  <a:pt x="352" y="1266"/>
                </a:lnTo>
                <a:lnTo>
                  <a:pt x="356" y="1266"/>
                </a:lnTo>
                <a:lnTo>
                  <a:pt x="356" y="1266"/>
                </a:lnTo>
                <a:lnTo>
                  <a:pt x="354" y="1270"/>
                </a:lnTo>
                <a:lnTo>
                  <a:pt x="350" y="1274"/>
                </a:lnTo>
                <a:lnTo>
                  <a:pt x="346" y="1276"/>
                </a:lnTo>
                <a:lnTo>
                  <a:pt x="340" y="1276"/>
                </a:lnTo>
                <a:lnTo>
                  <a:pt x="340" y="1276"/>
                </a:lnTo>
                <a:close/>
                <a:moveTo>
                  <a:pt x="402" y="1502"/>
                </a:moveTo>
                <a:lnTo>
                  <a:pt x="402" y="1502"/>
                </a:lnTo>
                <a:lnTo>
                  <a:pt x="398" y="1500"/>
                </a:lnTo>
                <a:lnTo>
                  <a:pt x="396" y="1496"/>
                </a:lnTo>
                <a:lnTo>
                  <a:pt x="394" y="1490"/>
                </a:lnTo>
                <a:lnTo>
                  <a:pt x="392" y="1486"/>
                </a:lnTo>
                <a:lnTo>
                  <a:pt x="392" y="1486"/>
                </a:lnTo>
                <a:lnTo>
                  <a:pt x="392" y="1484"/>
                </a:lnTo>
                <a:lnTo>
                  <a:pt x="394" y="1484"/>
                </a:lnTo>
                <a:lnTo>
                  <a:pt x="396" y="1484"/>
                </a:lnTo>
                <a:lnTo>
                  <a:pt x="398" y="1486"/>
                </a:lnTo>
                <a:lnTo>
                  <a:pt x="400" y="1486"/>
                </a:lnTo>
                <a:lnTo>
                  <a:pt x="400" y="1484"/>
                </a:lnTo>
                <a:lnTo>
                  <a:pt x="400" y="1484"/>
                </a:lnTo>
                <a:lnTo>
                  <a:pt x="402" y="1488"/>
                </a:lnTo>
                <a:lnTo>
                  <a:pt x="402" y="1494"/>
                </a:lnTo>
                <a:lnTo>
                  <a:pt x="404" y="1498"/>
                </a:lnTo>
                <a:lnTo>
                  <a:pt x="402" y="1502"/>
                </a:lnTo>
                <a:lnTo>
                  <a:pt x="402" y="1502"/>
                </a:lnTo>
                <a:close/>
                <a:moveTo>
                  <a:pt x="530" y="1536"/>
                </a:moveTo>
                <a:lnTo>
                  <a:pt x="530" y="1536"/>
                </a:lnTo>
                <a:lnTo>
                  <a:pt x="524" y="1534"/>
                </a:lnTo>
                <a:lnTo>
                  <a:pt x="520" y="1530"/>
                </a:lnTo>
                <a:lnTo>
                  <a:pt x="518" y="1526"/>
                </a:lnTo>
                <a:lnTo>
                  <a:pt x="518" y="1522"/>
                </a:lnTo>
                <a:lnTo>
                  <a:pt x="518" y="1514"/>
                </a:lnTo>
                <a:lnTo>
                  <a:pt x="516" y="1510"/>
                </a:lnTo>
                <a:lnTo>
                  <a:pt x="516" y="1510"/>
                </a:lnTo>
                <a:lnTo>
                  <a:pt x="518" y="1508"/>
                </a:lnTo>
                <a:lnTo>
                  <a:pt x="520" y="1508"/>
                </a:lnTo>
                <a:lnTo>
                  <a:pt x="526" y="1514"/>
                </a:lnTo>
                <a:lnTo>
                  <a:pt x="528" y="1524"/>
                </a:lnTo>
                <a:lnTo>
                  <a:pt x="530" y="1536"/>
                </a:lnTo>
                <a:lnTo>
                  <a:pt x="530" y="1536"/>
                </a:lnTo>
                <a:close/>
                <a:moveTo>
                  <a:pt x="566" y="528"/>
                </a:moveTo>
                <a:lnTo>
                  <a:pt x="566" y="528"/>
                </a:lnTo>
                <a:lnTo>
                  <a:pt x="546" y="534"/>
                </a:lnTo>
                <a:lnTo>
                  <a:pt x="526" y="538"/>
                </a:lnTo>
                <a:lnTo>
                  <a:pt x="508" y="544"/>
                </a:lnTo>
                <a:lnTo>
                  <a:pt x="500" y="548"/>
                </a:lnTo>
                <a:lnTo>
                  <a:pt x="492" y="554"/>
                </a:lnTo>
                <a:lnTo>
                  <a:pt x="492" y="554"/>
                </a:lnTo>
                <a:lnTo>
                  <a:pt x="502" y="566"/>
                </a:lnTo>
                <a:lnTo>
                  <a:pt x="506" y="572"/>
                </a:lnTo>
                <a:lnTo>
                  <a:pt x="506" y="576"/>
                </a:lnTo>
                <a:lnTo>
                  <a:pt x="504" y="580"/>
                </a:lnTo>
                <a:lnTo>
                  <a:pt x="516" y="580"/>
                </a:lnTo>
                <a:lnTo>
                  <a:pt x="516" y="580"/>
                </a:lnTo>
                <a:lnTo>
                  <a:pt x="514" y="586"/>
                </a:lnTo>
                <a:lnTo>
                  <a:pt x="516" y="590"/>
                </a:lnTo>
                <a:lnTo>
                  <a:pt x="518" y="596"/>
                </a:lnTo>
                <a:lnTo>
                  <a:pt x="516" y="600"/>
                </a:lnTo>
                <a:lnTo>
                  <a:pt x="516" y="600"/>
                </a:lnTo>
                <a:lnTo>
                  <a:pt x="502" y="602"/>
                </a:lnTo>
                <a:lnTo>
                  <a:pt x="488" y="604"/>
                </a:lnTo>
                <a:lnTo>
                  <a:pt x="464" y="614"/>
                </a:lnTo>
                <a:lnTo>
                  <a:pt x="420" y="634"/>
                </a:lnTo>
                <a:lnTo>
                  <a:pt x="420" y="634"/>
                </a:lnTo>
                <a:lnTo>
                  <a:pt x="414" y="634"/>
                </a:lnTo>
                <a:lnTo>
                  <a:pt x="412" y="630"/>
                </a:lnTo>
                <a:lnTo>
                  <a:pt x="408" y="626"/>
                </a:lnTo>
                <a:lnTo>
                  <a:pt x="402" y="626"/>
                </a:lnTo>
                <a:lnTo>
                  <a:pt x="402" y="626"/>
                </a:lnTo>
                <a:lnTo>
                  <a:pt x="408" y="622"/>
                </a:lnTo>
                <a:lnTo>
                  <a:pt x="412" y="616"/>
                </a:lnTo>
                <a:lnTo>
                  <a:pt x="420" y="600"/>
                </a:lnTo>
                <a:lnTo>
                  <a:pt x="424" y="584"/>
                </a:lnTo>
                <a:lnTo>
                  <a:pt x="428" y="564"/>
                </a:lnTo>
                <a:lnTo>
                  <a:pt x="428" y="564"/>
                </a:lnTo>
                <a:lnTo>
                  <a:pt x="424" y="554"/>
                </a:lnTo>
                <a:lnTo>
                  <a:pt x="424" y="544"/>
                </a:lnTo>
                <a:lnTo>
                  <a:pt x="428" y="536"/>
                </a:lnTo>
                <a:lnTo>
                  <a:pt x="436" y="528"/>
                </a:lnTo>
                <a:lnTo>
                  <a:pt x="444" y="520"/>
                </a:lnTo>
                <a:lnTo>
                  <a:pt x="452" y="514"/>
                </a:lnTo>
                <a:lnTo>
                  <a:pt x="466" y="504"/>
                </a:lnTo>
                <a:lnTo>
                  <a:pt x="466" y="504"/>
                </a:lnTo>
                <a:lnTo>
                  <a:pt x="468" y="502"/>
                </a:lnTo>
                <a:lnTo>
                  <a:pt x="468" y="500"/>
                </a:lnTo>
                <a:lnTo>
                  <a:pt x="468" y="496"/>
                </a:lnTo>
                <a:lnTo>
                  <a:pt x="470" y="492"/>
                </a:lnTo>
                <a:lnTo>
                  <a:pt x="470" y="492"/>
                </a:lnTo>
                <a:lnTo>
                  <a:pt x="472" y="492"/>
                </a:lnTo>
                <a:lnTo>
                  <a:pt x="472" y="494"/>
                </a:lnTo>
                <a:lnTo>
                  <a:pt x="472" y="500"/>
                </a:lnTo>
                <a:lnTo>
                  <a:pt x="472" y="500"/>
                </a:lnTo>
                <a:lnTo>
                  <a:pt x="480" y="488"/>
                </a:lnTo>
                <a:lnTo>
                  <a:pt x="488" y="478"/>
                </a:lnTo>
                <a:lnTo>
                  <a:pt x="492" y="472"/>
                </a:lnTo>
                <a:lnTo>
                  <a:pt x="498" y="470"/>
                </a:lnTo>
                <a:lnTo>
                  <a:pt x="506" y="466"/>
                </a:lnTo>
                <a:lnTo>
                  <a:pt x="514" y="466"/>
                </a:lnTo>
                <a:lnTo>
                  <a:pt x="514" y="466"/>
                </a:lnTo>
                <a:lnTo>
                  <a:pt x="530" y="452"/>
                </a:lnTo>
                <a:lnTo>
                  <a:pt x="538" y="448"/>
                </a:lnTo>
                <a:lnTo>
                  <a:pt x="546" y="446"/>
                </a:lnTo>
                <a:lnTo>
                  <a:pt x="554" y="444"/>
                </a:lnTo>
                <a:lnTo>
                  <a:pt x="564" y="446"/>
                </a:lnTo>
                <a:lnTo>
                  <a:pt x="586" y="450"/>
                </a:lnTo>
                <a:lnTo>
                  <a:pt x="586" y="450"/>
                </a:lnTo>
                <a:lnTo>
                  <a:pt x="580" y="470"/>
                </a:lnTo>
                <a:lnTo>
                  <a:pt x="576" y="490"/>
                </a:lnTo>
                <a:lnTo>
                  <a:pt x="572" y="510"/>
                </a:lnTo>
                <a:lnTo>
                  <a:pt x="566" y="528"/>
                </a:lnTo>
                <a:lnTo>
                  <a:pt x="566" y="528"/>
                </a:lnTo>
                <a:close/>
                <a:moveTo>
                  <a:pt x="930" y="1736"/>
                </a:moveTo>
                <a:lnTo>
                  <a:pt x="930" y="1736"/>
                </a:lnTo>
                <a:lnTo>
                  <a:pt x="926" y="1734"/>
                </a:lnTo>
                <a:lnTo>
                  <a:pt x="924" y="1732"/>
                </a:lnTo>
                <a:lnTo>
                  <a:pt x="924" y="1726"/>
                </a:lnTo>
                <a:lnTo>
                  <a:pt x="924" y="1726"/>
                </a:lnTo>
                <a:lnTo>
                  <a:pt x="928" y="1726"/>
                </a:lnTo>
                <a:lnTo>
                  <a:pt x="930" y="1726"/>
                </a:lnTo>
                <a:lnTo>
                  <a:pt x="934" y="1728"/>
                </a:lnTo>
                <a:lnTo>
                  <a:pt x="934" y="1728"/>
                </a:lnTo>
                <a:lnTo>
                  <a:pt x="932" y="1732"/>
                </a:lnTo>
                <a:lnTo>
                  <a:pt x="930" y="1736"/>
                </a:lnTo>
                <a:lnTo>
                  <a:pt x="930" y="1736"/>
                </a:lnTo>
                <a:close/>
                <a:moveTo>
                  <a:pt x="1030" y="1726"/>
                </a:moveTo>
                <a:lnTo>
                  <a:pt x="1030" y="1726"/>
                </a:lnTo>
                <a:lnTo>
                  <a:pt x="1056" y="1718"/>
                </a:lnTo>
                <a:lnTo>
                  <a:pt x="1062" y="1716"/>
                </a:lnTo>
                <a:lnTo>
                  <a:pt x="1068" y="1716"/>
                </a:lnTo>
                <a:lnTo>
                  <a:pt x="1072" y="1718"/>
                </a:lnTo>
                <a:lnTo>
                  <a:pt x="1074" y="1722"/>
                </a:lnTo>
                <a:lnTo>
                  <a:pt x="1074" y="1722"/>
                </a:lnTo>
                <a:lnTo>
                  <a:pt x="1068" y="1722"/>
                </a:lnTo>
                <a:lnTo>
                  <a:pt x="1062" y="1722"/>
                </a:lnTo>
                <a:lnTo>
                  <a:pt x="1052" y="1724"/>
                </a:lnTo>
                <a:lnTo>
                  <a:pt x="1042" y="1726"/>
                </a:lnTo>
                <a:lnTo>
                  <a:pt x="1030" y="1726"/>
                </a:lnTo>
                <a:lnTo>
                  <a:pt x="1030" y="1726"/>
                </a:lnTo>
                <a:close/>
                <a:moveTo>
                  <a:pt x="1090" y="206"/>
                </a:moveTo>
                <a:lnTo>
                  <a:pt x="1090" y="206"/>
                </a:lnTo>
                <a:lnTo>
                  <a:pt x="1086" y="206"/>
                </a:lnTo>
                <a:lnTo>
                  <a:pt x="1084" y="208"/>
                </a:lnTo>
                <a:lnTo>
                  <a:pt x="1082" y="216"/>
                </a:lnTo>
                <a:lnTo>
                  <a:pt x="1082" y="216"/>
                </a:lnTo>
                <a:lnTo>
                  <a:pt x="1086" y="224"/>
                </a:lnTo>
                <a:lnTo>
                  <a:pt x="1088" y="226"/>
                </a:lnTo>
                <a:lnTo>
                  <a:pt x="1092" y="226"/>
                </a:lnTo>
                <a:lnTo>
                  <a:pt x="1092" y="226"/>
                </a:lnTo>
                <a:lnTo>
                  <a:pt x="1094" y="222"/>
                </a:lnTo>
                <a:lnTo>
                  <a:pt x="1094" y="218"/>
                </a:lnTo>
                <a:lnTo>
                  <a:pt x="1090" y="208"/>
                </a:lnTo>
                <a:lnTo>
                  <a:pt x="1090" y="208"/>
                </a:lnTo>
                <a:lnTo>
                  <a:pt x="1096" y="208"/>
                </a:lnTo>
                <a:lnTo>
                  <a:pt x="1100" y="208"/>
                </a:lnTo>
                <a:lnTo>
                  <a:pt x="1104" y="206"/>
                </a:lnTo>
                <a:lnTo>
                  <a:pt x="1106" y="208"/>
                </a:lnTo>
                <a:lnTo>
                  <a:pt x="1106" y="208"/>
                </a:lnTo>
                <a:lnTo>
                  <a:pt x="1106" y="216"/>
                </a:lnTo>
                <a:lnTo>
                  <a:pt x="1106" y="216"/>
                </a:lnTo>
                <a:lnTo>
                  <a:pt x="1100" y="216"/>
                </a:lnTo>
                <a:lnTo>
                  <a:pt x="1100" y="218"/>
                </a:lnTo>
                <a:lnTo>
                  <a:pt x="1098" y="218"/>
                </a:lnTo>
                <a:lnTo>
                  <a:pt x="1098" y="218"/>
                </a:lnTo>
                <a:lnTo>
                  <a:pt x="1104" y="220"/>
                </a:lnTo>
                <a:lnTo>
                  <a:pt x="1108" y="222"/>
                </a:lnTo>
                <a:lnTo>
                  <a:pt x="1108" y="222"/>
                </a:lnTo>
                <a:lnTo>
                  <a:pt x="1108" y="214"/>
                </a:lnTo>
                <a:lnTo>
                  <a:pt x="1110" y="210"/>
                </a:lnTo>
                <a:lnTo>
                  <a:pt x="1116" y="204"/>
                </a:lnTo>
                <a:lnTo>
                  <a:pt x="1116" y="204"/>
                </a:lnTo>
                <a:lnTo>
                  <a:pt x="1108" y="204"/>
                </a:lnTo>
                <a:lnTo>
                  <a:pt x="1104" y="204"/>
                </a:lnTo>
                <a:lnTo>
                  <a:pt x="1104" y="200"/>
                </a:lnTo>
                <a:lnTo>
                  <a:pt x="1104" y="200"/>
                </a:lnTo>
                <a:lnTo>
                  <a:pt x="1104" y="200"/>
                </a:lnTo>
                <a:lnTo>
                  <a:pt x="1104" y="198"/>
                </a:lnTo>
                <a:lnTo>
                  <a:pt x="1104" y="198"/>
                </a:lnTo>
                <a:lnTo>
                  <a:pt x="1104" y="198"/>
                </a:lnTo>
                <a:lnTo>
                  <a:pt x="1102" y="202"/>
                </a:lnTo>
                <a:lnTo>
                  <a:pt x="1098" y="202"/>
                </a:lnTo>
                <a:lnTo>
                  <a:pt x="1090" y="202"/>
                </a:lnTo>
                <a:lnTo>
                  <a:pt x="1082" y="200"/>
                </a:lnTo>
                <a:lnTo>
                  <a:pt x="1080" y="202"/>
                </a:lnTo>
                <a:lnTo>
                  <a:pt x="1078" y="206"/>
                </a:lnTo>
                <a:lnTo>
                  <a:pt x="1078" y="206"/>
                </a:lnTo>
                <a:lnTo>
                  <a:pt x="1082" y="206"/>
                </a:lnTo>
                <a:lnTo>
                  <a:pt x="1086" y="204"/>
                </a:lnTo>
                <a:lnTo>
                  <a:pt x="1088" y="204"/>
                </a:lnTo>
                <a:lnTo>
                  <a:pt x="1090" y="206"/>
                </a:lnTo>
                <a:lnTo>
                  <a:pt x="1090" y="206"/>
                </a:lnTo>
                <a:close/>
                <a:moveTo>
                  <a:pt x="1254" y="252"/>
                </a:moveTo>
                <a:lnTo>
                  <a:pt x="1254" y="252"/>
                </a:lnTo>
                <a:lnTo>
                  <a:pt x="1266" y="256"/>
                </a:lnTo>
                <a:lnTo>
                  <a:pt x="1272" y="256"/>
                </a:lnTo>
                <a:lnTo>
                  <a:pt x="1274" y="254"/>
                </a:lnTo>
                <a:lnTo>
                  <a:pt x="1274" y="254"/>
                </a:lnTo>
                <a:lnTo>
                  <a:pt x="1270" y="250"/>
                </a:lnTo>
                <a:lnTo>
                  <a:pt x="1256" y="242"/>
                </a:lnTo>
                <a:lnTo>
                  <a:pt x="1248" y="240"/>
                </a:lnTo>
                <a:lnTo>
                  <a:pt x="1238" y="236"/>
                </a:lnTo>
                <a:lnTo>
                  <a:pt x="1238" y="236"/>
                </a:lnTo>
                <a:lnTo>
                  <a:pt x="1246" y="246"/>
                </a:lnTo>
                <a:lnTo>
                  <a:pt x="1248" y="250"/>
                </a:lnTo>
                <a:lnTo>
                  <a:pt x="1254" y="252"/>
                </a:lnTo>
                <a:lnTo>
                  <a:pt x="1254" y="252"/>
                </a:lnTo>
                <a:close/>
                <a:moveTo>
                  <a:pt x="304" y="572"/>
                </a:moveTo>
                <a:lnTo>
                  <a:pt x="304" y="572"/>
                </a:lnTo>
                <a:lnTo>
                  <a:pt x="300" y="576"/>
                </a:lnTo>
                <a:lnTo>
                  <a:pt x="298" y="580"/>
                </a:lnTo>
                <a:lnTo>
                  <a:pt x="294" y="584"/>
                </a:lnTo>
                <a:lnTo>
                  <a:pt x="290" y="588"/>
                </a:lnTo>
                <a:lnTo>
                  <a:pt x="290" y="588"/>
                </a:lnTo>
                <a:lnTo>
                  <a:pt x="288" y="584"/>
                </a:lnTo>
                <a:lnTo>
                  <a:pt x="286" y="584"/>
                </a:lnTo>
                <a:lnTo>
                  <a:pt x="282" y="586"/>
                </a:lnTo>
                <a:lnTo>
                  <a:pt x="278" y="588"/>
                </a:lnTo>
                <a:lnTo>
                  <a:pt x="278" y="588"/>
                </a:lnTo>
                <a:lnTo>
                  <a:pt x="280" y="606"/>
                </a:lnTo>
                <a:lnTo>
                  <a:pt x="284" y="614"/>
                </a:lnTo>
                <a:lnTo>
                  <a:pt x="288" y="618"/>
                </a:lnTo>
                <a:lnTo>
                  <a:pt x="288" y="618"/>
                </a:lnTo>
                <a:lnTo>
                  <a:pt x="296" y="624"/>
                </a:lnTo>
                <a:lnTo>
                  <a:pt x="300" y="626"/>
                </a:lnTo>
                <a:lnTo>
                  <a:pt x="302" y="626"/>
                </a:lnTo>
                <a:lnTo>
                  <a:pt x="308" y="622"/>
                </a:lnTo>
                <a:lnTo>
                  <a:pt x="314" y="614"/>
                </a:lnTo>
                <a:lnTo>
                  <a:pt x="324" y="596"/>
                </a:lnTo>
                <a:lnTo>
                  <a:pt x="332" y="588"/>
                </a:lnTo>
                <a:lnTo>
                  <a:pt x="340" y="582"/>
                </a:lnTo>
                <a:lnTo>
                  <a:pt x="340" y="582"/>
                </a:lnTo>
                <a:lnTo>
                  <a:pt x="340" y="578"/>
                </a:lnTo>
                <a:lnTo>
                  <a:pt x="342" y="572"/>
                </a:lnTo>
                <a:lnTo>
                  <a:pt x="350" y="558"/>
                </a:lnTo>
                <a:lnTo>
                  <a:pt x="360" y="542"/>
                </a:lnTo>
                <a:lnTo>
                  <a:pt x="364" y="534"/>
                </a:lnTo>
                <a:lnTo>
                  <a:pt x="366" y="526"/>
                </a:lnTo>
                <a:lnTo>
                  <a:pt x="366" y="526"/>
                </a:lnTo>
                <a:lnTo>
                  <a:pt x="360" y="518"/>
                </a:lnTo>
                <a:lnTo>
                  <a:pt x="358" y="510"/>
                </a:lnTo>
                <a:lnTo>
                  <a:pt x="360" y="504"/>
                </a:lnTo>
                <a:lnTo>
                  <a:pt x="364" y="498"/>
                </a:lnTo>
                <a:lnTo>
                  <a:pt x="374" y="486"/>
                </a:lnTo>
                <a:lnTo>
                  <a:pt x="376" y="478"/>
                </a:lnTo>
                <a:lnTo>
                  <a:pt x="376" y="468"/>
                </a:lnTo>
                <a:lnTo>
                  <a:pt x="376" y="468"/>
                </a:lnTo>
                <a:lnTo>
                  <a:pt x="372" y="472"/>
                </a:lnTo>
                <a:lnTo>
                  <a:pt x="368" y="476"/>
                </a:lnTo>
                <a:lnTo>
                  <a:pt x="360" y="486"/>
                </a:lnTo>
                <a:lnTo>
                  <a:pt x="358" y="490"/>
                </a:lnTo>
                <a:lnTo>
                  <a:pt x="354" y="492"/>
                </a:lnTo>
                <a:lnTo>
                  <a:pt x="350" y="494"/>
                </a:lnTo>
                <a:lnTo>
                  <a:pt x="344" y="492"/>
                </a:lnTo>
                <a:lnTo>
                  <a:pt x="344" y="492"/>
                </a:lnTo>
                <a:lnTo>
                  <a:pt x="348" y="496"/>
                </a:lnTo>
                <a:lnTo>
                  <a:pt x="346" y="502"/>
                </a:lnTo>
                <a:lnTo>
                  <a:pt x="344" y="506"/>
                </a:lnTo>
                <a:lnTo>
                  <a:pt x="338" y="512"/>
                </a:lnTo>
                <a:lnTo>
                  <a:pt x="328" y="520"/>
                </a:lnTo>
                <a:lnTo>
                  <a:pt x="322" y="526"/>
                </a:lnTo>
                <a:lnTo>
                  <a:pt x="318" y="530"/>
                </a:lnTo>
                <a:lnTo>
                  <a:pt x="318" y="530"/>
                </a:lnTo>
                <a:lnTo>
                  <a:pt x="314" y="528"/>
                </a:lnTo>
                <a:lnTo>
                  <a:pt x="308" y="528"/>
                </a:lnTo>
                <a:lnTo>
                  <a:pt x="298" y="526"/>
                </a:lnTo>
                <a:lnTo>
                  <a:pt x="298" y="526"/>
                </a:lnTo>
                <a:lnTo>
                  <a:pt x="288" y="536"/>
                </a:lnTo>
                <a:lnTo>
                  <a:pt x="282" y="540"/>
                </a:lnTo>
                <a:lnTo>
                  <a:pt x="274" y="540"/>
                </a:lnTo>
                <a:lnTo>
                  <a:pt x="274" y="540"/>
                </a:lnTo>
                <a:lnTo>
                  <a:pt x="274" y="550"/>
                </a:lnTo>
                <a:lnTo>
                  <a:pt x="272" y="556"/>
                </a:lnTo>
                <a:lnTo>
                  <a:pt x="266" y="562"/>
                </a:lnTo>
                <a:lnTo>
                  <a:pt x="264" y="570"/>
                </a:lnTo>
                <a:lnTo>
                  <a:pt x="264" y="570"/>
                </a:lnTo>
                <a:lnTo>
                  <a:pt x="278" y="570"/>
                </a:lnTo>
                <a:lnTo>
                  <a:pt x="288" y="572"/>
                </a:lnTo>
                <a:lnTo>
                  <a:pt x="296" y="572"/>
                </a:lnTo>
                <a:lnTo>
                  <a:pt x="304" y="572"/>
                </a:lnTo>
                <a:lnTo>
                  <a:pt x="304" y="572"/>
                </a:lnTo>
                <a:close/>
                <a:moveTo>
                  <a:pt x="160" y="618"/>
                </a:moveTo>
                <a:lnTo>
                  <a:pt x="160" y="618"/>
                </a:lnTo>
                <a:lnTo>
                  <a:pt x="152" y="634"/>
                </a:lnTo>
                <a:lnTo>
                  <a:pt x="142" y="650"/>
                </a:lnTo>
                <a:lnTo>
                  <a:pt x="134" y="666"/>
                </a:lnTo>
                <a:lnTo>
                  <a:pt x="130" y="674"/>
                </a:lnTo>
                <a:lnTo>
                  <a:pt x="130" y="682"/>
                </a:lnTo>
                <a:lnTo>
                  <a:pt x="130" y="682"/>
                </a:lnTo>
                <a:lnTo>
                  <a:pt x="132" y="674"/>
                </a:lnTo>
                <a:lnTo>
                  <a:pt x="138" y="666"/>
                </a:lnTo>
                <a:lnTo>
                  <a:pt x="148" y="650"/>
                </a:lnTo>
                <a:lnTo>
                  <a:pt x="154" y="644"/>
                </a:lnTo>
                <a:lnTo>
                  <a:pt x="158" y="636"/>
                </a:lnTo>
                <a:lnTo>
                  <a:pt x="160" y="628"/>
                </a:lnTo>
                <a:lnTo>
                  <a:pt x="160" y="618"/>
                </a:lnTo>
                <a:lnTo>
                  <a:pt x="160" y="618"/>
                </a:lnTo>
                <a:close/>
                <a:moveTo>
                  <a:pt x="1734" y="1078"/>
                </a:moveTo>
                <a:lnTo>
                  <a:pt x="1734" y="1078"/>
                </a:lnTo>
                <a:lnTo>
                  <a:pt x="1736" y="1076"/>
                </a:lnTo>
                <a:lnTo>
                  <a:pt x="1740" y="1076"/>
                </a:lnTo>
                <a:lnTo>
                  <a:pt x="1740" y="1076"/>
                </a:lnTo>
                <a:lnTo>
                  <a:pt x="1738" y="1064"/>
                </a:lnTo>
                <a:lnTo>
                  <a:pt x="1736" y="1056"/>
                </a:lnTo>
                <a:lnTo>
                  <a:pt x="1734" y="1050"/>
                </a:lnTo>
                <a:lnTo>
                  <a:pt x="1732" y="1048"/>
                </a:lnTo>
                <a:lnTo>
                  <a:pt x="1730" y="1048"/>
                </a:lnTo>
                <a:lnTo>
                  <a:pt x="1730" y="1048"/>
                </a:lnTo>
                <a:lnTo>
                  <a:pt x="1732" y="1048"/>
                </a:lnTo>
                <a:lnTo>
                  <a:pt x="1732" y="1050"/>
                </a:lnTo>
                <a:lnTo>
                  <a:pt x="1730" y="1054"/>
                </a:lnTo>
                <a:lnTo>
                  <a:pt x="1728" y="1056"/>
                </a:lnTo>
                <a:lnTo>
                  <a:pt x="1728" y="1058"/>
                </a:lnTo>
                <a:lnTo>
                  <a:pt x="1730" y="1058"/>
                </a:lnTo>
                <a:lnTo>
                  <a:pt x="1730" y="1058"/>
                </a:lnTo>
                <a:lnTo>
                  <a:pt x="1732" y="1058"/>
                </a:lnTo>
                <a:lnTo>
                  <a:pt x="1732" y="1058"/>
                </a:lnTo>
                <a:lnTo>
                  <a:pt x="1734" y="1066"/>
                </a:lnTo>
                <a:lnTo>
                  <a:pt x="1732" y="1074"/>
                </a:lnTo>
                <a:lnTo>
                  <a:pt x="1734" y="1076"/>
                </a:lnTo>
                <a:lnTo>
                  <a:pt x="1734" y="1078"/>
                </a:lnTo>
                <a:lnTo>
                  <a:pt x="1734" y="1078"/>
                </a:lnTo>
                <a:close/>
                <a:moveTo>
                  <a:pt x="1674" y="1348"/>
                </a:moveTo>
                <a:lnTo>
                  <a:pt x="1674" y="1348"/>
                </a:lnTo>
                <a:lnTo>
                  <a:pt x="1672" y="1350"/>
                </a:lnTo>
                <a:lnTo>
                  <a:pt x="1670" y="1350"/>
                </a:lnTo>
                <a:lnTo>
                  <a:pt x="1670" y="1352"/>
                </a:lnTo>
                <a:lnTo>
                  <a:pt x="1670" y="1352"/>
                </a:lnTo>
                <a:lnTo>
                  <a:pt x="1670" y="1352"/>
                </a:lnTo>
                <a:lnTo>
                  <a:pt x="1670" y="1356"/>
                </a:lnTo>
                <a:lnTo>
                  <a:pt x="1668" y="1364"/>
                </a:lnTo>
                <a:lnTo>
                  <a:pt x="1668" y="1366"/>
                </a:lnTo>
                <a:lnTo>
                  <a:pt x="1668" y="1368"/>
                </a:lnTo>
                <a:lnTo>
                  <a:pt x="1670" y="1370"/>
                </a:lnTo>
                <a:lnTo>
                  <a:pt x="1674" y="1366"/>
                </a:lnTo>
                <a:lnTo>
                  <a:pt x="1674" y="1366"/>
                </a:lnTo>
                <a:lnTo>
                  <a:pt x="1672" y="1366"/>
                </a:lnTo>
                <a:lnTo>
                  <a:pt x="1670" y="1364"/>
                </a:lnTo>
                <a:lnTo>
                  <a:pt x="1672" y="1360"/>
                </a:lnTo>
                <a:lnTo>
                  <a:pt x="1678" y="1352"/>
                </a:lnTo>
                <a:lnTo>
                  <a:pt x="1678" y="1352"/>
                </a:lnTo>
                <a:lnTo>
                  <a:pt x="1676" y="1350"/>
                </a:lnTo>
                <a:lnTo>
                  <a:pt x="1674" y="1348"/>
                </a:lnTo>
                <a:lnTo>
                  <a:pt x="1674" y="1348"/>
                </a:lnTo>
                <a:close/>
                <a:moveTo>
                  <a:pt x="1660" y="1400"/>
                </a:moveTo>
                <a:lnTo>
                  <a:pt x="1660" y="1400"/>
                </a:lnTo>
                <a:lnTo>
                  <a:pt x="1652" y="1400"/>
                </a:lnTo>
                <a:lnTo>
                  <a:pt x="1650" y="1402"/>
                </a:lnTo>
                <a:lnTo>
                  <a:pt x="1648" y="1404"/>
                </a:lnTo>
                <a:lnTo>
                  <a:pt x="1648" y="1404"/>
                </a:lnTo>
                <a:lnTo>
                  <a:pt x="1652" y="1404"/>
                </a:lnTo>
                <a:lnTo>
                  <a:pt x="1654" y="1404"/>
                </a:lnTo>
                <a:lnTo>
                  <a:pt x="1650" y="1410"/>
                </a:lnTo>
                <a:lnTo>
                  <a:pt x="1646" y="1414"/>
                </a:lnTo>
                <a:lnTo>
                  <a:pt x="1646" y="1416"/>
                </a:lnTo>
                <a:lnTo>
                  <a:pt x="1648" y="1418"/>
                </a:lnTo>
                <a:lnTo>
                  <a:pt x="1648" y="1418"/>
                </a:lnTo>
                <a:lnTo>
                  <a:pt x="1654" y="1414"/>
                </a:lnTo>
                <a:lnTo>
                  <a:pt x="1658" y="1408"/>
                </a:lnTo>
                <a:lnTo>
                  <a:pt x="1662" y="1396"/>
                </a:lnTo>
                <a:lnTo>
                  <a:pt x="1668" y="1384"/>
                </a:lnTo>
                <a:lnTo>
                  <a:pt x="1674" y="1372"/>
                </a:lnTo>
                <a:lnTo>
                  <a:pt x="1674" y="1372"/>
                </a:lnTo>
                <a:lnTo>
                  <a:pt x="1666" y="1376"/>
                </a:lnTo>
                <a:lnTo>
                  <a:pt x="1662" y="1378"/>
                </a:lnTo>
                <a:lnTo>
                  <a:pt x="1660" y="1382"/>
                </a:lnTo>
                <a:lnTo>
                  <a:pt x="1660" y="1390"/>
                </a:lnTo>
                <a:lnTo>
                  <a:pt x="1660" y="1400"/>
                </a:lnTo>
                <a:lnTo>
                  <a:pt x="1660" y="1400"/>
                </a:lnTo>
                <a:close/>
                <a:moveTo>
                  <a:pt x="464" y="1532"/>
                </a:moveTo>
                <a:lnTo>
                  <a:pt x="464" y="1532"/>
                </a:lnTo>
                <a:lnTo>
                  <a:pt x="468" y="1532"/>
                </a:lnTo>
                <a:lnTo>
                  <a:pt x="468" y="1534"/>
                </a:lnTo>
                <a:lnTo>
                  <a:pt x="470" y="1536"/>
                </a:lnTo>
                <a:lnTo>
                  <a:pt x="474" y="1538"/>
                </a:lnTo>
                <a:lnTo>
                  <a:pt x="474" y="1538"/>
                </a:lnTo>
                <a:lnTo>
                  <a:pt x="470" y="1470"/>
                </a:lnTo>
                <a:lnTo>
                  <a:pt x="470" y="1470"/>
                </a:lnTo>
                <a:lnTo>
                  <a:pt x="464" y="1476"/>
                </a:lnTo>
                <a:lnTo>
                  <a:pt x="462" y="1484"/>
                </a:lnTo>
                <a:lnTo>
                  <a:pt x="464" y="1494"/>
                </a:lnTo>
                <a:lnTo>
                  <a:pt x="464" y="1502"/>
                </a:lnTo>
                <a:lnTo>
                  <a:pt x="468" y="1520"/>
                </a:lnTo>
                <a:lnTo>
                  <a:pt x="466" y="1528"/>
                </a:lnTo>
                <a:lnTo>
                  <a:pt x="464" y="1532"/>
                </a:lnTo>
                <a:lnTo>
                  <a:pt x="464" y="1532"/>
                </a:lnTo>
                <a:close/>
                <a:moveTo>
                  <a:pt x="464" y="1532"/>
                </a:moveTo>
                <a:lnTo>
                  <a:pt x="464" y="1532"/>
                </a:lnTo>
                <a:lnTo>
                  <a:pt x="460" y="1534"/>
                </a:lnTo>
                <a:lnTo>
                  <a:pt x="460" y="1534"/>
                </a:lnTo>
                <a:lnTo>
                  <a:pt x="464" y="1532"/>
                </a:lnTo>
                <a:lnTo>
                  <a:pt x="464" y="1532"/>
                </a:lnTo>
                <a:close/>
                <a:moveTo>
                  <a:pt x="360" y="1526"/>
                </a:moveTo>
                <a:lnTo>
                  <a:pt x="360" y="1526"/>
                </a:lnTo>
                <a:lnTo>
                  <a:pt x="358" y="1530"/>
                </a:lnTo>
                <a:lnTo>
                  <a:pt x="356" y="1534"/>
                </a:lnTo>
                <a:lnTo>
                  <a:pt x="352" y="1536"/>
                </a:lnTo>
                <a:lnTo>
                  <a:pt x="348" y="1538"/>
                </a:lnTo>
                <a:lnTo>
                  <a:pt x="348" y="1538"/>
                </a:lnTo>
                <a:lnTo>
                  <a:pt x="352" y="1542"/>
                </a:lnTo>
                <a:lnTo>
                  <a:pt x="354" y="1548"/>
                </a:lnTo>
                <a:lnTo>
                  <a:pt x="358" y="1554"/>
                </a:lnTo>
                <a:lnTo>
                  <a:pt x="362" y="1556"/>
                </a:lnTo>
                <a:lnTo>
                  <a:pt x="366" y="1556"/>
                </a:lnTo>
                <a:lnTo>
                  <a:pt x="366" y="1556"/>
                </a:lnTo>
                <a:lnTo>
                  <a:pt x="368" y="1552"/>
                </a:lnTo>
                <a:lnTo>
                  <a:pt x="368" y="1550"/>
                </a:lnTo>
                <a:lnTo>
                  <a:pt x="366" y="1544"/>
                </a:lnTo>
                <a:lnTo>
                  <a:pt x="360" y="1540"/>
                </a:lnTo>
                <a:lnTo>
                  <a:pt x="358" y="1536"/>
                </a:lnTo>
                <a:lnTo>
                  <a:pt x="358" y="1534"/>
                </a:lnTo>
                <a:lnTo>
                  <a:pt x="358" y="1534"/>
                </a:lnTo>
                <a:lnTo>
                  <a:pt x="360" y="1532"/>
                </a:lnTo>
                <a:lnTo>
                  <a:pt x="362" y="1530"/>
                </a:lnTo>
                <a:lnTo>
                  <a:pt x="362" y="1530"/>
                </a:lnTo>
                <a:lnTo>
                  <a:pt x="368" y="1542"/>
                </a:lnTo>
                <a:lnTo>
                  <a:pt x="374" y="1546"/>
                </a:lnTo>
                <a:lnTo>
                  <a:pt x="376" y="1546"/>
                </a:lnTo>
                <a:lnTo>
                  <a:pt x="382" y="1546"/>
                </a:lnTo>
                <a:lnTo>
                  <a:pt x="382" y="1546"/>
                </a:lnTo>
                <a:lnTo>
                  <a:pt x="380" y="1542"/>
                </a:lnTo>
                <a:lnTo>
                  <a:pt x="380" y="1538"/>
                </a:lnTo>
                <a:lnTo>
                  <a:pt x="374" y="1532"/>
                </a:lnTo>
                <a:lnTo>
                  <a:pt x="360" y="1526"/>
                </a:lnTo>
                <a:lnTo>
                  <a:pt x="360" y="1526"/>
                </a:lnTo>
                <a:close/>
                <a:moveTo>
                  <a:pt x="440" y="1624"/>
                </a:moveTo>
                <a:lnTo>
                  <a:pt x="440" y="1624"/>
                </a:lnTo>
                <a:lnTo>
                  <a:pt x="440" y="1626"/>
                </a:lnTo>
                <a:lnTo>
                  <a:pt x="440" y="1626"/>
                </a:lnTo>
                <a:lnTo>
                  <a:pt x="436" y="1626"/>
                </a:lnTo>
                <a:lnTo>
                  <a:pt x="432" y="1624"/>
                </a:lnTo>
                <a:lnTo>
                  <a:pt x="432" y="1624"/>
                </a:lnTo>
                <a:lnTo>
                  <a:pt x="430" y="1626"/>
                </a:lnTo>
                <a:lnTo>
                  <a:pt x="430" y="1626"/>
                </a:lnTo>
                <a:lnTo>
                  <a:pt x="434" y="1628"/>
                </a:lnTo>
                <a:lnTo>
                  <a:pt x="432" y="1630"/>
                </a:lnTo>
                <a:lnTo>
                  <a:pt x="428" y="1634"/>
                </a:lnTo>
                <a:lnTo>
                  <a:pt x="428" y="1634"/>
                </a:lnTo>
                <a:lnTo>
                  <a:pt x="428" y="1638"/>
                </a:lnTo>
                <a:lnTo>
                  <a:pt x="428" y="1638"/>
                </a:lnTo>
                <a:lnTo>
                  <a:pt x="424" y="1628"/>
                </a:lnTo>
                <a:lnTo>
                  <a:pt x="420" y="1626"/>
                </a:lnTo>
                <a:lnTo>
                  <a:pt x="414" y="1624"/>
                </a:lnTo>
                <a:lnTo>
                  <a:pt x="414" y="1624"/>
                </a:lnTo>
                <a:lnTo>
                  <a:pt x="416" y="1630"/>
                </a:lnTo>
                <a:lnTo>
                  <a:pt x="418" y="1632"/>
                </a:lnTo>
                <a:lnTo>
                  <a:pt x="422" y="1640"/>
                </a:lnTo>
                <a:lnTo>
                  <a:pt x="436" y="1640"/>
                </a:lnTo>
                <a:lnTo>
                  <a:pt x="436" y="1640"/>
                </a:lnTo>
                <a:lnTo>
                  <a:pt x="434" y="1636"/>
                </a:lnTo>
                <a:lnTo>
                  <a:pt x="436" y="1632"/>
                </a:lnTo>
                <a:lnTo>
                  <a:pt x="438" y="1630"/>
                </a:lnTo>
                <a:lnTo>
                  <a:pt x="442" y="1626"/>
                </a:lnTo>
                <a:lnTo>
                  <a:pt x="442" y="1626"/>
                </a:lnTo>
                <a:lnTo>
                  <a:pt x="440" y="1624"/>
                </a:lnTo>
                <a:lnTo>
                  <a:pt x="440" y="1624"/>
                </a:lnTo>
                <a:close/>
                <a:moveTo>
                  <a:pt x="1188" y="1730"/>
                </a:moveTo>
                <a:lnTo>
                  <a:pt x="1188" y="1730"/>
                </a:lnTo>
                <a:lnTo>
                  <a:pt x="1194" y="1730"/>
                </a:lnTo>
                <a:lnTo>
                  <a:pt x="1196" y="1732"/>
                </a:lnTo>
                <a:lnTo>
                  <a:pt x="1196" y="1734"/>
                </a:lnTo>
                <a:lnTo>
                  <a:pt x="1196" y="1734"/>
                </a:lnTo>
                <a:lnTo>
                  <a:pt x="1196" y="1734"/>
                </a:lnTo>
                <a:lnTo>
                  <a:pt x="1196" y="1736"/>
                </a:lnTo>
                <a:lnTo>
                  <a:pt x="1196" y="1736"/>
                </a:lnTo>
                <a:lnTo>
                  <a:pt x="1196" y="1736"/>
                </a:lnTo>
                <a:lnTo>
                  <a:pt x="1198" y="1734"/>
                </a:lnTo>
                <a:lnTo>
                  <a:pt x="1200" y="1734"/>
                </a:lnTo>
                <a:lnTo>
                  <a:pt x="1206" y="1732"/>
                </a:lnTo>
                <a:lnTo>
                  <a:pt x="1214" y="1734"/>
                </a:lnTo>
                <a:lnTo>
                  <a:pt x="1220" y="1734"/>
                </a:lnTo>
                <a:lnTo>
                  <a:pt x="1220" y="1734"/>
                </a:lnTo>
                <a:lnTo>
                  <a:pt x="1220" y="1728"/>
                </a:lnTo>
                <a:lnTo>
                  <a:pt x="1218" y="1726"/>
                </a:lnTo>
                <a:lnTo>
                  <a:pt x="1212" y="1720"/>
                </a:lnTo>
                <a:lnTo>
                  <a:pt x="1212" y="1720"/>
                </a:lnTo>
                <a:lnTo>
                  <a:pt x="1210" y="1724"/>
                </a:lnTo>
                <a:lnTo>
                  <a:pt x="1208" y="1726"/>
                </a:lnTo>
                <a:lnTo>
                  <a:pt x="1202" y="1726"/>
                </a:lnTo>
                <a:lnTo>
                  <a:pt x="1196" y="1726"/>
                </a:lnTo>
                <a:lnTo>
                  <a:pt x="1192" y="1728"/>
                </a:lnTo>
                <a:lnTo>
                  <a:pt x="1188" y="1730"/>
                </a:lnTo>
                <a:lnTo>
                  <a:pt x="1188" y="1730"/>
                </a:lnTo>
                <a:close/>
                <a:moveTo>
                  <a:pt x="742" y="1752"/>
                </a:moveTo>
                <a:lnTo>
                  <a:pt x="742" y="1752"/>
                </a:lnTo>
                <a:lnTo>
                  <a:pt x="740" y="1750"/>
                </a:lnTo>
                <a:lnTo>
                  <a:pt x="740" y="1750"/>
                </a:lnTo>
                <a:lnTo>
                  <a:pt x="742" y="1748"/>
                </a:lnTo>
                <a:lnTo>
                  <a:pt x="742" y="1748"/>
                </a:lnTo>
                <a:lnTo>
                  <a:pt x="746" y="1748"/>
                </a:lnTo>
                <a:lnTo>
                  <a:pt x="746" y="1748"/>
                </a:lnTo>
                <a:lnTo>
                  <a:pt x="748" y="1746"/>
                </a:lnTo>
                <a:lnTo>
                  <a:pt x="748" y="1746"/>
                </a:lnTo>
                <a:lnTo>
                  <a:pt x="734" y="1748"/>
                </a:lnTo>
                <a:lnTo>
                  <a:pt x="728" y="1748"/>
                </a:lnTo>
                <a:lnTo>
                  <a:pt x="724" y="1752"/>
                </a:lnTo>
                <a:lnTo>
                  <a:pt x="724" y="1752"/>
                </a:lnTo>
                <a:lnTo>
                  <a:pt x="728" y="1754"/>
                </a:lnTo>
                <a:lnTo>
                  <a:pt x="734" y="1754"/>
                </a:lnTo>
                <a:lnTo>
                  <a:pt x="738" y="1754"/>
                </a:lnTo>
                <a:lnTo>
                  <a:pt x="742" y="1754"/>
                </a:lnTo>
                <a:lnTo>
                  <a:pt x="742" y="1752"/>
                </a:lnTo>
                <a:lnTo>
                  <a:pt x="742" y="17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900" kern="0" dirty="0">
              <a:solidFill>
                <a:prstClr val="black"/>
              </a:solidFill>
            </a:endParaRPr>
          </a:p>
        </p:txBody>
      </p:sp>
      <p:sp>
        <p:nvSpPr>
          <p:cNvPr id="3075" name="PA-文本框 19">
            <a:extLst>
              <a:ext uri="{FF2B5EF4-FFF2-40B4-BE49-F238E27FC236}">
                <a16:creationId xmlns:a16="http://schemas.microsoft.com/office/drawing/2014/main" id="{3067B4F0-F295-412F-ACF5-77AD6DC347E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3895891" y="2556200"/>
            <a:ext cx="215605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ench Script MT" panose="03020402040607040605" pitchFamily="66" charset="0"/>
                <a:ea typeface="华文新魏" panose="02010800040101010101" pitchFamily="2" charset="-122"/>
              </a:rPr>
              <a:t>Part three</a:t>
            </a:r>
            <a:endParaRPr lang="zh-CN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French Script MT" panose="03020402040607040605" pitchFamily="66" charset="0"/>
              <a:ea typeface="华文新魏" panose="02010800040101010101" pitchFamily="2" charset="-122"/>
            </a:endParaRPr>
          </a:p>
        </p:txBody>
      </p:sp>
      <p:sp>
        <p:nvSpPr>
          <p:cNvPr id="3077" name="PA-文本框 21">
            <a:extLst>
              <a:ext uri="{FF2B5EF4-FFF2-40B4-BE49-F238E27FC236}">
                <a16:creationId xmlns:a16="http://schemas.microsoft.com/office/drawing/2014/main" id="{3C11402B-CD57-4A3B-987A-C0C724F9FC7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67984" y="934392"/>
            <a:ext cx="9048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Add title text</a:t>
            </a:r>
            <a:endParaRPr lang="zh-CN" altLang="en-US" sz="3200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PA-任意多边形 13">
            <a:extLst>
              <a:ext uri="{FF2B5EF4-FFF2-40B4-BE49-F238E27FC236}">
                <a16:creationId xmlns:a16="http://schemas.microsoft.com/office/drawing/2014/main" id="{15C32B2F-D796-4D0E-9DC9-4AF4C03FCECC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rot="5044420" flipV="1">
            <a:off x="6773313" y="642193"/>
            <a:ext cx="406400" cy="593725"/>
          </a:xfrm>
          <a:custGeom>
            <a:avLst/>
            <a:gdLst>
              <a:gd name="T0" fmla="*/ 166 w 720"/>
              <a:gd name="T1" fmla="*/ 681 h 702"/>
              <a:gd name="T2" fmla="*/ 163 w 720"/>
              <a:gd name="T3" fmla="*/ 678 h 702"/>
              <a:gd name="T4" fmla="*/ 45 w 720"/>
              <a:gd name="T5" fmla="*/ 164 h 702"/>
              <a:gd name="T6" fmla="*/ 53 w 720"/>
              <a:gd name="T7" fmla="*/ 173 h 702"/>
              <a:gd name="T8" fmla="*/ 42 w 720"/>
              <a:gd name="T9" fmla="*/ 55 h 702"/>
              <a:gd name="T10" fmla="*/ 57 w 720"/>
              <a:gd name="T11" fmla="*/ 104 h 702"/>
              <a:gd name="T12" fmla="*/ 202 w 720"/>
              <a:gd name="T13" fmla="*/ 681 h 702"/>
              <a:gd name="T14" fmla="*/ 7 w 720"/>
              <a:gd name="T15" fmla="*/ 51 h 702"/>
              <a:gd name="T16" fmla="*/ 33 w 720"/>
              <a:gd name="T17" fmla="*/ 295 h 702"/>
              <a:gd name="T18" fmla="*/ 34 w 720"/>
              <a:gd name="T19" fmla="*/ 325 h 702"/>
              <a:gd name="T20" fmla="*/ 23 w 720"/>
              <a:gd name="T21" fmla="*/ 170 h 702"/>
              <a:gd name="T22" fmla="*/ 79 w 720"/>
              <a:gd name="T23" fmla="*/ 375 h 702"/>
              <a:gd name="T24" fmla="*/ 79 w 720"/>
              <a:gd name="T25" fmla="*/ 489 h 702"/>
              <a:gd name="T26" fmla="*/ 81 w 720"/>
              <a:gd name="T27" fmla="*/ 552 h 702"/>
              <a:gd name="T28" fmla="*/ 145 w 720"/>
              <a:gd name="T29" fmla="*/ 631 h 702"/>
              <a:gd name="T30" fmla="*/ 265 w 720"/>
              <a:gd name="T31" fmla="*/ 621 h 702"/>
              <a:gd name="T32" fmla="*/ 354 w 720"/>
              <a:gd name="T33" fmla="*/ 606 h 702"/>
              <a:gd name="T34" fmla="*/ 519 w 720"/>
              <a:gd name="T35" fmla="*/ 578 h 702"/>
              <a:gd name="T36" fmla="*/ 703 w 720"/>
              <a:gd name="T37" fmla="*/ 569 h 702"/>
              <a:gd name="T38" fmla="*/ 569 w 720"/>
              <a:gd name="T39" fmla="*/ 624 h 702"/>
              <a:gd name="T40" fmla="*/ 472 w 720"/>
              <a:gd name="T41" fmla="*/ 626 h 702"/>
              <a:gd name="T42" fmla="*/ 219 w 720"/>
              <a:gd name="T43" fmla="*/ 677 h 702"/>
              <a:gd name="T44" fmla="*/ 185 w 720"/>
              <a:gd name="T45" fmla="*/ 659 h 702"/>
              <a:gd name="T46" fmla="*/ 88 w 720"/>
              <a:gd name="T47" fmla="*/ 676 h 702"/>
              <a:gd name="T48" fmla="*/ 39 w 720"/>
              <a:gd name="T49" fmla="*/ 602 h 702"/>
              <a:gd name="T50" fmla="*/ 36 w 720"/>
              <a:gd name="T51" fmla="*/ 501 h 702"/>
              <a:gd name="T52" fmla="*/ 45 w 720"/>
              <a:gd name="T53" fmla="*/ 662 h 702"/>
              <a:gd name="T54" fmla="*/ 57 w 720"/>
              <a:gd name="T55" fmla="*/ 693 h 702"/>
              <a:gd name="T56" fmla="*/ 16 w 720"/>
              <a:gd name="T57" fmla="*/ 554 h 702"/>
              <a:gd name="T58" fmla="*/ 37 w 720"/>
              <a:gd name="T59" fmla="*/ 385 h 702"/>
              <a:gd name="T60" fmla="*/ 45 w 720"/>
              <a:gd name="T61" fmla="*/ 342 h 702"/>
              <a:gd name="T62" fmla="*/ 28 w 720"/>
              <a:gd name="T63" fmla="*/ 268 h 702"/>
              <a:gd name="T64" fmla="*/ 29 w 720"/>
              <a:gd name="T65" fmla="*/ 221 h 702"/>
              <a:gd name="T66" fmla="*/ 34 w 720"/>
              <a:gd name="T67" fmla="*/ 210 h 702"/>
              <a:gd name="T68" fmla="*/ 52 w 720"/>
              <a:gd name="T69" fmla="*/ 188 h 702"/>
              <a:gd name="T70" fmla="*/ 54 w 720"/>
              <a:gd name="T71" fmla="*/ 234 h 702"/>
              <a:gd name="T72" fmla="*/ 57 w 720"/>
              <a:gd name="T73" fmla="*/ 574 h 702"/>
              <a:gd name="T74" fmla="*/ 68 w 720"/>
              <a:gd name="T75" fmla="*/ 528 h 702"/>
              <a:gd name="T76" fmla="*/ 76 w 720"/>
              <a:gd name="T77" fmla="*/ 487 h 702"/>
              <a:gd name="T78" fmla="*/ 48 w 720"/>
              <a:gd name="T79" fmla="*/ 223 h 702"/>
              <a:gd name="T80" fmla="*/ 50 w 720"/>
              <a:gd name="T81" fmla="*/ 253 h 702"/>
              <a:gd name="T82" fmla="*/ 50 w 720"/>
              <a:gd name="T83" fmla="*/ 280 h 702"/>
              <a:gd name="T84" fmla="*/ 45 w 720"/>
              <a:gd name="T85" fmla="*/ 307 h 702"/>
              <a:gd name="T86" fmla="*/ 47 w 720"/>
              <a:gd name="T87" fmla="*/ 335 h 702"/>
              <a:gd name="T88" fmla="*/ 35 w 720"/>
              <a:gd name="T89" fmla="*/ 382 h 702"/>
              <a:gd name="T90" fmla="*/ 42 w 720"/>
              <a:gd name="T91" fmla="*/ 449 h 702"/>
              <a:gd name="T92" fmla="*/ 29 w 720"/>
              <a:gd name="T93" fmla="*/ 586 h 702"/>
              <a:gd name="T94" fmla="*/ 40 w 720"/>
              <a:gd name="T95" fmla="*/ 577 h 702"/>
              <a:gd name="T96" fmla="*/ 598 w 720"/>
              <a:gd name="T97" fmla="*/ 623 h 702"/>
              <a:gd name="T98" fmla="*/ 330 w 720"/>
              <a:gd name="T99" fmla="*/ 608 h 702"/>
              <a:gd name="T100" fmla="*/ 296 w 720"/>
              <a:gd name="T101" fmla="*/ 642 h 702"/>
              <a:gd name="T102" fmla="*/ 178 w 720"/>
              <a:gd name="T103" fmla="*/ 662 h 702"/>
              <a:gd name="T104" fmla="*/ 68 w 720"/>
              <a:gd name="T105" fmla="*/ 544 h 702"/>
              <a:gd name="T106" fmla="*/ 56 w 720"/>
              <a:gd name="T107" fmla="*/ 191 h 702"/>
              <a:gd name="T108" fmla="*/ 436 w 720"/>
              <a:gd name="T109" fmla="*/ 643 h 702"/>
              <a:gd name="T110" fmla="*/ 80 w 720"/>
              <a:gd name="T111" fmla="*/ 430 h 702"/>
              <a:gd name="T112" fmla="*/ 83 w 720"/>
              <a:gd name="T113" fmla="*/ 454 h 702"/>
              <a:gd name="T114" fmla="*/ 79 w 720"/>
              <a:gd name="T115" fmla="*/ 15 h 702"/>
              <a:gd name="T116" fmla="*/ 91 w 720"/>
              <a:gd name="T117" fmla="*/ 163 h 702"/>
              <a:gd name="T118" fmla="*/ 81 w 720"/>
              <a:gd name="T119" fmla="*/ 349 h 702"/>
              <a:gd name="T120" fmla="*/ 74 w 720"/>
              <a:gd name="T121" fmla="*/ 247 h 702"/>
              <a:gd name="T122" fmla="*/ 88 w 720"/>
              <a:gd name="T123" fmla="*/ 347 h 702"/>
              <a:gd name="T124" fmla="*/ 92 w 720"/>
              <a:gd name="T125" fmla="*/ 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702">
                <a:moveTo>
                  <a:pt x="157" y="689"/>
                </a:moveTo>
                <a:lnTo>
                  <a:pt x="157" y="689"/>
                </a:lnTo>
                <a:lnTo>
                  <a:pt x="157" y="691"/>
                </a:lnTo>
                <a:lnTo>
                  <a:pt x="156" y="692"/>
                </a:lnTo>
                <a:lnTo>
                  <a:pt x="155" y="692"/>
                </a:lnTo>
                <a:lnTo>
                  <a:pt x="155" y="692"/>
                </a:lnTo>
                <a:lnTo>
                  <a:pt x="155" y="692"/>
                </a:lnTo>
                <a:lnTo>
                  <a:pt x="156" y="691"/>
                </a:lnTo>
                <a:lnTo>
                  <a:pt x="155" y="691"/>
                </a:lnTo>
                <a:lnTo>
                  <a:pt x="155" y="691"/>
                </a:lnTo>
                <a:lnTo>
                  <a:pt x="156" y="689"/>
                </a:lnTo>
                <a:lnTo>
                  <a:pt x="157" y="689"/>
                </a:lnTo>
                <a:lnTo>
                  <a:pt x="157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3" y="684"/>
                </a:lnTo>
                <a:lnTo>
                  <a:pt x="163" y="686"/>
                </a:lnTo>
                <a:lnTo>
                  <a:pt x="163" y="686"/>
                </a:lnTo>
                <a:lnTo>
                  <a:pt x="162" y="686"/>
                </a:lnTo>
                <a:lnTo>
                  <a:pt x="162" y="684"/>
                </a:lnTo>
                <a:lnTo>
                  <a:pt x="162" y="684"/>
                </a:lnTo>
                <a:lnTo>
                  <a:pt x="159" y="684"/>
                </a:lnTo>
                <a:lnTo>
                  <a:pt x="158" y="684"/>
                </a:lnTo>
                <a:lnTo>
                  <a:pt x="158" y="684"/>
                </a:lnTo>
                <a:lnTo>
                  <a:pt x="158" y="684"/>
                </a:lnTo>
                <a:lnTo>
                  <a:pt x="162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7" y="691"/>
                </a:moveTo>
                <a:lnTo>
                  <a:pt x="159" y="691"/>
                </a:lnTo>
                <a:lnTo>
                  <a:pt x="159" y="691"/>
                </a:lnTo>
                <a:lnTo>
                  <a:pt x="159" y="692"/>
                </a:lnTo>
                <a:lnTo>
                  <a:pt x="158" y="692"/>
                </a:lnTo>
                <a:lnTo>
                  <a:pt x="157" y="692"/>
                </a:lnTo>
                <a:lnTo>
                  <a:pt x="157" y="691"/>
                </a:lnTo>
                <a:lnTo>
                  <a:pt x="157" y="691"/>
                </a:lnTo>
                <a:close/>
                <a:moveTo>
                  <a:pt x="187" y="677"/>
                </a:moveTo>
                <a:lnTo>
                  <a:pt x="187" y="677"/>
                </a:lnTo>
                <a:lnTo>
                  <a:pt x="186" y="678"/>
                </a:lnTo>
                <a:lnTo>
                  <a:pt x="185" y="678"/>
                </a:lnTo>
                <a:lnTo>
                  <a:pt x="185" y="678"/>
                </a:lnTo>
                <a:lnTo>
                  <a:pt x="184" y="679"/>
                </a:lnTo>
                <a:lnTo>
                  <a:pt x="184" y="681"/>
                </a:lnTo>
                <a:lnTo>
                  <a:pt x="178" y="682"/>
                </a:lnTo>
                <a:lnTo>
                  <a:pt x="178" y="682"/>
                </a:lnTo>
                <a:lnTo>
                  <a:pt x="178" y="681"/>
                </a:lnTo>
                <a:lnTo>
                  <a:pt x="178" y="681"/>
                </a:lnTo>
                <a:lnTo>
                  <a:pt x="180" y="681"/>
                </a:lnTo>
                <a:lnTo>
                  <a:pt x="180" y="681"/>
                </a:lnTo>
                <a:lnTo>
                  <a:pt x="179" y="679"/>
                </a:lnTo>
                <a:lnTo>
                  <a:pt x="178" y="678"/>
                </a:lnTo>
                <a:lnTo>
                  <a:pt x="178" y="678"/>
                </a:lnTo>
                <a:lnTo>
                  <a:pt x="178" y="679"/>
                </a:lnTo>
                <a:lnTo>
                  <a:pt x="176" y="681"/>
                </a:lnTo>
                <a:lnTo>
                  <a:pt x="176" y="681"/>
                </a:lnTo>
                <a:lnTo>
                  <a:pt x="175" y="681"/>
                </a:lnTo>
                <a:lnTo>
                  <a:pt x="174" y="679"/>
                </a:lnTo>
                <a:lnTo>
                  <a:pt x="172" y="678"/>
                </a:lnTo>
                <a:lnTo>
                  <a:pt x="172" y="678"/>
                </a:lnTo>
                <a:lnTo>
                  <a:pt x="169" y="678"/>
                </a:lnTo>
                <a:lnTo>
                  <a:pt x="167" y="678"/>
                </a:lnTo>
                <a:lnTo>
                  <a:pt x="167" y="678"/>
                </a:lnTo>
                <a:lnTo>
                  <a:pt x="169" y="677"/>
                </a:lnTo>
                <a:lnTo>
                  <a:pt x="172" y="677"/>
                </a:lnTo>
                <a:lnTo>
                  <a:pt x="176" y="678"/>
                </a:lnTo>
                <a:lnTo>
                  <a:pt x="176" y="678"/>
                </a:lnTo>
                <a:lnTo>
                  <a:pt x="175" y="677"/>
                </a:lnTo>
                <a:lnTo>
                  <a:pt x="175" y="677"/>
                </a:lnTo>
                <a:lnTo>
                  <a:pt x="175" y="677"/>
                </a:lnTo>
                <a:lnTo>
                  <a:pt x="178" y="677"/>
                </a:lnTo>
                <a:lnTo>
                  <a:pt x="179" y="677"/>
                </a:lnTo>
                <a:lnTo>
                  <a:pt x="179" y="678"/>
                </a:lnTo>
                <a:lnTo>
                  <a:pt x="179" y="678"/>
                </a:lnTo>
                <a:lnTo>
                  <a:pt x="181" y="678"/>
                </a:lnTo>
                <a:lnTo>
                  <a:pt x="184" y="677"/>
                </a:lnTo>
                <a:lnTo>
                  <a:pt x="185" y="676"/>
                </a:lnTo>
                <a:lnTo>
                  <a:pt x="187" y="676"/>
                </a:lnTo>
                <a:lnTo>
                  <a:pt x="187" y="676"/>
                </a:lnTo>
                <a:lnTo>
                  <a:pt x="187" y="676"/>
                </a:lnTo>
                <a:lnTo>
                  <a:pt x="188" y="677"/>
                </a:lnTo>
                <a:lnTo>
                  <a:pt x="188" y="677"/>
                </a:lnTo>
                <a:lnTo>
                  <a:pt x="187" y="674"/>
                </a:lnTo>
                <a:lnTo>
                  <a:pt x="186" y="674"/>
                </a:lnTo>
                <a:lnTo>
                  <a:pt x="186" y="673"/>
                </a:lnTo>
                <a:lnTo>
                  <a:pt x="186" y="673"/>
                </a:lnTo>
                <a:lnTo>
                  <a:pt x="187" y="673"/>
                </a:lnTo>
                <a:lnTo>
                  <a:pt x="188" y="673"/>
                </a:lnTo>
                <a:lnTo>
                  <a:pt x="191" y="672"/>
                </a:lnTo>
                <a:lnTo>
                  <a:pt x="191" y="672"/>
                </a:lnTo>
                <a:lnTo>
                  <a:pt x="192" y="672"/>
                </a:lnTo>
                <a:lnTo>
                  <a:pt x="193" y="672"/>
                </a:lnTo>
                <a:lnTo>
                  <a:pt x="193" y="672"/>
                </a:lnTo>
                <a:lnTo>
                  <a:pt x="193" y="673"/>
                </a:lnTo>
                <a:lnTo>
                  <a:pt x="193" y="673"/>
                </a:lnTo>
                <a:lnTo>
                  <a:pt x="193" y="673"/>
                </a:lnTo>
                <a:lnTo>
                  <a:pt x="191" y="677"/>
                </a:lnTo>
                <a:lnTo>
                  <a:pt x="191" y="678"/>
                </a:lnTo>
                <a:lnTo>
                  <a:pt x="188" y="679"/>
                </a:lnTo>
                <a:lnTo>
                  <a:pt x="188" y="679"/>
                </a:lnTo>
                <a:lnTo>
                  <a:pt x="190" y="677"/>
                </a:lnTo>
                <a:lnTo>
                  <a:pt x="191" y="674"/>
                </a:lnTo>
                <a:lnTo>
                  <a:pt x="191" y="674"/>
                </a:lnTo>
                <a:lnTo>
                  <a:pt x="190" y="674"/>
                </a:lnTo>
                <a:lnTo>
                  <a:pt x="188" y="674"/>
                </a:lnTo>
                <a:lnTo>
                  <a:pt x="188" y="674"/>
                </a:lnTo>
                <a:lnTo>
                  <a:pt x="188" y="678"/>
                </a:lnTo>
                <a:lnTo>
                  <a:pt x="188" y="678"/>
                </a:lnTo>
                <a:lnTo>
                  <a:pt x="187" y="678"/>
                </a:lnTo>
                <a:lnTo>
                  <a:pt x="187" y="677"/>
                </a:lnTo>
                <a:lnTo>
                  <a:pt x="187" y="677"/>
                </a:lnTo>
                <a:close/>
                <a:moveTo>
                  <a:pt x="168" y="688"/>
                </a:moveTo>
                <a:lnTo>
                  <a:pt x="168" y="688"/>
                </a:lnTo>
                <a:lnTo>
                  <a:pt x="168" y="689"/>
                </a:lnTo>
                <a:lnTo>
                  <a:pt x="168" y="691"/>
                </a:lnTo>
                <a:lnTo>
                  <a:pt x="166" y="689"/>
                </a:lnTo>
                <a:lnTo>
                  <a:pt x="166" y="689"/>
                </a:lnTo>
                <a:lnTo>
                  <a:pt x="167" y="688"/>
                </a:lnTo>
                <a:lnTo>
                  <a:pt x="168" y="688"/>
                </a:lnTo>
                <a:lnTo>
                  <a:pt x="168" y="688"/>
                </a:lnTo>
                <a:close/>
                <a:moveTo>
                  <a:pt x="180" y="687"/>
                </a:moveTo>
                <a:lnTo>
                  <a:pt x="180" y="687"/>
                </a:lnTo>
                <a:lnTo>
                  <a:pt x="180" y="687"/>
                </a:lnTo>
                <a:lnTo>
                  <a:pt x="178" y="687"/>
                </a:lnTo>
                <a:lnTo>
                  <a:pt x="176" y="686"/>
                </a:lnTo>
                <a:lnTo>
                  <a:pt x="176" y="686"/>
                </a:lnTo>
                <a:lnTo>
                  <a:pt x="174" y="686"/>
                </a:lnTo>
                <a:lnTo>
                  <a:pt x="175" y="686"/>
                </a:lnTo>
                <a:lnTo>
                  <a:pt x="178" y="684"/>
                </a:lnTo>
                <a:lnTo>
                  <a:pt x="178" y="684"/>
                </a:lnTo>
                <a:lnTo>
                  <a:pt x="180" y="686"/>
                </a:lnTo>
                <a:lnTo>
                  <a:pt x="180" y="687"/>
                </a:lnTo>
                <a:lnTo>
                  <a:pt x="180" y="687"/>
                </a:lnTo>
                <a:close/>
                <a:moveTo>
                  <a:pt x="173" y="689"/>
                </a:moveTo>
                <a:lnTo>
                  <a:pt x="173" y="689"/>
                </a:lnTo>
                <a:lnTo>
                  <a:pt x="172" y="689"/>
                </a:lnTo>
                <a:lnTo>
                  <a:pt x="170" y="688"/>
                </a:lnTo>
                <a:lnTo>
                  <a:pt x="170" y="688"/>
                </a:lnTo>
                <a:lnTo>
                  <a:pt x="172" y="687"/>
                </a:lnTo>
                <a:lnTo>
                  <a:pt x="173" y="687"/>
                </a:lnTo>
                <a:lnTo>
                  <a:pt x="172" y="686"/>
                </a:lnTo>
                <a:lnTo>
                  <a:pt x="172" y="686"/>
                </a:lnTo>
                <a:lnTo>
                  <a:pt x="173" y="686"/>
                </a:lnTo>
                <a:lnTo>
                  <a:pt x="173" y="687"/>
                </a:lnTo>
                <a:lnTo>
                  <a:pt x="173" y="689"/>
                </a:lnTo>
                <a:lnTo>
                  <a:pt x="173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4" y="683"/>
                </a:lnTo>
                <a:lnTo>
                  <a:pt x="164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2"/>
                </a:lnTo>
                <a:lnTo>
                  <a:pt x="163" y="682"/>
                </a:lnTo>
                <a:lnTo>
                  <a:pt x="162" y="683"/>
                </a:lnTo>
                <a:lnTo>
                  <a:pt x="161" y="682"/>
                </a:lnTo>
                <a:lnTo>
                  <a:pt x="161" y="682"/>
                </a:lnTo>
                <a:lnTo>
                  <a:pt x="163" y="682"/>
                </a:lnTo>
                <a:lnTo>
                  <a:pt x="166" y="681"/>
                </a:lnTo>
                <a:lnTo>
                  <a:pt x="166" y="681"/>
                </a:lnTo>
                <a:lnTo>
                  <a:pt x="167" y="682"/>
                </a:lnTo>
                <a:lnTo>
                  <a:pt x="167" y="683"/>
                </a:lnTo>
                <a:lnTo>
                  <a:pt x="167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3" y="687"/>
                </a:moveTo>
                <a:lnTo>
                  <a:pt x="153" y="687"/>
                </a:lnTo>
                <a:lnTo>
                  <a:pt x="153" y="686"/>
                </a:lnTo>
                <a:lnTo>
                  <a:pt x="155" y="686"/>
                </a:lnTo>
                <a:lnTo>
                  <a:pt x="156" y="686"/>
                </a:lnTo>
                <a:lnTo>
                  <a:pt x="157" y="687"/>
                </a:lnTo>
                <a:lnTo>
                  <a:pt x="157" y="687"/>
                </a:lnTo>
                <a:lnTo>
                  <a:pt x="155" y="687"/>
                </a:lnTo>
                <a:lnTo>
                  <a:pt x="153" y="687"/>
                </a:lnTo>
                <a:lnTo>
                  <a:pt x="153" y="687"/>
                </a:lnTo>
                <a:close/>
                <a:moveTo>
                  <a:pt x="43" y="374"/>
                </a:moveTo>
                <a:lnTo>
                  <a:pt x="43" y="374"/>
                </a:lnTo>
                <a:lnTo>
                  <a:pt x="45" y="374"/>
                </a:lnTo>
                <a:lnTo>
                  <a:pt x="45" y="374"/>
                </a:lnTo>
                <a:lnTo>
                  <a:pt x="45" y="372"/>
                </a:lnTo>
                <a:lnTo>
                  <a:pt x="45" y="372"/>
                </a:lnTo>
                <a:lnTo>
                  <a:pt x="46" y="373"/>
                </a:lnTo>
                <a:lnTo>
                  <a:pt x="46" y="374"/>
                </a:lnTo>
                <a:lnTo>
                  <a:pt x="45" y="374"/>
                </a:lnTo>
                <a:lnTo>
                  <a:pt x="45" y="374"/>
                </a:lnTo>
                <a:lnTo>
                  <a:pt x="46" y="375"/>
                </a:lnTo>
                <a:lnTo>
                  <a:pt x="47" y="375"/>
                </a:lnTo>
                <a:lnTo>
                  <a:pt x="47" y="375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45" y="380"/>
                </a:lnTo>
                <a:lnTo>
                  <a:pt x="45" y="380"/>
                </a:lnTo>
                <a:lnTo>
                  <a:pt x="45" y="383"/>
                </a:lnTo>
                <a:lnTo>
                  <a:pt x="45" y="383"/>
                </a:lnTo>
                <a:lnTo>
                  <a:pt x="43" y="383"/>
                </a:lnTo>
                <a:lnTo>
                  <a:pt x="43" y="383"/>
                </a:lnTo>
                <a:lnTo>
                  <a:pt x="43" y="380"/>
                </a:lnTo>
                <a:lnTo>
                  <a:pt x="45" y="379"/>
                </a:lnTo>
                <a:lnTo>
                  <a:pt x="45" y="379"/>
                </a:lnTo>
                <a:lnTo>
                  <a:pt x="45" y="378"/>
                </a:lnTo>
                <a:lnTo>
                  <a:pt x="43" y="375"/>
                </a:lnTo>
                <a:lnTo>
                  <a:pt x="43" y="375"/>
                </a:lnTo>
                <a:lnTo>
                  <a:pt x="43" y="377"/>
                </a:lnTo>
                <a:lnTo>
                  <a:pt x="43" y="377"/>
                </a:lnTo>
                <a:lnTo>
                  <a:pt x="43" y="379"/>
                </a:lnTo>
                <a:lnTo>
                  <a:pt x="43" y="379"/>
                </a:lnTo>
                <a:lnTo>
                  <a:pt x="42" y="382"/>
                </a:lnTo>
                <a:lnTo>
                  <a:pt x="42" y="387"/>
                </a:lnTo>
                <a:lnTo>
                  <a:pt x="42" y="390"/>
                </a:lnTo>
                <a:lnTo>
                  <a:pt x="42" y="394"/>
                </a:lnTo>
                <a:lnTo>
                  <a:pt x="42" y="394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3" y="368"/>
                </a:lnTo>
                <a:lnTo>
                  <a:pt x="43" y="370"/>
                </a:lnTo>
                <a:lnTo>
                  <a:pt x="43" y="373"/>
                </a:lnTo>
                <a:lnTo>
                  <a:pt x="43" y="374"/>
                </a:lnTo>
                <a:lnTo>
                  <a:pt x="43" y="374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5" y="354"/>
                </a:lnTo>
                <a:lnTo>
                  <a:pt x="35" y="353"/>
                </a:lnTo>
                <a:lnTo>
                  <a:pt x="35" y="350"/>
                </a:lnTo>
                <a:lnTo>
                  <a:pt x="35" y="350"/>
                </a:lnTo>
                <a:lnTo>
                  <a:pt x="34" y="349"/>
                </a:lnTo>
                <a:lnTo>
                  <a:pt x="35" y="348"/>
                </a:lnTo>
                <a:lnTo>
                  <a:pt x="35" y="348"/>
                </a:lnTo>
                <a:lnTo>
                  <a:pt x="36" y="348"/>
                </a:lnTo>
                <a:lnTo>
                  <a:pt x="36" y="349"/>
                </a:lnTo>
                <a:lnTo>
                  <a:pt x="37" y="350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35" y="360"/>
                </a:moveTo>
                <a:lnTo>
                  <a:pt x="35" y="360"/>
                </a:lnTo>
                <a:lnTo>
                  <a:pt x="35" y="362"/>
                </a:lnTo>
                <a:lnTo>
                  <a:pt x="36" y="360"/>
                </a:lnTo>
                <a:lnTo>
                  <a:pt x="36" y="360"/>
                </a:lnTo>
                <a:lnTo>
                  <a:pt x="36" y="359"/>
                </a:lnTo>
                <a:lnTo>
                  <a:pt x="35" y="360"/>
                </a:lnTo>
                <a:lnTo>
                  <a:pt x="35" y="360"/>
                </a:lnTo>
                <a:lnTo>
                  <a:pt x="35" y="359"/>
                </a:lnTo>
                <a:lnTo>
                  <a:pt x="35" y="358"/>
                </a:lnTo>
                <a:lnTo>
                  <a:pt x="35" y="355"/>
                </a:lnTo>
                <a:lnTo>
                  <a:pt x="36" y="355"/>
                </a:lnTo>
                <a:lnTo>
                  <a:pt x="36" y="355"/>
                </a:lnTo>
                <a:lnTo>
                  <a:pt x="37" y="362"/>
                </a:lnTo>
                <a:lnTo>
                  <a:pt x="39" y="368"/>
                </a:lnTo>
                <a:lnTo>
                  <a:pt x="39" y="368"/>
                </a:lnTo>
                <a:lnTo>
                  <a:pt x="37" y="370"/>
                </a:lnTo>
                <a:lnTo>
                  <a:pt x="37" y="372"/>
                </a:lnTo>
                <a:lnTo>
                  <a:pt x="37" y="373"/>
                </a:lnTo>
                <a:lnTo>
                  <a:pt x="37" y="373"/>
                </a:lnTo>
                <a:lnTo>
                  <a:pt x="37" y="373"/>
                </a:lnTo>
                <a:lnTo>
                  <a:pt x="36" y="373"/>
                </a:lnTo>
                <a:lnTo>
                  <a:pt x="36" y="373"/>
                </a:lnTo>
                <a:lnTo>
                  <a:pt x="35" y="373"/>
                </a:lnTo>
                <a:lnTo>
                  <a:pt x="35" y="374"/>
                </a:lnTo>
                <a:lnTo>
                  <a:pt x="34" y="378"/>
                </a:lnTo>
                <a:lnTo>
                  <a:pt x="34" y="378"/>
                </a:lnTo>
                <a:lnTo>
                  <a:pt x="34" y="377"/>
                </a:lnTo>
                <a:lnTo>
                  <a:pt x="34" y="375"/>
                </a:lnTo>
                <a:lnTo>
                  <a:pt x="34" y="374"/>
                </a:lnTo>
                <a:lnTo>
                  <a:pt x="33" y="374"/>
                </a:lnTo>
                <a:lnTo>
                  <a:pt x="33" y="374"/>
                </a:lnTo>
                <a:lnTo>
                  <a:pt x="33" y="373"/>
                </a:lnTo>
                <a:lnTo>
                  <a:pt x="34" y="373"/>
                </a:lnTo>
                <a:lnTo>
                  <a:pt x="35" y="372"/>
                </a:lnTo>
                <a:lnTo>
                  <a:pt x="35" y="372"/>
                </a:lnTo>
                <a:lnTo>
                  <a:pt x="35" y="370"/>
                </a:lnTo>
                <a:lnTo>
                  <a:pt x="36" y="370"/>
                </a:lnTo>
                <a:lnTo>
                  <a:pt x="36" y="369"/>
                </a:lnTo>
                <a:lnTo>
                  <a:pt x="36" y="369"/>
                </a:lnTo>
                <a:lnTo>
                  <a:pt x="36" y="367"/>
                </a:lnTo>
                <a:lnTo>
                  <a:pt x="36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5"/>
                </a:lnTo>
                <a:lnTo>
                  <a:pt x="36" y="367"/>
                </a:lnTo>
                <a:lnTo>
                  <a:pt x="36" y="367"/>
                </a:lnTo>
                <a:lnTo>
                  <a:pt x="36" y="367"/>
                </a:lnTo>
                <a:lnTo>
                  <a:pt x="35" y="369"/>
                </a:lnTo>
                <a:lnTo>
                  <a:pt x="35" y="369"/>
                </a:lnTo>
                <a:lnTo>
                  <a:pt x="34" y="368"/>
                </a:lnTo>
                <a:lnTo>
                  <a:pt x="34" y="368"/>
                </a:lnTo>
                <a:lnTo>
                  <a:pt x="34" y="370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5" y="360"/>
                </a:lnTo>
                <a:lnTo>
                  <a:pt x="35" y="360"/>
                </a:lnTo>
                <a:close/>
                <a:moveTo>
                  <a:pt x="36" y="362"/>
                </a:moveTo>
                <a:lnTo>
                  <a:pt x="36" y="362"/>
                </a:lnTo>
                <a:lnTo>
                  <a:pt x="35" y="363"/>
                </a:lnTo>
                <a:lnTo>
                  <a:pt x="35" y="365"/>
                </a:lnTo>
                <a:lnTo>
                  <a:pt x="35" y="365"/>
                </a:lnTo>
                <a:lnTo>
                  <a:pt x="36" y="364"/>
                </a:lnTo>
                <a:lnTo>
                  <a:pt x="36" y="364"/>
                </a:lnTo>
                <a:lnTo>
                  <a:pt x="36" y="363"/>
                </a:lnTo>
                <a:lnTo>
                  <a:pt x="36" y="362"/>
                </a:lnTo>
                <a:lnTo>
                  <a:pt x="36" y="362"/>
                </a:lnTo>
                <a:close/>
                <a:moveTo>
                  <a:pt x="159" y="682"/>
                </a:moveTo>
                <a:lnTo>
                  <a:pt x="159" y="682"/>
                </a:lnTo>
                <a:lnTo>
                  <a:pt x="158" y="682"/>
                </a:lnTo>
                <a:lnTo>
                  <a:pt x="157" y="682"/>
                </a:lnTo>
                <a:lnTo>
                  <a:pt x="156" y="682"/>
                </a:lnTo>
                <a:lnTo>
                  <a:pt x="155" y="682"/>
                </a:lnTo>
                <a:lnTo>
                  <a:pt x="155" y="682"/>
                </a:lnTo>
                <a:lnTo>
                  <a:pt x="157" y="679"/>
                </a:lnTo>
                <a:lnTo>
                  <a:pt x="159" y="681"/>
                </a:lnTo>
                <a:lnTo>
                  <a:pt x="159" y="681"/>
                </a:lnTo>
                <a:lnTo>
                  <a:pt x="162" y="678"/>
                </a:lnTo>
                <a:lnTo>
                  <a:pt x="163" y="678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1" y="679"/>
                </a:lnTo>
                <a:lnTo>
                  <a:pt x="161" y="679"/>
                </a:lnTo>
                <a:lnTo>
                  <a:pt x="161" y="681"/>
                </a:lnTo>
                <a:lnTo>
                  <a:pt x="159" y="682"/>
                </a:lnTo>
                <a:lnTo>
                  <a:pt x="159" y="682"/>
                </a:lnTo>
                <a:close/>
                <a:moveTo>
                  <a:pt x="33" y="343"/>
                </a:moveTo>
                <a:lnTo>
                  <a:pt x="33" y="343"/>
                </a:lnTo>
                <a:lnTo>
                  <a:pt x="34" y="342"/>
                </a:lnTo>
                <a:lnTo>
                  <a:pt x="34" y="340"/>
                </a:lnTo>
                <a:lnTo>
                  <a:pt x="35" y="340"/>
                </a:lnTo>
                <a:lnTo>
                  <a:pt x="36" y="342"/>
                </a:lnTo>
                <a:lnTo>
                  <a:pt x="36" y="342"/>
                </a:lnTo>
                <a:lnTo>
                  <a:pt x="35" y="340"/>
                </a:lnTo>
                <a:lnTo>
                  <a:pt x="35" y="342"/>
                </a:lnTo>
                <a:lnTo>
                  <a:pt x="34" y="343"/>
                </a:lnTo>
                <a:lnTo>
                  <a:pt x="33" y="343"/>
                </a:lnTo>
                <a:lnTo>
                  <a:pt x="33" y="343"/>
                </a:lnTo>
                <a:close/>
                <a:moveTo>
                  <a:pt x="37" y="348"/>
                </a:moveTo>
                <a:lnTo>
                  <a:pt x="37" y="345"/>
                </a:lnTo>
                <a:lnTo>
                  <a:pt x="37" y="345"/>
                </a:lnTo>
                <a:lnTo>
                  <a:pt x="39" y="345"/>
                </a:lnTo>
                <a:lnTo>
                  <a:pt x="39" y="347"/>
                </a:ln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152" y="691"/>
                </a:moveTo>
                <a:lnTo>
                  <a:pt x="153" y="691"/>
                </a:lnTo>
                <a:lnTo>
                  <a:pt x="155" y="693"/>
                </a:lnTo>
                <a:lnTo>
                  <a:pt x="152" y="693"/>
                </a:lnTo>
                <a:lnTo>
                  <a:pt x="152" y="693"/>
                </a:lnTo>
                <a:lnTo>
                  <a:pt x="152" y="692"/>
                </a:lnTo>
                <a:lnTo>
                  <a:pt x="152" y="691"/>
                </a:lnTo>
                <a:lnTo>
                  <a:pt x="152" y="691"/>
                </a:lnTo>
                <a:close/>
                <a:moveTo>
                  <a:pt x="33" y="379"/>
                </a:moveTo>
                <a:lnTo>
                  <a:pt x="33" y="379"/>
                </a:lnTo>
                <a:lnTo>
                  <a:pt x="31" y="378"/>
                </a:lnTo>
                <a:lnTo>
                  <a:pt x="29" y="377"/>
                </a:lnTo>
                <a:lnTo>
                  <a:pt x="29" y="377"/>
                </a:lnTo>
                <a:lnTo>
                  <a:pt x="30" y="369"/>
                </a:lnTo>
                <a:lnTo>
                  <a:pt x="30" y="364"/>
                </a:lnTo>
                <a:lnTo>
                  <a:pt x="30" y="364"/>
                </a:lnTo>
                <a:lnTo>
                  <a:pt x="31" y="367"/>
                </a:lnTo>
                <a:lnTo>
                  <a:pt x="31" y="369"/>
                </a:lnTo>
                <a:lnTo>
                  <a:pt x="30" y="375"/>
                </a:lnTo>
                <a:lnTo>
                  <a:pt x="30" y="375"/>
                </a:lnTo>
                <a:lnTo>
                  <a:pt x="31" y="377"/>
                </a:lnTo>
                <a:lnTo>
                  <a:pt x="33" y="379"/>
                </a:lnTo>
                <a:lnTo>
                  <a:pt x="33" y="379"/>
                </a:lnTo>
                <a:close/>
                <a:moveTo>
                  <a:pt x="14" y="569"/>
                </a:moveTo>
                <a:lnTo>
                  <a:pt x="14" y="569"/>
                </a:lnTo>
                <a:lnTo>
                  <a:pt x="13" y="567"/>
                </a:lnTo>
                <a:lnTo>
                  <a:pt x="13" y="566"/>
                </a:lnTo>
                <a:lnTo>
                  <a:pt x="13" y="559"/>
                </a:lnTo>
                <a:lnTo>
                  <a:pt x="13" y="559"/>
                </a:lnTo>
                <a:lnTo>
                  <a:pt x="14" y="561"/>
                </a:lnTo>
                <a:lnTo>
                  <a:pt x="14" y="562"/>
                </a:lnTo>
                <a:lnTo>
                  <a:pt x="13" y="564"/>
                </a:lnTo>
                <a:lnTo>
                  <a:pt x="13" y="564"/>
                </a:lnTo>
                <a:lnTo>
                  <a:pt x="14" y="567"/>
                </a:lnTo>
                <a:lnTo>
                  <a:pt x="14" y="569"/>
                </a:lnTo>
                <a:lnTo>
                  <a:pt x="14" y="569"/>
                </a:lnTo>
                <a:close/>
                <a:moveTo>
                  <a:pt x="193" y="679"/>
                </a:moveTo>
                <a:lnTo>
                  <a:pt x="193" y="679"/>
                </a:lnTo>
                <a:lnTo>
                  <a:pt x="192" y="679"/>
                </a:lnTo>
                <a:lnTo>
                  <a:pt x="193" y="681"/>
                </a:lnTo>
                <a:lnTo>
                  <a:pt x="193" y="682"/>
                </a:lnTo>
                <a:lnTo>
                  <a:pt x="192" y="682"/>
                </a:lnTo>
                <a:lnTo>
                  <a:pt x="192" y="682"/>
                </a:lnTo>
                <a:lnTo>
                  <a:pt x="193" y="683"/>
                </a:lnTo>
                <a:lnTo>
                  <a:pt x="193" y="683"/>
                </a:lnTo>
                <a:lnTo>
                  <a:pt x="193" y="683"/>
                </a:lnTo>
                <a:lnTo>
                  <a:pt x="192" y="683"/>
                </a:lnTo>
                <a:lnTo>
                  <a:pt x="191" y="683"/>
                </a:lnTo>
                <a:lnTo>
                  <a:pt x="191" y="683"/>
                </a:lnTo>
                <a:lnTo>
                  <a:pt x="188" y="683"/>
                </a:lnTo>
                <a:lnTo>
                  <a:pt x="188" y="683"/>
                </a:lnTo>
                <a:lnTo>
                  <a:pt x="187" y="682"/>
                </a:lnTo>
                <a:lnTo>
                  <a:pt x="187" y="682"/>
                </a:lnTo>
                <a:lnTo>
                  <a:pt x="191" y="683"/>
                </a:lnTo>
                <a:lnTo>
                  <a:pt x="191" y="683"/>
                </a:lnTo>
                <a:lnTo>
                  <a:pt x="191" y="682"/>
                </a:lnTo>
                <a:lnTo>
                  <a:pt x="191" y="682"/>
                </a:lnTo>
                <a:lnTo>
                  <a:pt x="190" y="681"/>
                </a:lnTo>
                <a:lnTo>
                  <a:pt x="190" y="681"/>
                </a:lnTo>
                <a:lnTo>
                  <a:pt x="191" y="681"/>
                </a:lnTo>
                <a:lnTo>
                  <a:pt x="192" y="679"/>
                </a:lnTo>
                <a:lnTo>
                  <a:pt x="192" y="678"/>
                </a:lnTo>
                <a:lnTo>
                  <a:pt x="192" y="678"/>
                </a:lnTo>
                <a:lnTo>
                  <a:pt x="193" y="678"/>
                </a:lnTo>
                <a:lnTo>
                  <a:pt x="194" y="678"/>
                </a:lnTo>
                <a:lnTo>
                  <a:pt x="196" y="678"/>
                </a:lnTo>
                <a:lnTo>
                  <a:pt x="197" y="678"/>
                </a:lnTo>
                <a:lnTo>
                  <a:pt x="197" y="678"/>
                </a:lnTo>
                <a:lnTo>
                  <a:pt x="197" y="679"/>
                </a:lnTo>
                <a:lnTo>
                  <a:pt x="197" y="679"/>
                </a:lnTo>
                <a:lnTo>
                  <a:pt x="194" y="679"/>
                </a:lnTo>
                <a:lnTo>
                  <a:pt x="193" y="679"/>
                </a:lnTo>
                <a:lnTo>
                  <a:pt x="193" y="679"/>
                </a:lnTo>
                <a:lnTo>
                  <a:pt x="193" y="679"/>
                </a:lnTo>
                <a:close/>
                <a:moveTo>
                  <a:pt x="30" y="390"/>
                </a:moveTo>
                <a:lnTo>
                  <a:pt x="30" y="390"/>
                </a:lnTo>
                <a:lnTo>
                  <a:pt x="29" y="389"/>
                </a:lnTo>
                <a:lnTo>
                  <a:pt x="30" y="387"/>
                </a:lnTo>
                <a:lnTo>
                  <a:pt x="30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5"/>
                </a:lnTo>
                <a:lnTo>
                  <a:pt x="29" y="384"/>
                </a:lnTo>
                <a:lnTo>
                  <a:pt x="28" y="382"/>
                </a:lnTo>
                <a:lnTo>
                  <a:pt x="28" y="382"/>
                </a:lnTo>
                <a:lnTo>
                  <a:pt x="28" y="380"/>
                </a:lnTo>
                <a:lnTo>
                  <a:pt x="29" y="380"/>
                </a:lnTo>
                <a:lnTo>
                  <a:pt x="29" y="379"/>
                </a:lnTo>
                <a:lnTo>
                  <a:pt x="29" y="379"/>
                </a:lnTo>
                <a:lnTo>
                  <a:pt x="29" y="382"/>
                </a:lnTo>
                <a:lnTo>
                  <a:pt x="30" y="383"/>
                </a:lnTo>
                <a:lnTo>
                  <a:pt x="31" y="385"/>
                </a:lnTo>
                <a:lnTo>
                  <a:pt x="31" y="385"/>
                </a:lnTo>
                <a:lnTo>
                  <a:pt x="30" y="388"/>
                </a:lnTo>
                <a:lnTo>
                  <a:pt x="30" y="390"/>
                </a:lnTo>
                <a:lnTo>
                  <a:pt x="30" y="39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50" y="113"/>
                </a:lnTo>
                <a:lnTo>
                  <a:pt x="51" y="114"/>
                </a:lnTo>
                <a:lnTo>
                  <a:pt x="51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5"/>
                </a:lnTo>
                <a:lnTo>
                  <a:pt x="48" y="115"/>
                </a:lnTo>
                <a:lnTo>
                  <a:pt x="48" y="116"/>
                </a:lnTo>
                <a:lnTo>
                  <a:pt x="50" y="118"/>
                </a:lnTo>
                <a:lnTo>
                  <a:pt x="51" y="119"/>
                </a:lnTo>
                <a:lnTo>
                  <a:pt x="51" y="120"/>
                </a:lnTo>
                <a:lnTo>
                  <a:pt x="51" y="120"/>
                </a:lnTo>
                <a:lnTo>
                  <a:pt x="48" y="118"/>
                </a:lnTo>
                <a:lnTo>
                  <a:pt x="47" y="115"/>
                </a:lnTo>
                <a:lnTo>
                  <a:pt x="47" y="115"/>
                </a:lnTo>
                <a:lnTo>
                  <a:pt x="47" y="114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46" y="161"/>
                </a:moveTo>
                <a:lnTo>
                  <a:pt x="46" y="161"/>
                </a:lnTo>
                <a:lnTo>
                  <a:pt x="46" y="164"/>
                </a:lnTo>
                <a:lnTo>
                  <a:pt x="46" y="165"/>
                </a:lnTo>
                <a:lnTo>
                  <a:pt x="45" y="165"/>
                </a:lnTo>
                <a:lnTo>
                  <a:pt x="45" y="165"/>
                </a:lnTo>
                <a:lnTo>
                  <a:pt x="45" y="164"/>
                </a:lnTo>
                <a:lnTo>
                  <a:pt x="46" y="163"/>
                </a:lnTo>
                <a:lnTo>
                  <a:pt x="46" y="163"/>
                </a:lnTo>
                <a:lnTo>
                  <a:pt x="45" y="163"/>
                </a:lnTo>
                <a:lnTo>
                  <a:pt x="43" y="164"/>
                </a:lnTo>
                <a:lnTo>
                  <a:pt x="43" y="164"/>
                </a:lnTo>
                <a:lnTo>
                  <a:pt x="42" y="164"/>
                </a:lnTo>
                <a:lnTo>
                  <a:pt x="42" y="164"/>
                </a:lnTo>
                <a:lnTo>
                  <a:pt x="43" y="160"/>
                </a:lnTo>
                <a:lnTo>
                  <a:pt x="43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8"/>
                </a:lnTo>
                <a:lnTo>
                  <a:pt x="45" y="156"/>
                </a:lnTo>
                <a:lnTo>
                  <a:pt x="45" y="156"/>
                </a:lnTo>
                <a:lnTo>
                  <a:pt x="45" y="159"/>
                </a:lnTo>
                <a:lnTo>
                  <a:pt x="45" y="159"/>
                </a:lnTo>
                <a:lnTo>
                  <a:pt x="46" y="159"/>
                </a:lnTo>
                <a:lnTo>
                  <a:pt x="46" y="159"/>
                </a:lnTo>
                <a:lnTo>
                  <a:pt x="46" y="161"/>
                </a:lnTo>
                <a:lnTo>
                  <a:pt x="46" y="161"/>
                </a:lnTo>
                <a:close/>
                <a:moveTo>
                  <a:pt x="53" y="153"/>
                </a:moveTo>
                <a:lnTo>
                  <a:pt x="53" y="153"/>
                </a:lnTo>
                <a:lnTo>
                  <a:pt x="54" y="155"/>
                </a:lnTo>
                <a:lnTo>
                  <a:pt x="54" y="158"/>
                </a:lnTo>
                <a:lnTo>
                  <a:pt x="53" y="161"/>
                </a:lnTo>
                <a:lnTo>
                  <a:pt x="53" y="161"/>
                </a:lnTo>
                <a:lnTo>
                  <a:pt x="52" y="161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1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1" y="159"/>
                </a:lnTo>
                <a:lnTo>
                  <a:pt x="51" y="159"/>
                </a:lnTo>
                <a:lnTo>
                  <a:pt x="51" y="158"/>
                </a:lnTo>
                <a:lnTo>
                  <a:pt x="51" y="158"/>
                </a:lnTo>
                <a:lnTo>
                  <a:pt x="51" y="158"/>
                </a:lnTo>
                <a:lnTo>
                  <a:pt x="50" y="156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lnTo>
                  <a:pt x="50" y="158"/>
                </a:lnTo>
                <a:lnTo>
                  <a:pt x="50" y="158"/>
                </a:lnTo>
                <a:lnTo>
                  <a:pt x="47" y="160"/>
                </a:lnTo>
                <a:lnTo>
                  <a:pt x="47" y="161"/>
                </a:lnTo>
                <a:lnTo>
                  <a:pt x="47" y="161"/>
                </a:lnTo>
                <a:lnTo>
                  <a:pt x="47" y="161"/>
                </a:lnTo>
                <a:lnTo>
                  <a:pt x="46" y="160"/>
                </a:lnTo>
                <a:lnTo>
                  <a:pt x="46" y="159"/>
                </a:lnTo>
                <a:lnTo>
                  <a:pt x="47" y="158"/>
                </a:lnTo>
                <a:lnTo>
                  <a:pt x="47" y="158"/>
                </a:lnTo>
                <a:lnTo>
                  <a:pt x="47" y="155"/>
                </a:lnTo>
                <a:lnTo>
                  <a:pt x="46" y="154"/>
                </a:lnTo>
                <a:lnTo>
                  <a:pt x="47" y="153"/>
                </a:lnTo>
                <a:lnTo>
                  <a:pt x="47" y="153"/>
                </a:lnTo>
                <a:lnTo>
                  <a:pt x="47" y="153"/>
                </a:lnTo>
                <a:lnTo>
                  <a:pt x="48" y="154"/>
                </a:lnTo>
                <a:lnTo>
                  <a:pt x="48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4"/>
                </a:lnTo>
                <a:lnTo>
                  <a:pt x="48" y="153"/>
                </a:lnTo>
                <a:lnTo>
                  <a:pt x="50" y="151"/>
                </a:lnTo>
                <a:lnTo>
                  <a:pt x="50" y="151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8" y="149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7" y="145"/>
                </a:lnTo>
                <a:lnTo>
                  <a:pt x="47" y="144"/>
                </a:lnTo>
                <a:lnTo>
                  <a:pt x="47" y="144"/>
                </a:lnTo>
                <a:lnTo>
                  <a:pt x="50" y="145"/>
                </a:lnTo>
                <a:lnTo>
                  <a:pt x="50" y="148"/>
                </a:lnTo>
                <a:lnTo>
                  <a:pt x="50" y="148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1"/>
                </a:lnTo>
                <a:lnTo>
                  <a:pt x="53" y="151"/>
                </a:lnTo>
                <a:lnTo>
                  <a:pt x="52" y="151"/>
                </a:lnTo>
                <a:lnTo>
                  <a:pt x="52" y="153"/>
                </a:lnTo>
                <a:lnTo>
                  <a:pt x="52" y="153"/>
                </a:lnTo>
                <a:lnTo>
                  <a:pt x="53" y="154"/>
                </a:lnTo>
                <a:lnTo>
                  <a:pt x="53" y="153"/>
                </a:lnTo>
                <a:lnTo>
                  <a:pt x="53" y="153"/>
                </a:lnTo>
                <a:close/>
                <a:moveTo>
                  <a:pt x="41" y="120"/>
                </a:moveTo>
                <a:lnTo>
                  <a:pt x="41" y="120"/>
                </a:lnTo>
                <a:lnTo>
                  <a:pt x="41" y="119"/>
                </a:lnTo>
                <a:lnTo>
                  <a:pt x="42" y="118"/>
                </a:lnTo>
                <a:lnTo>
                  <a:pt x="42" y="118"/>
                </a:lnTo>
                <a:lnTo>
                  <a:pt x="41" y="115"/>
                </a:lnTo>
                <a:lnTo>
                  <a:pt x="41" y="115"/>
                </a:lnTo>
                <a:lnTo>
                  <a:pt x="42" y="113"/>
                </a:lnTo>
                <a:lnTo>
                  <a:pt x="43" y="110"/>
                </a:lnTo>
                <a:lnTo>
                  <a:pt x="43" y="110"/>
                </a:lnTo>
                <a:lnTo>
                  <a:pt x="45" y="113"/>
                </a:lnTo>
                <a:lnTo>
                  <a:pt x="45" y="114"/>
                </a:lnTo>
                <a:lnTo>
                  <a:pt x="43" y="115"/>
                </a:lnTo>
                <a:lnTo>
                  <a:pt x="43" y="118"/>
                </a:lnTo>
                <a:lnTo>
                  <a:pt x="43" y="118"/>
                </a:lnTo>
                <a:lnTo>
                  <a:pt x="41" y="120"/>
                </a:lnTo>
                <a:lnTo>
                  <a:pt x="41" y="120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42" y="128"/>
                </a:lnTo>
                <a:lnTo>
                  <a:pt x="42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5"/>
                </a:lnTo>
                <a:lnTo>
                  <a:pt x="41" y="123"/>
                </a:lnTo>
                <a:lnTo>
                  <a:pt x="41" y="120"/>
                </a:lnTo>
                <a:lnTo>
                  <a:pt x="41" y="120"/>
                </a:lnTo>
                <a:lnTo>
                  <a:pt x="42" y="121"/>
                </a:lnTo>
                <a:lnTo>
                  <a:pt x="42" y="121"/>
                </a:lnTo>
                <a:lnTo>
                  <a:pt x="43" y="119"/>
                </a:lnTo>
                <a:lnTo>
                  <a:pt x="43" y="119"/>
                </a:lnTo>
                <a:lnTo>
                  <a:pt x="45" y="121"/>
                </a:lnTo>
                <a:lnTo>
                  <a:pt x="45" y="123"/>
                </a:lnTo>
                <a:lnTo>
                  <a:pt x="43" y="125"/>
                </a:lnTo>
                <a:lnTo>
                  <a:pt x="45" y="128"/>
                </a:lnTo>
                <a:lnTo>
                  <a:pt x="45" y="128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45" y="181"/>
                </a:moveTo>
                <a:lnTo>
                  <a:pt x="45" y="180"/>
                </a:lnTo>
                <a:lnTo>
                  <a:pt x="45" y="180"/>
                </a:lnTo>
                <a:lnTo>
                  <a:pt x="47" y="180"/>
                </a:lnTo>
                <a:lnTo>
                  <a:pt x="48" y="183"/>
                </a:lnTo>
                <a:lnTo>
                  <a:pt x="48" y="183"/>
                </a:lnTo>
                <a:lnTo>
                  <a:pt x="46" y="181"/>
                </a:lnTo>
                <a:lnTo>
                  <a:pt x="45" y="181"/>
                </a:lnTo>
                <a:lnTo>
                  <a:pt x="45" y="181"/>
                </a:lnTo>
                <a:close/>
                <a:moveTo>
                  <a:pt x="53" y="181"/>
                </a:moveTo>
                <a:lnTo>
                  <a:pt x="53" y="181"/>
                </a:lnTo>
                <a:lnTo>
                  <a:pt x="53" y="180"/>
                </a:lnTo>
                <a:lnTo>
                  <a:pt x="54" y="178"/>
                </a:lnTo>
                <a:lnTo>
                  <a:pt x="54" y="178"/>
                </a:lnTo>
                <a:lnTo>
                  <a:pt x="53" y="178"/>
                </a:lnTo>
                <a:lnTo>
                  <a:pt x="53" y="176"/>
                </a:lnTo>
                <a:lnTo>
                  <a:pt x="53" y="176"/>
                </a:lnTo>
                <a:lnTo>
                  <a:pt x="54" y="176"/>
                </a:lnTo>
                <a:lnTo>
                  <a:pt x="54" y="175"/>
                </a:lnTo>
                <a:lnTo>
                  <a:pt x="54" y="175"/>
                </a:lnTo>
                <a:lnTo>
                  <a:pt x="56" y="179"/>
                </a:lnTo>
                <a:lnTo>
                  <a:pt x="54" y="180"/>
                </a:lnTo>
                <a:lnTo>
                  <a:pt x="53" y="181"/>
                </a:lnTo>
                <a:lnTo>
                  <a:pt x="53" y="181"/>
                </a:lnTo>
                <a:close/>
                <a:moveTo>
                  <a:pt x="54" y="175"/>
                </a:moveTo>
                <a:lnTo>
                  <a:pt x="54" y="175"/>
                </a:lnTo>
                <a:lnTo>
                  <a:pt x="53" y="174"/>
                </a:lnTo>
                <a:lnTo>
                  <a:pt x="53" y="173"/>
                </a:lnTo>
                <a:lnTo>
                  <a:pt x="53" y="171"/>
                </a:lnTo>
                <a:lnTo>
                  <a:pt x="53" y="170"/>
                </a:lnTo>
                <a:lnTo>
                  <a:pt x="53" y="170"/>
                </a:lnTo>
                <a:lnTo>
                  <a:pt x="52" y="170"/>
                </a:lnTo>
                <a:lnTo>
                  <a:pt x="53" y="168"/>
                </a:lnTo>
                <a:lnTo>
                  <a:pt x="53" y="165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4" y="165"/>
                </a:lnTo>
                <a:lnTo>
                  <a:pt x="54" y="169"/>
                </a:lnTo>
                <a:lnTo>
                  <a:pt x="54" y="169"/>
                </a:lnTo>
                <a:lnTo>
                  <a:pt x="54" y="173"/>
                </a:lnTo>
                <a:lnTo>
                  <a:pt x="54" y="175"/>
                </a:lnTo>
                <a:lnTo>
                  <a:pt x="54" y="175"/>
                </a:lnTo>
                <a:close/>
                <a:moveTo>
                  <a:pt x="51" y="176"/>
                </a:moveTo>
                <a:lnTo>
                  <a:pt x="51" y="176"/>
                </a:lnTo>
                <a:lnTo>
                  <a:pt x="51" y="176"/>
                </a:lnTo>
                <a:lnTo>
                  <a:pt x="51" y="175"/>
                </a:lnTo>
                <a:lnTo>
                  <a:pt x="51" y="175"/>
                </a:lnTo>
                <a:lnTo>
                  <a:pt x="50" y="175"/>
                </a:lnTo>
                <a:lnTo>
                  <a:pt x="48" y="176"/>
                </a:lnTo>
                <a:lnTo>
                  <a:pt x="48" y="176"/>
                </a:lnTo>
                <a:lnTo>
                  <a:pt x="48" y="175"/>
                </a:lnTo>
                <a:lnTo>
                  <a:pt x="47" y="174"/>
                </a:lnTo>
                <a:lnTo>
                  <a:pt x="47" y="175"/>
                </a:lnTo>
                <a:lnTo>
                  <a:pt x="47" y="175"/>
                </a:lnTo>
                <a:lnTo>
                  <a:pt x="46" y="175"/>
                </a:lnTo>
                <a:lnTo>
                  <a:pt x="46" y="174"/>
                </a:lnTo>
                <a:lnTo>
                  <a:pt x="47" y="173"/>
                </a:lnTo>
                <a:lnTo>
                  <a:pt x="47" y="173"/>
                </a:lnTo>
                <a:lnTo>
                  <a:pt x="47" y="170"/>
                </a:lnTo>
                <a:lnTo>
                  <a:pt x="47" y="170"/>
                </a:lnTo>
                <a:lnTo>
                  <a:pt x="48" y="170"/>
                </a:lnTo>
                <a:lnTo>
                  <a:pt x="48" y="170"/>
                </a:lnTo>
                <a:lnTo>
                  <a:pt x="50" y="169"/>
                </a:lnTo>
                <a:lnTo>
                  <a:pt x="50" y="168"/>
                </a:lnTo>
                <a:lnTo>
                  <a:pt x="50" y="168"/>
                </a:lnTo>
                <a:lnTo>
                  <a:pt x="50" y="166"/>
                </a:lnTo>
                <a:lnTo>
                  <a:pt x="51" y="165"/>
                </a:lnTo>
                <a:lnTo>
                  <a:pt x="51" y="165"/>
                </a:lnTo>
                <a:lnTo>
                  <a:pt x="51" y="165"/>
                </a:lnTo>
                <a:lnTo>
                  <a:pt x="50" y="171"/>
                </a:lnTo>
                <a:lnTo>
                  <a:pt x="50" y="171"/>
                </a:lnTo>
                <a:lnTo>
                  <a:pt x="48" y="173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50" y="173"/>
                </a:lnTo>
                <a:lnTo>
                  <a:pt x="51" y="171"/>
                </a:lnTo>
                <a:lnTo>
                  <a:pt x="52" y="171"/>
                </a:lnTo>
                <a:lnTo>
                  <a:pt x="52" y="171"/>
                </a:lnTo>
                <a:lnTo>
                  <a:pt x="52" y="173"/>
                </a:lnTo>
                <a:lnTo>
                  <a:pt x="51" y="174"/>
                </a:lnTo>
                <a:lnTo>
                  <a:pt x="51" y="175"/>
                </a:lnTo>
                <a:lnTo>
                  <a:pt x="51" y="176"/>
                </a:lnTo>
                <a:lnTo>
                  <a:pt x="51" y="176"/>
                </a:lnTo>
                <a:close/>
                <a:moveTo>
                  <a:pt x="42" y="111"/>
                </a:moveTo>
                <a:lnTo>
                  <a:pt x="42" y="111"/>
                </a:lnTo>
                <a:lnTo>
                  <a:pt x="42" y="113"/>
                </a:lnTo>
                <a:lnTo>
                  <a:pt x="42" y="111"/>
                </a:lnTo>
                <a:lnTo>
                  <a:pt x="42" y="111"/>
                </a:lnTo>
                <a:lnTo>
                  <a:pt x="42" y="106"/>
                </a:lnTo>
                <a:lnTo>
                  <a:pt x="42" y="99"/>
                </a:lnTo>
                <a:lnTo>
                  <a:pt x="42" y="99"/>
                </a:lnTo>
                <a:lnTo>
                  <a:pt x="42" y="98"/>
                </a:lnTo>
                <a:lnTo>
                  <a:pt x="42" y="99"/>
                </a:lnTo>
                <a:lnTo>
                  <a:pt x="42" y="99"/>
                </a:lnTo>
                <a:lnTo>
                  <a:pt x="43" y="105"/>
                </a:lnTo>
                <a:lnTo>
                  <a:pt x="42" y="111"/>
                </a:lnTo>
                <a:lnTo>
                  <a:pt x="42" y="111"/>
                </a:lnTo>
                <a:close/>
                <a:moveTo>
                  <a:pt x="43" y="173"/>
                </a:moveTo>
                <a:lnTo>
                  <a:pt x="43" y="173"/>
                </a:lnTo>
                <a:lnTo>
                  <a:pt x="42" y="171"/>
                </a:lnTo>
                <a:lnTo>
                  <a:pt x="41" y="171"/>
                </a:lnTo>
                <a:lnTo>
                  <a:pt x="41" y="169"/>
                </a:lnTo>
                <a:lnTo>
                  <a:pt x="41" y="169"/>
                </a:lnTo>
                <a:lnTo>
                  <a:pt x="41" y="170"/>
                </a:lnTo>
                <a:lnTo>
                  <a:pt x="42" y="170"/>
                </a:lnTo>
                <a:lnTo>
                  <a:pt x="43" y="170"/>
                </a:lnTo>
                <a:lnTo>
                  <a:pt x="43" y="170"/>
                </a:lnTo>
                <a:lnTo>
                  <a:pt x="43" y="170"/>
                </a:lnTo>
                <a:lnTo>
                  <a:pt x="45" y="169"/>
                </a:lnTo>
                <a:lnTo>
                  <a:pt x="45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70"/>
                </a:lnTo>
                <a:lnTo>
                  <a:pt x="45" y="173"/>
                </a:lnTo>
                <a:lnTo>
                  <a:pt x="45" y="176"/>
                </a:lnTo>
                <a:lnTo>
                  <a:pt x="45" y="176"/>
                </a:lnTo>
                <a:lnTo>
                  <a:pt x="43" y="176"/>
                </a:lnTo>
                <a:lnTo>
                  <a:pt x="43" y="176"/>
                </a:lnTo>
                <a:lnTo>
                  <a:pt x="43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75"/>
                </a:lnTo>
                <a:lnTo>
                  <a:pt x="42" y="175"/>
                </a:lnTo>
                <a:lnTo>
                  <a:pt x="43" y="174"/>
                </a:lnTo>
                <a:lnTo>
                  <a:pt x="43" y="173"/>
                </a:lnTo>
                <a:lnTo>
                  <a:pt x="43" y="173"/>
                </a:lnTo>
                <a:close/>
                <a:moveTo>
                  <a:pt x="37" y="171"/>
                </a:moveTo>
                <a:lnTo>
                  <a:pt x="37" y="171"/>
                </a:lnTo>
                <a:lnTo>
                  <a:pt x="37" y="171"/>
                </a:lnTo>
                <a:lnTo>
                  <a:pt x="37" y="170"/>
                </a:lnTo>
                <a:lnTo>
                  <a:pt x="37" y="168"/>
                </a:lnTo>
                <a:lnTo>
                  <a:pt x="36" y="166"/>
                </a:lnTo>
                <a:lnTo>
                  <a:pt x="36" y="166"/>
                </a:lnTo>
                <a:lnTo>
                  <a:pt x="37" y="165"/>
                </a:lnTo>
                <a:lnTo>
                  <a:pt x="37" y="163"/>
                </a:lnTo>
                <a:lnTo>
                  <a:pt x="37" y="163"/>
                </a:lnTo>
                <a:lnTo>
                  <a:pt x="39" y="166"/>
                </a:lnTo>
                <a:lnTo>
                  <a:pt x="39" y="169"/>
                </a:lnTo>
                <a:lnTo>
                  <a:pt x="39" y="169"/>
                </a:lnTo>
                <a:lnTo>
                  <a:pt x="39" y="169"/>
                </a:lnTo>
                <a:lnTo>
                  <a:pt x="37" y="169"/>
                </a:lnTo>
                <a:lnTo>
                  <a:pt x="37" y="171"/>
                </a:lnTo>
                <a:lnTo>
                  <a:pt x="37" y="171"/>
                </a:lnTo>
                <a:close/>
                <a:moveTo>
                  <a:pt x="48" y="129"/>
                </a:moveTo>
                <a:lnTo>
                  <a:pt x="48" y="129"/>
                </a:lnTo>
                <a:lnTo>
                  <a:pt x="47" y="128"/>
                </a:lnTo>
                <a:lnTo>
                  <a:pt x="47" y="128"/>
                </a:lnTo>
                <a:lnTo>
                  <a:pt x="47" y="128"/>
                </a:lnTo>
                <a:lnTo>
                  <a:pt x="47" y="126"/>
                </a:lnTo>
                <a:lnTo>
                  <a:pt x="48" y="125"/>
                </a:lnTo>
                <a:lnTo>
                  <a:pt x="48" y="125"/>
                </a:lnTo>
                <a:lnTo>
                  <a:pt x="51" y="126"/>
                </a:lnTo>
                <a:lnTo>
                  <a:pt x="52" y="126"/>
                </a:lnTo>
                <a:lnTo>
                  <a:pt x="52" y="128"/>
                </a:lnTo>
                <a:lnTo>
                  <a:pt x="52" y="128"/>
                </a:lnTo>
                <a:lnTo>
                  <a:pt x="51" y="128"/>
                </a:lnTo>
                <a:lnTo>
                  <a:pt x="48" y="126"/>
                </a:lnTo>
                <a:lnTo>
                  <a:pt x="48" y="126"/>
                </a:lnTo>
                <a:lnTo>
                  <a:pt x="50" y="129"/>
                </a:lnTo>
                <a:lnTo>
                  <a:pt x="51" y="129"/>
                </a:lnTo>
                <a:lnTo>
                  <a:pt x="51" y="129"/>
                </a:lnTo>
                <a:lnTo>
                  <a:pt x="51" y="129"/>
                </a:lnTo>
                <a:lnTo>
                  <a:pt x="52" y="129"/>
                </a:lnTo>
                <a:lnTo>
                  <a:pt x="51" y="129"/>
                </a:lnTo>
                <a:lnTo>
                  <a:pt x="51" y="130"/>
                </a:lnTo>
                <a:lnTo>
                  <a:pt x="51" y="130"/>
                </a:lnTo>
                <a:lnTo>
                  <a:pt x="51" y="130"/>
                </a:lnTo>
                <a:lnTo>
                  <a:pt x="50" y="130"/>
                </a:lnTo>
                <a:lnTo>
                  <a:pt x="50" y="129"/>
                </a:lnTo>
                <a:lnTo>
                  <a:pt x="48" y="129"/>
                </a:lnTo>
                <a:lnTo>
                  <a:pt x="48" y="129"/>
                </a:lnTo>
                <a:lnTo>
                  <a:pt x="50" y="133"/>
                </a:lnTo>
                <a:lnTo>
                  <a:pt x="48" y="135"/>
                </a:lnTo>
                <a:lnTo>
                  <a:pt x="48" y="135"/>
                </a:lnTo>
                <a:lnTo>
                  <a:pt x="47" y="134"/>
                </a:lnTo>
                <a:lnTo>
                  <a:pt x="46" y="133"/>
                </a:lnTo>
                <a:lnTo>
                  <a:pt x="46" y="133"/>
                </a:lnTo>
                <a:lnTo>
                  <a:pt x="47" y="130"/>
                </a:lnTo>
                <a:lnTo>
                  <a:pt x="48" y="129"/>
                </a:lnTo>
                <a:lnTo>
                  <a:pt x="48" y="129"/>
                </a:lnTo>
                <a:close/>
                <a:moveTo>
                  <a:pt x="43" y="58"/>
                </a:moveTo>
                <a:lnTo>
                  <a:pt x="43" y="58"/>
                </a:lnTo>
                <a:lnTo>
                  <a:pt x="42" y="58"/>
                </a:lnTo>
                <a:lnTo>
                  <a:pt x="42" y="55"/>
                </a:lnTo>
                <a:lnTo>
                  <a:pt x="42" y="51"/>
                </a:lnTo>
                <a:lnTo>
                  <a:pt x="42" y="51"/>
                </a:lnTo>
                <a:lnTo>
                  <a:pt x="43" y="53"/>
                </a:lnTo>
                <a:lnTo>
                  <a:pt x="43" y="54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54" y="81"/>
                </a:moveTo>
                <a:lnTo>
                  <a:pt x="54" y="81"/>
                </a:lnTo>
                <a:lnTo>
                  <a:pt x="56" y="80"/>
                </a:lnTo>
                <a:lnTo>
                  <a:pt x="56" y="76"/>
                </a:lnTo>
                <a:lnTo>
                  <a:pt x="56" y="76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1"/>
                </a:lnTo>
                <a:lnTo>
                  <a:pt x="57" y="81"/>
                </a:lnTo>
                <a:lnTo>
                  <a:pt x="57" y="83"/>
                </a:lnTo>
                <a:lnTo>
                  <a:pt x="58" y="84"/>
                </a:lnTo>
                <a:lnTo>
                  <a:pt x="58" y="84"/>
                </a:lnTo>
                <a:lnTo>
                  <a:pt x="59" y="83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6"/>
                </a:lnTo>
                <a:lnTo>
                  <a:pt x="57" y="75"/>
                </a:lnTo>
                <a:lnTo>
                  <a:pt x="57" y="75"/>
                </a:lnTo>
                <a:lnTo>
                  <a:pt x="57" y="74"/>
                </a:lnTo>
                <a:lnTo>
                  <a:pt x="58" y="73"/>
                </a:lnTo>
                <a:lnTo>
                  <a:pt x="58" y="73"/>
                </a:lnTo>
                <a:lnTo>
                  <a:pt x="57" y="69"/>
                </a:lnTo>
                <a:lnTo>
                  <a:pt x="57" y="69"/>
                </a:lnTo>
                <a:lnTo>
                  <a:pt x="57" y="68"/>
                </a:lnTo>
                <a:lnTo>
                  <a:pt x="58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8" y="66"/>
                </a:lnTo>
                <a:lnTo>
                  <a:pt x="58" y="68"/>
                </a:lnTo>
                <a:lnTo>
                  <a:pt x="58" y="68"/>
                </a:lnTo>
                <a:lnTo>
                  <a:pt x="57" y="66"/>
                </a:lnTo>
                <a:lnTo>
                  <a:pt x="57" y="65"/>
                </a:lnTo>
                <a:lnTo>
                  <a:pt x="57" y="63"/>
                </a:lnTo>
                <a:lnTo>
                  <a:pt x="57" y="63"/>
                </a:lnTo>
                <a:lnTo>
                  <a:pt x="59" y="65"/>
                </a:lnTo>
                <a:lnTo>
                  <a:pt x="59" y="65"/>
                </a:lnTo>
                <a:lnTo>
                  <a:pt x="60" y="65"/>
                </a:lnTo>
                <a:lnTo>
                  <a:pt x="60" y="65"/>
                </a:lnTo>
                <a:lnTo>
                  <a:pt x="58" y="61"/>
                </a:lnTo>
                <a:lnTo>
                  <a:pt x="58" y="61"/>
                </a:lnTo>
                <a:lnTo>
                  <a:pt x="59" y="61"/>
                </a:lnTo>
                <a:lnTo>
                  <a:pt x="59" y="59"/>
                </a:lnTo>
                <a:lnTo>
                  <a:pt x="60" y="55"/>
                </a:lnTo>
                <a:lnTo>
                  <a:pt x="60" y="55"/>
                </a:lnTo>
                <a:lnTo>
                  <a:pt x="62" y="59"/>
                </a:lnTo>
                <a:lnTo>
                  <a:pt x="62" y="59"/>
                </a:lnTo>
                <a:lnTo>
                  <a:pt x="63" y="59"/>
                </a:lnTo>
                <a:lnTo>
                  <a:pt x="63" y="56"/>
                </a:lnTo>
                <a:lnTo>
                  <a:pt x="63" y="56"/>
                </a:lnTo>
                <a:lnTo>
                  <a:pt x="64" y="59"/>
                </a:lnTo>
                <a:lnTo>
                  <a:pt x="64" y="63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1"/>
                </a:lnTo>
                <a:lnTo>
                  <a:pt x="63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4" y="75"/>
                </a:lnTo>
                <a:lnTo>
                  <a:pt x="64" y="75"/>
                </a:lnTo>
                <a:lnTo>
                  <a:pt x="64" y="78"/>
                </a:lnTo>
                <a:lnTo>
                  <a:pt x="63" y="80"/>
                </a:lnTo>
                <a:lnTo>
                  <a:pt x="63" y="80"/>
                </a:lnTo>
                <a:lnTo>
                  <a:pt x="64" y="88"/>
                </a:lnTo>
                <a:lnTo>
                  <a:pt x="64" y="88"/>
                </a:lnTo>
                <a:lnTo>
                  <a:pt x="62" y="95"/>
                </a:lnTo>
                <a:lnTo>
                  <a:pt x="62" y="95"/>
                </a:lnTo>
                <a:lnTo>
                  <a:pt x="63" y="96"/>
                </a:lnTo>
                <a:lnTo>
                  <a:pt x="63" y="96"/>
                </a:lnTo>
                <a:lnTo>
                  <a:pt x="62" y="103"/>
                </a:lnTo>
                <a:lnTo>
                  <a:pt x="62" y="105"/>
                </a:lnTo>
                <a:lnTo>
                  <a:pt x="62" y="108"/>
                </a:lnTo>
                <a:lnTo>
                  <a:pt x="62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09"/>
                </a:lnTo>
                <a:lnTo>
                  <a:pt x="60" y="108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62" y="111"/>
                </a:lnTo>
                <a:lnTo>
                  <a:pt x="62" y="111"/>
                </a:lnTo>
                <a:lnTo>
                  <a:pt x="60" y="114"/>
                </a:lnTo>
                <a:lnTo>
                  <a:pt x="60" y="118"/>
                </a:lnTo>
                <a:lnTo>
                  <a:pt x="60" y="124"/>
                </a:lnTo>
                <a:lnTo>
                  <a:pt x="60" y="124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6" y="129"/>
                </a:lnTo>
                <a:lnTo>
                  <a:pt x="56" y="128"/>
                </a:lnTo>
                <a:lnTo>
                  <a:pt x="56" y="125"/>
                </a:lnTo>
                <a:lnTo>
                  <a:pt x="56" y="125"/>
                </a:lnTo>
                <a:lnTo>
                  <a:pt x="56" y="120"/>
                </a:lnTo>
                <a:lnTo>
                  <a:pt x="56" y="120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57" y="116"/>
                </a:lnTo>
                <a:lnTo>
                  <a:pt x="57" y="114"/>
                </a:lnTo>
                <a:lnTo>
                  <a:pt x="57" y="114"/>
                </a:lnTo>
                <a:lnTo>
                  <a:pt x="57" y="111"/>
                </a:lnTo>
                <a:lnTo>
                  <a:pt x="56" y="109"/>
                </a:lnTo>
                <a:lnTo>
                  <a:pt x="56" y="109"/>
                </a:lnTo>
                <a:lnTo>
                  <a:pt x="58" y="110"/>
                </a:lnTo>
                <a:lnTo>
                  <a:pt x="58" y="110"/>
                </a:lnTo>
                <a:lnTo>
                  <a:pt x="58" y="109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09"/>
                </a:lnTo>
                <a:lnTo>
                  <a:pt x="56" y="106"/>
                </a:lnTo>
                <a:lnTo>
                  <a:pt x="54" y="105"/>
                </a:lnTo>
                <a:lnTo>
                  <a:pt x="54" y="105"/>
                </a:lnTo>
                <a:lnTo>
                  <a:pt x="56" y="99"/>
                </a:lnTo>
                <a:lnTo>
                  <a:pt x="57" y="94"/>
                </a:lnTo>
                <a:lnTo>
                  <a:pt x="57" y="94"/>
                </a:lnTo>
                <a:lnTo>
                  <a:pt x="56" y="91"/>
                </a:lnTo>
                <a:lnTo>
                  <a:pt x="53" y="89"/>
                </a:lnTo>
                <a:lnTo>
                  <a:pt x="53" y="89"/>
                </a:lnTo>
                <a:lnTo>
                  <a:pt x="54" y="84"/>
                </a:lnTo>
                <a:lnTo>
                  <a:pt x="56" y="84"/>
                </a:lnTo>
                <a:lnTo>
                  <a:pt x="56" y="84"/>
                </a:lnTo>
                <a:lnTo>
                  <a:pt x="56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56" y="103"/>
                </a:moveTo>
                <a:lnTo>
                  <a:pt x="56" y="103"/>
                </a:lnTo>
                <a:lnTo>
                  <a:pt x="57" y="101"/>
                </a:lnTo>
                <a:lnTo>
                  <a:pt x="57" y="101"/>
                </a:lnTo>
                <a:lnTo>
                  <a:pt x="56" y="103"/>
                </a:lnTo>
                <a:lnTo>
                  <a:pt x="56" y="103"/>
                </a:lnTo>
                <a:lnTo>
                  <a:pt x="56" y="105"/>
                </a:lnTo>
                <a:lnTo>
                  <a:pt x="56" y="105"/>
                </a:lnTo>
                <a:lnTo>
                  <a:pt x="58" y="105"/>
                </a:lnTo>
                <a:lnTo>
                  <a:pt x="59" y="104"/>
                </a:lnTo>
                <a:lnTo>
                  <a:pt x="59" y="104"/>
                </a:lnTo>
                <a:lnTo>
                  <a:pt x="58" y="104"/>
                </a:lnTo>
                <a:lnTo>
                  <a:pt x="57" y="104"/>
                </a:lnTo>
                <a:lnTo>
                  <a:pt x="57" y="104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57" y="99"/>
                </a:moveTo>
                <a:lnTo>
                  <a:pt x="57" y="99"/>
                </a:lnTo>
                <a:lnTo>
                  <a:pt x="57" y="100"/>
                </a:lnTo>
                <a:lnTo>
                  <a:pt x="58" y="100"/>
                </a:lnTo>
                <a:lnTo>
                  <a:pt x="59" y="101"/>
                </a:lnTo>
                <a:lnTo>
                  <a:pt x="59" y="101"/>
                </a:lnTo>
                <a:lnTo>
                  <a:pt x="58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60" y="101"/>
                </a:lnTo>
                <a:lnTo>
                  <a:pt x="60" y="100"/>
                </a:lnTo>
                <a:lnTo>
                  <a:pt x="60" y="100"/>
                </a:lnTo>
                <a:lnTo>
                  <a:pt x="59" y="100"/>
                </a:lnTo>
                <a:lnTo>
                  <a:pt x="59" y="100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57" y="96"/>
                </a:lnTo>
                <a:lnTo>
                  <a:pt x="56" y="99"/>
                </a:lnTo>
                <a:lnTo>
                  <a:pt x="56" y="99"/>
                </a:lnTo>
                <a:lnTo>
                  <a:pt x="58" y="98"/>
                </a:lnTo>
                <a:lnTo>
                  <a:pt x="59" y="98"/>
                </a:lnTo>
                <a:lnTo>
                  <a:pt x="59" y="98"/>
                </a:lnTo>
                <a:lnTo>
                  <a:pt x="58" y="96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62" y="69"/>
                </a:moveTo>
                <a:lnTo>
                  <a:pt x="62" y="69"/>
                </a:lnTo>
                <a:lnTo>
                  <a:pt x="63" y="69"/>
                </a:lnTo>
                <a:lnTo>
                  <a:pt x="63" y="69"/>
                </a:lnTo>
                <a:lnTo>
                  <a:pt x="63" y="66"/>
                </a:lnTo>
                <a:lnTo>
                  <a:pt x="62" y="65"/>
                </a:lnTo>
                <a:lnTo>
                  <a:pt x="62" y="65"/>
                </a:lnTo>
                <a:lnTo>
                  <a:pt x="62" y="68"/>
                </a:lnTo>
                <a:lnTo>
                  <a:pt x="62" y="69"/>
                </a:lnTo>
                <a:lnTo>
                  <a:pt x="62" y="69"/>
                </a:lnTo>
                <a:close/>
                <a:moveTo>
                  <a:pt x="60" y="86"/>
                </a:moveTo>
                <a:lnTo>
                  <a:pt x="60" y="86"/>
                </a:lnTo>
                <a:lnTo>
                  <a:pt x="59" y="90"/>
                </a:lnTo>
                <a:lnTo>
                  <a:pt x="59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6"/>
                </a:lnTo>
                <a:lnTo>
                  <a:pt x="60" y="86"/>
                </a:lnTo>
                <a:close/>
                <a:moveTo>
                  <a:pt x="56" y="85"/>
                </a:moveTo>
                <a:lnTo>
                  <a:pt x="56" y="85"/>
                </a:lnTo>
                <a:lnTo>
                  <a:pt x="54" y="86"/>
                </a:lnTo>
                <a:lnTo>
                  <a:pt x="54" y="89"/>
                </a:lnTo>
                <a:lnTo>
                  <a:pt x="57" y="90"/>
                </a:lnTo>
                <a:lnTo>
                  <a:pt x="58" y="91"/>
                </a:lnTo>
                <a:lnTo>
                  <a:pt x="58" y="91"/>
                </a:lnTo>
                <a:lnTo>
                  <a:pt x="58" y="90"/>
                </a:lnTo>
                <a:lnTo>
                  <a:pt x="57" y="89"/>
                </a:lnTo>
                <a:lnTo>
                  <a:pt x="56" y="88"/>
                </a:lnTo>
                <a:lnTo>
                  <a:pt x="56" y="85"/>
                </a:lnTo>
                <a:lnTo>
                  <a:pt x="56" y="85"/>
                </a:lnTo>
                <a:close/>
                <a:moveTo>
                  <a:pt x="34" y="339"/>
                </a:move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3" y="337"/>
                </a:lnTo>
                <a:lnTo>
                  <a:pt x="33" y="335"/>
                </a:lnTo>
                <a:lnTo>
                  <a:pt x="33" y="335"/>
                </a:lnTo>
                <a:lnTo>
                  <a:pt x="34" y="337"/>
                </a:lnTo>
                <a:lnTo>
                  <a:pt x="35" y="338"/>
                </a:lnTo>
                <a:lnTo>
                  <a:pt x="36" y="338"/>
                </a:lnTo>
                <a:lnTo>
                  <a:pt x="36" y="338"/>
                </a:lnTo>
                <a:lnTo>
                  <a:pt x="36" y="339"/>
                </a:lnTo>
                <a:lnTo>
                  <a:pt x="34" y="339"/>
                </a:lnTo>
                <a:lnTo>
                  <a:pt x="34" y="339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51" y="1"/>
                </a:lnTo>
                <a:lnTo>
                  <a:pt x="51" y="3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48" y="110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1" y="109"/>
                </a:lnTo>
                <a:lnTo>
                  <a:pt x="51" y="110"/>
                </a:lnTo>
                <a:lnTo>
                  <a:pt x="50" y="110"/>
                </a:lnTo>
                <a:lnTo>
                  <a:pt x="51" y="111"/>
                </a:lnTo>
                <a:lnTo>
                  <a:pt x="51" y="111"/>
                </a:lnTo>
                <a:lnTo>
                  <a:pt x="50" y="113"/>
                </a:lnTo>
                <a:lnTo>
                  <a:pt x="50" y="111"/>
                </a:lnTo>
                <a:lnTo>
                  <a:pt x="50" y="110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54" y="106"/>
                </a:move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10"/>
                </a:lnTo>
                <a:lnTo>
                  <a:pt x="56" y="113"/>
                </a:lnTo>
                <a:lnTo>
                  <a:pt x="56" y="113"/>
                </a:lnTo>
                <a:lnTo>
                  <a:pt x="54" y="111"/>
                </a:lnTo>
                <a:lnTo>
                  <a:pt x="54" y="110"/>
                </a:lnTo>
                <a:lnTo>
                  <a:pt x="54" y="106"/>
                </a:lnTo>
                <a:lnTo>
                  <a:pt x="54" y="106"/>
                </a:lnTo>
                <a:close/>
                <a:moveTo>
                  <a:pt x="42" y="93"/>
                </a:moveTo>
                <a:lnTo>
                  <a:pt x="42" y="91"/>
                </a:lnTo>
                <a:lnTo>
                  <a:pt x="42" y="91"/>
                </a:lnTo>
                <a:lnTo>
                  <a:pt x="43" y="91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3" y="88"/>
                </a:lnTo>
                <a:lnTo>
                  <a:pt x="43" y="88"/>
                </a:lnTo>
                <a:lnTo>
                  <a:pt x="41" y="88"/>
                </a:lnTo>
                <a:lnTo>
                  <a:pt x="41" y="88"/>
                </a:lnTo>
                <a:lnTo>
                  <a:pt x="42" y="86"/>
                </a:lnTo>
                <a:lnTo>
                  <a:pt x="42" y="85"/>
                </a:lnTo>
                <a:lnTo>
                  <a:pt x="42" y="81"/>
                </a:lnTo>
                <a:lnTo>
                  <a:pt x="42" y="81"/>
                </a:lnTo>
                <a:lnTo>
                  <a:pt x="43" y="83"/>
                </a:lnTo>
                <a:lnTo>
                  <a:pt x="43" y="84"/>
                </a:lnTo>
                <a:lnTo>
                  <a:pt x="43" y="84"/>
                </a:lnTo>
                <a:lnTo>
                  <a:pt x="45" y="84"/>
                </a:lnTo>
                <a:lnTo>
                  <a:pt x="45" y="84"/>
                </a:lnTo>
                <a:lnTo>
                  <a:pt x="43" y="86"/>
                </a:lnTo>
                <a:lnTo>
                  <a:pt x="43" y="86"/>
                </a:lnTo>
                <a:lnTo>
                  <a:pt x="45" y="86"/>
                </a:lnTo>
                <a:lnTo>
                  <a:pt x="45" y="86"/>
                </a:lnTo>
                <a:lnTo>
                  <a:pt x="45" y="89"/>
                </a:lnTo>
                <a:lnTo>
                  <a:pt x="45" y="93"/>
                </a:lnTo>
                <a:lnTo>
                  <a:pt x="45" y="93"/>
                </a:lnTo>
                <a:lnTo>
                  <a:pt x="43" y="93"/>
                </a:lnTo>
                <a:lnTo>
                  <a:pt x="42" y="93"/>
                </a:lnTo>
                <a:lnTo>
                  <a:pt x="42" y="93"/>
                </a:lnTo>
                <a:close/>
                <a:moveTo>
                  <a:pt x="204" y="679"/>
                </a:moveTo>
                <a:lnTo>
                  <a:pt x="204" y="679"/>
                </a:lnTo>
                <a:lnTo>
                  <a:pt x="204" y="681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4" y="679"/>
                </a:lnTo>
                <a:lnTo>
                  <a:pt x="204" y="679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8" y="94"/>
                </a:lnTo>
                <a:lnTo>
                  <a:pt x="48" y="93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8" y="90"/>
                </a:lnTo>
                <a:lnTo>
                  <a:pt x="48" y="89"/>
                </a:lnTo>
                <a:lnTo>
                  <a:pt x="48" y="89"/>
                </a:lnTo>
                <a:lnTo>
                  <a:pt x="48" y="88"/>
                </a:lnTo>
                <a:lnTo>
                  <a:pt x="47" y="86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48" y="85"/>
                </a:lnTo>
                <a:lnTo>
                  <a:pt x="50" y="89"/>
                </a:lnTo>
                <a:lnTo>
                  <a:pt x="50" y="89"/>
                </a:lnTo>
                <a:lnTo>
                  <a:pt x="50" y="94"/>
                </a:lnTo>
                <a:lnTo>
                  <a:pt x="48" y="96"/>
                </a:lnTo>
                <a:lnTo>
                  <a:pt x="47" y="98"/>
                </a:lnTo>
                <a:lnTo>
                  <a:pt x="47" y="98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50" y="100"/>
                </a:lnTo>
                <a:lnTo>
                  <a:pt x="50" y="101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8"/>
                </a:lnTo>
                <a:lnTo>
                  <a:pt x="48" y="108"/>
                </a:lnTo>
                <a:lnTo>
                  <a:pt x="47" y="106"/>
                </a:lnTo>
                <a:lnTo>
                  <a:pt x="47" y="104"/>
                </a:lnTo>
                <a:lnTo>
                  <a:pt x="48" y="101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53" y="94"/>
                </a:moveTo>
                <a:lnTo>
                  <a:pt x="53" y="94"/>
                </a:lnTo>
                <a:lnTo>
                  <a:pt x="52" y="91"/>
                </a:lnTo>
                <a:lnTo>
                  <a:pt x="52" y="91"/>
                </a:lnTo>
                <a:lnTo>
                  <a:pt x="53" y="91"/>
                </a:lnTo>
                <a:lnTo>
                  <a:pt x="53" y="93"/>
                </a:lnTo>
                <a:lnTo>
                  <a:pt x="53" y="94"/>
                </a:lnTo>
                <a:lnTo>
                  <a:pt x="54" y="94"/>
                </a:lnTo>
                <a:lnTo>
                  <a:pt x="54" y="94"/>
                </a:lnTo>
                <a:lnTo>
                  <a:pt x="53" y="99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0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7" y="3"/>
                </a:moveTo>
                <a:lnTo>
                  <a:pt x="7" y="3"/>
                </a:lnTo>
                <a:lnTo>
                  <a:pt x="11" y="5"/>
                </a:lnTo>
                <a:lnTo>
                  <a:pt x="13" y="6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4" y="11"/>
                </a:lnTo>
                <a:lnTo>
                  <a:pt x="16" y="14"/>
                </a:lnTo>
                <a:lnTo>
                  <a:pt x="17" y="15"/>
                </a:lnTo>
                <a:lnTo>
                  <a:pt x="16" y="16"/>
                </a:lnTo>
                <a:lnTo>
                  <a:pt x="16" y="16"/>
                </a:lnTo>
                <a:lnTo>
                  <a:pt x="18" y="20"/>
                </a:lnTo>
                <a:lnTo>
                  <a:pt x="18" y="20"/>
                </a:lnTo>
                <a:lnTo>
                  <a:pt x="18" y="30"/>
                </a:lnTo>
                <a:lnTo>
                  <a:pt x="18" y="35"/>
                </a:lnTo>
                <a:lnTo>
                  <a:pt x="17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8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3" y="43"/>
                </a:lnTo>
                <a:lnTo>
                  <a:pt x="13" y="45"/>
                </a:lnTo>
                <a:lnTo>
                  <a:pt x="13" y="45"/>
                </a:lnTo>
                <a:lnTo>
                  <a:pt x="16" y="43"/>
                </a:lnTo>
                <a:lnTo>
                  <a:pt x="17" y="40"/>
                </a:lnTo>
                <a:lnTo>
                  <a:pt x="17" y="40"/>
                </a:lnTo>
                <a:lnTo>
                  <a:pt x="17" y="41"/>
                </a:lnTo>
                <a:lnTo>
                  <a:pt x="17" y="44"/>
                </a:lnTo>
                <a:lnTo>
                  <a:pt x="17" y="48"/>
                </a:lnTo>
                <a:lnTo>
                  <a:pt x="17" y="48"/>
                </a:lnTo>
                <a:lnTo>
                  <a:pt x="16" y="46"/>
                </a:lnTo>
                <a:lnTo>
                  <a:pt x="16" y="48"/>
                </a:lnTo>
                <a:lnTo>
                  <a:pt x="14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4" y="49"/>
                </a:lnTo>
                <a:lnTo>
                  <a:pt x="16" y="49"/>
                </a:lnTo>
                <a:lnTo>
                  <a:pt x="17" y="48"/>
                </a:lnTo>
                <a:lnTo>
                  <a:pt x="18" y="48"/>
                </a:lnTo>
                <a:lnTo>
                  <a:pt x="18" y="50"/>
                </a:lnTo>
                <a:lnTo>
                  <a:pt x="18" y="50"/>
                </a:lnTo>
                <a:lnTo>
                  <a:pt x="18" y="49"/>
                </a:lnTo>
                <a:lnTo>
                  <a:pt x="17" y="50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6" y="58"/>
                </a:lnTo>
                <a:lnTo>
                  <a:pt x="16" y="58"/>
                </a:lnTo>
                <a:lnTo>
                  <a:pt x="17" y="59"/>
                </a:lnTo>
                <a:lnTo>
                  <a:pt x="16" y="60"/>
                </a:lnTo>
                <a:lnTo>
                  <a:pt x="14" y="64"/>
                </a:lnTo>
                <a:lnTo>
                  <a:pt x="14" y="64"/>
                </a:lnTo>
                <a:lnTo>
                  <a:pt x="13" y="59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3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1"/>
                </a:lnTo>
                <a:lnTo>
                  <a:pt x="10" y="53"/>
                </a:lnTo>
                <a:lnTo>
                  <a:pt x="10" y="53"/>
                </a:lnTo>
                <a:lnTo>
                  <a:pt x="11" y="53"/>
                </a:lnTo>
                <a:lnTo>
                  <a:pt x="11" y="51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7" y="46"/>
                </a:lnTo>
                <a:lnTo>
                  <a:pt x="7" y="46"/>
                </a:lnTo>
                <a:lnTo>
                  <a:pt x="7" y="49"/>
                </a:lnTo>
                <a:lnTo>
                  <a:pt x="7" y="51"/>
                </a:lnTo>
                <a:lnTo>
                  <a:pt x="7" y="51"/>
                </a:lnTo>
                <a:lnTo>
                  <a:pt x="6" y="35"/>
                </a:lnTo>
                <a:lnTo>
                  <a:pt x="6" y="35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0" y="31"/>
                </a:lnTo>
                <a:lnTo>
                  <a:pt x="10" y="33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6" y="30"/>
                </a:lnTo>
                <a:lnTo>
                  <a:pt x="6" y="33"/>
                </a:lnTo>
                <a:lnTo>
                  <a:pt x="6" y="33"/>
                </a:lnTo>
                <a:lnTo>
                  <a:pt x="5" y="31"/>
                </a:lnTo>
                <a:lnTo>
                  <a:pt x="5" y="29"/>
                </a:lnTo>
                <a:lnTo>
                  <a:pt x="5" y="24"/>
                </a:lnTo>
                <a:lnTo>
                  <a:pt x="5" y="24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21"/>
                </a:lnTo>
                <a:lnTo>
                  <a:pt x="4" y="23"/>
                </a:lnTo>
                <a:lnTo>
                  <a:pt x="4" y="23"/>
                </a:lnTo>
                <a:lnTo>
                  <a:pt x="2" y="18"/>
                </a:lnTo>
                <a:lnTo>
                  <a:pt x="1" y="13"/>
                </a:lnTo>
                <a:lnTo>
                  <a:pt x="1" y="13"/>
                </a:lnTo>
                <a:lnTo>
                  <a:pt x="2" y="13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6"/>
                </a:lnTo>
                <a:lnTo>
                  <a:pt x="1" y="6"/>
                </a:lnTo>
                <a:lnTo>
                  <a:pt x="4" y="5"/>
                </a:lnTo>
                <a:lnTo>
                  <a:pt x="7" y="3"/>
                </a:lnTo>
                <a:lnTo>
                  <a:pt x="7" y="3"/>
                </a:lnTo>
                <a:close/>
                <a:moveTo>
                  <a:pt x="13" y="46"/>
                </a:moveTo>
                <a:lnTo>
                  <a:pt x="13" y="46"/>
                </a:lnTo>
                <a:lnTo>
                  <a:pt x="12" y="46"/>
                </a:lnTo>
                <a:lnTo>
                  <a:pt x="11" y="48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2" y="49"/>
                </a:lnTo>
                <a:lnTo>
                  <a:pt x="13" y="46"/>
                </a:lnTo>
                <a:lnTo>
                  <a:pt x="13" y="46"/>
                </a:lnTo>
                <a:close/>
                <a:moveTo>
                  <a:pt x="12" y="35"/>
                </a:moveTo>
                <a:lnTo>
                  <a:pt x="12" y="35"/>
                </a:lnTo>
                <a:lnTo>
                  <a:pt x="11" y="36"/>
                </a:lnTo>
                <a:lnTo>
                  <a:pt x="7" y="36"/>
                </a:lnTo>
                <a:lnTo>
                  <a:pt x="7" y="36"/>
                </a:lnTo>
                <a:lnTo>
                  <a:pt x="8" y="38"/>
                </a:lnTo>
                <a:lnTo>
                  <a:pt x="10" y="39"/>
                </a:lnTo>
                <a:lnTo>
                  <a:pt x="11" y="39"/>
                </a:lnTo>
                <a:lnTo>
                  <a:pt x="11" y="39"/>
                </a:lnTo>
                <a:lnTo>
                  <a:pt x="10" y="40"/>
                </a:lnTo>
                <a:lnTo>
                  <a:pt x="10" y="41"/>
                </a:lnTo>
                <a:lnTo>
                  <a:pt x="11" y="44"/>
                </a:lnTo>
                <a:lnTo>
                  <a:pt x="12" y="44"/>
                </a:lnTo>
                <a:lnTo>
                  <a:pt x="12" y="44"/>
                </a:lnTo>
                <a:lnTo>
                  <a:pt x="12" y="43"/>
                </a:lnTo>
                <a:lnTo>
                  <a:pt x="11" y="41"/>
                </a:lnTo>
                <a:lnTo>
                  <a:pt x="11" y="41"/>
                </a:lnTo>
                <a:lnTo>
                  <a:pt x="13" y="38"/>
                </a:lnTo>
                <a:lnTo>
                  <a:pt x="13" y="36"/>
                </a:lnTo>
                <a:lnTo>
                  <a:pt x="12" y="35"/>
                </a:lnTo>
                <a:lnTo>
                  <a:pt x="12" y="35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8" y="25"/>
                </a:lnTo>
                <a:lnTo>
                  <a:pt x="10" y="26"/>
                </a:lnTo>
                <a:lnTo>
                  <a:pt x="10" y="26"/>
                </a:lnTo>
                <a:lnTo>
                  <a:pt x="10" y="29"/>
                </a:lnTo>
                <a:lnTo>
                  <a:pt x="10" y="30"/>
                </a:lnTo>
                <a:lnTo>
                  <a:pt x="11" y="30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2" y="26"/>
                </a:lnTo>
                <a:lnTo>
                  <a:pt x="12" y="26"/>
                </a:lnTo>
                <a:lnTo>
                  <a:pt x="11" y="26"/>
                </a:lnTo>
                <a:lnTo>
                  <a:pt x="10" y="25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12" y="24"/>
                </a:moveTo>
                <a:lnTo>
                  <a:pt x="12" y="24"/>
                </a:lnTo>
                <a:lnTo>
                  <a:pt x="13" y="23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2" y="24"/>
                </a:lnTo>
                <a:lnTo>
                  <a:pt x="12" y="24"/>
                </a:lnTo>
                <a:close/>
                <a:moveTo>
                  <a:pt x="8" y="19"/>
                </a:moveTo>
                <a:lnTo>
                  <a:pt x="8" y="19"/>
                </a:lnTo>
                <a:lnTo>
                  <a:pt x="8" y="21"/>
                </a:lnTo>
                <a:lnTo>
                  <a:pt x="10" y="21"/>
                </a:lnTo>
                <a:lnTo>
                  <a:pt x="10" y="21"/>
                </a:lnTo>
                <a:lnTo>
                  <a:pt x="10" y="20"/>
                </a:lnTo>
                <a:lnTo>
                  <a:pt x="11" y="19"/>
                </a:lnTo>
                <a:lnTo>
                  <a:pt x="8" y="19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35" y="297"/>
                </a:lnTo>
                <a:lnTo>
                  <a:pt x="34" y="298"/>
                </a:lnTo>
                <a:lnTo>
                  <a:pt x="34" y="299"/>
                </a:lnTo>
                <a:lnTo>
                  <a:pt x="34" y="299"/>
                </a:lnTo>
                <a:lnTo>
                  <a:pt x="34" y="295"/>
                </a:lnTo>
                <a:lnTo>
                  <a:pt x="34" y="293"/>
                </a:lnTo>
                <a:lnTo>
                  <a:pt x="34" y="293"/>
                </a:lnTo>
                <a:lnTo>
                  <a:pt x="35" y="293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33" y="295"/>
                </a:moveTo>
                <a:lnTo>
                  <a:pt x="33" y="295"/>
                </a:lnTo>
                <a:lnTo>
                  <a:pt x="31" y="297"/>
                </a:lnTo>
                <a:lnTo>
                  <a:pt x="31" y="295"/>
                </a:lnTo>
                <a:lnTo>
                  <a:pt x="31" y="293"/>
                </a:lnTo>
                <a:lnTo>
                  <a:pt x="31" y="292"/>
                </a:lnTo>
                <a:lnTo>
                  <a:pt x="31" y="292"/>
                </a:lnTo>
                <a:lnTo>
                  <a:pt x="33" y="293"/>
                </a:lnTo>
                <a:lnTo>
                  <a:pt x="31" y="294"/>
                </a:lnTo>
                <a:lnTo>
                  <a:pt x="31" y="295"/>
                </a:lnTo>
                <a:lnTo>
                  <a:pt x="33" y="295"/>
                </a:lnTo>
                <a:lnTo>
                  <a:pt x="33" y="295"/>
                </a:lnTo>
                <a:close/>
                <a:moveTo>
                  <a:pt x="31" y="275"/>
                </a:moveTo>
                <a:lnTo>
                  <a:pt x="31" y="275"/>
                </a:lnTo>
                <a:lnTo>
                  <a:pt x="34" y="279"/>
                </a:lnTo>
                <a:lnTo>
                  <a:pt x="34" y="282"/>
                </a:lnTo>
                <a:lnTo>
                  <a:pt x="33" y="283"/>
                </a:lnTo>
                <a:lnTo>
                  <a:pt x="33" y="283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3" y="287"/>
                </a:lnTo>
                <a:lnTo>
                  <a:pt x="33" y="287"/>
                </a:lnTo>
                <a:lnTo>
                  <a:pt x="33" y="284"/>
                </a:lnTo>
                <a:lnTo>
                  <a:pt x="33" y="282"/>
                </a:lnTo>
                <a:lnTo>
                  <a:pt x="33" y="280"/>
                </a:lnTo>
                <a:lnTo>
                  <a:pt x="33" y="279"/>
                </a:lnTo>
                <a:lnTo>
                  <a:pt x="31" y="279"/>
                </a:lnTo>
                <a:lnTo>
                  <a:pt x="31" y="279"/>
                </a:lnTo>
                <a:lnTo>
                  <a:pt x="31" y="278"/>
                </a:lnTo>
                <a:lnTo>
                  <a:pt x="31" y="275"/>
                </a:lnTo>
                <a:lnTo>
                  <a:pt x="31" y="275"/>
                </a:lnTo>
                <a:close/>
                <a:moveTo>
                  <a:pt x="34" y="300"/>
                </a:moveTo>
                <a:lnTo>
                  <a:pt x="34" y="300"/>
                </a:lnTo>
                <a:lnTo>
                  <a:pt x="34" y="303"/>
                </a:lnTo>
                <a:lnTo>
                  <a:pt x="34" y="304"/>
                </a:lnTo>
                <a:lnTo>
                  <a:pt x="35" y="305"/>
                </a:lnTo>
                <a:lnTo>
                  <a:pt x="35" y="307"/>
                </a:lnTo>
                <a:lnTo>
                  <a:pt x="35" y="307"/>
                </a:lnTo>
                <a:lnTo>
                  <a:pt x="34" y="305"/>
                </a:lnTo>
                <a:lnTo>
                  <a:pt x="33" y="304"/>
                </a:lnTo>
                <a:lnTo>
                  <a:pt x="33" y="303"/>
                </a:lnTo>
                <a:lnTo>
                  <a:pt x="33" y="302"/>
                </a:lnTo>
                <a:lnTo>
                  <a:pt x="33" y="302"/>
                </a:lnTo>
                <a:lnTo>
                  <a:pt x="34" y="300"/>
                </a:lnTo>
                <a:lnTo>
                  <a:pt x="35" y="299"/>
                </a:lnTo>
                <a:lnTo>
                  <a:pt x="35" y="300"/>
                </a:lnTo>
                <a:lnTo>
                  <a:pt x="35" y="300"/>
                </a:lnTo>
                <a:lnTo>
                  <a:pt x="36" y="299"/>
                </a:lnTo>
                <a:lnTo>
                  <a:pt x="35" y="299"/>
                </a:lnTo>
                <a:lnTo>
                  <a:pt x="35" y="298"/>
                </a:lnTo>
                <a:lnTo>
                  <a:pt x="35" y="298"/>
                </a:lnTo>
                <a:lnTo>
                  <a:pt x="35" y="298"/>
                </a:lnTo>
                <a:lnTo>
                  <a:pt x="36" y="298"/>
                </a:lnTo>
                <a:lnTo>
                  <a:pt x="37" y="299"/>
                </a:lnTo>
                <a:lnTo>
                  <a:pt x="36" y="302"/>
                </a:lnTo>
                <a:lnTo>
                  <a:pt x="36" y="302"/>
                </a:lnTo>
                <a:lnTo>
                  <a:pt x="35" y="302"/>
                </a:lnTo>
                <a:lnTo>
                  <a:pt x="34" y="300"/>
                </a:lnTo>
                <a:lnTo>
                  <a:pt x="34" y="300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6" y="294"/>
                </a:lnTo>
                <a:lnTo>
                  <a:pt x="36" y="294"/>
                </a:lnTo>
                <a:lnTo>
                  <a:pt x="35" y="293"/>
                </a:lnTo>
                <a:lnTo>
                  <a:pt x="34" y="292"/>
                </a:lnTo>
                <a:lnTo>
                  <a:pt x="34" y="288"/>
                </a:lnTo>
                <a:lnTo>
                  <a:pt x="34" y="288"/>
                </a:lnTo>
                <a:lnTo>
                  <a:pt x="35" y="288"/>
                </a:lnTo>
                <a:lnTo>
                  <a:pt x="35" y="289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6" y="289"/>
                </a:lnTo>
                <a:lnTo>
                  <a:pt x="36" y="287"/>
                </a:lnTo>
                <a:lnTo>
                  <a:pt x="36" y="285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39" y="155"/>
                </a:moveTo>
                <a:lnTo>
                  <a:pt x="39" y="155"/>
                </a:lnTo>
                <a:lnTo>
                  <a:pt x="37" y="155"/>
                </a:lnTo>
                <a:lnTo>
                  <a:pt x="37" y="155"/>
                </a:lnTo>
                <a:lnTo>
                  <a:pt x="37" y="155"/>
                </a:lnTo>
                <a:lnTo>
                  <a:pt x="36" y="155"/>
                </a:lnTo>
                <a:lnTo>
                  <a:pt x="36" y="154"/>
                </a:lnTo>
                <a:lnTo>
                  <a:pt x="39" y="153"/>
                </a:lnTo>
                <a:lnTo>
                  <a:pt x="39" y="155"/>
                </a:lnTo>
                <a:close/>
                <a:moveTo>
                  <a:pt x="36" y="310"/>
                </a:moveTo>
                <a:lnTo>
                  <a:pt x="36" y="310"/>
                </a:lnTo>
                <a:lnTo>
                  <a:pt x="36" y="308"/>
                </a:lnTo>
                <a:lnTo>
                  <a:pt x="36" y="305"/>
                </a:lnTo>
                <a:lnTo>
                  <a:pt x="36" y="305"/>
                </a:lnTo>
                <a:lnTo>
                  <a:pt x="36" y="305"/>
                </a:lnTo>
                <a:lnTo>
                  <a:pt x="37" y="307"/>
                </a:lnTo>
                <a:lnTo>
                  <a:pt x="37" y="307"/>
                </a:lnTo>
                <a:lnTo>
                  <a:pt x="39" y="307"/>
                </a:lnTo>
                <a:lnTo>
                  <a:pt x="39" y="307"/>
                </a:lnTo>
                <a:lnTo>
                  <a:pt x="37" y="309"/>
                </a:lnTo>
                <a:lnTo>
                  <a:pt x="37" y="310"/>
                </a:lnTo>
                <a:lnTo>
                  <a:pt x="36" y="310"/>
                </a:lnTo>
                <a:lnTo>
                  <a:pt x="36" y="310"/>
                </a:lnTo>
                <a:close/>
                <a:moveTo>
                  <a:pt x="29" y="334"/>
                </a:moveTo>
                <a:lnTo>
                  <a:pt x="29" y="334"/>
                </a:lnTo>
                <a:lnTo>
                  <a:pt x="28" y="333"/>
                </a:lnTo>
                <a:lnTo>
                  <a:pt x="28" y="330"/>
                </a:lnTo>
                <a:lnTo>
                  <a:pt x="28" y="328"/>
                </a:lnTo>
                <a:lnTo>
                  <a:pt x="29" y="327"/>
                </a:lnTo>
                <a:lnTo>
                  <a:pt x="29" y="327"/>
                </a:lnTo>
                <a:lnTo>
                  <a:pt x="30" y="327"/>
                </a:lnTo>
                <a:lnTo>
                  <a:pt x="30" y="327"/>
                </a:lnTo>
                <a:lnTo>
                  <a:pt x="29" y="328"/>
                </a:lnTo>
                <a:lnTo>
                  <a:pt x="29" y="328"/>
                </a:lnTo>
                <a:lnTo>
                  <a:pt x="29" y="332"/>
                </a:lnTo>
                <a:lnTo>
                  <a:pt x="29" y="334"/>
                </a:lnTo>
                <a:lnTo>
                  <a:pt x="29" y="334"/>
                </a:lnTo>
                <a:close/>
                <a:moveTo>
                  <a:pt x="37" y="278"/>
                </a:moveTo>
                <a:lnTo>
                  <a:pt x="37" y="278"/>
                </a:lnTo>
                <a:lnTo>
                  <a:pt x="36" y="277"/>
                </a:lnTo>
                <a:lnTo>
                  <a:pt x="35" y="275"/>
                </a:lnTo>
                <a:lnTo>
                  <a:pt x="34" y="275"/>
                </a:lnTo>
                <a:lnTo>
                  <a:pt x="34" y="273"/>
                </a:lnTo>
                <a:lnTo>
                  <a:pt x="34" y="273"/>
                </a:lnTo>
                <a:lnTo>
                  <a:pt x="35" y="274"/>
                </a:lnTo>
                <a:lnTo>
                  <a:pt x="37" y="275"/>
                </a:lnTo>
                <a:lnTo>
                  <a:pt x="37" y="275"/>
                </a:lnTo>
                <a:lnTo>
                  <a:pt x="39" y="279"/>
                </a:lnTo>
                <a:lnTo>
                  <a:pt x="37" y="280"/>
                </a:lnTo>
                <a:lnTo>
                  <a:pt x="36" y="282"/>
                </a:lnTo>
                <a:lnTo>
                  <a:pt x="36" y="282"/>
                </a:lnTo>
                <a:lnTo>
                  <a:pt x="36" y="278"/>
                </a:lnTo>
                <a:lnTo>
                  <a:pt x="36" y="278"/>
                </a:lnTo>
                <a:lnTo>
                  <a:pt x="37" y="278"/>
                </a:lnTo>
                <a:lnTo>
                  <a:pt x="37" y="278"/>
                </a:lnTo>
                <a:close/>
                <a:moveTo>
                  <a:pt x="28" y="323"/>
                </a:moveTo>
                <a:lnTo>
                  <a:pt x="28" y="323"/>
                </a:lnTo>
                <a:lnTo>
                  <a:pt x="28" y="322"/>
                </a:lnTo>
                <a:lnTo>
                  <a:pt x="28" y="319"/>
                </a:lnTo>
                <a:lnTo>
                  <a:pt x="28" y="315"/>
                </a:lnTo>
                <a:lnTo>
                  <a:pt x="28" y="315"/>
                </a:lnTo>
                <a:lnTo>
                  <a:pt x="29" y="319"/>
                </a:lnTo>
                <a:lnTo>
                  <a:pt x="28" y="323"/>
                </a:lnTo>
                <a:lnTo>
                  <a:pt x="28" y="323"/>
                </a:lnTo>
                <a:close/>
                <a:moveTo>
                  <a:pt x="34" y="317"/>
                </a:moveTo>
                <a:lnTo>
                  <a:pt x="34" y="317"/>
                </a:lnTo>
                <a:lnTo>
                  <a:pt x="34" y="315"/>
                </a:lnTo>
                <a:lnTo>
                  <a:pt x="34" y="313"/>
                </a:lnTo>
                <a:lnTo>
                  <a:pt x="34" y="313"/>
                </a:lnTo>
                <a:lnTo>
                  <a:pt x="35" y="314"/>
                </a:lnTo>
                <a:lnTo>
                  <a:pt x="36" y="315"/>
                </a:lnTo>
                <a:lnTo>
                  <a:pt x="36" y="315"/>
                </a:lnTo>
                <a:lnTo>
                  <a:pt x="35" y="317"/>
                </a:lnTo>
                <a:lnTo>
                  <a:pt x="34" y="317"/>
                </a:lnTo>
                <a:lnTo>
                  <a:pt x="34" y="317"/>
                </a:lnTo>
                <a:close/>
                <a:moveTo>
                  <a:pt x="35" y="333"/>
                </a:moveTo>
                <a:lnTo>
                  <a:pt x="35" y="333"/>
                </a:lnTo>
                <a:lnTo>
                  <a:pt x="34" y="333"/>
                </a:lnTo>
                <a:lnTo>
                  <a:pt x="33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29"/>
                </a:lnTo>
                <a:lnTo>
                  <a:pt x="33" y="328"/>
                </a:lnTo>
                <a:lnTo>
                  <a:pt x="33" y="328"/>
                </a:lnTo>
                <a:lnTo>
                  <a:pt x="34" y="327"/>
                </a:lnTo>
                <a:lnTo>
                  <a:pt x="35" y="325"/>
                </a:lnTo>
                <a:lnTo>
                  <a:pt x="35" y="325"/>
                </a:lnTo>
                <a:lnTo>
                  <a:pt x="34" y="325"/>
                </a:lnTo>
                <a:lnTo>
                  <a:pt x="34" y="325"/>
                </a:lnTo>
                <a:lnTo>
                  <a:pt x="33" y="325"/>
                </a:lnTo>
                <a:lnTo>
                  <a:pt x="33" y="325"/>
                </a:lnTo>
                <a:lnTo>
                  <a:pt x="33" y="323"/>
                </a:lnTo>
                <a:lnTo>
                  <a:pt x="33" y="323"/>
                </a:lnTo>
                <a:lnTo>
                  <a:pt x="34" y="324"/>
                </a:lnTo>
                <a:lnTo>
                  <a:pt x="35" y="324"/>
                </a:lnTo>
                <a:lnTo>
                  <a:pt x="35" y="323"/>
                </a:lnTo>
                <a:lnTo>
                  <a:pt x="35" y="323"/>
                </a:lnTo>
                <a:lnTo>
                  <a:pt x="36" y="325"/>
                </a:lnTo>
                <a:lnTo>
                  <a:pt x="36" y="327"/>
                </a:lnTo>
                <a:lnTo>
                  <a:pt x="36" y="327"/>
                </a:lnTo>
                <a:lnTo>
                  <a:pt x="36" y="327"/>
                </a:lnTo>
                <a:lnTo>
                  <a:pt x="36" y="328"/>
                </a:lnTo>
                <a:lnTo>
                  <a:pt x="36" y="329"/>
                </a:lnTo>
                <a:lnTo>
                  <a:pt x="36" y="329"/>
                </a:lnTo>
                <a:lnTo>
                  <a:pt x="36" y="329"/>
                </a:lnTo>
                <a:lnTo>
                  <a:pt x="36" y="328"/>
                </a:lnTo>
                <a:lnTo>
                  <a:pt x="36" y="328"/>
                </a:lnTo>
                <a:lnTo>
                  <a:pt x="34" y="328"/>
                </a:lnTo>
                <a:lnTo>
                  <a:pt x="34" y="328"/>
                </a:lnTo>
                <a:lnTo>
                  <a:pt x="36" y="330"/>
                </a:lnTo>
                <a:lnTo>
                  <a:pt x="37" y="332"/>
                </a:lnTo>
                <a:lnTo>
                  <a:pt x="37" y="334"/>
                </a:lnTo>
                <a:lnTo>
                  <a:pt x="37" y="334"/>
                </a:lnTo>
                <a:lnTo>
                  <a:pt x="36" y="334"/>
                </a:lnTo>
                <a:lnTo>
                  <a:pt x="36" y="334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4" y="335"/>
                </a:lnTo>
                <a:lnTo>
                  <a:pt x="35" y="334"/>
                </a:lnTo>
                <a:lnTo>
                  <a:pt x="35" y="333"/>
                </a:lnTo>
                <a:lnTo>
                  <a:pt x="35" y="333"/>
                </a:lnTo>
                <a:close/>
                <a:moveTo>
                  <a:pt x="27" y="309"/>
                </a:moveTo>
                <a:lnTo>
                  <a:pt x="27" y="309"/>
                </a:lnTo>
                <a:lnTo>
                  <a:pt x="28" y="307"/>
                </a:lnTo>
                <a:lnTo>
                  <a:pt x="27" y="303"/>
                </a:lnTo>
                <a:lnTo>
                  <a:pt x="27" y="303"/>
                </a:lnTo>
                <a:lnTo>
                  <a:pt x="28" y="300"/>
                </a:lnTo>
                <a:lnTo>
                  <a:pt x="28" y="300"/>
                </a:lnTo>
                <a:lnTo>
                  <a:pt x="27" y="299"/>
                </a:lnTo>
                <a:lnTo>
                  <a:pt x="27" y="299"/>
                </a:lnTo>
                <a:lnTo>
                  <a:pt x="27" y="282"/>
                </a:lnTo>
                <a:lnTo>
                  <a:pt x="27" y="282"/>
                </a:lnTo>
                <a:lnTo>
                  <a:pt x="29" y="283"/>
                </a:lnTo>
                <a:lnTo>
                  <a:pt x="29" y="284"/>
                </a:lnTo>
                <a:lnTo>
                  <a:pt x="28" y="287"/>
                </a:lnTo>
                <a:lnTo>
                  <a:pt x="28" y="287"/>
                </a:lnTo>
                <a:lnTo>
                  <a:pt x="29" y="289"/>
                </a:lnTo>
                <a:lnTo>
                  <a:pt x="29" y="292"/>
                </a:lnTo>
                <a:lnTo>
                  <a:pt x="29" y="292"/>
                </a:lnTo>
                <a:lnTo>
                  <a:pt x="29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3"/>
                </a:lnTo>
                <a:lnTo>
                  <a:pt x="28" y="294"/>
                </a:lnTo>
                <a:lnTo>
                  <a:pt x="28" y="294"/>
                </a:lnTo>
                <a:lnTo>
                  <a:pt x="28" y="300"/>
                </a:lnTo>
                <a:lnTo>
                  <a:pt x="29" y="307"/>
                </a:lnTo>
                <a:lnTo>
                  <a:pt x="29" y="307"/>
                </a:lnTo>
                <a:lnTo>
                  <a:pt x="28" y="308"/>
                </a:lnTo>
                <a:lnTo>
                  <a:pt x="27" y="309"/>
                </a:lnTo>
                <a:lnTo>
                  <a:pt x="27" y="309"/>
                </a:lnTo>
                <a:close/>
                <a:moveTo>
                  <a:pt x="37" y="150"/>
                </a:moveTo>
                <a:lnTo>
                  <a:pt x="37" y="150"/>
                </a:lnTo>
                <a:lnTo>
                  <a:pt x="36" y="150"/>
                </a:lnTo>
                <a:lnTo>
                  <a:pt x="36" y="149"/>
                </a:lnTo>
                <a:lnTo>
                  <a:pt x="36" y="145"/>
                </a:lnTo>
                <a:lnTo>
                  <a:pt x="36" y="145"/>
                </a:lnTo>
                <a:lnTo>
                  <a:pt x="37" y="146"/>
                </a:lnTo>
                <a:lnTo>
                  <a:pt x="37" y="148"/>
                </a:lnTo>
                <a:lnTo>
                  <a:pt x="37" y="149"/>
                </a:lnTo>
                <a:lnTo>
                  <a:pt x="37" y="150"/>
                </a:lnTo>
                <a:lnTo>
                  <a:pt x="37" y="150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2" y="145"/>
                </a:lnTo>
                <a:lnTo>
                  <a:pt x="51" y="146"/>
                </a:lnTo>
                <a:lnTo>
                  <a:pt x="51" y="146"/>
                </a:lnTo>
                <a:lnTo>
                  <a:pt x="50" y="146"/>
                </a:lnTo>
                <a:lnTo>
                  <a:pt x="51" y="145"/>
                </a:lnTo>
                <a:lnTo>
                  <a:pt x="52" y="144"/>
                </a:lnTo>
                <a:lnTo>
                  <a:pt x="52" y="144"/>
                </a:lnTo>
                <a:lnTo>
                  <a:pt x="51" y="139"/>
                </a:lnTo>
                <a:lnTo>
                  <a:pt x="51" y="139"/>
                </a:lnTo>
                <a:lnTo>
                  <a:pt x="52" y="136"/>
                </a:lnTo>
                <a:lnTo>
                  <a:pt x="51" y="134"/>
                </a:lnTo>
                <a:lnTo>
                  <a:pt x="51" y="134"/>
                </a:lnTo>
                <a:lnTo>
                  <a:pt x="52" y="133"/>
                </a:lnTo>
                <a:lnTo>
                  <a:pt x="52" y="131"/>
                </a:lnTo>
                <a:lnTo>
                  <a:pt x="52" y="131"/>
                </a:lnTo>
                <a:lnTo>
                  <a:pt x="53" y="133"/>
                </a:lnTo>
                <a:lnTo>
                  <a:pt x="53" y="134"/>
                </a:lnTo>
                <a:lnTo>
                  <a:pt x="52" y="139"/>
                </a:lnTo>
                <a:lnTo>
                  <a:pt x="52" y="139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41" y="149"/>
                </a:moveTo>
                <a:lnTo>
                  <a:pt x="41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3" y="150"/>
                </a:lnTo>
                <a:lnTo>
                  <a:pt x="43" y="150"/>
                </a:lnTo>
                <a:lnTo>
                  <a:pt x="43" y="151"/>
                </a:lnTo>
                <a:lnTo>
                  <a:pt x="42" y="151"/>
                </a:lnTo>
                <a:lnTo>
                  <a:pt x="42" y="151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close/>
                <a:moveTo>
                  <a:pt x="42" y="151"/>
                </a:moveTo>
                <a:lnTo>
                  <a:pt x="42" y="151"/>
                </a:lnTo>
                <a:lnTo>
                  <a:pt x="43" y="153"/>
                </a:lnTo>
                <a:lnTo>
                  <a:pt x="45" y="153"/>
                </a:lnTo>
                <a:lnTo>
                  <a:pt x="46" y="153"/>
                </a:lnTo>
                <a:lnTo>
                  <a:pt x="46" y="154"/>
                </a:lnTo>
                <a:lnTo>
                  <a:pt x="46" y="154"/>
                </a:lnTo>
                <a:lnTo>
                  <a:pt x="45" y="154"/>
                </a:lnTo>
                <a:lnTo>
                  <a:pt x="43" y="153"/>
                </a:lnTo>
                <a:lnTo>
                  <a:pt x="43" y="153"/>
                </a:lnTo>
                <a:lnTo>
                  <a:pt x="42" y="154"/>
                </a:lnTo>
                <a:lnTo>
                  <a:pt x="42" y="154"/>
                </a:lnTo>
                <a:lnTo>
                  <a:pt x="42" y="153"/>
                </a:lnTo>
                <a:lnTo>
                  <a:pt x="42" y="151"/>
                </a:lnTo>
                <a:lnTo>
                  <a:pt x="42" y="151"/>
                </a:lnTo>
                <a:close/>
                <a:moveTo>
                  <a:pt x="52" y="149"/>
                </a:moveTo>
                <a:lnTo>
                  <a:pt x="52" y="149"/>
                </a:lnTo>
                <a:lnTo>
                  <a:pt x="53" y="148"/>
                </a:lnTo>
                <a:lnTo>
                  <a:pt x="53" y="146"/>
                </a:lnTo>
                <a:lnTo>
                  <a:pt x="53" y="145"/>
                </a:lnTo>
                <a:lnTo>
                  <a:pt x="53" y="145"/>
                </a:lnTo>
                <a:lnTo>
                  <a:pt x="53" y="145"/>
                </a:lnTo>
                <a:lnTo>
                  <a:pt x="54" y="148"/>
                </a:lnTo>
                <a:lnTo>
                  <a:pt x="53" y="149"/>
                </a:lnTo>
                <a:lnTo>
                  <a:pt x="52" y="149"/>
                </a:lnTo>
                <a:lnTo>
                  <a:pt x="52" y="149"/>
                </a:lnTo>
                <a:close/>
                <a:moveTo>
                  <a:pt x="23" y="247"/>
                </a:moveTo>
                <a:lnTo>
                  <a:pt x="23" y="247"/>
                </a:lnTo>
                <a:lnTo>
                  <a:pt x="23" y="244"/>
                </a:lnTo>
                <a:lnTo>
                  <a:pt x="23" y="243"/>
                </a:lnTo>
                <a:lnTo>
                  <a:pt x="23" y="243"/>
                </a:lnTo>
                <a:lnTo>
                  <a:pt x="24" y="243"/>
                </a:lnTo>
                <a:lnTo>
                  <a:pt x="24" y="244"/>
                </a:lnTo>
                <a:lnTo>
                  <a:pt x="24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7"/>
                </a:lnTo>
                <a:lnTo>
                  <a:pt x="25" y="247"/>
                </a:lnTo>
                <a:lnTo>
                  <a:pt x="23" y="247"/>
                </a:lnTo>
                <a:lnTo>
                  <a:pt x="23" y="247"/>
                </a:lnTo>
                <a:close/>
                <a:moveTo>
                  <a:pt x="23" y="180"/>
                </a:moveTo>
                <a:lnTo>
                  <a:pt x="23" y="180"/>
                </a:lnTo>
                <a:lnTo>
                  <a:pt x="23" y="178"/>
                </a:lnTo>
                <a:lnTo>
                  <a:pt x="23" y="175"/>
                </a:lnTo>
                <a:lnTo>
                  <a:pt x="23" y="170"/>
                </a:lnTo>
                <a:lnTo>
                  <a:pt x="23" y="170"/>
                </a:lnTo>
                <a:lnTo>
                  <a:pt x="23" y="166"/>
                </a:lnTo>
                <a:lnTo>
                  <a:pt x="22" y="165"/>
                </a:lnTo>
                <a:lnTo>
                  <a:pt x="22" y="164"/>
                </a:lnTo>
                <a:lnTo>
                  <a:pt x="22" y="164"/>
                </a:lnTo>
                <a:lnTo>
                  <a:pt x="23" y="164"/>
                </a:lnTo>
                <a:lnTo>
                  <a:pt x="23" y="165"/>
                </a:lnTo>
                <a:lnTo>
                  <a:pt x="23" y="168"/>
                </a:lnTo>
                <a:lnTo>
                  <a:pt x="23" y="168"/>
                </a:lnTo>
                <a:lnTo>
                  <a:pt x="24" y="170"/>
                </a:lnTo>
                <a:lnTo>
                  <a:pt x="24" y="170"/>
                </a:lnTo>
                <a:lnTo>
                  <a:pt x="24" y="171"/>
                </a:lnTo>
                <a:lnTo>
                  <a:pt x="24" y="171"/>
                </a:lnTo>
                <a:lnTo>
                  <a:pt x="24" y="171"/>
                </a:lnTo>
                <a:lnTo>
                  <a:pt x="24" y="173"/>
                </a:lnTo>
                <a:lnTo>
                  <a:pt x="24" y="174"/>
                </a:lnTo>
                <a:lnTo>
                  <a:pt x="23" y="175"/>
                </a:lnTo>
                <a:lnTo>
                  <a:pt x="23" y="175"/>
                </a:lnTo>
                <a:lnTo>
                  <a:pt x="24" y="178"/>
                </a:lnTo>
                <a:lnTo>
                  <a:pt x="23" y="180"/>
                </a:lnTo>
                <a:lnTo>
                  <a:pt x="23" y="180"/>
                </a:lnTo>
                <a:close/>
                <a:moveTo>
                  <a:pt x="48" y="140"/>
                </a:moveTo>
                <a:lnTo>
                  <a:pt x="48" y="140"/>
                </a:lnTo>
                <a:lnTo>
                  <a:pt x="50" y="141"/>
                </a:lnTo>
                <a:lnTo>
                  <a:pt x="50" y="143"/>
                </a:lnTo>
                <a:lnTo>
                  <a:pt x="50" y="143"/>
                </a:lnTo>
                <a:lnTo>
                  <a:pt x="48" y="143"/>
                </a:lnTo>
                <a:lnTo>
                  <a:pt x="48" y="143"/>
                </a:lnTo>
                <a:lnTo>
                  <a:pt x="48" y="140"/>
                </a:lnTo>
                <a:lnTo>
                  <a:pt x="48" y="140"/>
                </a:lnTo>
                <a:close/>
                <a:moveTo>
                  <a:pt x="41" y="134"/>
                </a:moveTo>
                <a:lnTo>
                  <a:pt x="41" y="134"/>
                </a:lnTo>
                <a:lnTo>
                  <a:pt x="42" y="130"/>
                </a:lnTo>
                <a:lnTo>
                  <a:pt x="42" y="130"/>
                </a:lnTo>
                <a:lnTo>
                  <a:pt x="45" y="133"/>
                </a:lnTo>
                <a:lnTo>
                  <a:pt x="45" y="135"/>
                </a:lnTo>
                <a:lnTo>
                  <a:pt x="45" y="141"/>
                </a:lnTo>
                <a:lnTo>
                  <a:pt x="45" y="141"/>
                </a:lnTo>
                <a:lnTo>
                  <a:pt x="46" y="143"/>
                </a:lnTo>
                <a:lnTo>
                  <a:pt x="46" y="143"/>
                </a:lnTo>
                <a:lnTo>
                  <a:pt x="46" y="143"/>
                </a:lnTo>
                <a:lnTo>
                  <a:pt x="46" y="144"/>
                </a:lnTo>
                <a:lnTo>
                  <a:pt x="46" y="145"/>
                </a:lnTo>
                <a:lnTo>
                  <a:pt x="47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50"/>
                </a:lnTo>
                <a:lnTo>
                  <a:pt x="45" y="151"/>
                </a:lnTo>
                <a:lnTo>
                  <a:pt x="45" y="151"/>
                </a:lnTo>
                <a:lnTo>
                  <a:pt x="45" y="149"/>
                </a:lnTo>
                <a:lnTo>
                  <a:pt x="45" y="148"/>
                </a:lnTo>
                <a:lnTo>
                  <a:pt x="45" y="146"/>
                </a:lnTo>
                <a:lnTo>
                  <a:pt x="45" y="144"/>
                </a:lnTo>
                <a:lnTo>
                  <a:pt x="45" y="144"/>
                </a:lnTo>
                <a:lnTo>
                  <a:pt x="43" y="143"/>
                </a:lnTo>
                <a:lnTo>
                  <a:pt x="42" y="143"/>
                </a:lnTo>
                <a:lnTo>
                  <a:pt x="42" y="141"/>
                </a:lnTo>
                <a:lnTo>
                  <a:pt x="42" y="141"/>
                </a:lnTo>
                <a:lnTo>
                  <a:pt x="43" y="141"/>
                </a:lnTo>
                <a:lnTo>
                  <a:pt x="43" y="141"/>
                </a:lnTo>
                <a:lnTo>
                  <a:pt x="43" y="136"/>
                </a:lnTo>
                <a:lnTo>
                  <a:pt x="43" y="135"/>
                </a:lnTo>
                <a:lnTo>
                  <a:pt x="41" y="134"/>
                </a:lnTo>
                <a:lnTo>
                  <a:pt x="41" y="134"/>
                </a:lnTo>
                <a:close/>
                <a:moveTo>
                  <a:pt x="28" y="145"/>
                </a:moveTo>
                <a:lnTo>
                  <a:pt x="28" y="145"/>
                </a:lnTo>
                <a:lnTo>
                  <a:pt x="27" y="144"/>
                </a:lnTo>
                <a:lnTo>
                  <a:pt x="25" y="143"/>
                </a:lnTo>
                <a:lnTo>
                  <a:pt x="27" y="139"/>
                </a:lnTo>
                <a:lnTo>
                  <a:pt x="27" y="139"/>
                </a:lnTo>
                <a:lnTo>
                  <a:pt x="25" y="136"/>
                </a:lnTo>
                <a:lnTo>
                  <a:pt x="25" y="135"/>
                </a:lnTo>
                <a:lnTo>
                  <a:pt x="27" y="134"/>
                </a:lnTo>
                <a:lnTo>
                  <a:pt x="27" y="134"/>
                </a:lnTo>
                <a:lnTo>
                  <a:pt x="28" y="140"/>
                </a:lnTo>
                <a:lnTo>
                  <a:pt x="28" y="145"/>
                </a:lnTo>
                <a:lnTo>
                  <a:pt x="28" y="145"/>
                </a:lnTo>
                <a:close/>
                <a:moveTo>
                  <a:pt x="482" y="638"/>
                </a:moveTo>
                <a:lnTo>
                  <a:pt x="482" y="638"/>
                </a:lnTo>
                <a:lnTo>
                  <a:pt x="476" y="639"/>
                </a:lnTo>
                <a:lnTo>
                  <a:pt x="471" y="639"/>
                </a:lnTo>
                <a:lnTo>
                  <a:pt x="471" y="639"/>
                </a:lnTo>
                <a:lnTo>
                  <a:pt x="476" y="638"/>
                </a:lnTo>
                <a:lnTo>
                  <a:pt x="482" y="638"/>
                </a:lnTo>
                <a:lnTo>
                  <a:pt x="482" y="638"/>
                </a:lnTo>
                <a:close/>
                <a:moveTo>
                  <a:pt x="71" y="377"/>
                </a:moveTo>
                <a:lnTo>
                  <a:pt x="71" y="377"/>
                </a:lnTo>
                <a:lnTo>
                  <a:pt x="70" y="375"/>
                </a:lnTo>
                <a:lnTo>
                  <a:pt x="70" y="375"/>
                </a:lnTo>
                <a:lnTo>
                  <a:pt x="71" y="373"/>
                </a:lnTo>
                <a:lnTo>
                  <a:pt x="71" y="373"/>
                </a:lnTo>
                <a:lnTo>
                  <a:pt x="71" y="373"/>
                </a:lnTo>
                <a:lnTo>
                  <a:pt x="72" y="374"/>
                </a:lnTo>
                <a:lnTo>
                  <a:pt x="71" y="377"/>
                </a:lnTo>
                <a:lnTo>
                  <a:pt x="71" y="377"/>
                </a:lnTo>
                <a:close/>
                <a:moveTo>
                  <a:pt x="69" y="372"/>
                </a:moveTo>
                <a:lnTo>
                  <a:pt x="69" y="378"/>
                </a:lnTo>
                <a:lnTo>
                  <a:pt x="69" y="378"/>
                </a:lnTo>
                <a:lnTo>
                  <a:pt x="68" y="377"/>
                </a:lnTo>
                <a:lnTo>
                  <a:pt x="68" y="374"/>
                </a:lnTo>
                <a:lnTo>
                  <a:pt x="68" y="373"/>
                </a:lnTo>
                <a:lnTo>
                  <a:pt x="69" y="372"/>
                </a:lnTo>
                <a:lnTo>
                  <a:pt x="69" y="372"/>
                </a:lnTo>
                <a:close/>
                <a:moveTo>
                  <a:pt x="75" y="373"/>
                </a:moveTo>
                <a:lnTo>
                  <a:pt x="75" y="373"/>
                </a:lnTo>
                <a:lnTo>
                  <a:pt x="75" y="373"/>
                </a:lnTo>
                <a:lnTo>
                  <a:pt x="75" y="374"/>
                </a:lnTo>
                <a:lnTo>
                  <a:pt x="75" y="375"/>
                </a:lnTo>
                <a:lnTo>
                  <a:pt x="75" y="375"/>
                </a:lnTo>
                <a:lnTo>
                  <a:pt x="74" y="375"/>
                </a:lnTo>
                <a:lnTo>
                  <a:pt x="74" y="374"/>
                </a:lnTo>
                <a:lnTo>
                  <a:pt x="75" y="373"/>
                </a:lnTo>
                <a:lnTo>
                  <a:pt x="75" y="373"/>
                </a:lnTo>
                <a:close/>
                <a:moveTo>
                  <a:pt x="68" y="409"/>
                </a:moveTo>
                <a:lnTo>
                  <a:pt x="68" y="409"/>
                </a:lnTo>
                <a:lnTo>
                  <a:pt x="68" y="410"/>
                </a:lnTo>
                <a:lnTo>
                  <a:pt x="68" y="410"/>
                </a:lnTo>
                <a:lnTo>
                  <a:pt x="68" y="413"/>
                </a:lnTo>
                <a:lnTo>
                  <a:pt x="68" y="413"/>
                </a:lnTo>
                <a:lnTo>
                  <a:pt x="66" y="413"/>
                </a:lnTo>
                <a:lnTo>
                  <a:pt x="66" y="412"/>
                </a:lnTo>
                <a:lnTo>
                  <a:pt x="68" y="409"/>
                </a:lnTo>
                <a:lnTo>
                  <a:pt x="68" y="409"/>
                </a:lnTo>
                <a:close/>
                <a:moveTo>
                  <a:pt x="80" y="372"/>
                </a:moveTo>
                <a:lnTo>
                  <a:pt x="80" y="372"/>
                </a:lnTo>
                <a:lnTo>
                  <a:pt x="80" y="367"/>
                </a:lnTo>
                <a:lnTo>
                  <a:pt x="80" y="362"/>
                </a:lnTo>
                <a:lnTo>
                  <a:pt x="80" y="362"/>
                </a:lnTo>
                <a:lnTo>
                  <a:pt x="81" y="362"/>
                </a:lnTo>
                <a:lnTo>
                  <a:pt x="81" y="362"/>
                </a:lnTo>
                <a:lnTo>
                  <a:pt x="81" y="360"/>
                </a:lnTo>
                <a:lnTo>
                  <a:pt x="82" y="360"/>
                </a:lnTo>
                <a:lnTo>
                  <a:pt x="82" y="360"/>
                </a:lnTo>
                <a:lnTo>
                  <a:pt x="82" y="363"/>
                </a:lnTo>
                <a:lnTo>
                  <a:pt x="81" y="365"/>
                </a:lnTo>
                <a:lnTo>
                  <a:pt x="81" y="365"/>
                </a:lnTo>
                <a:lnTo>
                  <a:pt x="80" y="365"/>
                </a:lnTo>
                <a:lnTo>
                  <a:pt x="80" y="365"/>
                </a:lnTo>
                <a:lnTo>
                  <a:pt x="80" y="369"/>
                </a:lnTo>
                <a:lnTo>
                  <a:pt x="80" y="369"/>
                </a:lnTo>
                <a:lnTo>
                  <a:pt x="81" y="369"/>
                </a:lnTo>
                <a:lnTo>
                  <a:pt x="82" y="369"/>
                </a:lnTo>
                <a:lnTo>
                  <a:pt x="82" y="369"/>
                </a:lnTo>
                <a:lnTo>
                  <a:pt x="82" y="370"/>
                </a:lnTo>
                <a:lnTo>
                  <a:pt x="82" y="372"/>
                </a:lnTo>
                <a:lnTo>
                  <a:pt x="81" y="374"/>
                </a:lnTo>
                <a:lnTo>
                  <a:pt x="81" y="374"/>
                </a:lnTo>
                <a:lnTo>
                  <a:pt x="82" y="375"/>
                </a:lnTo>
                <a:lnTo>
                  <a:pt x="82" y="374"/>
                </a:lnTo>
                <a:lnTo>
                  <a:pt x="82" y="374"/>
                </a:lnTo>
                <a:lnTo>
                  <a:pt x="82" y="375"/>
                </a:lnTo>
                <a:lnTo>
                  <a:pt x="82" y="375"/>
                </a:lnTo>
                <a:lnTo>
                  <a:pt x="81" y="377"/>
                </a:lnTo>
                <a:lnTo>
                  <a:pt x="81" y="377"/>
                </a:lnTo>
                <a:lnTo>
                  <a:pt x="81" y="377"/>
                </a:lnTo>
                <a:lnTo>
                  <a:pt x="80" y="375"/>
                </a:lnTo>
                <a:lnTo>
                  <a:pt x="80" y="375"/>
                </a:lnTo>
                <a:lnTo>
                  <a:pt x="79" y="375"/>
                </a:lnTo>
                <a:lnTo>
                  <a:pt x="79" y="375"/>
                </a:lnTo>
                <a:lnTo>
                  <a:pt x="79" y="374"/>
                </a:lnTo>
                <a:lnTo>
                  <a:pt x="79" y="373"/>
                </a:lnTo>
                <a:lnTo>
                  <a:pt x="80" y="373"/>
                </a:lnTo>
                <a:lnTo>
                  <a:pt x="81" y="373"/>
                </a:lnTo>
                <a:lnTo>
                  <a:pt x="81" y="373"/>
                </a:lnTo>
                <a:lnTo>
                  <a:pt x="81" y="372"/>
                </a:lnTo>
                <a:lnTo>
                  <a:pt x="81" y="372"/>
                </a:lnTo>
                <a:lnTo>
                  <a:pt x="80" y="372"/>
                </a:lnTo>
                <a:lnTo>
                  <a:pt x="80" y="372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9" y="360"/>
                </a:lnTo>
                <a:lnTo>
                  <a:pt x="69" y="362"/>
                </a:lnTo>
                <a:lnTo>
                  <a:pt x="69" y="367"/>
                </a:lnTo>
                <a:lnTo>
                  <a:pt x="69" y="367"/>
                </a:lnTo>
                <a:lnTo>
                  <a:pt x="68" y="365"/>
                </a:lnTo>
                <a:lnTo>
                  <a:pt x="68" y="363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75" y="419"/>
                </a:moveTo>
                <a:lnTo>
                  <a:pt x="75" y="419"/>
                </a:lnTo>
                <a:lnTo>
                  <a:pt x="74" y="419"/>
                </a:lnTo>
                <a:lnTo>
                  <a:pt x="72" y="420"/>
                </a:lnTo>
                <a:lnTo>
                  <a:pt x="72" y="420"/>
                </a:lnTo>
                <a:lnTo>
                  <a:pt x="75" y="422"/>
                </a:lnTo>
                <a:lnTo>
                  <a:pt x="75" y="422"/>
                </a:lnTo>
                <a:lnTo>
                  <a:pt x="74" y="424"/>
                </a:lnTo>
                <a:lnTo>
                  <a:pt x="74" y="427"/>
                </a:lnTo>
                <a:lnTo>
                  <a:pt x="74" y="427"/>
                </a:lnTo>
                <a:lnTo>
                  <a:pt x="72" y="425"/>
                </a:lnTo>
                <a:lnTo>
                  <a:pt x="71" y="424"/>
                </a:lnTo>
                <a:lnTo>
                  <a:pt x="71" y="424"/>
                </a:lnTo>
                <a:lnTo>
                  <a:pt x="71" y="423"/>
                </a:lnTo>
                <a:lnTo>
                  <a:pt x="72" y="423"/>
                </a:lnTo>
                <a:lnTo>
                  <a:pt x="74" y="424"/>
                </a:lnTo>
                <a:lnTo>
                  <a:pt x="74" y="424"/>
                </a:lnTo>
                <a:lnTo>
                  <a:pt x="72" y="422"/>
                </a:lnTo>
                <a:lnTo>
                  <a:pt x="71" y="420"/>
                </a:lnTo>
                <a:lnTo>
                  <a:pt x="71" y="419"/>
                </a:lnTo>
                <a:lnTo>
                  <a:pt x="71" y="419"/>
                </a:lnTo>
                <a:lnTo>
                  <a:pt x="74" y="419"/>
                </a:lnTo>
                <a:lnTo>
                  <a:pt x="74" y="418"/>
                </a:lnTo>
                <a:lnTo>
                  <a:pt x="74" y="415"/>
                </a:lnTo>
                <a:lnTo>
                  <a:pt x="74" y="415"/>
                </a:lnTo>
                <a:lnTo>
                  <a:pt x="75" y="415"/>
                </a:lnTo>
                <a:lnTo>
                  <a:pt x="76" y="417"/>
                </a:lnTo>
                <a:lnTo>
                  <a:pt x="76" y="420"/>
                </a:lnTo>
                <a:lnTo>
                  <a:pt x="76" y="420"/>
                </a:lnTo>
                <a:lnTo>
                  <a:pt x="75" y="420"/>
                </a:lnTo>
                <a:lnTo>
                  <a:pt x="75" y="419"/>
                </a:lnTo>
                <a:lnTo>
                  <a:pt x="75" y="419"/>
                </a:lnTo>
                <a:close/>
                <a:moveTo>
                  <a:pt x="76" y="362"/>
                </a:moveTo>
                <a:lnTo>
                  <a:pt x="76" y="362"/>
                </a:lnTo>
                <a:lnTo>
                  <a:pt x="76" y="360"/>
                </a:lnTo>
                <a:lnTo>
                  <a:pt x="76" y="359"/>
                </a:lnTo>
                <a:lnTo>
                  <a:pt x="76" y="355"/>
                </a:lnTo>
                <a:lnTo>
                  <a:pt x="76" y="355"/>
                </a:lnTo>
                <a:lnTo>
                  <a:pt x="77" y="357"/>
                </a:lnTo>
                <a:lnTo>
                  <a:pt x="77" y="358"/>
                </a:lnTo>
                <a:lnTo>
                  <a:pt x="76" y="362"/>
                </a:lnTo>
                <a:lnTo>
                  <a:pt x="76" y="362"/>
                </a:lnTo>
                <a:close/>
                <a:moveTo>
                  <a:pt x="85" y="368"/>
                </a:moveTo>
                <a:lnTo>
                  <a:pt x="85" y="368"/>
                </a:lnTo>
                <a:lnTo>
                  <a:pt x="85" y="368"/>
                </a:lnTo>
                <a:lnTo>
                  <a:pt x="85" y="369"/>
                </a:lnTo>
                <a:lnTo>
                  <a:pt x="85" y="370"/>
                </a:lnTo>
                <a:lnTo>
                  <a:pt x="85" y="370"/>
                </a:lnTo>
                <a:lnTo>
                  <a:pt x="83" y="370"/>
                </a:lnTo>
                <a:lnTo>
                  <a:pt x="83" y="369"/>
                </a:lnTo>
                <a:lnTo>
                  <a:pt x="85" y="368"/>
                </a:lnTo>
                <a:lnTo>
                  <a:pt x="85" y="368"/>
                </a:lnTo>
                <a:close/>
                <a:moveTo>
                  <a:pt x="76" y="430"/>
                </a:moveTo>
                <a:lnTo>
                  <a:pt x="76" y="430"/>
                </a:lnTo>
                <a:lnTo>
                  <a:pt x="77" y="432"/>
                </a:lnTo>
                <a:lnTo>
                  <a:pt x="77" y="434"/>
                </a:lnTo>
                <a:lnTo>
                  <a:pt x="77" y="434"/>
                </a:lnTo>
                <a:lnTo>
                  <a:pt x="77" y="434"/>
                </a:lnTo>
                <a:lnTo>
                  <a:pt x="76" y="433"/>
                </a:lnTo>
                <a:lnTo>
                  <a:pt x="76" y="430"/>
                </a:lnTo>
                <a:lnTo>
                  <a:pt x="76" y="430"/>
                </a:lnTo>
                <a:close/>
                <a:moveTo>
                  <a:pt x="75" y="447"/>
                </a:moveTo>
                <a:lnTo>
                  <a:pt x="75" y="447"/>
                </a:lnTo>
                <a:lnTo>
                  <a:pt x="76" y="445"/>
                </a:lnTo>
                <a:lnTo>
                  <a:pt x="76" y="445"/>
                </a:lnTo>
                <a:lnTo>
                  <a:pt x="77" y="447"/>
                </a:lnTo>
                <a:lnTo>
                  <a:pt x="77" y="449"/>
                </a:lnTo>
                <a:lnTo>
                  <a:pt x="77" y="449"/>
                </a:lnTo>
                <a:lnTo>
                  <a:pt x="76" y="448"/>
                </a:lnTo>
                <a:lnTo>
                  <a:pt x="75" y="447"/>
                </a:lnTo>
                <a:lnTo>
                  <a:pt x="75" y="447"/>
                </a:lnTo>
                <a:close/>
                <a:moveTo>
                  <a:pt x="68" y="357"/>
                </a:moveTo>
                <a:lnTo>
                  <a:pt x="68" y="357"/>
                </a:lnTo>
                <a:lnTo>
                  <a:pt x="69" y="338"/>
                </a:lnTo>
                <a:lnTo>
                  <a:pt x="69" y="338"/>
                </a:lnTo>
                <a:lnTo>
                  <a:pt x="69" y="338"/>
                </a:lnTo>
                <a:lnTo>
                  <a:pt x="69" y="339"/>
                </a:lnTo>
                <a:lnTo>
                  <a:pt x="69" y="342"/>
                </a:lnTo>
                <a:lnTo>
                  <a:pt x="69" y="342"/>
                </a:lnTo>
                <a:lnTo>
                  <a:pt x="69" y="358"/>
                </a:lnTo>
                <a:lnTo>
                  <a:pt x="69" y="358"/>
                </a:lnTo>
                <a:lnTo>
                  <a:pt x="68" y="358"/>
                </a:lnTo>
                <a:lnTo>
                  <a:pt x="68" y="357"/>
                </a:lnTo>
                <a:lnTo>
                  <a:pt x="68" y="357"/>
                </a:lnTo>
                <a:close/>
                <a:moveTo>
                  <a:pt x="76" y="472"/>
                </a:moveTo>
                <a:lnTo>
                  <a:pt x="76" y="472"/>
                </a:lnTo>
                <a:lnTo>
                  <a:pt x="76" y="473"/>
                </a:lnTo>
                <a:lnTo>
                  <a:pt x="76" y="474"/>
                </a:lnTo>
                <a:lnTo>
                  <a:pt x="74" y="474"/>
                </a:lnTo>
                <a:lnTo>
                  <a:pt x="74" y="474"/>
                </a:lnTo>
                <a:lnTo>
                  <a:pt x="74" y="473"/>
                </a:lnTo>
                <a:lnTo>
                  <a:pt x="75" y="473"/>
                </a:lnTo>
                <a:lnTo>
                  <a:pt x="76" y="472"/>
                </a:lnTo>
                <a:lnTo>
                  <a:pt x="76" y="472"/>
                </a:lnTo>
                <a:close/>
                <a:moveTo>
                  <a:pt x="83" y="499"/>
                </a:moveTo>
                <a:lnTo>
                  <a:pt x="83" y="499"/>
                </a:lnTo>
                <a:lnTo>
                  <a:pt x="83" y="501"/>
                </a:lnTo>
                <a:lnTo>
                  <a:pt x="81" y="502"/>
                </a:lnTo>
                <a:lnTo>
                  <a:pt x="81" y="502"/>
                </a:lnTo>
                <a:lnTo>
                  <a:pt x="82" y="499"/>
                </a:lnTo>
                <a:lnTo>
                  <a:pt x="83" y="499"/>
                </a:lnTo>
                <a:lnTo>
                  <a:pt x="83" y="499"/>
                </a:lnTo>
                <a:close/>
                <a:moveTo>
                  <a:pt x="83" y="476"/>
                </a:moveTo>
                <a:lnTo>
                  <a:pt x="83" y="476"/>
                </a:lnTo>
                <a:lnTo>
                  <a:pt x="83" y="482"/>
                </a:lnTo>
                <a:lnTo>
                  <a:pt x="82" y="488"/>
                </a:lnTo>
                <a:lnTo>
                  <a:pt x="82" y="488"/>
                </a:lnTo>
                <a:lnTo>
                  <a:pt x="82" y="489"/>
                </a:lnTo>
                <a:lnTo>
                  <a:pt x="83" y="489"/>
                </a:lnTo>
                <a:lnTo>
                  <a:pt x="83" y="491"/>
                </a:lnTo>
                <a:lnTo>
                  <a:pt x="83" y="492"/>
                </a:lnTo>
                <a:lnTo>
                  <a:pt x="83" y="492"/>
                </a:lnTo>
                <a:lnTo>
                  <a:pt x="82" y="491"/>
                </a:lnTo>
                <a:lnTo>
                  <a:pt x="82" y="491"/>
                </a:lnTo>
                <a:lnTo>
                  <a:pt x="82" y="494"/>
                </a:lnTo>
                <a:lnTo>
                  <a:pt x="83" y="497"/>
                </a:lnTo>
                <a:lnTo>
                  <a:pt x="83" y="497"/>
                </a:lnTo>
                <a:lnTo>
                  <a:pt x="81" y="497"/>
                </a:lnTo>
                <a:lnTo>
                  <a:pt x="81" y="498"/>
                </a:lnTo>
                <a:lnTo>
                  <a:pt x="80" y="501"/>
                </a:lnTo>
                <a:lnTo>
                  <a:pt x="80" y="501"/>
                </a:lnTo>
                <a:lnTo>
                  <a:pt x="79" y="499"/>
                </a:lnTo>
                <a:lnTo>
                  <a:pt x="79" y="497"/>
                </a:lnTo>
                <a:lnTo>
                  <a:pt x="81" y="494"/>
                </a:lnTo>
                <a:lnTo>
                  <a:pt x="81" y="494"/>
                </a:lnTo>
                <a:lnTo>
                  <a:pt x="79" y="492"/>
                </a:lnTo>
                <a:lnTo>
                  <a:pt x="77" y="491"/>
                </a:lnTo>
                <a:lnTo>
                  <a:pt x="77" y="489"/>
                </a:lnTo>
                <a:lnTo>
                  <a:pt x="77" y="489"/>
                </a:lnTo>
                <a:lnTo>
                  <a:pt x="79" y="489"/>
                </a:lnTo>
                <a:lnTo>
                  <a:pt x="79" y="491"/>
                </a:lnTo>
                <a:lnTo>
                  <a:pt x="79" y="491"/>
                </a:lnTo>
                <a:lnTo>
                  <a:pt x="80" y="492"/>
                </a:lnTo>
                <a:lnTo>
                  <a:pt x="80" y="492"/>
                </a:lnTo>
                <a:lnTo>
                  <a:pt x="80" y="491"/>
                </a:lnTo>
                <a:lnTo>
                  <a:pt x="80" y="491"/>
                </a:lnTo>
                <a:lnTo>
                  <a:pt x="79" y="489"/>
                </a:lnTo>
                <a:lnTo>
                  <a:pt x="79" y="489"/>
                </a:lnTo>
                <a:lnTo>
                  <a:pt x="79" y="487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0" y="486"/>
                </a:lnTo>
                <a:lnTo>
                  <a:pt x="79" y="483"/>
                </a:lnTo>
                <a:lnTo>
                  <a:pt x="79" y="483"/>
                </a:lnTo>
                <a:lnTo>
                  <a:pt x="79" y="482"/>
                </a:lnTo>
                <a:lnTo>
                  <a:pt x="80" y="482"/>
                </a:lnTo>
                <a:lnTo>
                  <a:pt x="80" y="482"/>
                </a:lnTo>
                <a:lnTo>
                  <a:pt x="79" y="481"/>
                </a:lnTo>
                <a:lnTo>
                  <a:pt x="80" y="479"/>
                </a:lnTo>
                <a:lnTo>
                  <a:pt x="80" y="479"/>
                </a:lnTo>
                <a:lnTo>
                  <a:pt x="80" y="478"/>
                </a:lnTo>
                <a:lnTo>
                  <a:pt x="80" y="478"/>
                </a:lnTo>
                <a:lnTo>
                  <a:pt x="82" y="478"/>
                </a:lnTo>
                <a:lnTo>
                  <a:pt x="82" y="477"/>
                </a:lnTo>
                <a:lnTo>
                  <a:pt x="83" y="476"/>
                </a:lnTo>
                <a:lnTo>
                  <a:pt x="83" y="476"/>
                </a:lnTo>
                <a:close/>
                <a:moveTo>
                  <a:pt x="81" y="478"/>
                </a:moveTo>
                <a:lnTo>
                  <a:pt x="81" y="478"/>
                </a:lnTo>
                <a:lnTo>
                  <a:pt x="81" y="481"/>
                </a:lnTo>
                <a:lnTo>
                  <a:pt x="80" y="482"/>
                </a:lnTo>
                <a:lnTo>
                  <a:pt x="81" y="483"/>
                </a:lnTo>
                <a:lnTo>
                  <a:pt x="82" y="483"/>
                </a:lnTo>
                <a:lnTo>
                  <a:pt x="82" y="483"/>
                </a:lnTo>
                <a:lnTo>
                  <a:pt x="82" y="479"/>
                </a:lnTo>
                <a:lnTo>
                  <a:pt x="82" y="479"/>
                </a:lnTo>
                <a:lnTo>
                  <a:pt x="81" y="478"/>
                </a:lnTo>
                <a:lnTo>
                  <a:pt x="81" y="478"/>
                </a:lnTo>
                <a:close/>
                <a:moveTo>
                  <a:pt x="68" y="428"/>
                </a:moveTo>
                <a:lnTo>
                  <a:pt x="68" y="428"/>
                </a:lnTo>
                <a:lnTo>
                  <a:pt x="66" y="427"/>
                </a:lnTo>
                <a:lnTo>
                  <a:pt x="66" y="427"/>
                </a:lnTo>
                <a:lnTo>
                  <a:pt x="66" y="424"/>
                </a:lnTo>
                <a:lnTo>
                  <a:pt x="66" y="424"/>
                </a:lnTo>
                <a:lnTo>
                  <a:pt x="68" y="424"/>
                </a:lnTo>
                <a:lnTo>
                  <a:pt x="68" y="425"/>
                </a:lnTo>
                <a:lnTo>
                  <a:pt x="68" y="428"/>
                </a:lnTo>
                <a:lnTo>
                  <a:pt x="68" y="428"/>
                </a:lnTo>
                <a:close/>
                <a:moveTo>
                  <a:pt x="70" y="429"/>
                </a:moveTo>
                <a:lnTo>
                  <a:pt x="70" y="429"/>
                </a:lnTo>
                <a:lnTo>
                  <a:pt x="70" y="428"/>
                </a:lnTo>
                <a:lnTo>
                  <a:pt x="70" y="425"/>
                </a:lnTo>
                <a:lnTo>
                  <a:pt x="70" y="422"/>
                </a:lnTo>
                <a:lnTo>
                  <a:pt x="70" y="422"/>
                </a:lnTo>
                <a:lnTo>
                  <a:pt x="70" y="423"/>
                </a:lnTo>
                <a:lnTo>
                  <a:pt x="70" y="425"/>
                </a:lnTo>
                <a:lnTo>
                  <a:pt x="70" y="429"/>
                </a:lnTo>
                <a:lnTo>
                  <a:pt x="70" y="429"/>
                </a:lnTo>
                <a:close/>
                <a:moveTo>
                  <a:pt x="66" y="511"/>
                </a:moveTo>
                <a:lnTo>
                  <a:pt x="66" y="511"/>
                </a:lnTo>
                <a:lnTo>
                  <a:pt x="66" y="512"/>
                </a:lnTo>
                <a:lnTo>
                  <a:pt x="66" y="513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4"/>
                </a:lnTo>
                <a:lnTo>
                  <a:pt x="66" y="511"/>
                </a:lnTo>
                <a:lnTo>
                  <a:pt x="66" y="511"/>
                </a:lnTo>
                <a:close/>
                <a:moveTo>
                  <a:pt x="66" y="491"/>
                </a:moveTo>
                <a:lnTo>
                  <a:pt x="66" y="491"/>
                </a:lnTo>
                <a:lnTo>
                  <a:pt x="68" y="494"/>
                </a:lnTo>
                <a:lnTo>
                  <a:pt x="66" y="499"/>
                </a:lnTo>
                <a:lnTo>
                  <a:pt x="66" y="499"/>
                </a:lnTo>
                <a:lnTo>
                  <a:pt x="66" y="506"/>
                </a:lnTo>
                <a:lnTo>
                  <a:pt x="66" y="508"/>
                </a:lnTo>
                <a:lnTo>
                  <a:pt x="66" y="506"/>
                </a:lnTo>
                <a:lnTo>
                  <a:pt x="66" y="506"/>
                </a:lnTo>
                <a:lnTo>
                  <a:pt x="66" y="491"/>
                </a:lnTo>
                <a:lnTo>
                  <a:pt x="66" y="491"/>
                </a:lnTo>
                <a:close/>
                <a:moveTo>
                  <a:pt x="83" y="676"/>
                </a:moveTo>
                <a:lnTo>
                  <a:pt x="83" y="676"/>
                </a:lnTo>
                <a:lnTo>
                  <a:pt x="83" y="676"/>
                </a:lnTo>
                <a:lnTo>
                  <a:pt x="83" y="677"/>
                </a:lnTo>
                <a:lnTo>
                  <a:pt x="81" y="676"/>
                </a:lnTo>
                <a:lnTo>
                  <a:pt x="76" y="674"/>
                </a:lnTo>
                <a:lnTo>
                  <a:pt x="76" y="674"/>
                </a:lnTo>
                <a:lnTo>
                  <a:pt x="79" y="674"/>
                </a:lnTo>
                <a:lnTo>
                  <a:pt x="80" y="674"/>
                </a:lnTo>
                <a:lnTo>
                  <a:pt x="81" y="676"/>
                </a:lnTo>
                <a:lnTo>
                  <a:pt x="81" y="676"/>
                </a:lnTo>
                <a:lnTo>
                  <a:pt x="82" y="676"/>
                </a:lnTo>
                <a:lnTo>
                  <a:pt x="83" y="676"/>
                </a:lnTo>
                <a:lnTo>
                  <a:pt x="83" y="676"/>
                </a:lnTo>
                <a:close/>
                <a:moveTo>
                  <a:pt x="93" y="679"/>
                </a:moveTo>
                <a:lnTo>
                  <a:pt x="93" y="679"/>
                </a:lnTo>
                <a:lnTo>
                  <a:pt x="85" y="677"/>
                </a:lnTo>
                <a:lnTo>
                  <a:pt x="85" y="677"/>
                </a:lnTo>
                <a:lnTo>
                  <a:pt x="89" y="677"/>
                </a:lnTo>
                <a:lnTo>
                  <a:pt x="92" y="677"/>
                </a:lnTo>
                <a:lnTo>
                  <a:pt x="93" y="679"/>
                </a:lnTo>
                <a:lnTo>
                  <a:pt x="93" y="679"/>
                </a:lnTo>
                <a:close/>
                <a:moveTo>
                  <a:pt x="97" y="684"/>
                </a:moveTo>
                <a:lnTo>
                  <a:pt x="97" y="684"/>
                </a:lnTo>
                <a:lnTo>
                  <a:pt x="98" y="684"/>
                </a:lnTo>
                <a:lnTo>
                  <a:pt x="98" y="686"/>
                </a:lnTo>
                <a:lnTo>
                  <a:pt x="97" y="687"/>
                </a:lnTo>
                <a:lnTo>
                  <a:pt x="97" y="687"/>
                </a:lnTo>
                <a:lnTo>
                  <a:pt x="95" y="686"/>
                </a:lnTo>
                <a:lnTo>
                  <a:pt x="93" y="684"/>
                </a:lnTo>
                <a:lnTo>
                  <a:pt x="93" y="684"/>
                </a:lnTo>
                <a:lnTo>
                  <a:pt x="94" y="684"/>
                </a:lnTo>
                <a:lnTo>
                  <a:pt x="95" y="684"/>
                </a:lnTo>
                <a:lnTo>
                  <a:pt x="97" y="684"/>
                </a:lnTo>
                <a:lnTo>
                  <a:pt x="97" y="684"/>
                </a:lnTo>
                <a:lnTo>
                  <a:pt x="97" y="684"/>
                </a:lnTo>
                <a:close/>
                <a:moveTo>
                  <a:pt x="69" y="334"/>
                </a:moveTo>
                <a:lnTo>
                  <a:pt x="69" y="334"/>
                </a:lnTo>
                <a:lnTo>
                  <a:pt x="69" y="329"/>
                </a:lnTo>
                <a:lnTo>
                  <a:pt x="69" y="324"/>
                </a:lnTo>
                <a:lnTo>
                  <a:pt x="69" y="324"/>
                </a:lnTo>
                <a:lnTo>
                  <a:pt x="70" y="327"/>
                </a:lnTo>
                <a:lnTo>
                  <a:pt x="70" y="329"/>
                </a:lnTo>
                <a:lnTo>
                  <a:pt x="69" y="334"/>
                </a:lnTo>
                <a:lnTo>
                  <a:pt x="69" y="334"/>
                </a:lnTo>
                <a:close/>
                <a:moveTo>
                  <a:pt x="77" y="501"/>
                </a:moveTo>
                <a:lnTo>
                  <a:pt x="77" y="501"/>
                </a:lnTo>
                <a:lnTo>
                  <a:pt x="81" y="502"/>
                </a:lnTo>
                <a:lnTo>
                  <a:pt x="82" y="504"/>
                </a:lnTo>
                <a:lnTo>
                  <a:pt x="82" y="507"/>
                </a:lnTo>
                <a:lnTo>
                  <a:pt x="81" y="511"/>
                </a:lnTo>
                <a:lnTo>
                  <a:pt x="81" y="511"/>
                </a:lnTo>
                <a:lnTo>
                  <a:pt x="81" y="511"/>
                </a:lnTo>
                <a:lnTo>
                  <a:pt x="82" y="509"/>
                </a:lnTo>
                <a:lnTo>
                  <a:pt x="82" y="509"/>
                </a:lnTo>
                <a:lnTo>
                  <a:pt x="82" y="511"/>
                </a:lnTo>
                <a:lnTo>
                  <a:pt x="82" y="512"/>
                </a:lnTo>
                <a:lnTo>
                  <a:pt x="81" y="514"/>
                </a:lnTo>
                <a:lnTo>
                  <a:pt x="81" y="514"/>
                </a:lnTo>
                <a:lnTo>
                  <a:pt x="81" y="516"/>
                </a:lnTo>
                <a:lnTo>
                  <a:pt x="81" y="514"/>
                </a:lnTo>
                <a:lnTo>
                  <a:pt x="81" y="514"/>
                </a:lnTo>
                <a:lnTo>
                  <a:pt x="81" y="518"/>
                </a:lnTo>
                <a:lnTo>
                  <a:pt x="81" y="522"/>
                </a:lnTo>
                <a:lnTo>
                  <a:pt x="81" y="522"/>
                </a:lnTo>
                <a:lnTo>
                  <a:pt x="81" y="523"/>
                </a:lnTo>
                <a:lnTo>
                  <a:pt x="81" y="524"/>
                </a:lnTo>
                <a:lnTo>
                  <a:pt x="82" y="524"/>
                </a:lnTo>
                <a:lnTo>
                  <a:pt x="82" y="524"/>
                </a:lnTo>
                <a:lnTo>
                  <a:pt x="82" y="527"/>
                </a:lnTo>
                <a:lnTo>
                  <a:pt x="82" y="528"/>
                </a:lnTo>
                <a:lnTo>
                  <a:pt x="82" y="533"/>
                </a:lnTo>
                <a:lnTo>
                  <a:pt x="82" y="533"/>
                </a:lnTo>
                <a:lnTo>
                  <a:pt x="80" y="536"/>
                </a:lnTo>
                <a:lnTo>
                  <a:pt x="80" y="536"/>
                </a:lnTo>
                <a:lnTo>
                  <a:pt x="79" y="538"/>
                </a:lnTo>
                <a:lnTo>
                  <a:pt x="79" y="538"/>
                </a:lnTo>
                <a:lnTo>
                  <a:pt x="80" y="538"/>
                </a:lnTo>
                <a:lnTo>
                  <a:pt x="80" y="537"/>
                </a:lnTo>
                <a:lnTo>
                  <a:pt x="81" y="536"/>
                </a:lnTo>
                <a:lnTo>
                  <a:pt x="82" y="537"/>
                </a:lnTo>
                <a:lnTo>
                  <a:pt x="82" y="537"/>
                </a:lnTo>
                <a:lnTo>
                  <a:pt x="82" y="538"/>
                </a:lnTo>
                <a:lnTo>
                  <a:pt x="81" y="538"/>
                </a:lnTo>
                <a:lnTo>
                  <a:pt x="81" y="538"/>
                </a:lnTo>
                <a:lnTo>
                  <a:pt x="81" y="546"/>
                </a:lnTo>
                <a:lnTo>
                  <a:pt x="81" y="552"/>
                </a:lnTo>
                <a:lnTo>
                  <a:pt x="81" y="552"/>
                </a:lnTo>
                <a:lnTo>
                  <a:pt x="80" y="554"/>
                </a:lnTo>
                <a:lnTo>
                  <a:pt x="79" y="554"/>
                </a:lnTo>
                <a:lnTo>
                  <a:pt x="79" y="554"/>
                </a:lnTo>
                <a:lnTo>
                  <a:pt x="80" y="556"/>
                </a:lnTo>
                <a:lnTo>
                  <a:pt x="80" y="557"/>
                </a:lnTo>
                <a:lnTo>
                  <a:pt x="79" y="562"/>
                </a:lnTo>
                <a:lnTo>
                  <a:pt x="79" y="562"/>
                </a:lnTo>
                <a:lnTo>
                  <a:pt x="80" y="563"/>
                </a:lnTo>
                <a:lnTo>
                  <a:pt x="80" y="564"/>
                </a:lnTo>
                <a:lnTo>
                  <a:pt x="80" y="567"/>
                </a:lnTo>
                <a:lnTo>
                  <a:pt x="80" y="567"/>
                </a:lnTo>
                <a:lnTo>
                  <a:pt x="80" y="566"/>
                </a:lnTo>
                <a:lnTo>
                  <a:pt x="80" y="564"/>
                </a:lnTo>
                <a:lnTo>
                  <a:pt x="80" y="564"/>
                </a:lnTo>
                <a:lnTo>
                  <a:pt x="79" y="566"/>
                </a:lnTo>
                <a:lnTo>
                  <a:pt x="79" y="567"/>
                </a:lnTo>
                <a:lnTo>
                  <a:pt x="79" y="569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80" y="571"/>
                </a:lnTo>
                <a:lnTo>
                  <a:pt x="79" y="571"/>
                </a:lnTo>
                <a:lnTo>
                  <a:pt x="77" y="572"/>
                </a:lnTo>
                <a:lnTo>
                  <a:pt x="77" y="572"/>
                </a:lnTo>
                <a:lnTo>
                  <a:pt x="77" y="574"/>
                </a:lnTo>
                <a:lnTo>
                  <a:pt x="77" y="574"/>
                </a:lnTo>
                <a:lnTo>
                  <a:pt x="77" y="578"/>
                </a:lnTo>
                <a:lnTo>
                  <a:pt x="77" y="578"/>
                </a:lnTo>
                <a:lnTo>
                  <a:pt x="76" y="579"/>
                </a:lnTo>
                <a:lnTo>
                  <a:pt x="76" y="579"/>
                </a:lnTo>
                <a:lnTo>
                  <a:pt x="77" y="582"/>
                </a:lnTo>
                <a:lnTo>
                  <a:pt x="77" y="582"/>
                </a:lnTo>
                <a:lnTo>
                  <a:pt x="77" y="582"/>
                </a:lnTo>
                <a:lnTo>
                  <a:pt x="76" y="583"/>
                </a:lnTo>
                <a:lnTo>
                  <a:pt x="76" y="583"/>
                </a:lnTo>
                <a:lnTo>
                  <a:pt x="77" y="584"/>
                </a:lnTo>
                <a:lnTo>
                  <a:pt x="77" y="584"/>
                </a:lnTo>
                <a:lnTo>
                  <a:pt x="76" y="587"/>
                </a:lnTo>
                <a:lnTo>
                  <a:pt x="76" y="589"/>
                </a:lnTo>
                <a:lnTo>
                  <a:pt x="76" y="589"/>
                </a:lnTo>
                <a:lnTo>
                  <a:pt x="77" y="588"/>
                </a:lnTo>
                <a:lnTo>
                  <a:pt x="77" y="588"/>
                </a:lnTo>
                <a:lnTo>
                  <a:pt x="76" y="592"/>
                </a:lnTo>
                <a:lnTo>
                  <a:pt x="76" y="594"/>
                </a:lnTo>
                <a:lnTo>
                  <a:pt x="76" y="594"/>
                </a:lnTo>
                <a:lnTo>
                  <a:pt x="76" y="598"/>
                </a:lnTo>
                <a:lnTo>
                  <a:pt x="76" y="598"/>
                </a:lnTo>
                <a:lnTo>
                  <a:pt x="76" y="599"/>
                </a:lnTo>
                <a:lnTo>
                  <a:pt x="76" y="599"/>
                </a:lnTo>
                <a:lnTo>
                  <a:pt x="76" y="599"/>
                </a:lnTo>
                <a:lnTo>
                  <a:pt x="77" y="601"/>
                </a:lnTo>
                <a:lnTo>
                  <a:pt x="77" y="601"/>
                </a:lnTo>
                <a:lnTo>
                  <a:pt x="77" y="602"/>
                </a:lnTo>
                <a:lnTo>
                  <a:pt x="76" y="603"/>
                </a:lnTo>
                <a:lnTo>
                  <a:pt x="76" y="603"/>
                </a:lnTo>
                <a:lnTo>
                  <a:pt x="76" y="603"/>
                </a:lnTo>
                <a:lnTo>
                  <a:pt x="76" y="602"/>
                </a:lnTo>
                <a:lnTo>
                  <a:pt x="76" y="602"/>
                </a:lnTo>
                <a:lnTo>
                  <a:pt x="75" y="602"/>
                </a:lnTo>
                <a:lnTo>
                  <a:pt x="74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3"/>
                </a:lnTo>
                <a:lnTo>
                  <a:pt x="72" y="603"/>
                </a:lnTo>
                <a:lnTo>
                  <a:pt x="72" y="603"/>
                </a:lnTo>
                <a:lnTo>
                  <a:pt x="74" y="603"/>
                </a:lnTo>
                <a:lnTo>
                  <a:pt x="75" y="603"/>
                </a:lnTo>
                <a:lnTo>
                  <a:pt x="75" y="603"/>
                </a:lnTo>
                <a:lnTo>
                  <a:pt x="75" y="604"/>
                </a:lnTo>
                <a:lnTo>
                  <a:pt x="75" y="606"/>
                </a:lnTo>
                <a:lnTo>
                  <a:pt x="75" y="606"/>
                </a:lnTo>
                <a:lnTo>
                  <a:pt x="76" y="607"/>
                </a:lnTo>
                <a:lnTo>
                  <a:pt x="76" y="607"/>
                </a:lnTo>
                <a:lnTo>
                  <a:pt x="75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6" y="611"/>
                </a:lnTo>
                <a:lnTo>
                  <a:pt x="77" y="611"/>
                </a:lnTo>
                <a:lnTo>
                  <a:pt x="77" y="611"/>
                </a:lnTo>
                <a:lnTo>
                  <a:pt x="76" y="613"/>
                </a:lnTo>
                <a:lnTo>
                  <a:pt x="77" y="616"/>
                </a:lnTo>
                <a:lnTo>
                  <a:pt x="77" y="616"/>
                </a:lnTo>
                <a:lnTo>
                  <a:pt x="76" y="617"/>
                </a:lnTo>
                <a:lnTo>
                  <a:pt x="76" y="619"/>
                </a:lnTo>
                <a:lnTo>
                  <a:pt x="76" y="619"/>
                </a:lnTo>
                <a:lnTo>
                  <a:pt x="77" y="619"/>
                </a:lnTo>
                <a:lnTo>
                  <a:pt x="77" y="618"/>
                </a:lnTo>
                <a:lnTo>
                  <a:pt x="77" y="618"/>
                </a:lnTo>
                <a:lnTo>
                  <a:pt x="77" y="619"/>
                </a:lnTo>
                <a:lnTo>
                  <a:pt x="79" y="621"/>
                </a:lnTo>
                <a:lnTo>
                  <a:pt x="79" y="621"/>
                </a:lnTo>
                <a:lnTo>
                  <a:pt x="79" y="621"/>
                </a:lnTo>
                <a:lnTo>
                  <a:pt x="80" y="621"/>
                </a:lnTo>
                <a:lnTo>
                  <a:pt x="80" y="621"/>
                </a:lnTo>
                <a:lnTo>
                  <a:pt x="81" y="622"/>
                </a:lnTo>
                <a:lnTo>
                  <a:pt x="81" y="622"/>
                </a:lnTo>
                <a:lnTo>
                  <a:pt x="82" y="622"/>
                </a:lnTo>
                <a:lnTo>
                  <a:pt x="82" y="622"/>
                </a:lnTo>
                <a:lnTo>
                  <a:pt x="82" y="623"/>
                </a:lnTo>
                <a:lnTo>
                  <a:pt x="82" y="623"/>
                </a:lnTo>
                <a:lnTo>
                  <a:pt x="85" y="626"/>
                </a:lnTo>
                <a:lnTo>
                  <a:pt x="86" y="629"/>
                </a:lnTo>
                <a:lnTo>
                  <a:pt x="86" y="629"/>
                </a:lnTo>
                <a:lnTo>
                  <a:pt x="86" y="629"/>
                </a:lnTo>
                <a:lnTo>
                  <a:pt x="86" y="631"/>
                </a:lnTo>
                <a:lnTo>
                  <a:pt x="86" y="631"/>
                </a:lnTo>
                <a:lnTo>
                  <a:pt x="86" y="631"/>
                </a:lnTo>
                <a:lnTo>
                  <a:pt x="87" y="631"/>
                </a:lnTo>
                <a:lnTo>
                  <a:pt x="87" y="631"/>
                </a:lnTo>
                <a:lnTo>
                  <a:pt x="88" y="632"/>
                </a:lnTo>
                <a:lnTo>
                  <a:pt x="91" y="634"/>
                </a:lnTo>
                <a:lnTo>
                  <a:pt x="91" y="634"/>
                </a:lnTo>
                <a:lnTo>
                  <a:pt x="89" y="634"/>
                </a:lnTo>
                <a:lnTo>
                  <a:pt x="89" y="634"/>
                </a:lnTo>
                <a:lnTo>
                  <a:pt x="88" y="633"/>
                </a:lnTo>
                <a:lnTo>
                  <a:pt x="88" y="633"/>
                </a:lnTo>
                <a:lnTo>
                  <a:pt x="88" y="633"/>
                </a:lnTo>
                <a:lnTo>
                  <a:pt x="87" y="634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9" y="636"/>
                </a:lnTo>
                <a:lnTo>
                  <a:pt x="89" y="636"/>
                </a:lnTo>
                <a:lnTo>
                  <a:pt x="92" y="637"/>
                </a:lnTo>
                <a:lnTo>
                  <a:pt x="92" y="637"/>
                </a:lnTo>
                <a:lnTo>
                  <a:pt x="93" y="636"/>
                </a:lnTo>
                <a:lnTo>
                  <a:pt x="93" y="636"/>
                </a:lnTo>
                <a:lnTo>
                  <a:pt x="95" y="637"/>
                </a:lnTo>
                <a:lnTo>
                  <a:pt x="95" y="637"/>
                </a:lnTo>
                <a:lnTo>
                  <a:pt x="98" y="637"/>
                </a:lnTo>
                <a:lnTo>
                  <a:pt x="99" y="638"/>
                </a:lnTo>
                <a:lnTo>
                  <a:pt x="99" y="638"/>
                </a:lnTo>
                <a:lnTo>
                  <a:pt x="101" y="637"/>
                </a:lnTo>
                <a:lnTo>
                  <a:pt x="104" y="637"/>
                </a:lnTo>
                <a:lnTo>
                  <a:pt x="110" y="638"/>
                </a:lnTo>
                <a:lnTo>
                  <a:pt x="110" y="638"/>
                </a:lnTo>
                <a:lnTo>
                  <a:pt x="111" y="637"/>
                </a:lnTo>
                <a:lnTo>
                  <a:pt x="112" y="636"/>
                </a:lnTo>
                <a:lnTo>
                  <a:pt x="117" y="637"/>
                </a:lnTo>
                <a:lnTo>
                  <a:pt x="117" y="637"/>
                </a:lnTo>
                <a:lnTo>
                  <a:pt x="126" y="634"/>
                </a:lnTo>
                <a:lnTo>
                  <a:pt x="126" y="634"/>
                </a:lnTo>
                <a:lnTo>
                  <a:pt x="135" y="633"/>
                </a:lnTo>
                <a:lnTo>
                  <a:pt x="135" y="633"/>
                </a:lnTo>
                <a:lnTo>
                  <a:pt x="140" y="632"/>
                </a:lnTo>
                <a:lnTo>
                  <a:pt x="141" y="632"/>
                </a:lnTo>
                <a:lnTo>
                  <a:pt x="144" y="631"/>
                </a:lnTo>
                <a:lnTo>
                  <a:pt x="144" y="631"/>
                </a:lnTo>
                <a:lnTo>
                  <a:pt x="145" y="631"/>
                </a:lnTo>
                <a:lnTo>
                  <a:pt x="146" y="631"/>
                </a:lnTo>
                <a:lnTo>
                  <a:pt x="147" y="629"/>
                </a:lnTo>
                <a:lnTo>
                  <a:pt x="147" y="629"/>
                </a:lnTo>
                <a:lnTo>
                  <a:pt x="150" y="631"/>
                </a:lnTo>
                <a:lnTo>
                  <a:pt x="150" y="631"/>
                </a:lnTo>
                <a:lnTo>
                  <a:pt x="161" y="627"/>
                </a:lnTo>
                <a:lnTo>
                  <a:pt x="161" y="627"/>
                </a:lnTo>
                <a:lnTo>
                  <a:pt x="167" y="627"/>
                </a:lnTo>
                <a:lnTo>
                  <a:pt x="167" y="627"/>
                </a:lnTo>
                <a:lnTo>
                  <a:pt x="170" y="624"/>
                </a:lnTo>
                <a:lnTo>
                  <a:pt x="170" y="624"/>
                </a:lnTo>
                <a:lnTo>
                  <a:pt x="175" y="624"/>
                </a:lnTo>
                <a:lnTo>
                  <a:pt x="175" y="624"/>
                </a:lnTo>
                <a:lnTo>
                  <a:pt x="178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2"/>
                </a:lnTo>
                <a:lnTo>
                  <a:pt x="181" y="622"/>
                </a:lnTo>
                <a:lnTo>
                  <a:pt x="184" y="622"/>
                </a:lnTo>
                <a:lnTo>
                  <a:pt x="186" y="622"/>
                </a:lnTo>
                <a:lnTo>
                  <a:pt x="186" y="622"/>
                </a:lnTo>
                <a:lnTo>
                  <a:pt x="190" y="624"/>
                </a:lnTo>
                <a:lnTo>
                  <a:pt x="191" y="624"/>
                </a:lnTo>
                <a:lnTo>
                  <a:pt x="193" y="624"/>
                </a:lnTo>
                <a:lnTo>
                  <a:pt x="193" y="624"/>
                </a:lnTo>
                <a:lnTo>
                  <a:pt x="193" y="626"/>
                </a:lnTo>
                <a:lnTo>
                  <a:pt x="193" y="627"/>
                </a:lnTo>
                <a:lnTo>
                  <a:pt x="192" y="628"/>
                </a:lnTo>
                <a:lnTo>
                  <a:pt x="192" y="631"/>
                </a:lnTo>
                <a:lnTo>
                  <a:pt x="192" y="631"/>
                </a:lnTo>
                <a:lnTo>
                  <a:pt x="193" y="632"/>
                </a:lnTo>
                <a:lnTo>
                  <a:pt x="194" y="631"/>
                </a:lnTo>
                <a:lnTo>
                  <a:pt x="196" y="631"/>
                </a:lnTo>
                <a:lnTo>
                  <a:pt x="196" y="631"/>
                </a:lnTo>
                <a:lnTo>
                  <a:pt x="196" y="629"/>
                </a:lnTo>
                <a:lnTo>
                  <a:pt x="196" y="628"/>
                </a:lnTo>
                <a:lnTo>
                  <a:pt x="196" y="628"/>
                </a:lnTo>
                <a:lnTo>
                  <a:pt x="197" y="628"/>
                </a:lnTo>
                <a:lnTo>
                  <a:pt x="198" y="628"/>
                </a:lnTo>
                <a:lnTo>
                  <a:pt x="198" y="629"/>
                </a:lnTo>
                <a:lnTo>
                  <a:pt x="199" y="629"/>
                </a:lnTo>
                <a:lnTo>
                  <a:pt x="199" y="629"/>
                </a:lnTo>
                <a:lnTo>
                  <a:pt x="201" y="629"/>
                </a:lnTo>
                <a:lnTo>
                  <a:pt x="202" y="629"/>
                </a:lnTo>
                <a:lnTo>
                  <a:pt x="202" y="628"/>
                </a:lnTo>
                <a:lnTo>
                  <a:pt x="203" y="628"/>
                </a:lnTo>
                <a:lnTo>
                  <a:pt x="203" y="628"/>
                </a:lnTo>
                <a:lnTo>
                  <a:pt x="203" y="631"/>
                </a:lnTo>
                <a:lnTo>
                  <a:pt x="203" y="631"/>
                </a:lnTo>
                <a:lnTo>
                  <a:pt x="205" y="629"/>
                </a:lnTo>
                <a:lnTo>
                  <a:pt x="208" y="629"/>
                </a:lnTo>
                <a:lnTo>
                  <a:pt x="208" y="629"/>
                </a:lnTo>
                <a:lnTo>
                  <a:pt x="207" y="631"/>
                </a:lnTo>
                <a:lnTo>
                  <a:pt x="207" y="631"/>
                </a:lnTo>
                <a:lnTo>
                  <a:pt x="210" y="631"/>
                </a:lnTo>
                <a:lnTo>
                  <a:pt x="211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6" y="629"/>
                </a:lnTo>
                <a:lnTo>
                  <a:pt x="219" y="631"/>
                </a:lnTo>
                <a:lnTo>
                  <a:pt x="219" y="631"/>
                </a:lnTo>
                <a:lnTo>
                  <a:pt x="220" y="629"/>
                </a:lnTo>
                <a:lnTo>
                  <a:pt x="221" y="629"/>
                </a:lnTo>
                <a:lnTo>
                  <a:pt x="221" y="629"/>
                </a:lnTo>
                <a:lnTo>
                  <a:pt x="222" y="628"/>
                </a:lnTo>
                <a:lnTo>
                  <a:pt x="223" y="627"/>
                </a:lnTo>
                <a:lnTo>
                  <a:pt x="223" y="627"/>
                </a:lnTo>
                <a:lnTo>
                  <a:pt x="225" y="628"/>
                </a:lnTo>
                <a:lnTo>
                  <a:pt x="226" y="628"/>
                </a:lnTo>
                <a:lnTo>
                  <a:pt x="226" y="628"/>
                </a:lnTo>
                <a:lnTo>
                  <a:pt x="227" y="628"/>
                </a:lnTo>
                <a:lnTo>
                  <a:pt x="227" y="628"/>
                </a:lnTo>
                <a:lnTo>
                  <a:pt x="227" y="626"/>
                </a:lnTo>
                <a:lnTo>
                  <a:pt x="227" y="624"/>
                </a:lnTo>
                <a:lnTo>
                  <a:pt x="227" y="624"/>
                </a:lnTo>
                <a:lnTo>
                  <a:pt x="227" y="624"/>
                </a:lnTo>
                <a:lnTo>
                  <a:pt x="227" y="626"/>
                </a:lnTo>
                <a:lnTo>
                  <a:pt x="227" y="626"/>
                </a:lnTo>
                <a:lnTo>
                  <a:pt x="228" y="626"/>
                </a:lnTo>
                <a:lnTo>
                  <a:pt x="230" y="624"/>
                </a:lnTo>
                <a:lnTo>
                  <a:pt x="230" y="624"/>
                </a:lnTo>
                <a:lnTo>
                  <a:pt x="232" y="627"/>
                </a:lnTo>
                <a:lnTo>
                  <a:pt x="233" y="627"/>
                </a:lnTo>
                <a:lnTo>
                  <a:pt x="234" y="626"/>
                </a:lnTo>
                <a:lnTo>
                  <a:pt x="234" y="626"/>
                </a:lnTo>
                <a:lnTo>
                  <a:pt x="233" y="624"/>
                </a:lnTo>
                <a:lnTo>
                  <a:pt x="232" y="626"/>
                </a:lnTo>
                <a:lnTo>
                  <a:pt x="232" y="626"/>
                </a:lnTo>
                <a:lnTo>
                  <a:pt x="232" y="624"/>
                </a:lnTo>
                <a:lnTo>
                  <a:pt x="231" y="622"/>
                </a:lnTo>
                <a:lnTo>
                  <a:pt x="231" y="622"/>
                </a:lnTo>
                <a:lnTo>
                  <a:pt x="233" y="621"/>
                </a:lnTo>
                <a:lnTo>
                  <a:pt x="236" y="621"/>
                </a:lnTo>
                <a:lnTo>
                  <a:pt x="236" y="621"/>
                </a:lnTo>
                <a:lnTo>
                  <a:pt x="234" y="622"/>
                </a:lnTo>
                <a:lnTo>
                  <a:pt x="234" y="622"/>
                </a:lnTo>
                <a:lnTo>
                  <a:pt x="233" y="622"/>
                </a:lnTo>
                <a:lnTo>
                  <a:pt x="233" y="623"/>
                </a:lnTo>
                <a:lnTo>
                  <a:pt x="233" y="623"/>
                </a:lnTo>
                <a:lnTo>
                  <a:pt x="234" y="623"/>
                </a:lnTo>
                <a:lnTo>
                  <a:pt x="237" y="623"/>
                </a:lnTo>
                <a:lnTo>
                  <a:pt x="239" y="622"/>
                </a:lnTo>
                <a:lnTo>
                  <a:pt x="240" y="621"/>
                </a:lnTo>
                <a:lnTo>
                  <a:pt x="240" y="621"/>
                </a:lnTo>
                <a:lnTo>
                  <a:pt x="244" y="619"/>
                </a:lnTo>
                <a:lnTo>
                  <a:pt x="245" y="621"/>
                </a:lnTo>
                <a:lnTo>
                  <a:pt x="245" y="622"/>
                </a:lnTo>
                <a:lnTo>
                  <a:pt x="245" y="622"/>
                </a:lnTo>
                <a:lnTo>
                  <a:pt x="246" y="622"/>
                </a:lnTo>
                <a:lnTo>
                  <a:pt x="248" y="621"/>
                </a:lnTo>
                <a:lnTo>
                  <a:pt x="248" y="621"/>
                </a:lnTo>
                <a:lnTo>
                  <a:pt x="249" y="621"/>
                </a:lnTo>
                <a:lnTo>
                  <a:pt x="249" y="621"/>
                </a:lnTo>
                <a:lnTo>
                  <a:pt x="249" y="621"/>
                </a:lnTo>
                <a:lnTo>
                  <a:pt x="248" y="621"/>
                </a:lnTo>
                <a:lnTo>
                  <a:pt x="248" y="621"/>
                </a:lnTo>
                <a:lnTo>
                  <a:pt x="250" y="623"/>
                </a:lnTo>
                <a:lnTo>
                  <a:pt x="250" y="624"/>
                </a:lnTo>
                <a:lnTo>
                  <a:pt x="250" y="626"/>
                </a:lnTo>
                <a:lnTo>
                  <a:pt x="250" y="626"/>
                </a:lnTo>
                <a:lnTo>
                  <a:pt x="252" y="626"/>
                </a:lnTo>
                <a:lnTo>
                  <a:pt x="254" y="624"/>
                </a:lnTo>
                <a:lnTo>
                  <a:pt x="254" y="624"/>
                </a:lnTo>
                <a:lnTo>
                  <a:pt x="252" y="624"/>
                </a:lnTo>
                <a:lnTo>
                  <a:pt x="251" y="624"/>
                </a:lnTo>
                <a:lnTo>
                  <a:pt x="251" y="624"/>
                </a:lnTo>
                <a:lnTo>
                  <a:pt x="251" y="622"/>
                </a:lnTo>
                <a:lnTo>
                  <a:pt x="251" y="621"/>
                </a:lnTo>
                <a:lnTo>
                  <a:pt x="252" y="621"/>
                </a:lnTo>
                <a:lnTo>
                  <a:pt x="252" y="621"/>
                </a:lnTo>
                <a:lnTo>
                  <a:pt x="254" y="621"/>
                </a:lnTo>
                <a:lnTo>
                  <a:pt x="252" y="621"/>
                </a:lnTo>
                <a:lnTo>
                  <a:pt x="252" y="622"/>
                </a:lnTo>
                <a:lnTo>
                  <a:pt x="252" y="623"/>
                </a:lnTo>
                <a:lnTo>
                  <a:pt x="252" y="623"/>
                </a:lnTo>
                <a:lnTo>
                  <a:pt x="255" y="622"/>
                </a:lnTo>
                <a:lnTo>
                  <a:pt x="255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1"/>
                </a:lnTo>
                <a:lnTo>
                  <a:pt x="256" y="619"/>
                </a:lnTo>
                <a:lnTo>
                  <a:pt x="256" y="619"/>
                </a:lnTo>
                <a:lnTo>
                  <a:pt x="259" y="621"/>
                </a:lnTo>
                <a:lnTo>
                  <a:pt x="261" y="619"/>
                </a:lnTo>
                <a:lnTo>
                  <a:pt x="261" y="619"/>
                </a:lnTo>
                <a:lnTo>
                  <a:pt x="262" y="621"/>
                </a:lnTo>
                <a:lnTo>
                  <a:pt x="262" y="622"/>
                </a:lnTo>
                <a:lnTo>
                  <a:pt x="262" y="622"/>
                </a:lnTo>
                <a:lnTo>
                  <a:pt x="263" y="622"/>
                </a:lnTo>
                <a:lnTo>
                  <a:pt x="263" y="622"/>
                </a:lnTo>
                <a:lnTo>
                  <a:pt x="265" y="622"/>
                </a:lnTo>
                <a:lnTo>
                  <a:pt x="265" y="621"/>
                </a:lnTo>
                <a:lnTo>
                  <a:pt x="265" y="621"/>
                </a:lnTo>
                <a:lnTo>
                  <a:pt x="263" y="621"/>
                </a:lnTo>
                <a:lnTo>
                  <a:pt x="262" y="621"/>
                </a:lnTo>
                <a:lnTo>
                  <a:pt x="262" y="621"/>
                </a:lnTo>
                <a:lnTo>
                  <a:pt x="262" y="619"/>
                </a:lnTo>
                <a:lnTo>
                  <a:pt x="263" y="618"/>
                </a:lnTo>
                <a:lnTo>
                  <a:pt x="266" y="618"/>
                </a:lnTo>
                <a:lnTo>
                  <a:pt x="266" y="618"/>
                </a:lnTo>
                <a:lnTo>
                  <a:pt x="265" y="618"/>
                </a:lnTo>
                <a:lnTo>
                  <a:pt x="263" y="618"/>
                </a:lnTo>
                <a:lnTo>
                  <a:pt x="261" y="618"/>
                </a:lnTo>
                <a:lnTo>
                  <a:pt x="261" y="618"/>
                </a:lnTo>
                <a:lnTo>
                  <a:pt x="262" y="617"/>
                </a:lnTo>
                <a:lnTo>
                  <a:pt x="263" y="617"/>
                </a:lnTo>
                <a:lnTo>
                  <a:pt x="268" y="617"/>
                </a:lnTo>
                <a:lnTo>
                  <a:pt x="268" y="617"/>
                </a:lnTo>
                <a:lnTo>
                  <a:pt x="267" y="618"/>
                </a:lnTo>
                <a:lnTo>
                  <a:pt x="267" y="618"/>
                </a:lnTo>
                <a:lnTo>
                  <a:pt x="269" y="618"/>
                </a:lnTo>
                <a:lnTo>
                  <a:pt x="271" y="618"/>
                </a:lnTo>
                <a:lnTo>
                  <a:pt x="273" y="621"/>
                </a:lnTo>
                <a:lnTo>
                  <a:pt x="273" y="621"/>
                </a:lnTo>
                <a:lnTo>
                  <a:pt x="274" y="619"/>
                </a:lnTo>
                <a:lnTo>
                  <a:pt x="274" y="619"/>
                </a:lnTo>
                <a:lnTo>
                  <a:pt x="272" y="618"/>
                </a:lnTo>
                <a:lnTo>
                  <a:pt x="271" y="614"/>
                </a:lnTo>
                <a:lnTo>
                  <a:pt x="271" y="614"/>
                </a:lnTo>
                <a:lnTo>
                  <a:pt x="272" y="616"/>
                </a:lnTo>
                <a:lnTo>
                  <a:pt x="273" y="618"/>
                </a:lnTo>
                <a:lnTo>
                  <a:pt x="273" y="618"/>
                </a:lnTo>
                <a:lnTo>
                  <a:pt x="274" y="617"/>
                </a:lnTo>
                <a:lnTo>
                  <a:pt x="275" y="616"/>
                </a:lnTo>
                <a:lnTo>
                  <a:pt x="275" y="616"/>
                </a:lnTo>
                <a:lnTo>
                  <a:pt x="277" y="616"/>
                </a:lnTo>
                <a:lnTo>
                  <a:pt x="277" y="618"/>
                </a:lnTo>
                <a:lnTo>
                  <a:pt x="277" y="618"/>
                </a:lnTo>
                <a:lnTo>
                  <a:pt x="278" y="617"/>
                </a:lnTo>
                <a:lnTo>
                  <a:pt x="280" y="617"/>
                </a:lnTo>
                <a:lnTo>
                  <a:pt x="280" y="617"/>
                </a:lnTo>
                <a:lnTo>
                  <a:pt x="281" y="617"/>
                </a:lnTo>
                <a:lnTo>
                  <a:pt x="283" y="618"/>
                </a:lnTo>
                <a:lnTo>
                  <a:pt x="283" y="618"/>
                </a:lnTo>
                <a:lnTo>
                  <a:pt x="284" y="617"/>
                </a:lnTo>
                <a:lnTo>
                  <a:pt x="284" y="616"/>
                </a:lnTo>
                <a:lnTo>
                  <a:pt x="284" y="616"/>
                </a:lnTo>
                <a:lnTo>
                  <a:pt x="284" y="614"/>
                </a:lnTo>
                <a:lnTo>
                  <a:pt x="281" y="614"/>
                </a:lnTo>
                <a:lnTo>
                  <a:pt x="281" y="614"/>
                </a:lnTo>
                <a:lnTo>
                  <a:pt x="283" y="614"/>
                </a:lnTo>
                <a:lnTo>
                  <a:pt x="284" y="614"/>
                </a:lnTo>
                <a:lnTo>
                  <a:pt x="285" y="614"/>
                </a:lnTo>
                <a:lnTo>
                  <a:pt x="285" y="616"/>
                </a:lnTo>
                <a:lnTo>
                  <a:pt x="285" y="616"/>
                </a:lnTo>
                <a:lnTo>
                  <a:pt x="289" y="616"/>
                </a:lnTo>
                <a:lnTo>
                  <a:pt x="291" y="616"/>
                </a:lnTo>
                <a:lnTo>
                  <a:pt x="291" y="616"/>
                </a:lnTo>
                <a:lnTo>
                  <a:pt x="288" y="614"/>
                </a:lnTo>
                <a:lnTo>
                  <a:pt x="286" y="614"/>
                </a:lnTo>
                <a:lnTo>
                  <a:pt x="286" y="613"/>
                </a:lnTo>
                <a:lnTo>
                  <a:pt x="286" y="613"/>
                </a:lnTo>
                <a:lnTo>
                  <a:pt x="288" y="613"/>
                </a:lnTo>
                <a:lnTo>
                  <a:pt x="290" y="614"/>
                </a:lnTo>
                <a:lnTo>
                  <a:pt x="290" y="614"/>
                </a:lnTo>
                <a:lnTo>
                  <a:pt x="291" y="613"/>
                </a:lnTo>
                <a:lnTo>
                  <a:pt x="291" y="613"/>
                </a:lnTo>
                <a:lnTo>
                  <a:pt x="290" y="611"/>
                </a:lnTo>
                <a:lnTo>
                  <a:pt x="290" y="611"/>
                </a:lnTo>
                <a:lnTo>
                  <a:pt x="289" y="612"/>
                </a:lnTo>
                <a:lnTo>
                  <a:pt x="288" y="612"/>
                </a:lnTo>
                <a:lnTo>
                  <a:pt x="288" y="612"/>
                </a:lnTo>
                <a:lnTo>
                  <a:pt x="288" y="612"/>
                </a:lnTo>
                <a:lnTo>
                  <a:pt x="289" y="611"/>
                </a:lnTo>
                <a:lnTo>
                  <a:pt x="292" y="612"/>
                </a:lnTo>
                <a:lnTo>
                  <a:pt x="292" y="612"/>
                </a:lnTo>
                <a:lnTo>
                  <a:pt x="292" y="614"/>
                </a:lnTo>
                <a:lnTo>
                  <a:pt x="292" y="614"/>
                </a:lnTo>
                <a:lnTo>
                  <a:pt x="296" y="613"/>
                </a:lnTo>
                <a:lnTo>
                  <a:pt x="297" y="613"/>
                </a:lnTo>
                <a:lnTo>
                  <a:pt x="298" y="614"/>
                </a:lnTo>
                <a:lnTo>
                  <a:pt x="298" y="614"/>
                </a:lnTo>
                <a:lnTo>
                  <a:pt x="300" y="613"/>
                </a:lnTo>
                <a:lnTo>
                  <a:pt x="298" y="613"/>
                </a:lnTo>
                <a:lnTo>
                  <a:pt x="297" y="612"/>
                </a:lnTo>
                <a:lnTo>
                  <a:pt x="297" y="612"/>
                </a:lnTo>
                <a:lnTo>
                  <a:pt x="300" y="611"/>
                </a:lnTo>
                <a:lnTo>
                  <a:pt x="302" y="612"/>
                </a:lnTo>
                <a:lnTo>
                  <a:pt x="304" y="612"/>
                </a:lnTo>
                <a:lnTo>
                  <a:pt x="307" y="612"/>
                </a:lnTo>
                <a:lnTo>
                  <a:pt x="307" y="612"/>
                </a:lnTo>
                <a:lnTo>
                  <a:pt x="308" y="612"/>
                </a:lnTo>
                <a:lnTo>
                  <a:pt x="309" y="612"/>
                </a:lnTo>
                <a:lnTo>
                  <a:pt x="309" y="612"/>
                </a:lnTo>
                <a:lnTo>
                  <a:pt x="310" y="612"/>
                </a:lnTo>
                <a:lnTo>
                  <a:pt x="310" y="612"/>
                </a:lnTo>
                <a:lnTo>
                  <a:pt x="312" y="612"/>
                </a:lnTo>
                <a:lnTo>
                  <a:pt x="312" y="612"/>
                </a:lnTo>
                <a:lnTo>
                  <a:pt x="313" y="611"/>
                </a:lnTo>
                <a:lnTo>
                  <a:pt x="313" y="611"/>
                </a:lnTo>
                <a:lnTo>
                  <a:pt x="317" y="611"/>
                </a:lnTo>
                <a:lnTo>
                  <a:pt x="319" y="611"/>
                </a:lnTo>
                <a:lnTo>
                  <a:pt x="319" y="611"/>
                </a:lnTo>
                <a:lnTo>
                  <a:pt x="320" y="611"/>
                </a:lnTo>
                <a:lnTo>
                  <a:pt x="320" y="609"/>
                </a:lnTo>
                <a:lnTo>
                  <a:pt x="320" y="609"/>
                </a:lnTo>
                <a:lnTo>
                  <a:pt x="321" y="608"/>
                </a:lnTo>
                <a:lnTo>
                  <a:pt x="323" y="607"/>
                </a:lnTo>
                <a:lnTo>
                  <a:pt x="323" y="607"/>
                </a:lnTo>
                <a:lnTo>
                  <a:pt x="321" y="607"/>
                </a:lnTo>
                <a:lnTo>
                  <a:pt x="323" y="606"/>
                </a:lnTo>
                <a:lnTo>
                  <a:pt x="323" y="606"/>
                </a:lnTo>
                <a:lnTo>
                  <a:pt x="323" y="608"/>
                </a:lnTo>
                <a:lnTo>
                  <a:pt x="323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8"/>
                </a:lnTo>
                <a:lnTo>
                  <a:pt x="324" y="608"/>
                </a:lnTo>
                <a:lnTo>
                  <a:pt x="324" y="608"/>
                </a:lnTo>
                <a:lnTo>
                  <a:pt x="326" y="607"/>
                </a:lnTo>
                <a:lnTo>
                  <a:pt x="329" y="606"/>
                </a:lnTo>
                <a:lnTo>
                  <a:pt x="329" y="606"/>
                </a:lnTo>
                <a:lnTo>
                  <a:pt x="331" y="607"/>
                </a:lnTo>
                <a:lnTo>
                  <a:pt x="335" y="607"/>
                </a:lnTo>
                <a:lnTo>
                  <a:pt x="335" y="607"/>
                </a:lnTo>
                <a:lnTo>
                  <a:pt x="336" y="607"/>
                </a:lnTo>
                <a:lnTo>
                  <a:pt x="336" y="606"/>
                </a:lnTo>
                <a:lnTo>
                  <a:pt x="336" y="604"/>
                </a:lnTo>
                <a:lnTo>
                  <a:pt x="337" y="604"/>
                </a:lnTo>
                <a:lnTo>
                  <a:pt x="337" y="604"/>
                </a:lnTo>
                <a:lnTo>
                  <a:pt x="337" y="606"/>
                </a:lnTo>
                <a:lnTo>
                  <a:pt x="337" y="606"/>
                </a:lnTo>
                <a:lnTo>
                  <a:pt x="337" y="606"/>
                </a:lnTo>
                <a:lnTo>
                  <a:pt x="338" y="607"/>
                </a:lnTo>
                <a:lnTo>
                  <a:pt x="339" y="608"/>
                </a:lnTo>
                <a:lnTo>
                  <a:pt x="339" y="608"/>
                </a:lnTo>
                <a:lnTo>
                  <a:pt x="341" y="607"/>
                </a:lnTo>
                <a:lnTo>
                  <a:pt x="341" y="606"/>
                </a:lnTo>
                <a:lnTo>
                  <a:pt x="341" y="604"/>
                </a:lnTo>
                <a:lnTo>
                  <a:pt x="341" y="604"/>
                </a:lnTo>
                <a:lnTo>
                  <a:pt x="344" y="604"/>
                </a:lnTo>
                <a:lnTo>
                  <a:pt x="347" y="603"/>
                </a:lnTo>
                <a:lnTo>
                  <a:pt x="347" y="603"/>
                </a:lnTo>
                <a:lnTo>
                  <a:pt x="348" y="604"/>
                </a:lnTo>
                <a:lnTo>
                  <a:pt x="347" y="606"/>
                </a:lnTo>
                <a:lnTo>
                  <a:pt x="347" y="606"/>
                </a:lnTo>
                <a:lnTo>
                  <a:pt x="348" y="607"/>
                </a:lnTo>
                <a:lnTo>
                  <a:pt x="349" y="606"/>
                </a:lnTo>
                <a:lnTo>
                  <a:pt x="353" y="604"/>
                </a:lnTo>
                <a:lnTo>
                  <a:pt x="353" y="604"/>
                </a:lnTo>
                <a:lnTo>
                  <a:pt x="353" y="607"/>
                </a:lnTo>
                <a:lnTo>
                  <a:pt x="352" y="608"/>
                </a:lnTo>
                <a:lnTo>
                  <a:pt x="352" y="608"/>
                </a:lnTo>
                <a:lnTo>
                  <a:pt x="352" y="609"/>
                </a:lnTo>
                <a:lnTo>
                  <a:pt x="354" y="609"/>
                </a:lnTo>
                <a:lnTo>
                  <a:pt x="354" y="609"/>
                </a:lnTo>
                <a:lnTo>
                  <a:pt x="354" y="608"/>
                </a:lnTo>
                <a:lnTo>
                  <a:pt x="354" y="607"/>
                </a:lnTo>
                <a:lnTo>
                  <a:pt x="354" y="606"/>
                </a:lnTo>
                <a:lnTo>
                  <a:pt x="354" y="606"/>
                </a:lnTo>
                <a:lnTo>
                  <a:pt x="355" y="604"/>
                </a:lnTo>
                <a:lnTo>
                  <a:pt x="356" y="603"/>
                </a:lnTo>
                <a:lnTo>
                  <a:pt x="358" y="603"/>
                </a:lnTo>
                <a:lnTo>
                  <a:pt x="358" y="603"/>
                </a:lnTo>
                <a:lnTo>
                  <a:pt x="358" y="602"/>
                </a:lnTo>
                <a:lnTo>
                  <a:pt x="358" y="601"/>
                </a:lnTo>
                <a:lnTo>
                  <a:pt x="358" y="601"/>
                </a:lnTo>
                <a:lnTo>
                  <a:pt x="362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9"/>
                </a:lnTo>
                <a:lnTo>
                  <a:pt x="374" y="598"/>
                </a:lnTo>
                <a:lnTo>
                  <a:pt x="374" y="598"/>
                </a:lnTo>
                <a:lnTo>
                  <a:pt x="374" y="599"/>
                </a:lnTo>
                <a:lnTo>
                  <a:pt x="374" y="599"/>
                </a:lnTo>
                <a:lnTo>
                  <a:pt x="377" y="599"/>
                </a:lnTo>
                <a:lnTo>
                  <a:pt x="377" y="599"/>
                </a:lnTo>
                <a:lnTo>
                  <a:pt x="378" y="599"/>
                </a:lnTo>
                <a:lnTo>
                  <a:pt x="378" y="598"/>
                </a:lnTo>
                <a:lnTo>
                  <a:pt x="378" y="598"/>
                </a:lnTo>
                <a:lnTo>
                  <a:pt x="378" y="597"/>
                </a:lnTo>
                <a:lnTo>
                  <a:pt x="377" y="597"/>
                </a:lnTo>
                <a:lnTo>
                  <a:pt x="377" y="597"/>
                </a:lnTo>
                <a:lnTo>
                  <a:pt x="377" y="596"/>
                </a:lnTo>
                <a:lnTo>
                  <a:pt x="377" y="596"/>
                </a:lnTo>
                <a:lnTo>
                  <a:pt x="378" y="596"/>
                </a:lnTo>
                <a:lnTo>
                  <a:pt x="379" y="597"/>
                </a:lnTo>
                <a:lnTo>
                  <a:pt x="379" y="597"/>
                </a:lnTo>
                <a:lnTo>
                  <a:pt x="382" y="597"/>
                </a:lnTo>
                <a:lnTo>
                  <a:pt x="382" y="597"/>
                </a:lnTo>
                <a:lnTo>
                  <a:pt x="382" y="598"/>
                </a:lnTo>
                <a:lnTo>
                  <a:pt x="382" y="598"/>
                </a:lnTo>
                <a:lnTo>
                  <a:pt x="383" y="598"/>
                </a:lnTo>
                <a:lnTo>
                  <a:pt x="383" y="598"/>
                </a:lnTo>
                <a:lnTo>
                  <a:pt x="384" y="597"/>
                </a:lnTo>
                <a:lnTo>
                  <a:pt x="385" y="598"/>
                </a:lnTo>
                <a:lnTo>
                  <a:pt x="385" y="598"/>
                </a:lnTo>
                <a:lnTo>
                  <a:pt x="385" y="597"/>
                </a:lnTo>
                <a:lnTo>
                  <a:pt x="385" y="596"/>
                </a:lnTo>
                <a:lnTo>
                  <a:pt x="385" y="596"/>
                </a:lnTo>
                <a:lnTo>
                  <a:pt x="390" y="596"/>
                </a:lnTo>
                <a:lnTo>
                  <a:pt x="394" y="594"/>
                </a:lnTo>
                <a:lnTo>
                  <a:pt x="394" y="594"/>
                </a:lnTo>
                <a:lnTo>
                  <a:pt x="394" y="596"/>
                </a:lnTo>
                <a:lnTo>
                  <a:pt x="393" y="596"/>
                </a:lnTo>
                <a:lnTo>
                  <a:pt x="393" y="596"/>
                </a:lnTo>
                <a:lnTo>
                  <a:pt x="394" y="597"/>
                </a:lnTo>
                <a:lnTo>
                  <a:pt x="395" y="596"/>
                </a:lnTo>
                <a:lnTo>
                  <a:pt x="396" y="594"/>
                </a:lnTo>
                <a:lnTo>
                  <a:pt x="395" y="594"/>
                </a:lnTo>
                <a:lnTo>
                  <a:pt x="395" y="594"/>
                </a:lnTo>
                <a:lnTo>
                  <a:pt x="395" y="593"/>
                </a:lnTo>
                <a:lnTo>
                  <a:pt x="396" y="593"/>
                </a:lnTo>
                <a:lnTo>
                  <a:pt x="399" y="593"/>
                </a:lnTo>
                <a:lnTo>
                  <a:pt x="399" y="593"/>
                </a:lnTo>
                <a:lnTo>
                  <a:pt x="399" y="594"/>
                </a:lnTo>
                <a:lnTo>
                  <a:pt x="400" y="596"/>
                </a:lnTo>
                <a:lnTo>
                  <a:pt x="400" y="596"/>
                </a:lnTo>
                <a:lnTo>
                  <a:pt x="400" y="594"/>
                </a:lnTo>
                <a:lnTo>
                  <a:pt x="400" y="594"/>
                </a:lnTo>
                <a:lnTo>
                  <a:pt x="400" y="594"/>
                </a:lnTo>
                <a:lnTo>
                  <a:pt x="401" y="594"/>
                </a:lnTo>
                <a:lnTo>
                  <a:pt x="403" y="594"/>
                </a:lnTo>
                <a:lnTo>
                  <a:pt x="405" y="594"/>
                </a:lnTo>
                <a:lnTo>
                  <a:pt x="406" y="593"/>
                </a:lnTo>
                <a:lnTo>
                  <a:pt x="406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4"/>
                </a:lnTo>
                <a:lnTo>
                  <a:pt x="410" y="593"/>
                </a:lnTo>
                <a:lnTo>
                  <a:pt x="410" y="593"/>
                </a:lnTo>
                <a:lnTo>
                  <a:pt x="410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2"/>
                </a:lnTo>
                <a:lnTo>
                  <a:pt x="410" y="592"/>
                </a:lnTo>
                <a:lnTo>
                  <a:pt x="412" y="593"/>
                </a:lnTo>
                <a:lnTo>
                  <a:pt x="412" y="593"/>
                </a:lnTo>
                <a:lnTo>
                  <a:pt x="412" y="592"/>
                </a:lnTo>
                <a:lnTo>
                  <a:pt x="412" y="591"/>
                </a:lnTo>
                <a:lnTo>
                  <a:pt x="413" y="591"/>
                </a:lnTo>
                <a:lnTo>
                  <a:pt x="413" y="591"/>
                </a:lnTo>
                <a:lnTo>
                  <a:pt x="414" y="592"/>
                </a:lnTo>
                <a:lnTo>
                  <a:pt x="414" y="593"/>
                </a:lnTo>
                <a:lnTo>
                  <a:pt x="414" y="593"/>
                </a:lnTo>
                <a:lnTo>
                  <a:pt x="418" y="592"/>
                </a:lnTo>
                <a:lnTo>
                  <a:pt x="420" y="591"/>
                </a:lnTo>
                <a:lnTo>
                  <a:pt x="420" y="591"/>
                </a:lnTo>
                <a:lnTo>
                  <a:pt x="422" y="591"/>
                </a:lnTo>
                <a:lnTo>
                  <a:pt x="422" y="591"/>
                </a:lnTo>
                <a:lnTo>
                  <a:pt x="423" y="591"/>
                </a:lnTo>
                <a:lnTo>
                  <a:pt x="423" y="591"/>
                </a:lnTo>
                <a:lnTo>
                  <a:pt x="429" y="589"/>
                </a:lnTo>
                <a:lnTo>
                  <a:pt x="429" y="589"/>
                </a:lnTo>
                <a:lnTo>
                  <a:pt x="434" y="589"/>
                </a:lnTo>
                <a:lnTo>
                  <a:pt x="434" y="589"/>
                </a:lnTo>
                <a:lnTo>
                  <a:pt x="435" y="588"/>
                </a:lnTo>
                <a:lnTo>
                  <a:pt x="436" y="588"/>
                </a:lnTo>
                <a:lnTo>
                  <a:pt x="437" y="588"/>
                </a:lnTo>
                <a:lnTo>
                  <a:pt x="437" y="588"/>
                </a:lnTo>
                <a:lnTo>
                  <a:pt x="439" y="589"/>
                </a:lnTo>
                <a:lnTo>
                  <a:pt x="440" y="589"/>
                </a:lnTo>
                <a:lnTo>
                  <a:pt x="440" y="589"/>
                </a:lnTo>
                <a:lnTo>
                  <a:pt x="440" y="588"/>
                </a:lnTo>
                <a:lnTo>
                  <a:pt x="440" y="588"/>
                </a:lnTo>
                <a:lnTo>
                  <a:pt x="442" y="588"/>
                </a:lnTo>
                <a:lnTo>
                  <a:pt x="443" y="588"/>
                </a:lnTo>
                <a:lnTo>
                  <a:pt x="445" y="587"/>
                </a:lnTo>
                <a:lnTo>
                  <a:pt x="445" y="587"/>
                </a:lnTo>
                <a:lnTo>
                  <a:pt x="452" y="586"/>
                </a:lnTo>
                <a:lnTo>
                  <a:pt x="452" y="586"/>
                </a:lnTo>
                <a:lnTo>
                  <a:pt x="454" y="584"/>
                </a:lnTo>
                <a:lnTo>
                  <a:pt x="454" y="584"/>
                </a:lnTo>
                <a:lnTo>
                  <a:pt x="455" y="586"/>
                </a:lnTo>
                <a:lnTo>
                  <a:pt x="455" y="586"/>
                </a:lnTo>
                <a:lnTo>
                  <a:pt x="458" y="584"/>
                </a:lnTo>
                <a:lnTo>
                  <a:pt x="458" y="584"/>
                </a:lnTo>
                <a:lnTo>
                  <a:pt x="459" y="586"/>
                </a:lnTo>
                <a:lnTo>
                  <a:pt x="459" y="586"/>
                </a:lnTo>
                <a:lnTo>
                  <a:pt x="460" y="583"/>
                </a:lnTo>
                <a:lnTo>
                  <a:pt x="460" y="583"/>
                </a:lnTo>
                <a:lnTo>
                  <a:pt x="474" y="582"/>
                </a:lnTo>
                <a:lnTo>
                  <a:pt x="484" y="579"/>
                </a:lnTo>
                <a:lnTo>
                  <a:pt x="484" y="579"/>
                </a:lnTo>
                <a:lnTo>
                  <a:pt x="486" y="581"/>
                </a:lnTo>
                <a:lnTo>
                  <a:pt x="486" y="581"/>
                </a:lnTo>
                <a:lnTo>
                  <a:pt x="490" y="578"/>
                </a:lnTo>
                <a:lnTo>
                  <a:pt x="494" y="577"/>
                </a:lnTo>
                <a:lnTo>
                  <a:pt x="503" y="576"/>
                </a:lnTo>
                <a:lnTo>
                  <a:pt x="503" y="576"/>
                </a:lnTo>
                <a:lnTo>
                  <a:pt x="504" y="576"/>
                </a:lnTo>
                <a:lnTo>
                  <a:pt x="504" y="574"/>
                </a:lnTo>
                <a:lnTo>
                  <a:pt x="504" y="574"/>
                </a:lnTo>
                <a:lnTo>
                  <a:pt x="505" y="574"/>
                </a:lnTo>
                <a:lnTo>
                  <a:pt x="505" y="574"/>
                </a:lnTo>
                <a:lnTo>
                  <a:pt x="505" y="576"/>
                </a:lnTo>
                <a:lnTo>
                  <a:pt x="507" y="577"/>
                </a:lnTo>
                <a:lnTo>
                  <a:pt x="507" y="577"/>
                </a:lnTo>
                <a:lnTo>
                  <a:pt x="507" y="576"/>
                </a:lnTo>
                <a:lnTo>
                  <a:pt x="506" y="576"/>
                </a:lnTo>
                <a:lnTo>
                  <a:pt x="506" y="574"/>
                </a:lnTo>
                <a:lnTo>
                  <a:pt x="505" y="574"/>
                </a:lnTo>
                <a:lnTo>
                  <a:pt x="505" y="574"/>
                </a:lnTo>
                <a:lnTo>
                  <a:pt x="507" y="573"/>
                </a:lnTo>
                <a:lnTo>
                  <a:pt x="509" y="574"/>
                </a:lnTo>
                <a:lnTo>
                  <a:pt x="509" y="574"/>
                </a:lnTo>
                <a:lnTo>
                  <a:pt x="510" y="573"/>
                </a:lnTo>
                <a:lnTo>
                  <a:pt x="510" y="572"/>
                </a:lnTo>
                <a:lnTo>
                  <a:pt x="510" y="572"/>
                </a:lnTo>
                <a:lnTo>
                  <a:pt x="519" y="572"/>
                </a:lnTo>
                <a:lnTo>
                  <a:pt x="519" y="572"/>
                </a:lnTo>
                <a:lnTo>
                  <a:pt x="518" y="574"/>
                </a:lnTo>
                <a:lnTo>
                  <a:pt x="518" y="578"/>
                </a:lnTo>
                <a:lnTo>
                  <a:pt x="518" y="578"/>
                </a:lnTo>
                <a:lnTo>
                  <a:pt x="519" y="578"/>
                </a:lnTo>
                <a:lnTo>
                  <a:pt x="519" y="577"/>
                </a:lnTo>
                <a:lnTo>
                  <a:pt x="519" y="577"/>
                </a:lnTo>
                <a:lnTo>
                  <a:pt x="521" y="578"/>
                </a:lnTo>
                <a:lnTo>
                  <a:pt x="522" y="579"/>
                </a:lnTo>
                <a:lnTo>
                  <a:pt x="522" y="579"/>
                </a:lnTo>
                <a:lnTo>
                  <a:pt x="524" y="579"/>
                </a:lnTo>
                <a:lnTo>
                  <a:pt x="526" y="579"/>
                </a:lnTo>
                <a:lnTo>
                  <a:pt x="528" y="579"/>
                </a:lnTo>
                <a:lnTo>
                  <a:pt x="529" y="578"/>
                </a:lnTo>
                <a:lnTo>
                  <a:pt x="529" y="578"/>
                </a:lnTo>
                <a:lnTo>
                  <a:pt x="530" y="578"/>
                </a:lnTo>
                <a:lnTo>
                  <a:pt x="530" y="579"/>
                </a:lnTo>
                <a:lnTo>
                  <a:pt x="530" y="579"/>
                </a:lnTo>
                <a:lnTo>
                  <a:pt x="532" y="578"/>
                </a:lnTo>
                <a:lnTo>
                  <a:pt x="532" y="578"/>
                </a:lnTo>
                <a:lnTo>
                  <a:pt x="532" y="578"/>
                </a:lnTo>
                <a:lnTo>
                  <a:pt x="534" y="578"/>
                </a:lnTo>
                <a:lnTo>
                  <a:pt x="536" y="578"/>
                </a:lnTo>
                <a:lnTo>
                  <a:pt x="536" y="578"/>
                </a:lnTo>
                <a:lnTo>
                  <a:pt x="536" y="579"/>
                </a:lnTo>
                <a:lnTo>
                  <a:pt x="539" y="581"/>
                </a:lnTo>
                <a:lnTo>
                  <a:pt x="539" y="581"/>
                </a:lnTo>
                <a:lnTo>
                  <a:pt x="539" y="579"/>
                </a:lnTo>
                <a:lnTo>
                  <a:pt x="538" y="579"/>
                </a:lnTo>
                <a:lnTo>
                  <a:pt x="536" y="579"/>
                </a:lnTo>
                <a:lnTo>
                  <a:pt x="538" y="578"/>
                </a:lnTo>
                <a:lnTo>
                  <a:pt x="538" y="578"/>
                </a:lnTo>
                <a:lnTo>
                  <a:pt x="540" y="578"/>
                </a:lnTo>
                <a:lnTo>
                  <a:pt x="540" y="578"/>
                </a:lnTo>
                <a:lnTo>
                  <a:pt x="542" y="577"/>
                </a:lnTo>
                <a:lnTo>
                  <a:pt x="542" y="577"/>
                </a:lnTo>
                <a:lnTo>
                  <a:pt x="545" y="577"/>
                </a:lnTo>
                <a:lnTo>
                  <a:pt x="545" y="577"/>
                </a:lnTo>
                <a:lnTo>
                  <a:pt x="552" y="577"/>
                </a:lnTo>
                <a:lnTo>
                  <a:pt x="558" y="576"/>
                </a:lnTo>
                <a:lnTo>
                  <a:pt x="558" y="576"/>
                </a:lnTo>
                <a:lnTo>
                  <a:pt x="558" y="576"/>
                </a:lnTo>
                <a:lnTo>
                  <a:pt x="558" y="574"/>
                </a:lnTo>
                <a:lnTo>
                  <a:pt x="558" y="574"/>
                </a:lnTo>
                <a:lnTo>
                  <a:pt x="563" y="574"/>
                </a:lnTo>
                <a:lnTo>
                  <a:pt x="569" y="572"/>
                </a:lnTo>
                <a:lnTo>
                  <a:pt x="569" y="572"/>
                </a:lnTo>
                <a:lnTo>
                  <a:pt x="570" y="572"/>
                </a:lnTo>
                <a:lnTo>
                  <a:pt x="571" y="572"/>
                </a:lnTo>
                <a:lnTo>
                  <a:pt x="571" y="572"/>
                </a:lnTo>
                <a:lnTo>
                  <a:pt x="573" y="572"/>
                </a:lnTo>
                <a:lnTo>
                  <a:pt x="573" y="571"/>
                </a:lnTo>
                <a:lnTo>
                  <a:pt x="573" y="571"/>
                </a:lnTo>
                <a:lnTo>
                  <a:pt x="574" y="572"/>
                </a:lnTo>
                <a:lnTo>
                  <a:pt x="574" y="572"/>
                </a:lnTo>
                <a:lnTo>
                  <a:pt x="574" y="572"/>
                </a:lnTo>
                <a:lnTo>
                  <a:pt x="577" y="572"/>
                </a:lnTo>
                <a:lnTo>
                  <a:pt x="577" y="572"/>
                </a:lnTo>
                <a:lnTo>
                  <a:pt x="579" y="571"/>
                </a:lnTo>
                <a:lnTo>
                  <a:pt x="581" y="571"/>
                </a:lnTo>
                <a:lnTo>
                  <a:pt x="581" y="571"/>
                </a:lnTo>
                <a:lnTo>
                  <a:pt x="580" y="569"/>
                </a:lnTo>
                <a:lnTo>
                  <a:pt x="579" y="571"/>
                </a:lnTo>
                <a:lnTo>
                  <a:pt x="579" y="571"/>
                </a:lnTo>
                <a:lnTo>
                  <a:pt x="579" y="569"/>
                </a:lnTo>
                <a:lnTo>
                  <a:pt x="580" y="569"/>
                </a:lnTo>
                <a:lnTo>
                  <a:pt x="583" y="569"/>
                </a:lnTo>
                <a:lnTo>
                  <a:pt x="583" y="569"/>
                </a:lnTo>
                <a:lnTo>
                  <a:pt x="583" y="571"/>
                </a:lnTo>
                <a:lnTo>
                  <a:pt x="583" y="571"/>
                </a:lnTo>
                <a:lnTo>
                  <a:pt x="583" y="572"/>
                </a:lnTo>
                <a:lnTo>
                  <a:pt x="583" y="572"/>
                </a:lnTo>
                <a:lnTo>
                  <a:pt x="583" y="572"/>
                </a:lnTo>
                <a:lnTo>
                  <a:pt x="583" y="573"/>
                </a:lnTo>
                <a:lnTo>
                  <a:pt x="585" y="572"/>
                </a:lnTo>
                <a:lnTo>
                  <a:pt x="585" y="572"/>
                </a:lnTo>
                <a:lnTo>
                  <a:pt x="586" y="572"/>
                </a:lnTo>
                <a:lnTo>
                  <a:pt x="586" y="572"/>
                </a:lnTo>
                <a:lnTo>
                  <a:pt x="586" y="571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7" y="569"/>
                </a:lnTo>
                <a:lnTo>
                  <a:pt x="587" y="569"/>
                </a:lnTo>
                <a:lnTo>
                  <a:pt x="587" y="571"/>
                </a:lnTo>
                <a:lnTo>
                  <a:pt x="587" y="571"/>
                </a:lnTo>
                <a:lnTo>
                  <a:pt x="587" y="571"/>
                </a:lnTo>
                <a:lnTo>
                  <a:pt x="588" y="571"/>
                </a:lnTo>
                <a:lnTo>
                  <a:pt x="588" y="569"/>
                </a:lnTo>
                <a:lnTo>
                  <a:pt x="588" y="569"/>
                </a:lnTo>
                <a:lnTo>
                  <a:pt x="590" y="569"/>
                </a:lnTo>
                <a:lnTo>
                  <a:pt x="591" y="568"/>
                </a:lnTo>
                <a:lnTo>
                  <a:pt x="591" y="568"/>
                </a:lnTo>
                <a:lnTo>
                  <a:pt x="591" y="568"/>
                </a:lnTo>
                <a:lnTo>
                  <a:pt x="596" y="568"/>
                </a:lnTo>
                <a:lnTo>
                  <a:pt x="599" y="568"/>
                </a:lnTo>
                <a:lnTo>
                  <a:pt x="599" y="568"/>
                </a:lnTo>
                <a:lnTo>
                  <a:pt x="599" y="571"/>
                </a:lnTo>
                <a:lnTo>
                  <a:pt x="599" y="572"/>
                </a:lnTo>
                <a:lnTo>
                  <a:pt x="599" y="572"/>
                </a:lnTo>
                <a:lnTo>
                  <a:pt x="604" y="572"/>
                </a:lnTo>
                <a:lnTo>
                  <a:pt x="610" y="572"/>
                </a:lnTo>
                <a:lnTo>
                  <a:pt x="610" y="572"/>
                </a:lnTo>
                <a:lnTo>
                  <a:pt x="610" y="571"/>
                </a:lnTo>
                <a:lnTo>
                  <a:pt x="610" y="571"/>
                </a:lnTo>
                <a:lnTo>
                  <a:pt x="617" y="571"/>
                </a:lnTo>
                <a:lnTo>
                  <a:pt x="621" y="571"/>
                </a:lnTo>
                <a:lnTo>
                  <a:pt x="623" y="569"/>
                </a:lnTo>
                <a:lnTo>
                  <a:pt x="623" y="569"/>
                </a:lnTo>
                <a:lnTo>
                  <a:pt x="627" y="569"/>
                </a:lnTo>
                <a:lnTo>
                  <a:pt x="629" y="569"/>
                </a:lnTo>
                <a:lnTo>
                  <a:pt x="629" y="568"/>
                </a:lnTo>
                <a:lnTo>
                  <a:pt x="629" y="568"/>
                </a:lnTo>
                <a:lnTo>
                  <a:pt x="632" y="568"/>
                </a:lnTo>
                <a:lnTo>
                  <a:pt x="634" y="567"/>
                </a:lnTo>
                <a:lnTo>
                  <a:pt x="634" y="567"/>
                </a:lnTo>
                <a:lnTo>
                  <a:pt x="638" y="568"/>
                </a:lnTo>
                <a:lnTo>
                  <a:pt x="638" y="568"/>
                </a:lnTo>
                <a:lnTo>
                  <a:pt x="640" y="567"/>
                </a:lnTo>
                <a:lnTo>
                  <a:pt x="640" y="567"/>
                </a:lnTo>
                <a:lnTo>
                  <a:pt x="644" y="566"/>
                </a:lnTo>
                <a:lnTo>
                  <a:pt x="648" y="566"/>
                </a:lnTo>
                <a:lnTo>
                  <a:pt x="648" y="566"/>
                </a:lnTo>
                <a:lnTo>
                  <a:pt x="656" y="564"/>
                </a:lnTo>
                <a:lnTo>
                  <a:pt x="656" y="564"/>
                </a:lnTo>
                <a:lnTo>
                  <a:pt x="662" y="563"/>
                </a:lnTo>
                <a:lnTo>
                  <a:pt x="662" y="563"/>
                </a:lnTo>
                <a:lnTo>
                  <a:pt x="664" y="563"/>
                </a:lnTo>
                <a:lnTo>
                  <a:pt x="668" y="562"/>
                </a:lnTo>
                <a:lnTo>
                  <a:pt x="668" y="562"/>
                </a:lnTo>
                <a:lnTo>
                  <a:pt x="668" y="564"/>
                </a:lnTo>
                <a:lnTo>
                  <a:pt x="668" y="566"/>
                </a:lnTo>
                <a:lnTo>
                  <a:pt x="668" y="566"/>
                </a:lnTo>
                <a:lnTo>
                  <a:pt x="668" y="566"/>
                </a:lnTo>
                <a:lnTo>
                  <a:pt x="667" y="567"/>
                </a:lnTo>
                <a:lnTo>
                  <a:pt x="667" y="568"/>
                </a:lnTo>
                <a:lnTo>
                  <a:pt x="666" y="568"/>
                </a:lnTo>
                <a:lnTo>
                  <a:pt x="666" y="568"/>
                </a:lnTo>
                <a:lnTo>
                  <a:pt x="666" y="569"/>
                </a:lnTo>
                <a:lnTo>
                  <a:pt x="667" y="568"/>
                </a:lnTo>
                <a:lnTo>
                  <a:pt x="668" y="568"/>
                </a:lnTo>
                <a:lnTo>
                  <a:pt x="669" y="568"/>
                </a:lnTo>
                <a:lnTo>
                  <a:pt x="669" y="568"/>
                </a:lnTo>
                <a:lnTo>
                  <a:pt x="668" y="572"/>
                </a:lnTo>
                <a:lnTo>
                  <a:pt x="668" y="573"/>
                </a:lnTo>
                <a:lnTo>
                  <a:pt x="669" y="574"/>
                </a:lnTo>
                <a:lnTo>
                  <a:pt x="669" y="574"/>
                </a:lnTo>
                <a:lnTo>
                  <a:pt x="672" y="574"/>
                </a:lnTo>
                <a:lnTo>
                  <a:pt x="672" y="574"/>
                </a:lnTo>
                <a:lnTo>
                  <a:pt x="678" y="574"/>
                </a:lnTo>
                <a:lnTo>
                  <a:pt x="678" y="574"/>
                </a:lnTo>
                <a:lnTo>
                  <a:pt x="680" y="573"/>
                </a:lnTo>
                <a:lnTo>
                  <a:pt x="681" y="573"/>
                </a:lnTo>
                <a:lnTo>
                  <a:pt x="684" y="573"/>
                </a:lnTo>
                <a:lnTo>
                  <a:pt x="684" y="573"/>
                </a:lnTo>
                <a:lnTo>
                  <a:pt x="685" y="572"/>
                </a:lnTo>
                <a:lnTo>
                  <a:pt x="689" y="572"/>
                </a:lnTo>
                <a:lnTo>
                  <a:pt x="695" y="571"/>
                </a:lnTo>
                <a:lnTo>
                  <a:pt x="695" y="571"/>
                </a:lnTo>
                <a:lnTo>
                  <a:pt x="697" y="569"/>
                </a:lnTo>
                <a:lnTo>
                  <a:pt x="697" y="569"/>
                </a:lnTo>
                <a:lnTo>
                  <a:pt x="703" y="569"/>
                </a:lnTo>
                <a:lnTo>
                  <a:pt x="708" y="569"/>
                </a:lnTo>
                <a:lnTo>
                  <a:pt x="708" y="569"/>
                </a:lnTo>
                <a:lnTo>
                  <a:pt x="708" y="572"/>
                </a:lnTo>
                <a:lnTo>
                  <a:pt x="709" y="574"/>
                </a:lnTo>
                <a:lnTo>
                  <a:pt x="709" y="574"/>
                </a:lnTo>
                <a:lnTo>
                  <a:pt x="712" y="576"/>
                </a:lnTo>
                <a:lnTo>
                  <a:pt x="713" y="577"/>
                </a:lnTo>
                <a:lnTo>
                  <a:pt x="714" y="578"/>
                </a:lnTo>
                <a:lnTo>
                  <a:pt x="715" y="579"/>
                </a:lnTo>
                <a:lnTo>
                  <a:pt x="715" y="579"/>
                </a:lnTo>
                <a:lnTo>
                  <a:pt x="715" y="582"/>
                </a:lnTo>
                <a:lnTo>
                  <a:pt x="718" y="583"/>
                </a:lnTo>
                <a:lnTo>
                  <a:pt x="718" y="583"/>
                </a:lnTo>
                <a:lnTo>
                  <a:pt x="716" y="584"/>
                </a:lnTo>
                <a:lnTo>
                  <a:pt x="718" y="587"/>
                </a:lnTo>
                <a:lnTo>
                  <a:pt x="719" y="588"/>
                </a:lnTo>
                <a:lnTo>
                  <a:pt x="719" y="589"/>
                </a:lnTo>
                <a:lnTo>
                  <a:pt x="719" y="589"/>
                </a:lnTo>
                <a:lnTo>
                  <a:pt x="718" y="591"/>
                </a:lnTo>
                <a:lnTo>
                  <a:pt x="718" y="591"/>
                </a:lnTo>
                <a:lnTo>
                  <a:pt x="718" y="591"/>
                </a:lnTo>
                <a:lnTo>
                  <a:pt x="720" y="591"/>
                </a:lnTo>
                <a:lnTo>
                  <a:pt x="720" y="591"/>
                </a:lnTo>
                <a:lnTo>
                  <a:pt x="719" y="592"/>
                </a:lnTo>
                <a:lnTo>
                  <a:pt x="718" y="593"/>
                </a:lnTo>
                <a:lnTo>
                  <a:pt x="718" y="593"/>
                </a:lnTo>
                <a:lnTo>
                  <a:pt x="718" y="594"/>
                </a:lnTo>
                <a:lnTo>
                  <a:pt x="719" y="594"/>
                </a:lnTo>
                <a:lnTo>
                  <a:pt x="719" y="594"/>
                </a:lnTo>
                <a:lnTo>
                  <a:pt x="719" y="596"/>
                </a:lnTo>
                <a:lnTo>
                  <a:pt x="718" y="597"/>
                </a:lnTo>
                <a:lnTo>
                  <a:pt x="718" y="597"/>
                </a:lnTo>
                <a:lnTo>
                  <a:pt x="716" y="597"/>
                </a:lnTo>
                <a:lnTo>
                  <a:pt x="716" y="597"/>
                </a:lnTo>
                <a:lnTo>
                  <a:pt x="716" y="599"/>
                </a:lnTo>
                <a:lnTo>
                  <a:pt x="716" y="601"/>
                </a:lnTo>
                <a:lnTo>
                  <a:pt x="716" y="601"/>
                </a:lnTo>
                <a:lnTo>
                  <a:pt x="715" y="599"/>
                </a:lnTo>
                <a:lnTo>
                  <a:pt x="715" y="599"/>
                </a:lnTo>
                <a:lnTo>
                  <a:pt x="714" y="601"/>
                </a:lnTo>
                <a:lnTo>
                  <a:pt x="713" y="603"/>
                </a:lnTo>
                <a:lnTo>
                  <a:pt x="713" y="603"/>
                </a:lnTo>
                <a:lnTo>
                  <a:pt x="710" y="603"/>
                </a:lnTo>
                <a:lnTo>
                  <a:pt x="708" y="603"/>
                </a:lnTo>
                <a:lnTo>
                  <a:pt x="708" y="603"/>
                </a:lnTo>
                <a:lnTo>
                  <a:pt x="708" y="604"/>
                </a:lnTo>
                <a:lnTo>
                  <a:pt x="708" y="606"/>
                </a:lnTo>
                <a:lnTo>
                  <a:pt x="708" y="606"/>
                </a:lnTo>
                <a:lnTo>
                  <a:pt x="706" y="604"/>
                </a:lnTo>
                <a:lnTo>
                  <a:pt x="702" y="603"/>
                </a:lnTo>
                <a:lnTo>
                  <a:pt x="699" y="602"/>
                </a:lnTo>
                <a:lnTo>
                  <a:pt x="697" y="601"/>
                </a:lnTo>
                <a:lnTo>
                  <a:pt x="692" y="601"/>
                </a:lnTo>
                <a:lnTo>
                  <a:pt x="692" y="601"/>
                </a:lnTo>
                <a:lnTo>
                  <a:pt x="693" y="604"/>
                </a:lnTo>
                <a:lnTo>
                  <a:pt x="695" y="608"/>
                </a:lnTo>
                <a:lnTo>
                  <a:pt x="695" y="608"/>
                </a:lnTo>
                <a:lnTo>
                  <a:pt x="693" y="609"/>
                </a:lnTo>
                <a:lnTo>
                  <a:pt x="693" y="611"/>
                </a:lnTo>
                <a:lnTo>
                  <a:pt x="693" y="612"/>
                </a:lnTo>
                <a:lnTo>
                  <a:pt x="693" y="613"/>
                </a:lnTo>
                <a:lnTo>
                  <a:pt x="691" y="613"/>
                </a:lnTo>
                <a:lnTo>
                  <a:pt x="691" y="613"/>
                </a:lnTo>
                <a:lnTo>
                  <a:pt x="692" y="616"/>
                </a:lnTo>
                <a:lnTo>
                  <a:pt x="692" y="617"/>
                </a:lnTo>
                <a:lnTo>
                  <a:pt x="692" y="617"/>
                </a:lnTo>
                <a:lnTo>
                  <a:pt x="686" y="617"/>
                </a:lnTo>
                <a:lnTo>
                  <a:pt x="686" y="617"/>
                </a:lnTo>
                <a:lnTo>
                  <a:pt x="685" y="614"/>
                </a:lnTo>
                <a:lnTo>
                  <a:pt x="684" y="614"/>
                </a:lnTo>
                <a:lnTo>
                  <a:pt x="684" y="614"/>
                </a:lnTo>
                <a:lnTo>
                  <a:pt x="683" y="614"/>
                </a:lnTo>
                <a:lnTo>
                  <a:pt x="683" y="614"/>
                </a:lnTo>
                <a:lnTo>
                  <a:pt x="683" y="616"/>
                </a:lnTo>
                <a:lnTo>
                  <a:pt x="683" y="616"/>
                </a:lnTo>
                <a:lnTo>
                  <a:pt x="680" y="616"/>
                </a:lnTo>
                <a:lnTo>
                  <a:pt x="680" y="613"/>
                </a:lnTo>
                <a:lnTo>
                  <a:pt x="680" y="613"/>
                </a:lnTo>
                <a:lnTo>
                  <a:pt x="677" y="613"/>
                </a:lnTo>
                <a:lnTo>
                  <a:pt x="675" y="613"/>
                </a:lnTo>
                <a:lnTo>
                  <a:pt x="675" y="614"/>
                </a:lnTo>
                <a:lnTo>
                  <a:pt x="675" y="614"/>
                </a:lnTo>
                <a:lnTo>
                  <a:pt x="677" y="614"/>
                </a:lnTo>
                <a:lnTo>
                  <a:pt x="678" y="614"/>
                </a:lnTo>
                <a:lnTo>
                  <a:pt x="678" y="616"/>
                </a:lnTo>
                <a:lnTo>
                  <a:pt x="661" y="616"/>
                </a:lnTo>
                <a:lnTo>
                  <a:pt x="661" y="616"/>
                </a:lnTo>
                <a:lnTo>
                  <a:pt x="658" y="617"/>
                </a:lnTo>
                <a:lnTo>
                  <a:pt x="658" y="617"/>
                </a:lnTo>
                <a:lnTo>
                  <a:pt x="658" y="618"/>
                </a:lnTo>
                <a:lnTo>
                  <a:pt x="660" y="621"/>
                </a:lnTo>
                <a:lnTo>
                  <a:pt x="660" y="621"/>
                </a:lnTo>
                <a:lnTo>
                  <a:pt x="656" y="622"/>
                </a:lnTo>
                <a:lnTo>
                  <a:pt x="654" y="622"/>
                </a:lnTo>
                <a:lnTo>
                  <a:pt x="654" y="622"/>
                </a:lnTo>
                <a:lnTo>
                  <a:pt x="654" y="623"/>
                </a:lnTo>
                <a:lnTo>
                  <a:pt x="654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4" y="623"/>
                </a:lnTo>
                <a:lnTo>
                  <a:pt x="654" y="623"/>
                </a:lnTo>
                <a:lnTo>
                  <a:pt x="646" y="624"/>
                </a:lnTo>
                <a:lnTo>
                  <a:pt x="644" y="623"/>
                </a:lnTo>
                <a:lnTo>
                  <a:pt x="641" y="622"/>
                </a:lnTo>
                <a:lnTo>
                  <a:pt x="641" y="622"/>
                </a:lnTo>
                <a:lnTo>
                  <a:pt x="640" y="623"/>
                </a:lnTo>
                <a:lnTo>
                  <a:pt x="637" y="624"/>
                </a:lnTo>
                <a:lnTo>
                  <a:pt x="637" y="624"/>
                </a:lnTo>
                <a:lnTo>
                  <a:pt x="638" y="623"/>
                </a:lnTo>
                <a:lnTo>
                  <a:pt x="639" y="623"/>
                </a:lnTo>
                <a:lnTo>
                  <a:pt x="639" y="623"/>
                </a:lnTo>
                <a:lnTo>
                  <a:pt x="638" y="622"/>
                </a:lnTo>
                <a:lnTo>
                  <a:pt x="638" y="622"/>
                </a:lnTo>
                <a:lnTo>
                  <a:pt x="637" y="622"/>
                </a:lnTo>
                <a:lnTo>
                  <a:pt x="635" y="624"/>
                </a:lnTo>
                <a:lnTo>
                  <a:pt x="635" y="624"/>
                </a:lnTo>
                <a:lnTo>
                  <a:pt x="631" y="624"/>
                </a:lnTo>
                <a:lnTo>
                  <a:pt x="627" y="623"/>
                </a:lnTo>
                <a:lnTo>
                  <a:pt x="625" y="624"/>
                </a:lnTo>
                <a:lnTo>
                  <a:pt x="625" y="624"/>
                </a:lnTo>
                <a:lnTo>
                  <a:pt x="626" y="623"/>
                </a:lnTo>
                <a:lnTo>
                  <a:pt x="625" y="623"/>
                </a:lnTo>
                <a:lnTo>
                  <a:pt x="623" y="623"/>
                </a:lnTo>
                <a:lnTo>
                  <a:pt x="622" y="624"/>
                </a:lnTo>
                <a:lnTo>
                  <a:pt x="622" y="624"/>
                </a:lnTo>
                <a:lnTo>
                  <a:pt x="611" y="624"/>
                </a:lnTo>
                <a:lnTo>
                  <a:pt x="611" y="624"/>
                </a:lnTo>
                <a:lnTo>
                  <a:pt x="605" y="626"/>
                </a:lnTo>
                <a:lnTo>
                  <a:pt x="598" y="624"/>
                </a:lnTo>
                <a:lnTo>
                  <a:pt x="591" y="626"/>
                </a:lnTo>
                <a:lnTo>
                  <a:pt x="586" y="627"/>
                </a:lnTo>
                <a:lnTo>
                  <a:pt x="586" y="627"/>
                </a:lnTo>
                <a:lnTo>
                  <a:pt x="586" y="626"/>
                </a:lnTo>
                <a:lnTo>
                  <a:pt x="586" y="624"/>
                </a:lnTo>
                <a:lnTo>
                  <a:pt x="586" y="624"/>
                </a:lnTo>
                <a:lnTo>
                  <a:pt x="585" y="624"/>
                </a:lnTo>
                <a:lnTo>
                  <a:pt x="585" y="624"/>
                </a:lnTo>
                <a:lnTo>
                  <a:pt x="583" y="626"/>
                </a:lnTo>
                <a:lnTo>
                  <a:pt x="582" y="626"/>
                </a:lnTo>
                <a:lnTo>
                  <a:pt x="582" y="626"/>
                </a:lnTo>
                <a:lnTo>
                  <a:pt x="579" y="624"/>
                </a:lnTo>
                <a:lnTo>
                  <a:pt x="579" y="624"/>
                </a:lnTo>
                <a:lnTo>
                  <a:pt x="577" y="626"/>
                </a:lnTo>
                <a:lnTo>
                  <a:pt x="575" y="626"/>
                </a:lnTo>
                <a:lnTo>
                  <a:pt x="575" y="626"/>
                </a:lnTo>
                <a:lnTo>
                  <a:pt x="574" y="626"/>
                </a:lnTo>
                <a:lnTo>
                  <a:pt x="574" y="624"/>
                </a:lnTo>
                <a:lnTo>
                  <a:pt x="574" y="624"/>
                </a:lnTo>
                <a:lnTo>
                  <a:pt x="573" y="626"/>
                </a:lnTo>
                <a:lnTo>
                  <a:pt x="571" y="627"/>
                </a:lnTo>
                <a:lnTo>
                  <a:pt x="570" y="627"/>
                </a:lnTo>
                <a:lnTo>
                  <a:pt x="570" y="627"/>
                </a:lnTo>
                <a:lnTo>
                  <a:pt x="570" y="626"/>
                </a:lnTo>
                <a:lnTo>
                  <a:pt x="571" y="626"/>
                </a:lnTo>
                <a:lnTo>
                  <a:pt x="571" y="626"/>
                </a:lnTo>
                <a:lnTo>
                  <a:pt x="569" y="624"/>
                </a:lnTo>
                <a:lnTo>
                  <a:pt x="567" y="624"/>
                </a:lnTo>
                <a:lnTo>
                  <a:pt x="567" y="624"/>
                </a:lnTo>
                <a:lnTo>
                  <a:pt x="565" y="623"/>
                </a:lnTo>
                <a:lnTo>
                  <a:pt x="565" y="623"/>
                </a:lnTo>
                <a:lnTo>
                  <a:pt x="559" y="624"/>
                </a:lnTo>
                <a:lnTo>
                  <a:pt x="554" y="624"/>
                </a:lnTo>
                <a:lnTo>
                  <a:pt x="554" y="624"/>
                </a:lnTo>
                <a:lnTo>
                  <a:pt x="553" y="627"/>
                </a:lnTo>
                <a:lnTo>
                  <a:pt x="553" y="627"/>
                </a:lnTo>
                <a:lnTo>
                  <a:pt x="551" y="626"/>
                </a:lnTo>
                <a:lnTo>
                  <a:pt x="548" y="626"/>
                </a:lnTo>
                <a:lnTo>
                  <a:pt x="544" y="627"/>
                </a:lnTo>
                <a:lnTo>
                  <a:pt x="544" y="626"/>
                </a:lnTo>
                <a:lnTo>
                  <a:pt x="544" y="626"/>
                </a:lnTo>
                <a:lnTo>
                  <a:pt x="541" y="626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1" y="624"/>
                </a:lnTo>
                <a:lnTo>
                  <a:pt x="541" y="624"/>
                </a:lnTo>
                <a:lnTo>
                  <a:pt x="539" y="626"/>
                </a:lnTo>
                <a:lnTo>
                  <a:pt x="536" y="627"/>
                </a:lnTo>
                <a:lnTo>
                  <a:pt x="536" y="627"/>
                </a:lnTo>
                <a:lnTo>
                  <a:pt x="533" y="627"/>
                </a:lnTo>
                <a:lnTo>
                  <a:pt x="529" y="628"/>
                </a:lnTo>
                <a:lnTo>
                  <a:pt x="529" y="628"/>
                </a:lnTo>
                <a:lnTo>
                  <a:pt x="527" y="628"/>
                </a:lnTo>
                <a:lnTo>
                  <a:pt x="527" y="628"/>
                </a:lnTo>
                <a:lnTo>
                  <a:pt x="513" y="631"/>
                </a:lnTo>
                <a:lnTo>
                  <a:pt x="506" y="632"/>
                </a:lnTo>
                <a:lnTo>
                  <a:pt x="500" y="632"/>
                </a:lnTo>
                <a:lnTo>
                  <a:pt x="500" y="632"/>
                </a:lnTo>
                <a:lnTo>
                  <a:pt x="495" y="634"/>
                </a:lnTo>
                <a:lnTo>
                  <a:pt x="495" y="634"/>
                </a:lnTo>
                <a:lnTo>
                  <a:pt x="493" y="633"/>
                </a:lnTo>
                <a:lnTo>
                  <a:pt x="489" y="633"/>
                </a:lnTo>
                <a:lnTo>
                  <a:pt x="488" y="631"/>
                </a:lnTo>
                <a:lnTo>
                  <a:pt x="488" y="631"/>
                </a:lnTo>
                <a:lnTo>
                  <a:pt x="484" y="633"/>
                </a:lnTo>
                <a:lnTo>
                  <a:pt x="483" y="633"/>
                </a:lnTo>
                <a:lnTo>
                  <a:pt x="481" y="633"/>
                </a:lnTo>
                <a:lnTo>
                  <a:pt x="481" y="633"/>
                </a:lnTo>
                <a:lnTo>
                  <a:pt x="482" y="632"/>
                </a:lnTo>
                <a:lnTo>
                  <a:pt x="483" y="632"/>
                </a:lnTo>
                <a:lnTo>
                  <a:pt x="486" y="633"/>
                </a:lnTo>
                <a:lnTo>
                  <a:pt x="486" y="633"/>
                </a:lnTo>
                <a:lnTo>
                  <a:pt x="487" y="631"/>
                </a:lnTo>
                <a:lnTo>
                  <a:pt x="487" y="631"/>
                </a:lnTo>
                <a:lnTo>
                  <a:pt x="488" y="629"/>
                </a:lnTo>
                <a:lnTo>
                  <a:pt x="488" y="629"/>
                </a:lnTo>
                <a:lnTo>
                  <a:pt x="488" y="629"/>
                </a:lnTo>
                <a:lnTo>
                  <a:pt x="486" y="629"/>
                </a:lnTo>
                <a:lnTo>
                  <a:pt x="486" y="629"/>
                </a:lnTo>
                <a:lnTo>
                  <a:pt x="487" y="628"/>
                </a:lnTo>
                <a:lnTo>
                  <a:pt x="487" y="627"/>
                </a:lnTo>
                <a:lnTo>
                  <a:pt x="488" y="624"/>
                </a:lnTo>
                <a:lnTo>
                  <a:pt x="488" y="624"/>
                </a:lnTo>
                <a:lnTo>
                  <a:pt x="489" y="623"/>
                </a:lnTo>
                <a:lnTo>
                  <a:pt x="490" y="622"/>
                </a:lnTo>
                <a:lnTo>
                  <a:pt x="495" y="621"/>
                </a:lnTo>
                <a:lnTo>
                  <a:pt x="495" y="621"/>
                </a:lnTo>
                <a:lnTo>
                  <a:pt x="497" y="621"/>
                </a:lnTo>
                <a:lnTo>
                  <a:pt x="498" y="623"/>
                </a:lnTo>
                <a:lnTo>
                  <a:pt x="498" y="623"/>
                </a:lnTo>
                <a:lnTo>
                  <a:pt x="500" y="621"/>
                </a:lnTo>
                <a:lnTo>
                  <a:pt x="500" y="621"/>
                </a:lnTo>
                <a:lnTo>
                  <a:pt x="499" y="621"/>
                </a:lnTo>
                <a:lnTo>
                  <a:pt x="498" y="621"/>
                </a:lnTo>
                <a:lnTo>
                  <a:pt x="498" y="621"/>
                </a:lnTo>
                <a:lnTo>
                  <a:pt x="499" y="619"/>
                </a:lnTo>
                <a:lnTo>
                  <a:pt x="501" y="619"/>
                </a:lnTo>
                <a:lnTo>
                  <a:pt x="505" y="619"/>
                </a:lnTo>
                <a:lnTo>
                  <a:pt x="505" y="619"/>
                </a:lnTo>
                <a:lnTo>
                  <a:pt x="505" y="622"/>
                </a:lnTo>
                <a:lnTo>
                  <a:pt x="505" y="623"/>
                </a:lnTo>
                <a:lnTo>
                  <a:pt x="505" y="623"/>
                </a:lnTo>
                <a:lnTo>
                  <a:pt x="507" y="622"/>
                </a:lnTo>
                <a:lnTo>
                  <a:pt x="507" y="621"/>
                </a:lnTo>
                <a:lnTo>
                  <a:pt x="509" y="622"/>
                </a:lnTo>
                <a:lnTo>
                  <a:pt x="509" y="622"/>
                </a:lnTo>
                <a:lnTo>
                  <a:pt x="510" y="621"/>
                </a:lnTo>
                <a:lnTo>
                  <a:pt x="510" y="621"/>
                </a:lnTo>
                <a:lnTo>
                  <a:pt x="509" y="619"/>
                </a:lnTo>
                <a:lnTo>
                  <a:pt x="507" y="621"/>
                </a:lnTo>
                <a:lnTo>
                  <a:pt x="505" y="621"/>
                </a:lnTo>
                <a:lnTo>
                  <a:pt x="505" y="619"/>
                </a:lnTo>
                <a:lnTo>
                  <a:pt x="505" y="619"/>
                </a:lnTo>
                <a:lnTo>
                  <a:pt x="509" y="618"/>
                </a:lnTo>
                <a:lnTo>
                  <a:pt x="512" y="619"/>
                </a:lnTo>
                <a:lnTo>
                  <a:pt x="512" y="619"/>
                </a:lnTo>
                <a:lnTo>
                  <a:pt x="513" y="618"/>
                </a:lnTo>
                <a:lnTo>
                  <a:pt x="513" y="618"/>
                </a:lnTo>
                <a:lnTo>
                  <a:pt x="512" y="617"/>
                </a:lnTo>
                <a:lnTo>
                  <a:pt x="513" y="616"/>
                </a:lnTo>
                <a:lnTo>
                  <a:pt x="513" y="616"/>
                </a:lnTo>
                <a:lnTo>
                  <a:pt x="511" y="617"/>
                </a:lnTo>
                <a:lnTo>
                  <a:pt x="510" y="617"/>
                </a:lnTo>
                <a:lnTo>
                  <a:pt x="509" y="617"/>
                </a:lnTo>
                <a:lnTo>
                  <a:pt x="509" y="617"/>
                </a:lnTo>
                <a:lnTo>
                  <a:pt x="509" y="614"/>
                </a:lnTo>
                <a:lnTo>
                  <a:pt x="510" y="614"/>
                </a:lnTo>
                <a:lnTo>
                  <a:pt x="510" y="614"/>
                </a:lnTo>
                <a:lnTo>
                  <a:pt x="507" y="612"/>
                </a:lnTo>
                <a:lnTo>
                  <a:pt x="507" y="612"/>
                </a:lnTo>
                <a:lnTo>
                  <a:pt x="507" y="613"/>
                </a:lnTo>
                <a:lnTo>
                  <a:pt x="507" y="613"/>
                </a:lnTo>
                <a:lnTo>
                  <a:pt x="509" y="614"/>
                </a:lnTo>
                <a:lnTo>
                  <a:pt x="509" y="616"/>
                </a:lnTo>
                <a:lnTo>
                  <a:pt x="509" y="616"/>
                </a:lnTo>
                <a:lnTo>
                  <a:pt x="507" y="616"/>
                </a:lnTo>
                <a:lnTo>
                  <a:pt x="507" y="617"/>
                </a:lnTo>
                <a:lnTo>
                  <a:pt x="507" y="617"/>
                </a:lnTo>
                <a:lnTo>
                  <a:pt x="505" y="617"/>
                </a:lnTo>
                <a:lnTo>
                  <a:pt x="504" y="617"/>
                </a:lnTo>
                <a:lnTo>
                  <a:pt x="504" y="617"/>
                </a:lnTo>
                <a:lnTo>
                  <a:pt x="505" y="616"/>
                </a:lnTo>
                <a:lnTo>
                  <a:pt x="506" y="616"/>
                </a:lnTo>
                <a:lnTo>
                  <a:pt x="506" y="616"/>
                </a:lnTo>
                <a:lnTo>
                  <a:pt x="505" y="614"/>
                </a:lnTo>
                <a:lnTo>
                  <a:pt x="504" y="616"/>
                </a:lnTo>
                <a:lnTo>
                  <a:pt x="503" y="617"/>
                </a:lnTo>
                <a:lnTo>
                  <a:pt x="503" y="617"/>
                </a:lnTo>
                <a:lnTo>
                  <a:pt x="500" y="617"/>
                </a:lnTo>
                <a:lnTo>
                  <a:pt x="498" y="616"/>
                </a:lnTo>
                <a:lnTo>
                  <a:pt x="498" y="616"/>
                </a:lnTo>
                <a:lnTo>
                  <a:pt x="498" y="617"/>
                </a:lnTo>
                <a:lnTo>
                  <a:pt x="497" y="618"/>
                </a:lnTo>
                <a:lnTo>
                  <a:pt x="495" y="618"/>
                </a:lnTo>
                <a:lnTo>
                  <a:pt x="495" y="618"/>
                </a:lnTo>
                <a:lnTo>
                  <a:pt x="494" y="617"/>
                </a:lnTo>
                <a:lnTo>
                  <a:pt x="494" y="616"/>
                </a:lnTo>
                <a:lnTo>
                  <a:pt x="494" y="616"/>
                </a:lnTo>
                <a:lnTo>
                  <a:pt x="493" y="617"/>
                </a:lnTo>
                <a:lnTo>
                  <a:pt x="492" y="618"/>
                </a:lnTo>
                <a:lnTo>
                  <a:pt x="492" y="618"/>
                </a:lnTo>
                <a:lnTo>
                  <a:pt x="472" y="619"/>
                </a:lnTo>
                <a:lnTo>
                  <a:pt x="472" y="619"/>
                </a:lnTo>
                <a:lnTo>
                  <a:pt x="472" y="619"/>
                </a:lnTo>
                <a:lnTo>
                  <a:pt x="471" y="621"/>
                </a:lnTo>
                <a:lnTo>
                  <a:pt x="471" y="621"/>
                </a:lnTo>
                <a:lnTo>
                  <a:pt x="471" y="621"/>
                </a:lnTo>
                <a:lnTo>
                  <a:pt x="472" y="622"/>
                </a:lnTo>
                <a:lnTo>
                  <a:pt x="474" y="622"/>
                </a:lnTo>
                <a:lnTo>
                  <a:pt x="474" y="622"/>
                </a:lnTo>
                <a:lnTo>
                  <a:pt x="472" y="623"/>
                </a:lnTo>
                <a:lnTo>
                  <a:pt x="474" y="624"/>
                </a:lnTo>
                <a:lnTo>
                  <a:pt x="475" y="627"/>
                </a:lnTo>
                <a:lnTo>
                  <a:pt x="474" y="627"/>
                </a:lnTo>
                <a:lnTo>
                  <a:pt x="472" y="628"/>
                </a:lnTo>
                <a:lnTo>
                  <a:pt x="472" y="628"/>
                </a:lnTo>
                <a:lnTo>
                  <a:pt x="472" y="626"/>
                </a:lnTo>
                <a:lnTo>
                  <a:pt x="472" y="624"/>
                </a:lnTo>
                <a:lnTo>
                  <a:pt x="471" y="624"/>
                </a:lnTo>
                <a:lnTo>
                  <a:pt x="471" y="624"/>
                </a:lnTo>
                <a:lnTo>
                  <a:pt x="471" y="626"/>
                </a:lnTo>
                <a:lnTo>
                  <a:pt x="471" y="626"/>
                </a:lnTo>
                <a:lnTo>
                  <a:pt x="472" y="626"/>
                </a:lnTo>
                <a:lnTo>
                  <a:pt x="472" y="627"/>
                </a:lnTo>
                <a:lnTo>
                  <a:pt x="472" y="627"/>
                </a:lnTo>
                <a:lnTo>
                  <a:pt x="470" y="627"/>
                </a:lnTo>
                <a:lnTo>
                  <a:pt x="469" y="627"/>
                </a:lnTo>
                <a:lnTo>
                  <a:pt x="466" y="628"/>
                </a:lnTo>
                <a:lnTo>
                  <a:pt x="466" y="628"/>
                </a:lnTo>
                <a:lnTo>
                  <a:pt x="468" y="628"/>
                </a:lnTo>
                <a:lnTo>
                  <a:pt x="470" y="628"/>
                </a:lnTo>
                <a:lnTo>
                  <a:pt x="470" y="628"/>
                </a:lnTo>
                <a:lnTo>
                  <a:pt x="472" y="628"/>
                </a:lnTo>
                <a:lnTo>
                  <a:pt x="475" y="629"/>
                </a:lnTo>
                <a:lnTo>
                  <a:pt x="475" y="629"/>
                </a:lnTo>
                <a:lnTo>
                  <a:pt x="475" y="632"/>
                </a:lnTo>
                <a:lnTo>
                  <a:pt x="475" y="633"/>
                </a:lnTo>
                <a:lnTo>
                  <a:pt x="476" y="633"/>
                </a:lnTo>
                <a:lnTo>
                  <a:pt x="476" y="633"/>
                </a:lnTo>
                <a:lnTo>
                  <a:pt x="470" y="637"/>
                </a:lnTo>
                <a:lnTo>
                  <a:pt x="470" y="637"/>
                </a:lnTo>
                <a:lnTo>
                  <a:pt x="469" y="637"/>
                </a:lnTo>
                <a:lnTo>
                  <a:pt x="468" y="636"/>
                </a:lnTo>
                <a:lnTo>
                  <a:pt x="468" y="636"/>
                </a:lnTo>
                <a:lnTo>
                  <a:pt x="466" y="636"/>
                </a:lnTo>
                <a:lnTo>
                  <a:pt x="464" y="637"/>
                </a:lnTo>
                <a:lnTo>
                  <a:pt x="464" y="637"/>
                </a:lnTo>
                <a:lnTo>
                  <a:pt x="461" y="636"/>
                </a:lnTo>
                <a:lnTo>
                  <a:pt x="461" y="636"/>
                </a:lnTo>
                <a:lnTo>
                  <a:pt x="457" y="637"/>
                </a:lnTo>
                <a:lnTo>
                  <a:pt x="457" y="637"/>
                </a:lnTo>
                <a:lnTo>
                  <a:pt x="449" y="638"/>
                </a:lnTo>
                <a:lnTo>
                  <a:pt x="442" y="638"/>
                </a:lnTo>
                <a:lnTo>
                  <a:pt x="442" y="638"/>
                </a:lnTo>
                <a:lnTo>
                  <a:pt x="440" y="638"/>
                </a:lnTo>
                <a:lnTo>
                  <a:pt x="440" y="638"/>
                </a:lnTo>
                <a:lnTo>
                  <a:pt x="439" y="639"/>
                </a:lnTo>
                <a:lnTo>
                  <a:pt x="439" y="639"/>
                </a:lnTo>
                <a:lnTo>
                  <a:pt x="437" y="639"/>
                </a:lnTo>
                <a:lnTo>
                  <a:pt x="436" y="638"/>
                </a:lnTo>
                <a:lnTo>
                  <a:pt x="436" y="638"/>
                </a:lnTo>
                <a:lnTo>
                  <a:pt x="436" y="639"/>
                </a:lnTo>
                <a:lnTo>
                  <a:pt x="435" y="639"/>
                </a:lnTo>
                <a:lnTo>
                  <a:pt x="435" y="639"/>
                </a:lnTo>
                <a:lnTo>
                  <a:pt x="435" y="639"/>
                </a:lnTo>
                <a:lnTo>
                  <a:pt x="434" y="639"/>
                </a:lnTo>
                <a:lnTo>
                  <a:pt x="434" y="638"/>
                </a:lnTo>
                <a:lnTo>
                  <a:pt x="432" y="638"/>
                </a:lnTo>
                <a:lnTo>
                  <a:pt x="432" y="638"/>
                </a:lnTo>
                <a:lnTo>
                  <a:pt x="430" y="639"/>
                </a:lnTo>
                <a:lnTo>
                  <a:pt x="429" y="639"/>
                </a:lnTo>
                <a:lnTo>
                  <a:pt x="429" y="639"/>
                </a:lnTo>
                <a:lnTo>
                  <a:pt x="429" y="639"/>
                </a:lnTo>
                <a:lnTo>
                  <a:pt x="428" y="639"/>
                </a:lnTo>
                <a:lnTo>
                  <a:pt x="428" y="641"/>
                </a:lnTo>
                <a:lnTo>
                  <a:pt x="428" y="641"/>
                </a:lnTo>
                <a:lnTo>
                  <a:pt x="424" y="639"/>
                </a:lnTo>
                <a:lnTo>
                  <a:pt x="420" y="641"/>
                </a:lnTo>
                <a:lnTo>
                  <a:pt x="420" y="641"/>
                </a:lnTo>
                <a:lnTo>
                  <a:pt x="419" y="642"/>
                </a:lnTo>
                <a:lnTo>
                  <a:pt x="419" y="642"/>
                </a:lnTo>
                <a:lnTo>
                  <a:pt x="405" y="643"/>
                </a:lnTo>
                <a:lnTo>
                  <a:pt x="387" y="646"/>
                </a:lnTo>
                <a:lnTo>
                  <a:pt x="387" y="646"/>
                </a:lnTo>
                <a:lnTo>
                  <a:pt x="382" y="648"/>
                </a:lnTo>
                <a:lnTo>
                  <a:pt x="382" y="648"/>
                </a:lnTo>
                <a:lnTo>
                  <a:pt x="377" y="648"/>
                </a:lnTo>
                <a:lnTo>
                  <a:pt x="372" y="649"/>
                </a:lnTo>
                <a:lnTo>
                  <a:pt x="372" y="649"/>
                </a:lnTo>
                <a:lnTo>
                  <a:pt x="373" y="649"/>
                </a:lnTo>
                <a:lnTo>
                  <a:pt x="373" y="651"/>
                </a:lnTo>
                <a:lnTo>
                  <a:pt x="371" y="652"/>
                </a:lnTo>
                <a:lnTo>
                  <a:pt x="371" y="652"/>
                </a:lnTo>
                <a:lnTo>
                  <a:pt x="354" y="653"/>
                </a:lnTo>
                <a:lnTo>
                  <a:pt x="354" y="653"/>
                </a:lnTo>
                <a:lnTo>
                  <a:pt x="353" y="653"/>
                </a:lnTo>
                <a:lnTo>
                  <a:pt x="353" y="653"/>
                </a:lnTo>
                <a:lnTo>
                  <a:pt x="348" y="654"/>
                </a:lnTo>
                <a:lnTo>
                  <a:pt x="348" y="654"/>
                </a:lnTo>
                <a:lnTo>
                  <a:pt x="346" y="654"/>
                </a:lnTo>
                <a:lnTo>
                  <a:pt x="346" y="654"/>
                </a:lnTo>
                <a:lnTo>
                  <a:pt x="343" y="654"/>
                </a:lnTo>
                <a:lnTo>
                  <a:pt x="341" y="656"/>
                </a:lnTo>
                <a:lnTo>
                  <a:pt x="341" y="656"/>
                </a:lnTo>
                <a:lnTo>
                  <a:pt x="338" y="654"/>
                </a:lnTo>
                <a:lnTo>
                  <a:pt x="338" y="654"/>
                </a:lnTo>
                <a:lnTo>
                  <a:pt x="336" y="657"/>
                </a:lnTo>
                <a:lnTo>
                  <a:pt x="336" y="657"/>
                </a:lnTo>
                <a:lnTo>
                  <a:pt x="335" y="657"/>
                </a:lnTo>
                <a:lnTo>
                  <a:pt x="335" y="657"/>
                </a:lnTo>
                <a:lnTo>
                  <a:pt x="330" y="658"/>
                </a:lnTo>
                <a:lnTo>
                  <a:pt x="330" y="658"/>
                </a:lnTo>
                <a:lnTo>
                  <a:pt x="320" y="659"/>
                </a:lnTo>
                <a:lnTo>
                  <a:pt x="320" y="659"/>
                </a:lnTo>
                <a:lnTo>
                  <a:pt x="319" y="661"/>
                </a:lnTo>
                <a:lnTo>
                  <a:pt x="319" y="661"/>
                </a:lnTo>
                <a:lnTo>
                  <a:pt x="319" y="661"/>
                </a:lnTo>
                <a:lnTo>
                  <a:pt x="319" y="659"/>
                </a:lnTo>
                <a:lnTo>
                  <a:pt x="319" y="659"/>
                </a:lnTo>
                <a:lnTo>
                  <a:pt x="317" y="659"/>
                </a:lnTo>
                <a:lnTo>
                  <a:pt x="317" y="659"/>
                </a:lnTo>
                <a:lnTo>
                  <a:pt x="318" y="661"/>
                </a:lnTo>
                <a:lnTo>
                  <a:pt x="318" y="661"/>
                </a:lnTo>
                <a:lnTo>
                  <a:pt x="317" y="662"/>
                </a:lnTo>
                <a:lnTo>
                  <a:pt x="317" y="662"/>
                </a:lnTo>
                <a:lnTo>
                  <a:pt x="317" y="659"/>
                </a:lnTo>
                <a:lnTo>
                  <a:pt x="317" y="659"/>
                </a:lnTo>
                <a:lnTo>
                  <a:pt x="314" y="661"/>
                </a:lnTo>
                <a:lnTo>
                  <a:pt x="313" y="661"/>
                </a:lnTo>
                <a:lnTo>
                  <a:pt x="313" y="661"/>
                </a:lnTo>
                <a:lnTo>
                  <a:pt x="309" y="663"/>
                </a:lnTo>
                <a:lnTo>
                  <a:pt x="309" y="663"/>
                </a:lnTo>
                <a:lnTo>
                  <a:pt x="306" y="662"/>
                </a:lnTo>
                <a:lnTo>
                  <a:pt x="306" y="662"/>
                </a:lnTo>
                <a:lnTo>
                  <a:pt x="295" y="664"/>
                </a:lnTo>
                <a:lnTo>
                  <a:pt x="295" y="664"/>
                </a:lnTo>
                <a:lnTo>
                  <a:pt x="290" y="666"/>
                </a:lnTo>
                <a:lnTo>
                  <a:pt x="290" y="666"/>
                </a:lnTo>
                <a:lnTo>
                  <a:pt x="288" y="666"/>
                </a:lnTo>
                <a:lnTo>
                  <a:pt x="288" y="666"/>
                </a:lnTo>
                <a:lnTo>
                  <a:pt x="285" y="667"/>
                </a:lnTo>
                <a:lnTo>
                  <a:pt x="284" y="667"/>
                </a:lnTo>
                <a:lnTo>
                  <a:pt x="284" y="667"/>
                </a:lnTo>
                <a:lnTo>
                  <a:pt x="280" y="666"/>
                </a:lnTo>
                <a:lnTo>
                  <a:pt x="280" y="666"/>
                </a:lnTo>
                <a:lnTo>
                  <a:pt x="277" y="666"/>
                </a:lnTo>
                <a:lnTo>
                  <a:pt x="277" y="666"/>
                </a:lnTo>
                <a:lnTo>
                  <a:pt x="275" y="667"/>
                </a:lnTo>
                <a:lnTo>
                  <a:pt x="275" y="667"/>
                </a:lnTo>
                <a:lnTo>
                  <a:pt x="274" y="667"/>
                </a:lnTo>
                <a:lnTo>
                  <a:pt x="274" y="667"/>
                </a:lnTo>
                <a:lnTo>
                  <a:pt x="272" y="668"/>
                </a:lnTo>
                <a:lnTo>
                  <a:pt x="272" y="668"/>
                </a:lnTo>
                <a:lnTo>
                  <a:pt x="268" y="668"/>
                </a:lnTo>
                <a:lnTo>
                  <a:pt x="268" y="668"/>
                </a:lnTo>
                <a:lnTo>
                  <a:pt x="265" y="669"/>
                </a:lnTo>
                <a:lnTo>
                  <a:pt x="261" y="671"/>
                </a:lnTo>
                <a:lnTo>
                  <a:pt x="259" y="669"/>
                </a:lnTo>
                <a:lnTo>
                  <a:pt x="259" y="669"/>
                </a:lnTo>
                <a:lnTo>
                  <a:pt x="256" y="672"/>
                </a:lnTo>
                <a:lnTo>
                  <a:pt x="251" y="672"/>
                </a:lnTo>
                <a:lnTo>
                  <a:pt x="251" y="672"/>
                </a:lnTo>
                <a:lnTo>
                  <a:pt x="248" y="672"/>
                </a:lnTo>
                <a:lnTo>
                  <a:pt x="248" y="672"/>
                </a:lnTo>
                <a:lnTo>
                  <a:pt x="239" y="674"/>
                </a:lnTo>
                <a:lnTo>
                  <a:pt x="230" y="676"/>
                </a:lnTo>
                <a:lnTo>
                  <a:pt x="230" y="676"/>
                </a:lnTo>
                <a:lnTo>
                  <a:pt x="228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8" y="676"/>
                </a:lnTo>
                <a:lnTo>
                  <a:pt x="228" y="676"/>
                </a:lnTo>
                <a:lnTo>
                  <a:pt x="225" y="677"/>
                </a:lnTo>
                <a:lnTo>
                  <a:pt x="222" y="677"/>
                </a:lnTo>
                <a:lnTo>
                  <a:pt x="222" y="676"/>
                </a:lnTo>
                <a:lnTo>
                  <a:pt x="222" y="676"/>
                </a:lnTo>
                <a:lnTo>
                  <a:pt x="221" y="677"/>
                </a:lnTo>
                <a:lnTo>
                  <a:pt x="219" y="677"/>
                </a:lnTo>
                <a:lnTo>
                  <a:pt x="219" y="677"/>
                </a:lnTo>
                <a:lnTo>
                  <a:pt x="216" y="678"/>
                </a:lnTo>
                <a:lnTo>
                  <a:pt x="214" y="679"/>
                </a:lnTo>
                <a:lnTo>
                  <a:pt x="214" y="679"/>
                </a:lnTo>
                <a:lnTo>
                  <a:pt x="214" y="678"/>
                </a:lnTo>
                <a:lnTo>
                  <a:pt x="215" y="678"/>
                </a:lnTo>
                <a:lnTo>
                  <a:pt x="215" y="678"/>
                </a:lnTo>
                <a:lnTo>
                  <a:pt x="214" y="677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3" y="677"/>
                </a:lnTo>
                <a:lnTo>
                  <a:pt x="213" y="677"/>
                </a:lnTo>
                <a:lnTo>
                  <a:pt x="214" y="674"/>
                </a:lnTo>
                <a:lnTo>
                  <a:pt x="214" y="674"/>
                </a:lnTo>
                <a:lnTo>
                  <a:pt x="211" y="674"/>
                </a:lnTo>
                <a:lnTo>
                  <a:pt x="210" y="674"/>
                </a:lnTo>
                <a:lnTo>
                  <a:pt x="210" y="674"/>
                </a:lnTo>
                <a:lnTo>
                  <a:pt x="210" y="673"/>
                </a:lnTo>
                <a:lnTo>
                  <a:pt x="209" y="673"/>
                </a:lnTo>
                <a:lnTo>
                  <a:pt x="208" y="673"/>
                </a:lnTo>
                <a:lnTo>
                  <a:pt x="208" y="673"/>
                </a:lnTo>
                <a:lnTo>
                  <a:pt x="210" y="676"/>
                </a:lnTo>
                <a:lnTo>
                  <a:pt x="210" y="677"/>
                </a:lnTo>
                <a:lnTo>
                  <a:pt x="211" y="678"/>
                </a:lnTo>
                <a:lnTo>
                  <a:pt x="211" y="678"/>
                </a:lnTo>
                <a:lnTo>
                  <a:pt x="210" y="679"/>
                </a:lnTo>
                <a:lnTo>
                  <a:pt x="209" y="681"/>
                </a:lnTo>
                <a:lnTo>
                  <a:pt x="209" y="681"/>
                </a:lnTo>
                <a:lnTo>
                  <a:pt x="207" y="678"/>
                </a:lnTo>
                <a:lnTo>
                  <a:pt x="207" y="678"/>
                </a:lnTo>
                <a:lnTo>
                  <a:pt x="205" y="678"/>
                </a:lnTo>
                <a:lnTo>
                  <a:pt x="205" y="679"/>
                </a:lnTo>
                <a:lnTo>
                  <a:pt x="207" y="681"/>
                </a:lnTo>
                <a:lnTo>
                  <a:pt x="208" y="681"/>
                </a:lnTo>
                <a:lnTo>
                  <a:pt x="208" y="681"/>
                </a:lnTo>
                <a:lnTo>
                  <a:pt x="207" y="681"/>
                </a:lnTo>
                <a:lnTo>
                  <a:pt x="205" y="681"/>
                </a:lnTo>
                <a:lnTo>
                  <a:pt x="203" y="678"/>
                </a:lnTo>
                <a:lnTo>
                  <a:pt x="203" y="678"/>
                </a:lnTo>
                <a:lnTo>
                  <a:pt x="202" y="679"/>
                </a:lnTo>
                <a:lnTo>
                  <a:pt x="201" y="681"/>
                </a:lnTo>
                <a:lnTo>
                  <a:pt x="201" y="682"/>
                </a:lnTo>
                <a:lnTo>
                  <a:pt x="201" y="682"/>
                </a:lnTo>
                <a:lnTo>
                  <a:pt x="199" y="682"/>
                </a:lnTo>
                <a:lnTo>
                  <a:pt x="199" y="683"/>
                </a:lnTo>
                <a:lnTo>
                  <a:pt x="199" y="683"/>
                </a:lnTo>
                <a:lnTo>
                  <a:pt x="197" y="682"/>
                </a:lnTo>
                <a:lnTo>
                  <a:pt x="196" y="682"/>
                </a:lnTo>
                <a:lnTo>
                  <a:pt x="194" y="681"/>
                </a:lnTo>
                <a:lnTo>
                  <a:pt x="194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82"/>
                </a:lnTo>
                <a:lnTo>
                  <a:pt x="201" y="682"/>
                </a:lnTo>
                <a:lnTo>
                  <a:pt x="201" y="682"/>
                </a:lnTo>
                <a:lnTo>
                  <a:pt x="199" y="681"/>
                </a:lnTo>
                <a:lnTo>
                  <a:pt x="199" y="681"/>
                </a:lnTo>
                <a:lnTo>
                  <a:pt x="198" y="681"/>
                </a:lnTo>
                <a:lnTo>
                  <a:pt x="197" y="679"/>
                </a:lnTo>
                <a:lnTo>
                  <a:pt x="197" y="679"/>
                </a:lnTo>
                <a:lnTo>
                  <a:pt x="199" y="678"/>
                </a:lnTo>
                <a:lnTo>
                  <a:pt x="201" y="679"/>
                </a:lnTo>
                <a:lnTo>
                  <a:pt x="201" y="679"/>
                </a:lnTo>
                <a:lnTo>
                  <a:pt x="199" y="678"/>
                </a:lnTo>
                <a:lnTo>
                  <a:pt x="199" y="678"/>
                </a:lnTo>
                <a:lnTo>
                  <a:pt x="197" y="676"/>
                </a:lnTo>
                <a:lnTo>
                  <a:pt x="197" y="676"/>
                </a:lnTo>
                <a:lnTo>
                  <a:pt x="194" y="677"/>
                </a:lnTo>
                <a:lnTo>
                  <a:pt x="194" y="677"/>
                </a:lnTo>
                <a:lnTo>
                  <a:pt x="193" y="677"/>
                </a:lnTo>
                <a:lnTo>
                  <a:pt x="193" y="677"/>
                </a:lnTo>
                <a:lnTo>
                  <a:pt x="193" y="676"/>
                </a:lnTo>
                <a:lnTo>
                  <a:pt x="194" y="673"/>
                </a:lnTo>
                <a:lnTo>
                  <a:pt x="196" y="672"/>
                </a:lnTo>
                <a:lnTo>
                  <a:pt x="196" y="671"/>
                </a:lnTo>
                <a:lnTo>
                  <a:pt x="196" y="671"/>
                </a:lnTo>
                <a:lnTo>
                  <a:pt x="198" y="671"/>
                </a:lnTo>
                <a:lnTo>
                  <a:pt x="202" y="669"/>
                </a:lnTo>
                <a:lnTo>
                  <a:pt x="202" y="669"/>
                </a:lnTo>
                <a:lnTo>
                  <a:pt x="201" y="671"/>
                </a:lnTo>
                <a:lnTo>
                  <a:pt x="202" y="672"/>
                </a:lnTo>
                <a:lnTo>
                  <a:pt x="202" y="672"/>
                </a:lnTo>
                <a:lnTo>
                  <a:pt x="203" y="671"/>
                </a:lnTo>
                <a:lnTo>
                  <a:pt x="203" y="669"/>
                </a:lnTo>
                <a:lnTo>
                  <a:pt x="204" y="668"/>
                </a:lnTo>
                <a:lnTo>
                  <a:pt x="205" y="668"/>
                </a:lnTo>
                <a:lnTo>
                  <a:pt x="205" y="668"/>
                </a:lnTo>
                <a:lnTo>
                  <a:pt x="207" y="668"/>
                </a:lnTo>
                <a:lnTo>
                  <a:pt x="205" y="669"/>
                </a:lnTo>
                <a:lnTo>
                  <a:pt x="205" y="669"/>
                </a:lnTo>
                <a:lnTo>
                  <a:pt x="207" y="668"/>
                </a:lnTo>
                <a:lnTo>
                  <a:pt x="208" y="667"/>
                </a:lnTo>
                <a:lnTo>
                  <a:pt x="208" y="667"/>
                </a:lnTo>
                <a:lnTo>
                  <a:pt x="209" y="667"/>
                </a:lnTo>
                <a:lnTo>
                  <a:pt x="210" y="668"/>
                </a:lnTo>
                <a:lnTo>
                  <a:pt x="211" y="668"/>
                </a:lnTo>
                <a:lnTo>
                  <a:pt x="213" y="668"/>
                </a:lnTo>
                <a:lnTo>
                  <a:pt x="213" y="668"/>
                </a:lnTo>
                <a:lnTo>
                  <a:pt x="213" y="667"/>
                </a:lnTo>
                <a:lnTo>
                  <a:pt x="213" y="667"/>
                </a:lnTo>
                <a:lnTo>
                  <a:pt x="211" y="666"/>
                </a:lnTo>
                <a:lnTo>
                  <a:pt x="211" y="666"/>
                </a:lnTo>
                <a:lnTo>
                  <a:pt x="211" y="666"/>
                </a:lnTo>
                <a:lnTo>
                  <a:pt x="213" y="666"/>
                </a:lnTo>
                <a:lnTo>
                  <a:pt x="214" y="666"/>
                </a:lnTo>
                <a:lnTo>
                  <a:pt x="214" y="666"/>
                </a:lnTo>
                <a:lnTo>
                  <a:pt x="214" y="666"/>
                </a:lnTo>
                <a:lnTo>
                  <a:pt x="215" y="666"/>
                </a:lnTo>
                <a:lnTo>
                  <a:pt x="214" y="664"/>
                </a:lnTo>
                <a:lnTo>
                  <a:pt x="213" y="664"/>
                </a:lnTo>
                <a:lnTo>
                  <a:pt x="213" y="664"/>
                </a:lnTo>
                <a:lnTo>
                  <a:pt x="216" y="663"/>
                </a:lnTo>
                <a:lnTo>
                  <a:pt x="217" y="663"/>
                </a:lnTo>
                <a:lnTo>
                  <a:pt x="219" y="662"/>
                </a:lnTo>
                <a:lnTo>
                  <a:pt x="219" y="662"/>
                </a:lnTo>
                <a:lnTo>
                  <a:pt x="217" y="662"/>
                </a:lnTo>
                <a:lnTo>
                  <a:pt x="217" y="662"/>
                </a:lnTo>
                <a:lnTo>
                  <a:pt x="216" y="663"/>
                </a:lnTo>
                <a:lnTo>
                  <a:pt x="215" y="663"/>
                </a:lnTo>
                <a:lnTo>
                  <a:pt x="215" y="663"/>
                </a:lnTo>
                <a:lnTo>
                  <a:pt x="214" y="662"/>
                </a:lnTo>
                <a:lnTo>
                  <a:pt x="214" y="662"/>
                </a:lnTo>
                <a:lnTo>
                  <a:pt x="214" y="661"/>
                </a:lnTo>
                <a:lnTo>
                  <a:pt x="214" y="661"/>
                </a:lnTo>
                <a:lnTo>
                  <a:pt x="213" y="661"/>
                </a:lnTo>
                <a:lnTo>
                  <a:pt x="211" y="662"/>
                </a:lnTo>
                <a:lnTo>
                  <a:pt x="210" y="662"/>
                </a:lnTo>
                <a:lnTo>
                  <a:pt x="209" y="662"/>
                </a:lnTo>
                <a:lnTo>
                  <a:pt x="209" y="662"/>
                </a:lnTo>
                <a:lnTo>
                  <a:pt x="208" y="662"/>
                </a:lnTo>
                <a:lnTo>
                  <a:pt x="207" y="662"/>
                </a:lnTo>
                <a:lnTo>
                  <a:pt x="207" y="662"/>
                </a:lnTo>
                <a:lnTo>
                  <a:pt x="203" y="663"/>
                </a:lnTo>
                <a:lnTo>
                  <a:pt x="203" y="663"/>
                </a:lnTo>
                <a:lnTo>
                  <a:pt x="199" y="662"/>
                </a:lnTo>
                <a:lnTo>
                  <a:pt x="199" y="662"/>
                </a:lnTo>
                <a:lnTo>
                  <a:pt x="199" y="663"/>
                </a:lnTo>
                <a:lnTo>
                  <a:pt x="199" y="663"/>
                </a:lnTo>
                <a:lnTo>
                  <a:pt x="201" y="663"/>
                </a:lnTo>
                <a:lnTo>
                  <a:pt x="201" y="664"/>
                </a:lnTo>
                <a:lnTo>
                  <a:pt x="201" y="664"/>
                </a:lnTo>
                <a:lnTo>
                  <a:pt x="198" y="666"/>
                </a:lnTo>
                <a:lnTo>
                  <a:pt x="196" y="666"/>
                </a:lnTo>
                <a:lnTo>
                  <a:pt x="193" y="666"/>
                </a:lnTo>
                <a:lnTo>
                  <a:pt x="192" y="666"/>
                </a:lnTo>
                <a:lnTo>
                  <a:pt x="192" y="666"/>
                </a:lnTo>
                <a:lnTo>
                  <a:pt x="191" y="666"/>
                </a:lnTo>
                <a:lnTo>
                  <a:pt x="188" y="666"/>
                </a:lnTo>
                <a:lnTo>
                  <a:pt x="188" y="666"/>
                </a:lnTo>
                <a:lnTo>
                  <a:pt x="188" y="664"/>
                </a:lnTo>
                <a:lnTo>
                  <a:pt x="190" y="664"/>
                </a:lnTo>
                <a:lnTo>
                  <a:pt x="191" y="664"/>
                </a:lnTo>
                <a:lnTo>
                  <a:pt x="192" y="664"/>
                </a:lnTo>
                <a:lnTo>
                  <a:pt x="192" y="664"/>
                </a:lnTo>
                <a:lnTo>
                  <a:pt x="185" y="659"/>
                </a:lnTo>
                <a:lnTo>
                  <a:pt x="185" y="659"/>
                </a:lnTo>
                <a:lnTo>
                  <a:pt x="185" y="661"/>
                </a:lnTo>
                <a:lnTo>
                  <a:pt x="185" y="662"/>
                </a:lnTo>
                <a:lnTo>
                  <a:pt x="188" y="662"/>
                </a:lnTo>
                <a:lnTo>
                  <a:pt x="188" y="662"/>
                </a:lnTo>
                <a:lnTo>
                  <a:pt x="187" y="663"/>
                </a:lnTo>
                <a:lnTo>
                  <a:pt x="186" y="664"/>
                </a:lnTo>
                <a:lnTo>
                  <a:pt x="185" y="664"/>
                </a:lnTo>
                <a:lnTo>
                  <a:pt x="185" y="667"/>
                </a:lnTo>
                <a:lnTo>
                  <a:pt x="185" y="667"/>
                </a:lnTo>
                <a:lnTo>
                  <a:pt x="184" y="666"/>
                </a:lnTo>
                <a:lnTo>
                  <a:pt x="184" y="666"/>
                </a:lnTo>
                <a:lnTo>
                  <a:pt x="184" y="666"/>
                </a:lnTo>
                <a:lnTo>
                  <a:pt x="182" y="667"/>
                </a:lnTo>
                <a:lnTo>
                  <a:pt x="181" y="667"/>
                </a:lnTo>
                <a:lnTo>
                  <a:pt x="178" y="667"/>
                </a:lnTo>
                <a:lnTo>
                  <a:pt x="178" y="667"/>
                </a:lnTo>
                <a:lnTo>
                  <a:pt x="178" y="667"/>
                </a:lnTo>
                <a:lnTo>
                  <a:pt x="179" y="667"/>
                </a:lnTo>
                <a:lnTo>
                  <a:pt x="179" y="666"/>
                </a:lnTo>
                <a:lnTo>
                  <a:pt x="179" y="666"/>
                </a:lnTo>
                <a:lnTo>
                  <a:pt x="179" y="666"/>
                </a:lnTo>
                <a:lnTo>
                  <a:pt x="175" y="664"/>
                </a:lnTo>
                <a:lnTo>
                  <a:pt x="175" y="664"/>
                </a:lnTo>
                <a:lnTo>
                  <a:pt x="174" y="664"/>
                </a:lnTo>
                <a:lnTo>
                  <a:pt x="174" y="666"/>
                </a:lnTo>
                <a:lnTo>
                  <a:pt x="174" y="668"/>
                </a:lnTo>
                <a:lnTo>
                  <a:pt x="174" y="668"/>
                </a:lnTo>
                <a:lnTo>
                  <a:pt x="172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7"/>
                </a:lnTo>
                <a:lnTo>
                  <a:pt x="172" y="667"/>
                </a:lnTo>
                <a:lnTo>
                  <a:pt x="173" y="667"/>
                </a:lnTo>
                <a:lnTo>
                  <a:pt x="173" y="667"/>
                </a:lnTo>
                <a:lnTo>
                  <a:pt x="173" y="667"/>
                </a:lnTo>
                <a:lnTo>
                  <a:pt x="172" y="666"/>
                </a:lnTo>
                <a:lnTo>
                  <a:pt x="170" y="666"/>
                </a:lnTo>
                <a:lnTo>
                  <a:pt x="169" y="667"/>
                </a:lnTo>
                <a:lnTo>
                  <a:pt x="168" y="667"/>
                </a:lnTo>
                <a:lnTo>
                  <a:pt x="168" y="667"/>
                </a:lnTo>
                <a:lnTo>
                  <a:pt x="169" y="669"/>
                </a:lnTo>
                <a:lnTo>
                  <a:pt x="164" y="669"/>
                </a:lnTo>
                <a:lnTo>
                  <a:pt x="164" y="669"/>
                </a:lnTo>
                <a:lnTo>
                  <a:pt x="163" y="669"/>
                </a:lnTo>
                <a:lnTo>
                  <a:pt x="166" y="669"/>
                </a:lnTo>
                <a:lnTo>
                  <a:pt x="167" y="668"/>
                </a:lnTo>
                <a:lnTo>
                  <a:pt x="167" y="667"/>
                </a:lnTo>
                <a:lnTo>
                  <a:pt x="167" y="667"/>
                </a:lnTo>
                <a:lnTo>
                  <a:pt x="166" y="667"/>
                </a:lnTo>
                <a:lnTo>
                  <a:pt x="164" y="668"/>
                </a:lnTo>
                <a:lnTo>
                  <a:pt x="161" y="669"/>
                </a:lnTo>
                <a:lnTo>
                  <a:pt x="161" y="669"/>
                </a:lnTo>
                <a:lnTo>
                  <a:pt x="162" y="669"/>
                </a:lnTo>
                <a:lnTo>
                  <a:pt x="161" y="671"/>
                </a:lnTo>
                <a:lnTo>
                  <a:pt x="156" y="671"/>
                </a:lnTo>
                <a:lnTo>
                  <a:pt x="156" y="671"/>
                </a:lnTo>
                <a:lnTo>
                  <a:pt x="156" y="671"/>
                </a:lnTo>
                <a:lnTo>
                  <a:pt x="157" y="671"/>
                </a:lnTo>
                <a:lnTo>
                  <a:pt x="159" y="669"/>
                </a:lnTo>
                <a:lnTo>
                  <a:pt x="159" y="669"/>
                </a:lnTo>
                <a:lnTo>
                  <a:pt x="158" y="668"/>
                </a:lnTo>
                <a:lnTo>
                  <a:pt x="157" y="669"/>
                </a:lnTo>
                <a:lnTo>
                  <a:pt x="153" y="671"/>
                </a:lnTo>
                <a:lnTo>
                  <a:pt x="153" y="671"/>
                </a:lnTo>
                <a:lnTo>
                  <a:pt x="150" y="669"/>
                </a:lnTo>
                <a:lnTo>
                  <a:pt x="147" y="671"/>
                </a:lnTo>
                <a:lnTo>
                  <a:pt x="146" y="672"/>
                </a:lnTo>
                <a:lnTo>
                  <a:pt x="146" y="672"/>
                </a:lnTo>
                <a:lnTo>
                  <a:pt x="147" y="672"/>
                </a:lnTo>
                <a:lnTo>
                  <a:pt x="149" y="672"/>
                </a:lnTo>
                <a:lnTo>
                  <a:pt x="152" y="671"/>
                </a:lnTo>
                <a:lnTo>
                  <a:pt x="152" y="671"/>
                </a:lnTo>
                <a:lnTo>
                  <a:pt x="152" y="672"/>
                </a:lnTo>
                <a:lnTo>
                  <a:pt x="151" y="672"/>
                </a:lnTo>
                <a:lnTo>
                  <a:pt x="150" y="672"/>
                </a:lnTo>
                <a:lnTo>
                  <a:pt x="150" y="672"/>
                </a:lnTo>
                <a:lnTo>
                  <a:pt x="146" y="673"/>
                </a:lnTo>
                <a:lnTo>
                  <a:pt x="145" y="673"/>
                </a:lnTo>
                <a:lnTo>
                  <a:pt x="145" y="674"/>
                </a:lnTo>
                <a:lnTo>
                  <a:pt x="145" y="674"/>
                </a:lnTo>
                <a:lnTo>
                  <a:pt x="140" y="674"/>
                </a:lnTo>
                <a:lnTo>
                  <a:pt x="134" y="674"/>
                </a:lnTo>
                <a:lnTo>
                  <a:pt x="134" y="674"/>
                </a:lnTo>
                <a:lnTo>
                  <a:pt x="134" y="676"/>
                </a:lnTo>
                <a:lnTo>
                  <a:pt x="133" y="676"/>
                </a:lnTo>
                <a:lnTo>
                  <a:pt x="133" y="676"/>
                </a:lnTo>
                <a:lnTo>
                  <a:pt x="132" y="676"/>
                </a:lnTo>
                <a:lnTo>
                  <a:pt x="132" y="674"/>
                </a:lnTo>
                <a:lnTo>
                  <a:pt x="132" y="674"/>
                </a:lnTo>
                <a:lnTo>
                  <a:pt x="129" y="674"/>
                </a:lnTo>
                <a:lnTo>
                  <a:pt x="127" y="674"/>
                </a:lnTo>
                <a:lnTo>
                  <a:pt x="124" y="674"/>
                </a:lnTo>
                <a:lnTo>
                  <a:pt x="121" y="676"/>
                </a:lnTo>
                <a:lnTo>
                  <a:pt x="121" y="676"/>
                </a:lnTo>
                <a:lnTo>
                  <a:pt x="121" y="674"/>
                </a:lnTo>
                <a:lnTo>
                  <a:pt x="122" y="673"/>
                </a:lnTo>
                <a:lnTo>
                  <a:pt x="122" y="673"/>
                </a:lnTo>
                <a:lnTo>
                  <a:pt x="120" y="672"/>
                </a:lnTo>
                <a:lnTo>
                  <a:pt x="120" y="672"/>
                </a:lnTo>
                <a:lnTo>
                  <a:pt x="120" y="673"/>
                </a:lnTo>
                <a:lnTo>
                  <a:pt x="120" y="674"/>
                </a:lnTo>
                <a:lnTo>
                  <a:pt x="120" y="674"/>
                </a:lnTo>
                <a:lnTo>
                  <a:pt x="118" y="676"/>
                </a:lnTo>
                <a:lnTo>
                  <a:pt x="117" y="676"/>
                </a:lnTo>
                <a:lnTo>
                  <a:pt x="114" y="677"/>
                </a:lnTo>
                <a:lnTo>
                  <a:pt x="114" y="677"/>
                </a:lnTo>
                <a:lnTo>
                  <a:pt x="114" y="678"/>
                </a:lnTo>
                <a:lnTo>
                  <a:pt x="115" y="678"/>
                </a:lnTo>
                <a:lnTo>
                  <a:pt x="115" y="678"/>
                </a:lnTo>
                <a:lnTo>
                  <a:pt x="112" y="678"/>
                </a:lnTo>
                <a:lnTo>
                  <a:pt x="109" y="679"/>
                </a:lnTo>
                <a:lnTo>
                  <a:pt x="109" y="679"/>
                </a:lnTo>
                <a:lnTo>
                  <a:pt x="110" y="678"/>
                </a:lnTo>
                <a:lnTo>
                  <a:pt x="109" y="677"/>
                </a:lnTo>
                <a:lnTo>
                  <a:pt x="108" y="676"/>
                </a:lnTo>
                <a:lnTo>
                  <a:pt x="108" y="676"/>
                </a:lnTo>
                <a:lnTo>
                  <a:pt x="108" y="674"/>
                </a:lnTo>
                <a:lnTo>
                  <a:pt x="109" y="676"/>
                </a:lnTo>
                <a:lnTo>
                  <a:pt x="110" y="676"/>
                </a:lnTo>
                <a:lnTo>
                  <a:pt x="110" y="676"/>
                </a:lnTo>
                <a:lnTo>
                  <a:pt x="110" y="674"/>
                </a:lnTo>
                <a:lnTo>
                  <a:pt x="109" y="674"/>
                </a:lnTo>
                <a:lnTo>
                  <a:pt x="109" y="674"/>
                </a:lnTo>
                <a:lnTo>
                  <a:pt x="108" y="674"/>
                </a:lnTo>
                <a:lnTo>
                  <a:pt x="108" y="676"/>
                </a:lnTo>
                <a:lnTo>
                  <a:pt x="108" y="677"/>
                </a:lnTo>
                <a:lnTo>
                  <a:pt x="108" y="678"/>
                </a:lnTo>
                <a:lnTo>
                  <a:pt x="108" y="678"/>
                </a:lnTo>
                <a:lnTo>
                  <a:pt x="104" y="677"/>
                </a:lnTo>
                <a:lnTo>
                  <a:pt x="100" y="677"/>
                </a:lnTo>
                <a:lnTo>
                  <a:pt x="100" y="676"/>
                </a:lnTo>
                <a:lnTo>
                  <a:pt x="100" y="676"/>
                </a:lnTo>
                <a:lnTo>
                  <a:pt x="97" y="676"/>
                </a:lnTo>
                <a:lnTo>
                  <a:pt x="95" y="677"/>
                </a:lnTo>
                <a:lnTo>
                  <a:pt x="93" y="677"/>
                </a:lnTo>
                <a:lnTo>
                  <a:pt x="93" y="677"/>
                </a:lnTo>
                <a:lnTo>
                  <a:pt x="93" y="676"/>
                </a:lnTo>
                <a:lnTo>
                  <a:pt x="93" y="676"/>
                </a:lnTo>
                <a:lnTo>
                  <a:pt x="92" y="674"/>
                </a:lnTo>
                <a:lnTo>
                  <a:pt x="92" y="674"/>
                </a:lnTo>
                <a:lnTo>
                  <a:pt x="92" y="673"/>
                </a:lnTo>
                <a:lnTo>
                  <a:pt x="92" y="672"/>
                </a:lnTo>
                <a:lnTo>
                  <a:pt x="91" y="672"/>
                </a:lnTo>
                <a:lnTo>
                  <a:pt x="91" y="672"/>
                </a:lnTo>
                <a:lnTo>
                  <a:pt x="91" y="673"/>
                </a:lnTo>
                <a:lnTo>
                  <a:pt x="91" y="673"/>
                </a:lnTo>
                <a:lnTo>
                  <a:pt x="92" y="674"/>
                </a:lnTo>
                <a:lnTo>
                  <a:pt x="92" y="677"/>
                </a:lnTo>
                <a:lnTo>
                  <a:pt x="92" y="677"/>
                </a:lnTo>
                <a:lnTo>
                  <a:pt x="91" y="676"/>
                </a:lnTo>
                <a:lnTo>
                  <a:pt x="89" y="676"/>
                </a:lnTo>
                <a:lnTo>
                  <a:pt x="89" y="674"/>
                </a:lnTo>
                <a:lnTo>
                  <a:pt x="87" y="674"/>
                </a:lnTo>
                <a:lnTo>
                  <a:pt x="87" y="674"/>
                </a:lnTo>
                <a:lnTo>
                  <a:pt x="87" y="674"/>
                </a:lnTo>
                <a:lnTo>
                  <a:pt x="88" y="676"/>
                </a:lnTo>
                <a:lnTo>
                  <a:pt x="88" y="676"/>
                </a:lnTo>
                <a:lnTo>
                  <a:pt x="87" y="676"/>
                </a:lnTo>
                <a:lnTo>
                  <a:pt x="86" y="676"/>
                </a:lnTo>
                <a:lnTo>
                  <a:pt x="83" y="673"/>
                </a:lnTo>
                <a:lnTo>
                  <a:pt x="83" y="673"/>
                </a:lnTo>
                <a:lnTo>
                  <a:pt x="79" y="673"/>
                </a:lnTo>
                <a:lnTo>
                  <a:pt x="79" y="673"/>
                </a:lnTo>
                <a:lnTo>
                  <a:pt x="76" y="672"/>
                </a:lnTo>
                <a:lnTo>
                  <a:pt x="74" y="672"/>
                </a:lnTo>
                <a:lnTo>
                  <a:pt x="74" y="672"/>
                </a:lnTo>
                <a:lnTo>
                  <a:pt x="75" y="671"/>
                </a:lnTo>
                <a:lnTo>
                  <a:pt x="75" y="671"/>
                </a:lnTo>
                <a:lnTo>
                  <a:pt x="74" y="671"/>
                </a:lnTo>
                <a:lnTo>
                  <a:pt x="72" y="671"/>
                </a:lnTo>
                <a:lnTo>
                  <a:pt x="71" y="669"/>
                </a:lnTo>
                <a:lnTo>
                  <a:pt x="71" y="669"/>
                </a:lnTo>
                <a:lnTo>
                  <a:pt x="72" y="668"/>
                </a:lnTo>
                <a:lnTo>
                  <a:pt x="72" y="669"/>
                </a:lnTo>
                <a:lnTo>
                  <a:pt x="74" y="668"/>
                </a:lnTo>
                <a:lnTo>
                  <a:pt x="74" y="668"/>
                </a:lnTo>
                <a:lnTo>
                  <a:pt x="72" y="668"/>
                </a:lnTo>
                <a:lnTo>
                  <a:pt x="72" y="668"/>
                </a:lnTo>
                <a:lnTo>
                  <a:pt x="71" y="668"/>
                </a:lnTo>
                <a:lnTo>
                  <a:pt x="70" y="668"/>
                </a:lnTo>
                <a:lnTo>
                  <a:pt x="70" y="668"/>
                </a:lnTo>
                <a:lnTo>
                  <a:pt x="71" y="669"/>
                </a:lnTo>
                <a:lnTo>
                  <a:pt x="71" y="671"/>
                </a:lnTo>
                <a:lnTo>
                  <a:pt x="71" y="672"/>
                </a:lnTo>
                <a:lnTo>
                  <a:pt x="71" y="672"/>
                </a:lnTo>
                <a:lnTo>
                  <a:pt x="69" y="671"/>
                </a:lnTo>
                <a:lnTo>
                  <a:pt x="69" y="671"/>
                </a:lnTo>
                <a:lnTo>
                  <a:pt x="70" y="671"/>
                </a:lnTo>
                <a:lnTo>
                  <a:pt x="70" y="671"/>
                </a:lnTo>
                <a:lnTo>
                  <a:pt x="69" y="667"/>
                </a:lnTo>
                <a:lnTo>
                  <a:pt x="66" y="664"/>
                </a:lnTo>
                <a:lnTo>
                  <a:pt x="66" y="664"/>
                </a:lnTo>
                <a:lnTo>
                  <a:pt x="65" y="664"/>
                </a:lnTo>
                <a:lnTo>
                  <a:pt x="65" y="666"/>
                </a:lnTo>
                <a:lnTo>
                  <a:pt x="65" y="666"/>
                </a:lnTo>
                <a:lnTo>
                  <a:pt x="64" y="666"/>
                </a:lnTo>
                <a:lnTo>
                  <a:pt x="64" y="666"/>
                </a:lnTo>
                <a:lnTo>
                  <a:pt x="62" y="662"/>
                </a:lnTo>
                <a:lnTo>
                  <a:pt x="63" y="661"/>
                </a:lnTo>
                <a:lnTo>
                  <a:pt x="63" y="661"/>
                </a:lnTo>
                <a:lnTo>
                  <a:pt x="62" y="659"/>
                </a:lnTo>
                <a:lnTo>
                  <a:pt x="60" y="659"/>
                </a:lnTo>
                <a:lnTo>
                  <a:pt x="60" y="659"/>
                </a:lnTo>
                <a:lnTo>
                  <a:pt x="60" y="657"/>
                </a:lnTo>
                <a:lnTo>
                  <a:pt x="59" y="656"/>
                </a:lnTo>
                <a:lnTo>
                  <a:pt x="58" y="657"/>
                </a:lnTo>
                <a:lnTo>
                  <a:pt x="58" y="657"/>
                </a:lnTo>
                <a:lnTo>
                  <a:pt x="58" y="659"/>
                </a:lnTo>
                <a:lnTo>
                  <a:pt x="58" y="659"/>
                </a:lnTo>
                <a:lnTo>
                  <a:pt x="57" y="658"/>
                </a:lnTo>
                <a:lnTo>
                  <a:pt x="57" y="658"/>
                </a:lnTo>
                <a:lnTo>
                  <a:pt x="57" y="659"/>
                </a:lnTo>
                <a:lnTo>
                  <a:pt x="58" y="662"/>
                </a:lnTo>
                <a:lnTo>
                  <a:pt x="58" y="662"/>
                </a:lnTo>
                <a:lnTo>
                  <a:pt x="62" y="664"/>
                </a:lnTo>
                <a:lnTo>
                  <a:pt x="62" y="664"/>
                </a:lnTo>
                <a:lnTo>
                  <a:pt x="60" y="664"/>
                </a:lnTo>
                <a:lnTo>
                  <a:pt x="59" y="664"/>
                </a:lnTo>
                <a:lnTo>
                  <a:pt x="57" y="662"/>
                </a:lnTo>
                <a:lnTo>
                  <a:pt x="57" y="662"/>
                </a:lnTo>
                <a:lnTo>
                  <a:pt x="53" y="657"/>
                </a:lnTo>
                <a:lnTo>
                  <a:pt x="56" y="656"/>
                </a:lnTo>
                <a:lnTo>
                  <a:pt x="56" y="656"/>
                </a:lnTo>
                <a:lnTo>
                  <a:pt x="53" y="653"/>
                </a:lnTo>
                <a:lnTo>
                  <a:pt x="52" y="654"/>
                </a:lnTo>
                <a:lnTo>
                  <a:pt x="52" y="654"/>
                </a:lnTo>
                <a:lnTo>
                  <a:pt x="50" y="652"/>
                </a:lnTo>
                <a:lnTo>
                  <a:pt x="50" y="652"/>
                </a:lnTo>
                <a:lnTo>
                  <a:pt x="52" y="652"/>
                </a:lnTo>
                <a:lnTo>
                  <a:pt x="52" y="652"/>
                </a:lnTo>
                <a:lnTo>
                  <a:pt x="50" y="648"/>
                </a:lnTo>
                <a:lnTo>
                  <a:pt x="48" y="644"/>
                </a:lnTo>
                <a:lnTo>
                  <a:pt x="48" y="644"/>
                </a:lnTo>
                <a:lnTo>
                  <a:pt x="50" y="644"/>
                </a:lnTo>
                <a:lnTo>
                  <a:pt x="50" y="644"/>
                </a:lnTo>
                <a:lnTo>
                  <a:pt x="48" y="639"/>
                </a:lnTo>
                <a:lnTo>
                  <a:pt x="48" y="639"/>
                </a:lnTo>
                <a:lnTo>
                  <a:pt x="46" y="633"/>
                </a:lnTo>
                <a:lnTo>
                  <a:pt x="46" y="633"/>
                </a:lnTo>
                <a:lnTo>
                  <a:pt x="43" y="632"/>
                </a:lnTo>
                <a:lnTo>
                  <a:pt x="42" y="628"/>
                </a:lnTo>
                <a:lnTo>
                  <a:pt x="42" y="628"/>
                </a:lnTo>
                <a:lnTo>
                  <a:pt x="42" y="629"/>
                </a:lnTo>
                <a:lnTo>
                  <a:pt x="42" y="631"/>
                </a:lnTo>
                <a:lnTo>
                  <a:pt x="43" y="632"/>
                </a:lnTo>
                <a:lnTo>
                  <a:pt x="42" y="633"/>
                </a:lnTo>
                <a:lnTo>
                  <a:pt x="42" y="633"/>
                </a:lnTo>
                <a:lnTo>
                  <a:pt x="42" y="633"/>
                </a:lnTo>
                <a:lnTo>
                  <a:pt x="41" y="631"/>
                </a:lnTo>
                <a:lnTo>
                  <a:pt x="41" y="627"/>
                </a:lnTo>
                <a:lnTo>
                  <a:pt x="41" y="627"/>
                </a:lnTo>
                <a:lnTo>
                  <a:pt x="42" y="627"/>
                </a:lnTo>
                <a:lnTo>
                  <a:pt x="42" y="628"/>
                </a:lnTo>
                <a:lnTo>
                  <a:pt x="42" y="628"/>
                </a:lnTo>
                <a:lnTo>
                  <a:pt x="42" y="627"/>
                </a:lnTo>
                <a:lnTo>
                  <a:pt x="43" y="627"/>
                </a:lnTo>
                <a:lnTo>
                  <a:pt x="45" y="627"/>
                </a:lnTo>
                <a:lnTo>
                  <a:pt x="45" y="626"/>
                </a:lnTo>
                <a:lnTo>
                  <a:pt x="45" y="626"/>
                </a:lnTo>
                <a:lnTo>
                  <a:pt x="45" y="626"/>
                </a:lnTo>
                <a:lnTo>
                  <a:pt x="43" y="626"/>
                </a:lnTo>
                <a:lnTo>
                  <a:pt x="43" y="626"/>
                </a:lnTo>
                <a:lnTo>
                  <a:pt x="42" y="626"/>
                </a:lnTo>
                <a:lnTo>
                  <a:pt x="42" y="626"/>
                </a:lnTo>
                <a:lnTo>
                  <a:pt x="42" y="623"/>
                </a:lnTo>
                <a:lnTo>
                  <a:pt x="43" y="623"/>
                </a:lnTo>
                <a:lnTo>
                  <a:pt x="43" y="622"/>
                </a:lnTo>
                <a:lnTo>
                  <a:pt x="43" y="621"/>
                </a:lnTo>
                <a:lnTo>
                  <a:pt x="43" y="621"/>
                </a:lnTo>
                <a:lnTo>
                  <a:pt x="43" y="621"/>
                </a:lnTo>
                <a:lnTo>
                  <a:pt x="42" y="621"/>
                </a:lnTo>
                <a:lnTo>
                  <a:pt x="42" y="621"/>
                </a:lnTo>
                <a:lnTo>
                  <a:pt x="41" y="621"/>
                </a:lnTo>
                <a:lnTo>
                  <a:pt x="41" y="621"/>
                </a:lnTo>
                <a:lnTo>
                  <a:pt x="41" y="619"/>
                </a:lnTo>
                <a:lnTo>
                  <a:pt x="41" y="617"/>
                </a:lnTo>
                <a:lnTo>
                  <a:pt x="41" y="617"/>
                </a:lnTo>
                <a:lnTo>
                  <a:pt x="42" y="617"/>
                </a:lnTo>
                <a:lnTo>
                  <a:pt x="42" y="617"/>
                </a:lnTo>
                <a:lnTo>
                  <a:pt x="41" y="612"/>
                </a:lnTo>
                <a:lnTo>
                  <a:pt x="41" y="608"/>
                </a:lnTo>
                <a:lnTo>
                  <a:pt x="41" y="608"/>
                </a:lnTo>
                <a:lnTo>
                  <a:pt x="40" y="608"/>
                </a:lnTo>
                <a:lnTo>
                  <a:pt x="39" y="609"/>
                </a:lnTo>
                <a:lnTo>
                  <a:pt x="39" y="612"/>
                </a:lnTo>
                <a:lnTo>
                  <a:pt x="39" y="612"/>
                </a:lnTo>
                <a:lnTo>
                  <a:pt x="39" y="612"/>
                </a:lnTo>
                <a:lnTo>
                  <a:pt x="37" y="611"/>
                </a:lnTo>
                <a:lnTo>
                  <a:pt x="39" y="608"/>
                </a:lnTo>
                <a:lnTo>
                  <a:pt x="39" y="608"/>
                </a:lnTo>
                <a:lnTo>
                  <a:pt x="37" y="606"/>
                </a:lnTo>
                <a:lnTo>
                  <a:pt x="37" y="604"/>
                </a:lnTo>
                <a:lnTo>
                  <a:pt x="37" y="604"/>
                </a:lnTo>
                <a:lnTo>
                  <a:pt x="39" y="604"/>
                </a:lnTo>
                <a:lnTo>
                  <a:pt x="39" y="604"/>
                </a:lnTo>
                <a:lnTo>
                  <a:pt x="39" y="607"/>
                </a:lnTo>
                <a:lnTo>
                  <a:pt x="39" y="607"/>
                </a:lnTo>
                <a:lnTo>
                  <a:pt x="40" y="606"/>
                </a:lnTo>
                <a:lnTo>
                  <a:pt x="40" y="603"/>
                </a:lnTo>
                <a:lnTo>
                  <a:pt x="40" y="603"/>
                </a:lnTo>
                <a:lnTo>
                  <a:pt x="42" y="604"/>
                </a:lnTo>
                <a:lnTo>
                  <a:pt x="43" y="603"/>
                </a:lnTo>
                <a:lnTo>
                  <a:pt x="43" y="603"/>
                </a:lnTo>
                <a:lnTo>
                  <a:pt x="41" y="603"/>
                </a:lnTo>
                <a:lnTo>
                  <a:pt x="41" y="603"/>
                </a:lnTo>
                <a:lnTo>
                  <a:pt x="40" y="602"/>
                </a:lnTo>
                <a:lnTo>
                  <a:pt x="40" y="602"/>
                </a:lnTo>
                <a:lnTo>
                  <a:pt x="39" y="602"/>
                </a:lnTo>
                <a:lnTo>
                  <a:pt x="39" y="602"/>
                </a:lnTo>
                <a:lnTo>
                  <a:pt x="37" y="603"/>
                </a:lnTo>
                <a:lnTo>
                  <a:pt x="37" y="602"/>
                </a:lnTo>
                <a:lnTo>
                  <a:pt x="37" y="602"/>
                </a:lnTo>
                <a:lnTo>
                  <a:pt x="37" y="602"/>
                </a:lnTo>
                <a:lnTo>
                  <a:pt x="39" y="602"/>
                </a:lnTo>
                <a:lnTo>
                  <a:pt x="39" y="602"/>
                </a:lnTo>
                <a:lnTo>
                  <a:pt x="39" y="598"/>
                </a:lnTo>
                <a:lnTo>
                  <a:pt x="39" y="594"/>
                </a:lnTo>
                <a:lnTo>
                  <a:pt x="39" y="594"/>
                </a:lnTo>
                <a:lnTo>
                  <a:pt x="40" y="594"/>
                </a:lnTo>
                <a:lnTo>
                  <a:pt x="40" y="596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1" y="596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0" y="593"/>
                </a:lnTo>
                <a:lnTo>
                  <a:pt x="40" y="593"/>
                </a:lnTo>
                <a:lnTo>
                  <a:pt x="39" y="593"/>
                </a:lnTo>
                <a:lnTo>
                  <a:pt x="39" y="592"/>
                </a:lnTo>
                <a:lnTo>
                  <a:pt x="39" y="592"/>
                </a:lnTo>
                <a:lnTo>
                  <a:pt x="37" y="592"/>
                </a:lnTo>
                <a:lnTo>
                  <a:pt x="37" y="592"/>
                </a:lnTo>
                <a:lnTo>
                  <a:pt x="37" y="588"/>
                </a:lnTo>
                <a:lnTo>
                  <a:pt x="37" y="587"/>
                </a:lnTo>
                <a:lnTo>
                  <a:pt x="37" y="586"/>
                </a:lnTo>
                <a:lnTo>
                  <a:pt x="37" y="586"/>
                </a:lnTo>
                <a:lnTo>
                  <a:pt x="37" y="584"/>
                </a:lnTo>
                <a:lnTo>
                  <a:pt x="37" y="582"/>
                </a:lnTo>
                <a:lnTo>
                  <a:pt x="37" y="574"/>
                </a:lnTo>
                <a:lnTo>
                  <a:pt x="37" y="574"/>
                </a:lnTo>
                <a:lnTo>
                  <a:pt x="37" y="572"/>
                </a:lnTo>
                <a:lnTo>
                  <a:pt x="39" y="569"/>
                </a:lnTo>
                <a:lnTo>
                  <a:pt x="39" y="569"/>
                </a:lnTo>
                <a:lnTo>
                  <a:pt x="39" y="569"/>
                </a:lnTo>
                <a:lnTo>
                  <a:pt x="37" y="568"/>
                </a:lnTo>
                <a:lnTo>
                  <a:pt x="37" y="568"/>
                </a:lnTo>
                <a:lnTo>
                  <a:pt x="39" y="558"/>
                </a:lnTo>
                <a:lnTo>
                  <a:pt x="39" y="554"/>
                </a:lnTo>
                <a:lnTo>
                  <a:pt x="40" y="549"/>
                </a:lnTo>
                <a:lnTo>
                  <a:pt x="40" y="549"/>
                </a:lnTo>
                <a:lnTo>
                  <a:pt x="40" y="549"/>
                </a:lnTo>
                <a:lnTo>
                  <a:pt x="39" y="548"/>
                </a:lnTo>
                <a:lnTo>
                  <a:pt x="39" y="548"/>
                </a:lnTo>
                <a:lnTo>
                  <a:pt x="40" y="547"/>
                </a:lnTo>
                <a:lnTo>
                  <a:pt x="40" y="546"/>
                </a:lnTo>
                <a:lnTo>
                  <a:pt x="40" y="546"/>
                </a:lnTo>
                <a:lnTo>
                  <a:pt x="41" y="546"/>
                </a:lnTo>
                <a:lnTo>
                  <a:pt x="41" y="547"/>
                </a:lnTo>
                <a:lnTo>
                  <a:pt x="42" y="548"/>
                </a:lnTo>
                <a:lnTo>
                  <a:pt x="42" y="548"/>
                </a:lnTo>
                <a:lnTo>
                  <a:pt x="41" y="549"/>
                </a:lnTo>
                <a:lnTo>
                  <a:pt x="40" y="552"/>
                </a:lnTo>
                <a:lnTo>
                  <a:pt x="41" y="553"/>
                </a:lnTo>
                <a:lnTo>
                  <a:pt x="41" y="553"/>
                </a:lnTo>
                <a:lnTo>
                  <a:pt x="41" y="553"/>
                </a:lnTo>
                <a:lnTo>
                  <a:pt x="42" y="552"/>
                </a:lnTo>
                <a:lnTo>
                  <a:pt x="42" y="549"/>
                </a:lnTo>
                <a:lnTo>
                  <a:pt x="42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3" y="546"/>
                </a:lnTo>
                <a:lnTo>
                  <a:pt x="43" y="547"/>
                </a:lnTo>
                <a:lnTo>
                  <a:pt x="42" y="547"/>
                </a:lnTo>
                <a:lnTo>
                  <a:pt x="42" y="547"/>
                </a:lnTo>
                <a:lnTo>
                  <a:pt x="41" y="544"/>
                </a:lnTo>
                <a:lnTo>
                  <a:pt x="41" y="543"/>
                </a:lnTo>
                <a:lnTo>
                  <a:pt x="40" y="544"/>
                </a:lnTo>
                <a:lnTo>
                  <a:pt x="40" y="544"/>
                </a:lnTo>
                <a:lnTo>
                  <a:pt x="40" y="542"/>
                </a:lnTo>
                <a:lnTo>
                  <a:pt x="40" y="541"/>
                </a:lnTo>
                <a:lnTo>
                  <a:pt x="41" y="539"/>
                </a:lnTo>
                <a:lnTo>
                  <a:pt x="41" y="539"/>
                </a:lnTo>
                <a:lnTo>
                  <a:pt x="40" y="537"/>
                </a:lnTo>
                <a:lnTo>
                  <a:pt x="40" y="534"/>
                </a:lnTo>
                <a:lnTo>
                  <a:pt x="41" y="528"/>
                </a:lnTo>
                <a:lnTo>
                  <a:pt x="41" y="528"/>
                </a:lnTo>
                <a:lnTo>
                  <a:pt x="40" y="511"/>
                </a:lnTo>
                <a:lnTo>
                  <a:pt x="40" y="511"/>
                </a:lnTo>
                <a:lnTo>
                  <a:pt x="40" y="509"/>
                </a:lnTo>
                <a:lnTo>
                  <a:pt x="41" y="508"/>
                </a:lnTo>
                <a:lnTo>
                  <a:pt x="41" y="508"/>
                </a:lnTo>
                <a:lnTo>
                  <a:pt x="41" y="507"/>
                </a:lnTo>
                <a:lnTo>
                  <a:pt x="41" y="506"/>
                </a:lnTo>
                <a:lnTo>
                  <a:pt x="41" y="506"/>
                </a:lnTo>
                <a:lnTo>
                  <a:pt x="40" y="504"/>
                </a:lnTo>
                <a:lnTo>
                  <a:pt x="40" y="504"/>
                </a:lnTo>
                <a:lnTo>
                  <a:pt x="40" y="503"/>
                </a:lnTo>
                <a:lnTo>
                  <a:pt x="40" y="503"/>
                </a:lnTo>
                <a:lnTo>
                  <a:pt x="41" y="502"/>
                </a:lnTo>
                <a:lnTo>
                  <a:pt x="41" y="503"/>
                </a:lnTo>
                <a:lnTo>
                  <a:pt x="42" y="504"/>
                </a:lnTo>
                <a:lnTo>
                  <a:pt x="42" y="504"/>
                </a:lnTo>
                <a:lnTo>
                  <a:pt x="43" y="506"/>
                </a:lnTo>
                <a:lnTo>
                  <a:pt x="43" y="506"/>
                </a:lnTo>
                <a:lnTo>
                  <a:pt x="43" y="508"/>
                </a:lnTo>
                <a:lnTo>
                  <a:pt x="43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7"/>
                </a:lnTo>
                <a:lnTo>
                  <a:pt x="45" y="507"/>
                </a:lnTo>
                <a:lnTo>
                  <a:pt x="46" y="507"/>
                </a:lnTo>
                <a:lnTo>
                  <a:pt x="46" y="506"/>
                </a:lnTo>
                <a:lnTo>
                  <a:pt x="46" y="504"/>
                </a:lnTo>
                <a:lnTo>
                  <a:pt x="46" y="504"/>
                </a:lnTo>
                <a:lnTo>
                  <a:pt x="46" y="504"/>
                </a:lnTo>
                <a:lnTo>
                  <a:pt x="45" y="506"/>
                </a:lnTo>
                <a:lnTo>
                  <a:pt x="45" y="507"/>
                </a:lnTo>
                <a:lnTo>
                  <a:pt x="45" y="507"/>
                </a:lnTo>
                <a:lnTo>
                  <a:pt x="45" y="507"/>
                </a:lnTo>
                <a:lnTo>
                  <a:pt x="45" y="502"/>
                </a:lnTo>
                <a:lnTo>
                  <a:pt x="46" y="497"/>
                </a:lnTo>
                <a:lnTo>
                  <a:pt x="46" y="497"/>
                </a:lnTo>
                <a:lnTo>
                  <a:pt x="45" y="498"/>
                </a:lnTo>
                <a:lnTo>
                  <a:pt x="45" y="499"/>
                </a:lnTo>
                <a:lnTo>
                  <a:pt x="45" y="501"/>
                </a:lnTo>
                <a:lnTo>
                  <a:pt x="43" y="502"/>
                </a:lnTo>
                <a:lnTo>
                  <a:pt x="43" y="502"/>
                </a:lnTo>
                <a:lnTo>
                  <a:pt x="42" y="502"/>
                </a:lnTo>
                <a:lnTo>
                  <a:pt x="41" y="502"/>
                </a:lnTo>
                <a:lnTo>
                  <a:pt x="40" y="501"/>
                </a:lnTo>
                <a:lnTo>
                  <a:pt x="40" y="501"/>
                </a:lnTo>
                <a:lnTo>
                  <a:pt x="40" y="493"/>
                </a:lnTo>
                <a:lnTo>
                  <a:pt x="41" y="486"/>
                </a:lnTo>
                <a:lnTo>
                  <a:pt x="41" y="486"/>
                </a:lnTo>
                <a:lnTo>
                  <a:pt x="40" y="479"/>
                </a:lnTo>
                <a:lnTo>
                  <a:pt x="41" y="474"/>
                </a:lnTo>
                <a:lnTo>
                  <a:pt x="41" y="474"/>
                </a:lnTo>
                <a:lnTo>
                  <a:pt x="39" y="474"/>
                </a:lnTo>
                <a:lnTo>
                  <a:pt x="37" y="476"/>
                </a:lnTo>
                <a:lnTo>
                  <a:pt x="37" y="476"/>
                </a:lnTo>
                <a:lnTo>
                  <a:pt x="37" y="476"/>
                </a:lnTo>
                <a:lnTo>
                  <a:pt x="36" y="474"/>
                </a:lnTo>
                <a:lnTo>
                  <a:pt x="36" y="473"/>
                </a:lnTo>
                <a:lnTo>
                  <a:pt x="36" y="473"/>
                </a:lnTo>
                <a:lnTo>
                  <a:pt x="35" y="473"/>
                </a:lnTo>
                <a:lnTo>
                  <a:pt x="35" y="474"/>
                </a:lnTo>
                <a:lnTo>
                  <a:pt x="36" y="476"/>
                </a:lnTo>
                <a:lnTo>
                  <a:pt x="36" y="476"/>
                </a:lnTo>
                <a:lnTo>
                  <a:pt x="35" y="482"/>
                </a:lnTo>
                <a:lnTo>
                  <a:pt x="35" y="482"/>
                </a:ln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36" y="486"/>
                </a:lnTo>
                <a:lnTo>
                  <a:pt x="35" y="488"/>
                </a:lnTo>
                <a:lnTo>
                  <a:pt x="35" y="488"/>
                </a:lnTo>
                <a:lnTo>
                  <a:pt x="35" y="488"/>
                </a:lnTo>
                <a:lnTo>
                  <a:pt x="36" y="488"/>
                </a:lnTo>
                <a:lnTo>
                  <a:pt x="36" y="488"/>
                </a:lnTo>
                <a:lnTo>
                  <a:pt x="37" y="488"/>
                </a:lnTo>
                <a:lnTo>
                  <a:pt x="37" y="488"/>
                </a:lnTo>
                <a:lnTo>
                  <a:pt x="36" y="492"/>
                </a:lnTo>
                <a:lnTo>
                  <a:pt x="36" y="494"/>
                </a:lnTo>
                <a:lnTo>
                  <a:pt x="36" y="498"/>
                </a:lnTo>
                <a:lnTo>
                  <a:pt x="36" y="501"/>
                </a:lnTo>
                <a:lnTo>
                  <a:pt x="36" y="501"/>
                </a:lnTo>
                <a:lnTo>
                  <a:pt x="35" y="501"/>
                </a:lnTo>
                <a:lnTo>
                  <a:pt x="34" y="502"/>
                </a:lnTo>
                <a:lnTo>
                  <a:pt x="34" y="503"/>
                </a:lnTo>
                <a:lnTo>
                  <a:pt x="33" y="504"/>
                </a:lnTo>
                <a:lnTo>
                  <a:pt x="33" y="504"/>
                </a:lnTo>
                <a:lnTo>
                  <a:pt x="33" y="504"/>
                </a:lnTo>
                <a:lnTo>
                  <a:pt x="34" y="504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4"/>
                </a:lnTo>
                <a:lnTo>
                  <a:pt x="35" y="504"/>
                </a:lnTo>
                <a:lnTo>
                  <a:pt x="36" y="503"/>
                </a:lnTo>
                <a:lnTo>
                  <a:pt x="36" y="504"/>
                </a:lnTo>
                <a:lnTo>
                  <a:pt x="36" y="506"/>
                </a:lnTo>
                <a:lnTo>
                  <a:pt x="36" y="506"/>
                </a:lnTo>
                <a:lnTo>
                  <a:pt x="35" y="508"/>
                </a:lnTo>
                <a:lnTo>
                  <a:pt x="34" y="511"/>
                </a:lnTo>
                <a:lnTo>
                  <a:pt x="34" y="511"/>
                </a:lnTo>
                <a:lnTo>
                  <a:pt x="35" y="511"/>
                </a:lnTo>
                <a:lnTo>
                  <a:pt x="35" y="509"/>
                </a:lnTo>
                <a:lnTo>
                  <a:pt x="35" y="508"/>
                </a:lnTo>
                <a:lnTo>
                  <a:pt x="35" y="508"/>
                </a:lnTo>
                <a:lnTo>
                  <a:pt x="36" y="508"/>
                </a:lnTo>
                <a:lnTo>
                  <a:pt x="36" y="509"/>
                </a:lnTo>
                <a:lnTo>
                  <a:pt x="36" y="511"/>
                </a:lnTo>
                <a:lnTo>
                  <a:pt x="36" y="511"/>
                </a:lnTo>
                <a:lnTo>
                  <a:pt x="36" y="516"/>
                </a:lnTo>
                <a:lnTo>
                  <a:pt x="36" y="521"/>
                </a:lnTo>
                <a:lnTo>
                  <a:pt x="36" y="521"/>
                </a:lnTo>
                <a:lnTo>
                  <a:pt x="35" y="521"/>
                </a:lnTo>
                <a:lnTo>
                  <a:pt x="35" y="519"/>
                </a:lnTo>
                <a:lnTo>
                  <a:pt x="35" y="519"/>
                </a:lnTo>
                <a:lnTo>
                  <a:pt x="34" y="519"/>
                </a:lnTo>
                <a:lnTo>
                  <a:pt x="34" y="521"/>
                </a:lnTo>
                <a:lnTo>
                  <a:pt x="36" y="523"/>
                </a:lnTo>
                <a:lnTo>
                  <a:pt x="36" y="523"/>
                </a:lnTo>
                <a:lnTo>
                  <a:pt x="36" y="526"/>
                </a:lnTo>
                <a:lnTo>
                  <a:pt x="35" y="528"/>
                </a:lnTo>
                <a:lnTo>
                  <a:pt x="34" y="529"/>
                </a:lnTo>
                <a:lnTo>
                  <a:pt x="34" y="532"/>
                </a:lnTo>
                <a:lnTo>
                  <a:pt x="34" y="532"/>
                </a:lnTo>
                <a:lnTo>
                  <a:pt x="35" y="532"/>
                </a:lnTo>
                <a:lnTo>
                  <a:pt x="35" y="531"/>
                </a:lnTo>
                <a:lnTo>
                  <a:pt x="35" y="528"/>
                </a:lnTo>
                <a:lnTo>
                  <a:pt x="35" y="528"/>
                </a:lnTo>
                <a:lnTo>
                  <a:pt x="36" y="532"/>
                </a:lnTo>
                <a:lnTo>
                  <a:pt x="36" y="536"/>
                </a:lnTo>
                <a:lnTo>
                  <a:pt x="36" y="536"/>
                </a:lnTo>
                <a:lnTo>
                  <a:pt x="35" y="542"/>
                </a:lnTo>
                <a:lnTo>
                  <a:pt x="35" y="542"/>
                </a:lnTo>
                <a:lnTo>
                  <a:pt x="36" y="543"/>
                </a:lnTo>
                <a:lnTo>
                  <a:pt x="36" y="543"/>
                </a:lnTo>
                <a:lnTo>
                  <a:pt x="35" y="543"/>
                </a:lnTo>
                <a:lnTo>
                  <a:pt x="35" y="543"/>
                </a:lnTo>
                <a:lnTo>
                  <a:pt x="35" y="543"/>
                </a:lnTo>
                <a:lnTo>
                  <a:pt x="36" y="547"/>
                </a:lnTo>
                <a:lnTo>
                  <a:pt x="36" y="547"/>
                </a:lnTo>
                <a:lnTo>
                  <a:pt x="35" y="549"/>
                </a:lnTo>
                <a:lnTo>
                  <a:pt x="34" y="551"/>
                </a:lnTo>
                <a:lnTo>
                  <a:pt x="34" y="551"/>
                </a:lnTo>
                <a:lnTo>
                  <a:pt x="34" y="552"/>
                </a:lnTo>
                <a:lnTo>
                  <a:pt x="35" y="552"/>
                </a:lnTo>
                <a:lnTo>
                  <a:pt x="35" y="552"/>
                </a:lnTo>
                <a:lnTo>
                  <a:pt x="35" y="559"/>
                </a:lnTo>
                <a:lnTo>
                  <a:pt x="34" y="563"/>
                </a:lnTo>
                <a:lnTo>
                  <a:pt x="33" y="566"/>
                </a:lnTo>
                <a:lnTo>
                  <a:pt x="33" y="566"/>
                </a:lnTo>
                <a:lnTo>
                  <a:pt x="34" y="567"/>
                </a:lnTo>
                <a:lnTo>
                  <a:pt x="34" y="566"/>
                </a:lnTo>
                <a:lnTo>
                  <a:pt x="34" y="566"/>
                </a:lnTo>
                <a:lnTo>
                  <a:pt x="34" y="571"/>
                </a:lnTo>
                <a:lnTo>
                  <a:pt x="31" y="574"/>
                </a:lnTo>
                <a:lnTo>
                  <a:pt x="31" y="574"/>
                </a:lnTo>
                <a:lnTo>
                  <a:pt x="34" y="579"/>
                </a:lnTo>
                <a:lnTo>
                  <a:pt x="34" y="579"/>
                </a:lnTo>
                <a:lnTo>
                  <a:pt x="29" y="596"/>
                </a:lnTo>
                <a:lnTo>
                  <a:pt x="29" y="596"/>
                </a:lnTo>
                <a:lnTo>
                  <a:pt x="27" y="598"/>
                </a:lnTo>
                <a:lnTo>
                  <a:pt x="23" y="598"/>
                </a:lnTo>
                <a:lnTo>
                  <a:pt x="23" y="598"/>
                </a:lnTo>
                <a:lnTo>
                  <a:pt x="24" y="606"/>
                </a:lnTo>
                <a:lnTo>
                  <a:pt x="23" y="613"/>
                </a:lnTo>
                <a:lnTo>
                  <a:pt x="23" y="613"/>
                </a:lnTo>
                <a:lnTo>
                  <a:pt x="25" y="614"/>
                </a:lnTo>
                <a:lnTo>
                  <a:pt x="25" y="614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7" y="617"/>
                </a:lnTo>
                <a:lnTo>
                  <a:pt x="27" y="617"/>
                </a:lnTo>
                <a:lnTo>
                  <a:pt x="27" y="614"/>
                </a:lnTo>
                <a:lnTo>
                  <a:pt x="25" y="613"/>
                </a:lnTo>
                <a:lnTo>
                  <a:pt x="25" y="612"/>
                </a:lnTo>
                <a:lnTo>
                  <a:pt x="25" y="611"/>
                </a:lnTo>
                <a:lnTo>
                  <a:pt x="25" y="611"/>
                </a:lnTo>
                <a:lnTo>
                  <a:pt x="27" y="613"/>
                </a:lnTo>
                <a:lnTo>
                  <a:pt x="28" y="617"/>
                </a:lnTo>
                <a:lnTo>
                  <a:pt x="28" y="617"/>
                </a:lnTo>
                <a:lnTo>
                  <a:pt x="29" y="614"/>
                </a:lnTo>
                <a:lnTo>
                  <a:pt x="29" y="614"/>
                </a:lnTo>
                <a:lnTo>
                  <a:pt x="29" y="616"/>
                </a:lnTo>
                <a:lnTo>
                  <a:pt x="29" y="616"/>
                </a:lnTo>
                <a:lnTo>
                  <a:pt x="29" y="616"/>
                </a:lnTo>
                <a:lnTo>
                  <a:pt x="28" y="617"/>
                </a:lnTo>
                <a:lnTo>
                  <a:pt x="27" y="618"/>
                </a:lnTo>
                <a:lnTo>
                  <a:pt x="27" y="618"/>
                </a:lnTo>
                <a:lnTo>
                  <a:pt x="27" y="621"/>
                </a:lnTo>
                <a:lnTo>
                  <a:pt x="27" y="621"/>
                </a:lnTo>
                <a:lnTo>
                  <a:pt x="27" y="623"/>
                </a:lnTo>
                <a:lnTo>
                  <a:pt x="27" y="623"/>
                </a:lnTo>
                <a:lnTo>
                  <a:pt x="27" y="624"/>
                </a:lnTo>
                <a:lnTo>
                  <a:pt x="28" y="624"/>
                </a:lnTo>
                <a:lnTo>
                  <a:pt x="28" y="627"/>
                </a:lnTo>
                <a:lnTo>
                  <a:pt x="28" y="627"/>
                </a:lnTo>
                <a:lnTo>
                  <a:pt x="27" y="627"/>
                </a:lnTo>
                <a:lnTo>
                  <a:pt x="27" y="628"/>
                </a:lnTo>
                <a:lnTo>
                  <a:pt x="27" y="631"/>
                </a:lnTo>
                <a:lnTo>
                  <a:pt x="25" y="632"/>
                </a:lnTo>
                <a:lnTo>
                  <a:pt x="25" y="632"/>
                </a:lnTo>
                <a:lnTo>
                  <a:pt x="25" y="632"/>
                </a:lnTo>
                <a:lnTo>
                  <a:pt x="27" y="632"/>
                </a:lnTo>
                <a:lnTo>
                  <a:pt x="28" y="631"/>
                </a:lnTo>
                <a:lnTo>
                  <a:pt x="28" y="632"/>
                </a:lnTo>
                <a:lnTo>
                  <a:pt x="28" y="632"/>
                </a:lnTo>
                <a:lnTo>
                  <a:pt x="28" y="634"/>
                </a:lnTo>
                <a:lnTo>
                  <a:pt x="28" y="634"/>
                </a:lnTo>
                <a:lnTo>
                  <a:pt x="27" y="634"/>
                </a:lnTo>
                <a:lnTo>
                  <a:pt x="27" y="634"/>
                </a:lnTo>
                <a:lnTo>
                  <a:pt x="28" y="636"/>
                </a:lnTo>
                <a:lnTo>
                  <a:pt x="28" y="638"/>
                </a:lnTo>
                <a:lnTo>
                  <a:pt x="29" y="639"/>
                </a:lnTo>
                <a:lnTo>
                  <a:pt x="30" y="639"/>
                </a:lnTo>
                <a:lnTo>
                  <a:pt x="30" y="639"/>
                </a:lnTo>
                <a:lnTo>
                  <a:pt x="30" y="638"/>
                </a:lnTo>
                <a:lnTo>
                  <a:pt x="29" y="637"/>
                </a:lnTo>
                <a:lnTo>
                  <a:pt x="29" y="636"/>
                </a:lnTo>
                <a:lnTo>
                  <a:pt x="29" y="636"/>
                </a:lnTo>
                <a:lnTo>
                  <a:pt x="29" y="636"/>
                </a:lnTo>
                <a:lnTo>
                  <a:pt x="30" y="636"/>
                </a:lnTo>
                <a:lnTo>
                  <a:pt x="30" y="637"/>
                </a:lnTo>
                <a:lnTo>
                  <a:pt x="31" y="639"/>
                </a:lnTo>
                <a:lnTo>
                  <a:pt x="31" y="639"/>
                </a:lnTo>
                <a:lnTo>
                  <a:pt x="33" y="642"/>
                </a:lnTo>
                <a:lnTo>
                  <a:pt x="33" y="642"/>
                </a:lnTo>
                <a:lnTo>
                  <a:pt x="35" y="648"/>
                </a:lnTo>
                <a:lnTo>
                  <a:pt x="35" y="648"/>
                </a:lnTo>
                <a:lnTo>
                  <a:pt x="36" y="651"/>
                </a:lnTo>
                <a:lnTo>
                  <a:pt x="36" y="653"/>
                </a:lnTo>
                <a:lnTo>
                  <a:pt x="36" y="653"/>
                </a:lnTo>
                <a:lnTo>
                  <a:pt x="39" y="657"/>
                </a:lnTo>
                <a:lnTo>
                  <a:pt x="41" y="662"/>
                </a:lnTo>
                <a:lnTo>
                  <a:pt x="41" y="662"/>
                </a:lnTo>
                <a:lnTo>
                  <a:pt x="46" y="664"/>
                </a:lnTo>
                <a:lnTo>
                  <a:pt x="46" y="664"/>
                </a:lnTo>
                <a:lnTo>
                  <a:pt x="45" y="662"/>
                </a:lnTo>
                <a:lnTo>
                  <a:pt x="42" y="661"/>
                </a:lnTo>
                <a:lnTo>
                  <a:pt x="41" y="658"/>
                </a:lnTo>
                <a:lnTo>
                  <a:pt x="40" y="657"/>
                </a:lnTo>
                <a:lnTo>
                  <a:pt x="40" y="657"/>
                </a:lnTo>
                <a:lnTo>
                  <a:pt x="42" y="657"/>
                </a:lnTo>
                <a:lnTo>
                  <a:pt x="43" y="658"/>
                </a:lnTo>
                <a:lnTo>
                  <a:pt x="46" y="662"/>
                </a:lnTo>
                <a:lnTo>
                  <a:pt x="46" y="662"/>
                </a:lnTo>
                <a:lnTo>
                  <a:pt x="47" y="666"/>
                </a:lnTo>
                <a:lnTo>
                  <a:pt x="51" y="669"/>
                </a:lnTo>
                <a:lnTo>
                  <a:pt x="51" y="669"/>
                </a:lnTo>
                <a:lnTo>
                  <a:pt x="51" y="669"/>
                </a:lnTo>
                <a:lnTo>
                  <a:pt x="50" y="669"/>
                </a:lnTo>
                <a:lnTo>
                  <a:pt x="47" y="669"/>
                </a:lnTo>
                <a:lnTo>
                  <a:pt x="47" y="669"/>
                </a:lnTo>
                <a:lnTo>
                  <a:pt x="51" y="671"/>
                </a:lnTo>
                <a:lnTo>
                  <a:pt x="53" y="672"/>
                </a:lnTo>
                <a:lnTo>
                  <a:pt x="53" y="672"/>
                </a:lnTo>
                <a:lnTo>
                  <a:pt x="54" y="673"/>
                </a:lnTo>
                <a:lnTo>
                  <a:pt x="56" y="674"/>
                </a:lnTo>
                <a:lnTo>
                  <a:pt x="58" y="677"/>
                </a:lnTo>
                <a:lnTo>
                  <a:pt x="58" y="677"/>
                </a:lnTo>
                <a:lnTo>
                  <a:pt x="58" y="677"/>
                </a:lnTo>
                <a:lnTo>
                  <a:pt x="57" y="676"/>
                </a:lnTo>
                <a:lnTo>
                  <a:pt x="57" y="674"/>
                </a:lnTo>
                <a:lnTo>
                  <a:pt x="57" y="674"/>
                </a:lnTo>
                <a:lnTo>
                  <a:pt x="57" y="674"/>
                </a:lnTo>
                <a:lnTo>
                  <a:pt x="60" y="676"/>
                </a:lnTo>
                <a:lnTo>
                  <a:pt x="62" y="677"/>
                </a:lnTo>
                <a:lnTo>
                  <a:pt x="63" y="677"/>
                </a:lnTo>
                <a:lnTo>
                  <a:pt x="63" y="677"/>
                </a:lnTo>
                <a:lnTo>
                  <a:pt x="65" y="679"/>
                </a:lnTo>
                <a:lnTo>
                  <a:pt x="66" y="682"/>
                </a:lnTo>
                <a:lnTo>
                  <a:pt x="66" y="682"/>
                </a:lnTo>
                <a:lnTo>
                  <a:pt x="68" y="682"/>
                </a:lnTo>
                <a:lnTo>
                  <a:pt x="69" y="682"/>
                </a:lnTo>
                <a:lnTo>
                  <a:pt x="69" y="681"/>
                </a:lnTo>
                <a:lnTo>
                  <a:pt x="69" y="681"/>
                </a:lnTo>
                <a:lnTo>
                  <a:pt x="71" y="682"/>
                </a:lnTo>
                <a:lnTo>
                  <a:pt x="71" y="682"/>
                </a:lnTo>
                <a:lnTo>
                  <a:pt x="72" y="682"/>
                </a:lnTo>
                <a:lnTo>
                  <a:pt x="72" y="682"/>
                </a:lnTo>
                <a:lnTo>
                  <a:pt x="74" y="682"/>
                </a:lnTo>
                <a:lnTo>
                  <a:pt x="75" y="683"/>
                </a:lnTo>
                <a:lnTo>
                  <a:pt x="76" y="686"/>
                </a:lnTo>
                <a:lnTo>
                  <a:pt x="76" y="686"/>
                </a:lnTo>
                <a:lnTo>
                  <a:pt x="76" y="686"/>
                </a:lnTo>
                <a:lnTo>
                  <a:pt x="76" y="684"/>
                </a:lnTo>
                <a:lnTo>
                  <a:pt x="75" y="683"/>
                </a:lnTo>
                <a:lnTo>
                  <a:pt x="76" y="683"/>
                </a:lnTo>
                <a:lnTo>
                  <a:pt x="76" y="683"/>
                </a:lnTo>
                <a:lnTo>
                  <a:pt x="80" y="684"/>
                </a:lnTo>
                <a:lnTo>
                  <a:pt x="83" y="686"/>
                </a:lnTo>
                <a:lnTo>
                  <a:pt x="89" y="687"/>
                </a:lnTo>
                <a:lnTo>
                  <a:pt x="89" y="687"/>
                </a:lnTo>
                <a:lnTo>
                  <a:pt x="91" y="686"/>
                </a:lnTo>
                <a:lnTo>
                  <a:pt x="92" y="686"/>
                </a:lnTo>
                <a:lnTo>
                  <a:pt x="92" y="686"/>
                </a:lnTo>
                <a:lnTo>
                  <a:pt x="92" y="687"/>
                </a:lnTo>
                <a:lnTo>
                  <a:pt x="92" y="687"/>
                </a:lnTo>
                <a:lnTo>
                  <a:pt x="93" y="688"/>
                </a:lnTo>
                <a:lnTo>
                  <a:pt x="94" y="688"/>
                </a:lnTo>
                <a:lnTo>
                  <a:pt x="94" y="688"/>
                </a:lnTo>
                <a:lnTo>
                  <a:pt x="97" y="687"/>
                </a:lnTo>
                <a:lnTo>
                  <a:pt x="98" y="687"/>
                </a:lnTo>
                <a:lnTo>
                  <a:pt x="98" y="686"/>
                </a:lnTo>
                <a:lnTo>
                  <a:pt x="98" y="686"/>
                </a:lnTo>
                <a:lnTo>
                  <a:pt x="99" y="686"/>
                </a:lnTo>
                <a:lnTo>
                  <a:pt x="99" y="686"/>
                </a:lnTo>
                <a:lnTo>
                  <a:pt x="100" y="687"/>
                </a:lnTo>
                <a:lnTo>
                  <a:pt x="100" y="687"/>
                </a:lnTo>
                <a:lnTo>
                  <a:pt x="100" y="686"/>
                </a:lnTo>
                <a:lnTo>
                  <a:pt x="100" y="686"/>
                </a:lnTo>
                <a:lnTo>
                  <a:pt x="100" y="684"/>
                </a:lnTo>
                <a:lnTo>
                  <a:pt x="100" y="684"/>
                </a:lnTo>
                <a:lnTo>
                  <a:pt x="100" y="684"/>
                </a:lnTo>
                <a:lnTo>
                  <a:pt x="110" y="684"/>
                </a:lnTo>
                <a:lnTo>
                  <a:pt x="117" y="683"/>
                </a:lnTo>
                <a:lnTo>
                  <a:pt x="117" y="683"/>
                </a:lnTo>
                <a:lnTo>
                  <a:pt x="120" y="683"/>
                </a:lnTo>
                <a:lnTo>
                  <a:pt x="120" y="683"/>
                </a:lnTo>
                <a:lnTo>
                  <a:pt x="121" y="682"/>
                </a:lnTo>
                <a:lnTo>
                  <a:pt x="124" y="682"/>
                </a:lnTo>
                <a:lnTo>
                  <a:pt x="124" y="682"/>
                </a:lnTo>
                <a:lnTo>
                  <a:pt x="126" y="682"/>
                </a:lnTo>
                <a:lnTo>
                  <a:pt x="127" y="682"/>
                </a:lnTo>
                <a:lnTo>
                  <a:pt x="127" y="682"/>
                </a:lnTo>
                <a:lnTo>
                  <a:pt x="134" y="681"/>
                </a:lnTo>
                <a:lnTo>
                  <a:pt x="134" y="681"/>
                </a:lnTo>
                <a:lnTo>
                  <a:pt x="138" y="679"/>
                </a:lnTo>
                <a:lnTo>
                  <a:pt x="143" y="679"/>
                </a:lnTo>
                <a:lnTo>
                  <a:pt x="146" y="681"/>
                </a:lnTo>
                <a:lnTo>
                  <a:pt x="149" y="683"/>
                </a:lnTo>
                <a:lnTo>
                  <a:pt x="149" y="683"/>
                </a:lnTo>
                <a:lnTo>
                  <a:pt x="150" y="686"/>
                </a:lnTo>
                <a:lnTo>
                  <a:pt x="151" y="687"/>
                </a:lnTo>
                <a:lnTo>
                  <a:pt x="151" y="687"/>
                </a:lnTo>
                <a:lnTo>
                  <a:pt x="151" y="688"/>
                </a:lnTo>
                <a:lnTo>
                  <a:pt x="149" y="688"/>
                </a:lnTo>
                <a:lnTo>
                  <a:pt x="149" y="688"/>
                </a:lnTo>
                <a:lnTo>
                  <a:pt x="150" y="689"/>
                </a:lnTo>
                <a:lnTo>
                  <a:pt x="150" y="691"/>
                </a:lnTo>
                <a:lnTo>
                  <a:pt x="150" y="693"/>
                </a:lnTo>
                <a:lnTo>
                  <a:pt x="152" y="693"/>
                </a:lnTo>
                <a:lnTo>
                  <a:pt x="152" y="693"/>
                </a:lnTo>
                <a:lnTo>
                  <a:pt x="151" y="694"/>
                </a:lnTo>
                <a:lnTo>
                  <a:pt x="150" y="696"/>
                </a:lnTo>
                <a:lnTo>
                  <a:pt x="150" y="698"/>
                </a:lnTo>
                <a:lnTo>
                  <a:pt x="150" y="698"/>
                </a:lnTo>
                <a:lnTo>
                  <a:pt x="149" y="698"/>
                </a:lnTo>
                <a:lnTo>
                  <a:pt x="147" y="698"/>
                </a:lnTo>
                <a:lnTo>
                  <a:pt x="147" y="699"/>
                </a:lnTo>
                <a:lnTo>
                  <a:pt x="147" y="699"/>
                </a:lnTo>
                <a:lnTo>
                  <a:pt x="138" y="699"/>
                </a:lnTo>
                <a:lnTo>
                  <a:pt x="128" y="701"/>
                </a:lnTo>
                <a:lnTo>
                  <a:pt x="128" y="701"/>
                </a:lnTo>
                <a:lnTo>
                  <a:pt x="124" y="699"/>
                </a:lnTo>
                <a:lnTo>
                  <a:pt x="124" y="699"/>
                </a:lnTo>
                <a:lnTo>
                  <a:pt x="120" y="701"/>
                </a:lnTo>
                <a:lnTo>
                  <a:pt x="120" y="701"/>
                </a:lnTo>
                <a:lnTo>
                  <a:pt x="117" y="701"/>
                </a:lnTo>
                <a:lnTo>
                  <a:pt x="117" y="701"/>
                </a:lnTo>
                <a:lnTo>
                  <a:pt x="114" y="702"/>
                </a:lnTo>
                <a:lnTo>
                  <a:pt x="112" y="702"/>
                </a:lnTo>
                <a:lnTo>
                  <a:pt x="111" y="701"/>
                </a:lnTo>
                <a:lnTo>
                  <a:pt x="111" y="701"/>
                </a:lnTo>
                <a:lnTo>
                  <a:pt x="111" y="702"/>
                </a:lnTo>
                <a:lnTo>
                  <a:pt x="110" y="702"/>
                </a:lnTo>
                <a:lnTo>
                  <a:pt x="110" y="702"/>
                </a:lnTo>
                <a:lnTo>
                  <a:pt x="104" y="702"/>
                </a:lnTo>
                <a:lnTo>
                  <a:pt x="104" y="702"/>
                </a:lnTo>
                <a:lnTo>
                  <a:pt x="101" y="701"/>
                </a:lnTo>
                <a:lnTo>
                  <a:pt x="101" y="701"/>
                </a:lnTo>
                <a:lnTo>
                  <a:pt x="99" y="702"/>
                </a:lnTo>
                <a:lnTo>
                  <a:pt x="99" y="702"/>
                </a:lnTo>
                <a:lnTo>
                  <a:pt x="97" y="702"/>
                </a:lnTo>
                <a:lnTo>
                  <a:pt x="94" y="701"/>
                </a:lnTo>
                <a:lnTo>
                  <a:pt x="94" y="701"/>
                </a:lnTo>
                <a:lnTo>
                  <a:pt x="91" y="702"/>
                </a:lnTo>
                <a:lnTo>
                  <a:pt x="91" y="702"/>
                </a:lnTo>
                <a:lnTo>
                  <a:pt x="87" y="702"/>
                </a:lnTo>
                <a:lnTo>
                  <a:pt x="82" y="701"/>
                </a:lnTo>
                <a:lnTo>
                  <a:pt x="82" y="701"/>
                </a:lnTo>
                <a:lnTo>
                  <a:pt x="81" y="701"/>
                </a:lnTo>
                <a:lnTo>
                  <a:pt x="80" y="701"/>
                </a:lnTo>
                <a:lnTo>
                  <a:pt x="80" y="701"/>
                </a:lnTo>
                <a:lnTo>
                  <a:pt x="71" y="698"/>
                </a:lnTo>
                <a:lnTo>
                  <a:pt x="59" y="694"/>
                </a:lnTo>
                <a:lnTo>
                  <a:pt x="59" y="694"/>
                </a:lnTo>
                <a:lnTo>
                  <a:pt x="59" y="693"/>
                </a:lnTo>
                <a:lnTo>
                  <a:pt x="60" y="692"/>
                </a:lnTo>
                <a:lnTo>
                  <a:pt x="60" y="692"/>
                </a:lnTo>
                <a:lnTo>
                  <a:pt x="59" y="691"/>
                </a:lnTo>
                <a:lnTo>
                  <a:pt x="59" y="691"/>
                </a:lnTo>
                <a:lnTo>
                  <a:pt x="58" y="691"/>
                </a:lnTo>
                <a:lnTo>
                  <a:pt x="58" y="692"/>
                </a:lnTo>
                <a:lnTo>
                  <a:pt x="58" y="692"/>
                </a:lnTo>
                <a:lnTo>
                  <a:pt x="57" y="693"/>
                </a:lnTo>
                <a:lnTo>
                  <a:pt x="57" y="693"/>
                </a:lnTo>
                <a:lnTo>
                  <a:pt x="43" y="682"/>
                </a:lnTo>
                <a:lnTo>
                  <a:pt x="43" y="682"/>
                </a:lnTo>
                <a:lnTo>
                  <a:pt x="45" y="682"/>
                </a:lnTo>
                <a:lnTo>
                  <a:pt x="46" y="683"/>
                </a:lnTo>
                <a:lnTo>
                  <a:pt x="46" y="683"/>
                </a:lnTo>
                <a:lnTo>
                  <a:pt x="45" y="682"/>
                </a:lnTo>
                <a:lnTo>
                  <a:pt x="43" y="681"/>
                </a:lnTo>
                <a:lnTo>
                  <a:pt x="41" y="682"/>
                </a:lnTo>
                <a:lnTo>
                  <a:pt x="41" y="682"/>
                </a:lnTo>
                <a:lnTo>
                  <a:pt x="40" y="681"/>
                </a:lnTo>
                <a:lnTo>
                  <a:pt x="41" y="679"/>
                </a:lnTo>
                <a:lnTo>
                  <a:pt x="42" y="679"/>
                </a:lnTo>
                <a:lnTo>
                  <a:pt x="41" y="679"/>
                </a:lnTo>
                <a:lnTo>
                  <a:pt x="41" y="679"/>
                </a:lnTo>
                <a:lnTo>
                  <a:pt x="40" y="678"/>
                </a:lnTo>
                <a:lnTo>
                  <a:pt x="39" y="678"/>
                </a:lnTo>
                <a:lnTo>
                  <a:pt x="39" y="678"/>
                </a:lnTo>
                <a:lnTo>
                  <a:pt x="35" y="673"/>
                </a:lnTo>
                <a:lnTo>
                  <a:pt x="35" y="673"/>
                </a:lnTo>
                <a:lnTo>
                  <a:pt x="35" y="672"/>
                </a:lnTo>
                <a:lnTo>
                  <a:pt x="36" y="672"/>
                </a:lnTo>
                <a:lnTo>
                  <a:pt x="35" y="669"/>
                </a:lnTo>
                <a:lnTo>
                  <a:pt x="35" y="669"/>
                </a:lnTo>
                <a:lnTo>
                  <a:pt x="34" y="669"/>
                </a:lnTo>
                <a:lnTo>
                  <a:pt x="34" y="671"/>
                </a:lnTo>
                <a:lnTo>
                  <a:pt x="34" y="671"/>
                </a:lnTo>
                <a:lnTo>
                  <a:pt x="31" y="669"/>
                </a:lnTo>
                <a:lnTo>
                  <a:pt x="31" y="669"/>
                </a:lnTo>
                <a:lnTo>
                  <a:pt x="31" y="668"/>
                </a:lnTo>
                <a:lnTo>
                  <a:pt x="31" y="668"/>
                </a:lnTo>
                <a:lnTo>
                  <a:pt x="33" y="668"/>
                </a:lnTo>
                <a:lnTo>
                  <a:pt x="33" y="667"/>
                </a:lnTo>
                <a:lnTo>
                  <a:pt x="33" y="667"/>
                </a:lnTo>
                <a:lnTo>
                  <a:pt x="33" y="666"/>
                </a:lnTo>
                <a:lnTo>
                  <a:pt x="31" y="664"/>
                </a:lnTo>
                <a:lnTo>
                  <a:pt x="31" y="664"/>
                </a:lnTo>
                <a:lnTo>
                  <a:pt x="30" y="663"/>
                </a:lnTo>
                <a:lnTo>
                  <a:pt x="29" y="664"/>
                </a:lnTo>
                <a:lnTo>
                  <a:pt x="28" y="666"/>
                </a:lnTo>
                <a:lnTo>
                  <a:pt x="28" y="666"/>
                </a:lnTo>
                <a:lnTo>
                  <a:pt x="24" y="659"/>
                </a:lnTo>
                <a:lnTo>
                  <a:pt x="24" y="659"/>
                </a:lnTo>
                <a:lnTo>
                  <a:pt x="25" y="659"/>
                </a:lnTo>
                <a:lnTo>
                  <a:pt x="27" y="659"/>
                </a:lnTo>
                <a:lnTo>
                  <a:pt x="27" y="659"/>
                </a:lnTo>
                <a:lnTo>
                  <a:pt x="25" y="657"/>
                </a:lnTo>
                <a:lnTo>
                  <a:pt x="24" y="656"/>
                </a:lnTo>
                <a:lnTo>
                  <a:pt x="23" y="657"/>
                </a:lnTo>
                <a:lnTo>
                  <a:pt x="23" y="657"/>
                </a:lnTo>
                <a:lnTo>
                  <a:pt x="21" y="651"/>
                </a:lnTo>
                <a:lnTo>
                  <a:pt x="22" y="647"/>
                </a:lnTo>
                <a:lnTo>
                  <a:pt x="22" y="647"/>
                </a:lnTo>
                <a:lnTo>
                  <a:pt x="21" y="644"/>
                </a:lnTo>
                <a:lnTo>
                  <a:pt x="19" y="643"/>
                </a:lnTo>
                <a:lnTo>
                  <a:pt x="21" y="643"/>
                </a:lnTo>
                <a:lnTo>
                  <a:pt x="21" y="643"/>
                </a:lnTo>
                <a:lnTo>
                  <a:pt x="19" y="642"/>
                </a:lnTo>
                <a:lnTo>
                  <a:pt x="19" y="643"/>
                </a:lnTo>
                <a:lnTo>
                  <a:pt x="18" y="643"/>
                </a:lnTo>
                <a:lnTo>
                  <a:pt x="18" y="641"/>
                </a:lnTo>
                <a:lnTo>
                  <a:pt x="18" y="641"/>
                </a:lnTo>
                <a:lnTo>
                  <a:pt x="18" y="643"/>
                </a:lnTo>
                <a:lnTo>
                  <a:pt x="18" y="643"/>
                </a:lnTo>
                <a:lnTo>
                  <a:pt x="16" y="639"/>
                </a:lnTo>
                <a:lnTo>
                  <a:pt x="16" y="639"/>
                </a:lnTo>
                <a:lnTo>
                  <a:pt x="16" y="637"/>
                </a:lnTo>
                <a:lnTo>
                  <a:pt x="17" y="637"/>
                </a:lnTo>
                <a:lnTo>
                  <a:pt x="17" y="637"/>
                </a:lnTo>
                <a:lnTo>
                  <a:pt x="17" y="634"/>
                </a:lnTo>
                <a:lnTo>
                  <a:pt x="16" y="634"/>
                </a:lnTo>
                <a:lnTo>
                  <a:pt x="14" y="633"/>
                </a:lnTo>
                <a:lnTo>
                  <a:pt x="14" y="632"/>
                </a:lnTo>
                <a:lnTo>
                  <a:pt x="16" y="632"/>
                </a:lnTo>
                <a:lnTo>
                  <a:pt x="16" y="632"/>
                </a:lnTo>
                <a:lnTo>
                  <a:pt x="14" y="629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6" y="624"/>
                </a:lnTo>
                <a:lnTo>
                  <a:pt x="16" y="624"/>
                </a:lnTo>
                <a:lnTo>
                  <a:pt x="14" y="623"/>
                </a:lnTo>
                <a:lnTo>
                  <a:pt x="13" y="621"/>
                </a:lnTo>
                <a:lnTo>
                  <a:pt x="13" y="621"/>
                </a:lnTo>
                <a:lnTo>
                  <a:pt x="13" y="617"/>
                </a:lnTo>
                <a:lnTo>
                  <a:pt x="13" y="617"/>
                </a:lnTo>
                <a:lnTo>
                  <a:pt x="13" y="618"/>
                </a:lnTo>
                <a:lnTo>
                  <a:pt x="13" y="619"/>
                </a:lnTo>
                <a:lnTo>
                  <a:pt x="13" y="619"/>
                </a:lnTo>
                <a:lnTo>
                  <a:pt x="12" y="617"/>
                </a:lnTo>
                <a:lnTo>
                  <a:pt x="12" y="613"/>
                </a:lnTo>
                <a:lnTo>
                  <a:pt x="12" y="613"/>
                </a:lnTo>
                <a:lnTo>
                  <a:pt x="12" y="606"/>
                </a:lnTo>
                <a:lnTo>
                  <a:pt x="12" y="606"/>
                </a:lnTo>
                <a:lnTo>
                  <a:pt x="14" y="603"/>
                </a:lnTo>
                <a:lnTo>
                  <a:pt x="18" y="601"/>
                </a:lnTo>
                <a:lnTo>
                  <a:pt x="18" y="601"/>
                </a:lnTo>
                <a:lnTo>
                  <a:pt x="17" y="599"/>
                </a:lnTo>
                <a:lnTo>
                  <a:pt x="17" y="599"/>
                </a:lnTo>
                <a:lnTo>
                  <a:pt x="17" y="598"/>
                </a:lnTo>
                <a:lnTo>
                  <a:pt x="17" y="597"/>
                </a:lnTo>
                <a:lnTo>
                  <a:pt x="17" y="597"/>
                </a:lnTo>
                <a:lnTo>
                  <a:pt x="16" y="598"/>
                </a:lnTo>
                <a:lnTo>
                  <a:pt x="14" y="597"/>
                </a:lnTo>
                <a:lnTo>
                  <a:pt x="13" y="597"/>
                </a:lnTo>
                <a:lnTo>
                  <a:pt x="13" y="598"/>
                </a:lnTo>
                <a:lnTo>
                  <a:pt x="13" y="598"/>
                </a:lnTo>
                <a:lnTo>
                  <a:pt x="12" y="597"/>
                </a:lnTo>
                <a:lnTo>
                  <a:pt x="12" y="594"/>
                </a:lnTo>
                <a:lnTo>
                  <a:pt x="12" y="594"/>
                </a:lnTo>
                <a:lnTo>
                  <a:pt x="10" y="594"/>
                </a:lnTo>
                <a:lnTo>
                  <a:pt x="10" y="594"/>
                </a:lnTo>
                <a:lnTo>
                  <a:pt x="10" y="588"/>
                </a:lnTo>
                <a:lnTo>
                  <a:pt x="11" y="581"/>
                </a:lnTo>
                <a:lnTo>
                  <a:pt x="12" y="569"/>
                </a:lnTo>
                <a:lnTo>
                  <a:pt x="12" y="569"/>
                </a:lnTo>
                <a:lnTo>
                  <a:pt x="12" y="569"/>
                </a:lnTo>
                <a:lnTo>
                  <a:pt x="13" y="572"/>
                </a:lnTo>
                <a:lnTo>
                  <a:pt x="12" y="576"/>
                </a:lnTo>
                <a:lnTo>
                  <a:pt x="12" y="576"/>
                </a:lnTo>
                <a:lnTo>
                  <a:pt x="12" y="579"/>
                </a:lnTo>
                <a:lnTo>
                  <a:pt x="12" y="582"/>
                </a:lnTo>
                <a:lnTo>
                  <a:pt x="12" y="582"/>
                </a:lnTo>
                <a:lnTo>
                  <a:pt x="13" y="579"/>
                </a:lnTo>
                <a:lnTo>
                  <a:pt x="14" y="578"/>
                </a:lnTo>
                <a:lnTo>
                  <a:pt x="14" y="578"/>
                </a:lnTo>
                <a:lnTo>
                  <a:pt x="14" y="577"/>
                </a:lnTo>
                <a:lnTo>
                  <a:pt x="14" y="576"/>
                </a:lnTo>
                <a:lnTo>
                  <a:pt x="13" y="576"/>
                </a:lnTo>
                <a:lnTo>
                  <a:pt x="13" y="574"/>
                </a:lnTo>
                <a:lnTo>
                  <a:pt x="14" y="574"/>
                </a:lnTo>
                <a:lnTo>
                  <a:pt x="14" y="574"/>
                </a:lnTo>
                <a:lnTo>
                  <a:pt x="14" y="571"/>
                </a:lnTo>
                <a:lnTo>
                  <a:pt x="17" y="568"/>
                </a:lnTo>
                <a:lnTo>
                  <a:pt x="17" y="568"/>
                </a:lnTo>
                <a:lnTo>
                  <a:pt x="16" y="568"/>
                </a:lnTo>
                <a:lnTo>
                  <a:pt x="16" y="567"/>
                </a:lnTo>
                <a:lnTo>
                  <a:pt x="16" y="563"/>
                </a:lnTo>
                <a:lnTo>
                  <a:pt x="16" y="563"/>
                </a:lnTo>
                <a:lnTo>
                  <a:pt x="17" y="562"/>
                </a:lnTo>
                <a:lnTo>
                  <a:pt x="18" y="562"/>
                </a:lnTo>
                <a:lnTo>
                  <a:pt x="18" y="562"/>
                </a:lnTo>
                <a:lnTo>
                  <a:pt x="18" y="561"/>
                </a:lnTo>
                <a:lnTo>
                  <a:pt x="17" y="561"/>
                </a:lnTo>
                <a:lnTo>
                  <a:pt x="17" y="561"/>
                </a:lnTo>
                <a:lnTo>
                  <a:pt x="16" y="561"/>
                </a:lnTo>
                <a:lnTo>
                  <a:pt x="16" y="561"/>
                </a:lnTo>
                <a:lnTo>
                  <a:pt x="17" y="558"/>
                </a:lnTo>
                <a:lnTo>
                  <a:pt x="16" y="557"/>
                </a:lnTo>
                <a:lnTo>
                  <a:pt x="14" y="557"/>
                </a:lnTo>
                <a:lnTo>
                  <a:pt x="14" y="557"/>
                </a:lnTo>
                <a:lnTo>
                  <a:pt x="16" y="551"/>
                </a:lnTo>
                <a:lnTo>
                  <a:pt x="17" y="546"/>
                </a:lnTo>
                <a:lnTo>
                  <a:pt x="17" y="546"/>
                </a:lnTo>
                <a:lnTo>
                  <a:pt x="17" y="547"/>
                </a:lnTo>
                <a:lnTo>
                  <a:pt x="17" y="549"/>
                </a:lnTo>
                <a:lnTo>
                  <a:pt x="16" y="554"/>
                </a:lnTo>
                <a:lnTo>
                  <a:pt x="16" y="554"/>
                </a:lnTo>
                <a:lnTo>
                  <a:pt x="17" y="556"/>
                </a:lnTo>
                <a:lnTo>
                  <a:pt x="19" y="557"/>
                </a:lnTo>
                <a:lnTo>
                  <a:pt x="19" y="557"/>
                </a:lnTo>
                <a:lnTo>
                  <a:pt x="19" y="556"/>
                </a:lnTo>
                <a:lnTo>
                  <a:pt x="17" y="554"/>
                </a:lnTo>
                <a:lnTo>
                  <a:pt x="17" y="554"/>
                </a:lnTo>
                <a:lnTo>
                  <a:pt x="18" y="553"/>
                </a:lnTo>
                <a:lnTo>
                  <a:pt x="18" y="552"/>
                </a:lnTo>
                <a:lnTo>
                  <a:pt x="18" y="547"/>
                </a:lnTo>
                <a:lnTo>
                  <a:pt x="18" y="547"/>
                </a:lnTo>
                <a:lnTo>
                  <a:pt x="19" y="548"/>
                </a:lnTo>
                <a:lnTo>
                  <a:pt x="19" y="548"/>
                </a:lnTo>
                <a:lnTo>
                  <a:pt x="19" y="548"/>
                </a:lnTo>
                <a:lnTo>
                  <a:pt x="19" y="533"/>
                </a:lnTo>
                <a:lnTo>
                  <a:pt x="19" y="533"/>
                </a:lnTo>
                <a:lnTo>
                  <a:pt x="21" y="532"/>
                </a:lnTo>
                <a:lnTo>
                  <a:pt x="21" y="533"/>
                </a:lnTo>
                <a:lnTo>
                  <a:pt x="22" y="533"/>
                </a:lnTo>
                <a:lnTo>
                  <a:pt x="22" y="532"/>
                </a:lnTo>
                <a:lnTo>
                  <a:pt x="22" y="532"/>
                </a:lnTo>
                <a:lnTo>
                  <a:pt x="22" y="532"/>
                </a:lnTo>
                <a:lnTo>
                  <a:pt x="21" y="532"/>
                </a:lnTo>
                <a:lnTo>
                  <a:pt x="21" y="532"/>
                </a:lnTo>
                <a:lnTo>
                  <a:pt x="21" y="529"/>
                </a:lnTo>
                <a:lnTo>
                  <a:pt x="21" y="529"/>
                </a:lnTo>
                <a:lnTo>
                  <a:pt x="21" y="529"/>
                </a:lnTo>
                <a:lnTo>
                  <a:pt x="22" y="531"/>
                </a:lnTo>
                <a:lnTo>
                  <a:pt x="23" y="532"/>
                </a:lnTo>
                <a:lnTo>
                  <a:pt x="23" y="532"/>
                </a:lnTo>
                <a:lnTo>
                  <a:pt x="24" y="532"/>
                </a:lnTo>
                <a:lnTo>
                  <a:pt x="24" y="531"/>
                </a:lnTo>
                <a:lnTo>
                  <a:pt x="23" y="529"/>
                </a:lnTo>
                <a:lnTo>
                  <a:pt x="22" y="529"/>
                </a:lnTo>
                <a:lnTo>
                  <a:pt x="22" y="529"/>
                </a:lnTo>
                <a:lnTo>
                  <a:pt x="22" y="528"/>
                </a:lnTo>
                <a:lnTo>
                  <a:pt x="21" y="528"/>
                </a:lnTo>
                <a:lnTo>
                  <a:pt x="21" y="528"/>
                </a:lnTo>
                <a:lnTo>
                  <a:pt x="22" y="508"/>
                </a:lnTo>
                <a:lnTo>
                  <a:pt x="22" y="497"/>
                </a:lnTo>
                <a:lnTo>
                  <a:pt x="22" y="488"/>
                </a:lnTo>
                <a:lnTo>
                  <a:pt x="22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2"/>
                </a:lnTo>
                <a:lnTo>
                  <a:pt x="21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79"/>
                </a:lnTo>
                <a:lnTo>
                  <a:pt x="23" y="479"/>
                </a:lnTo>
                <a:lnTo>
                  <a:pt x="23" y="479"/>
                </a:lnTo>
                <a:lnTo>
                  <a:pt x="23" y="478"/>
                </a:lnTo>
                <a:lnTo>
                  <a:pt x="24" y="479"/>
                </a:lnTo>
                <a:lnTo>
                  <a:pt x="24" y="482"/>
                </a:lnTo>
                <a:lnTo>
                  <a:pt x="24" y="482"/>
                </a:lnTo>
                <a:lnTo>
                  <a:pt x="27" y="476"/>
                </a:lnTo>
                <a:lnTo>
                  <a:pt x="27" y="476"/>
                </a:lnTo>
                <a:lnTo>
                  <a:pt x="24" y="473"/>
                </a:lnTo>
                <a:lnTo>
                  <a:pt x="22" y="471"/>
                </a:lnTo>
                <a:lnTo>
                  <a:pt x="22" y="471"/>
                </a:lnTo>
                <a:lnTo>
                  <a:pt x="22" y="468"/>
                </a:lnTo>
                <a:lnTo>
                  <a:pt x="24" y="468"/>
                </a:lnTo>
                <a:lnTo>
                  <a:pt x="24" y="468"/>
                </a:lnTo>
                <a:lnTo>
                  <a:pt x="23" y="465"/>
                </a:lnTo>
                <a:lnTo>
                  <a:pt x="23" y="463"/>
                </a:lnTo>
                <a:lnTo>
                  <a:pt x="24" y="455"/>
                </a:lnTo>
                <a:lnTo>
                  <a:pt x="24" y="455"/>
                </a:lnTo>
                <a:lnTo>
                  <a:pt x="25" y="454"/>
                </a:lnTo>
                <a:lnTo>
                  <a:pt x="25" y="454"/>
                </a:lnTo>
                <a:lnTo>
                  <a:pt x="25" y="454"/>
                </a:lnTo>
                <a:lnTo>
                  <a:pt x="24" y="453"/>
                </a:lnTo>
                <a:lnTo>
                  <a:pt x="24" y="453"/>
                </a:lnTo>
                <a:lnTo>
                  <a:pt x="24" y="449"/>
                </a:lnTo>
                <a:lnTo>
                  <a:pt x="24" y="444"/>
                </a:lnTo>
                <a:lnTo>
                  <a:pt x="24" y="444"/>
                </a:lnTo>
                <a:lnTo>
                  <a:pt x="25" y="437"/>
                </a:lnTo>
                <a:lnTo>
                  <a:pt x="27" y="429"/>
                </a:lnTo>
                <a:lnTo>
                  <a:pt x="27" y="429"/>
                </a:lnTo>
                <a:lnTo>
                  <a:pt x="27" y="425"/>
                </a:lnTo>
                <a:lnTo>
                  <a:pt x="27" y="424"/>
                </a:lnTo>
                <a:lnTo>
                  <a:pt x="27" y="423"/>
                </a:lnTo>
                <a:lnTo>
                  <a:pt x="27" y="423"/>
                </a:lnTo>
                <a:lnTo>
                  <a:pt x="25" y="422"/>
                </a:lnTo>
                <a:lnTo>
                  <a:pt x="25" y="422"/>
                </a:lnTo>
                <a:lnTo>
                  <a:pt x="27" y="420"/>
                </a:lnTo>
                <a:lnTo>
                  <a:pt x="28" y="419"/>
                </a:lnTo>
                <a:lnTo>
                  <a:pt x="28" y="419"/>
                </a:lnTo>
                <a:lnTo>
                  <a:pt x="27" y="415"/>
                </a:lnTo>
                <a:lnTo>
                  <a:pt x="27" y="410"/>
                </a:lnTo>
                <a:lnTo>
                  <a:pt x="28" y="400"/>
                </a:lnTo>
                <a:lnTo>
                  <a:pt x="28" y="400"/>
                </a:lnTo>
                <a:lnTo>
                  <a:pt x="28" y="399"/>
                </a:lnTo>
                <a:lnTo>
                  <a:pt x="29" y="400"/>
                </a:lnTo>
                <a:lnTo>
                  <a:pt x="29" y="400"/>
                </a:lnTo>
                <a:lnTo>
                  <a:pt x="30" y="400"/>
                </a:lnTo>
                <a:lnTo>
                  <a:pt x="30" y="400"/>
                </a:lnTo>
                <a:lnTo>
                  <a:pt x="30" y="399"/>
                </a:lnTo>
                <a:lnTo>
                  <a:pt x="29" y="398"/>
                </a:lnTo>
                <a:lnTo>
                  <a:pt x="28" y="397"/>
                </a:lnTo>
                <a:lnTo>
                  <a:pt x="28" y="394"/>
                </a:lnTo>
                <a:lnTo>
                  <a:pt x="28" y="394"/>
                </a:lnTo>
                <a:lnTo>
                  <a:pt x="29" y="395"/>
                </a:lnTo>
                <a:lnTo>
                  <a:pt x="31" y="395"/>
                </a:lnTo>
                <a:lnTo>
                  <a:pt x="31" y="395"/>
                </a:lnTo>
                <a:lnTo>
                  <a:pt x="31" y="394"/>
                </a:lnTo>
                <a:lnTo>
                  <a:pt x="30" y="394"/>
                </a:lnTo>
                <a:lnTo>
                  <a:pt x="30" y="393"/>
                </a:lnTo>
                <a:lnTo>
                  <a:pt x="30" y="392"/>
                </a:lnTo>
                <a:lnTo>
                  <a:pt x="30" y="392"/>
                </a:lnTo>
                <a:lnTo>
                  <a:pt x="31" y="393"/>
                </a:lnTo>
                <a:lnTo>
                  <a:pt x="31" y="394"/>
                </a:lnTo>
                <a:lnTo>
                  <a:pt x="33" y="395"/>
                </a:lnTo>
                <a:lnTo>
                  <a:pt x="33" y="395"/>
                </a:lnTo>
                <a:lnTo>
                  <a:pt x="33" y="394"/>
                </a:lnTo>
                <a:lnTo>
                  <a:pt x="31" y="393"/>
                </a:lnTo>
                <a:lnTo>
                  <a:pt x="31" y="390"/>
                </a:lnTo>
                <a:lnTo>
                  <a:pt x="31" y="389"/>
                </a:lnTo>
                <a:lnTo>
                  <a:pt x="31" y="389"/>
                </a:lnTo>
                <a:lnTo>
                  <a:pt x="33" y="389"/>
                </a:lnTo>
                <a:lnTo>
                  <a:pt x="33" y="392"/>
                </a:lnTo>
                <a:lnTo>
                  <a:pt x="33" y="392"/>
                </a:lnTo>
                <a:lnTo>
                  <a:pt x="34" y="390"/>
                </a:lnTo>
                <a:lnTo>
                  <a:pt x="33" y="389"/>
                </a:lnTo>
                <a:lnTo>
                  <a:pt x="33" y="389"/>
                </a:lnTo>
                <a:lnTo>
                  <a:pt x="33" y="388"/>
                </a:lnTo>
                <a:lnTo>
                  <a:pt x="33" y="388"/>
                </a:lnTo>
                <a:lnTo>
                  <a:pt x="33" y="387"/>
                </a:lnTo>
                <a:lnTo>
                  <a:pt x="33" y="387"/>
                </a:lnTo>
                <a:lnTo>
                  <a:pt x="34" y="384"/>
                </a:lnTo>
                <a:lnTo>
                  <a:pt x="34" y="384"/>
                </a:lnTo>
                <a:lnTo>
                  <a:pt x="31" y="382"/>
                </a:lnTo>
                <a:lnTo>
                  <a:pt x="30" y="380"/>
                </a:lnTo>
                <a:lnTo>
                  <a:pt x="30" y="379"/>
                </a:lnTo>
                <a:lnTo>
                  <a:pt x="30" y="379"/>
                </a:lnTo>
                <a:lnTo>
                  <a:pt x="34" y="380"/>
                </a:lnTo>
                <a:lnTo>
                  <a:pt x="34" y="380"/>
                </a:lnTo>
                <a:lnTo>
                  <a:pt x="33" y="383"/>
                </a:lnTo>
                <a:lnTo>
                  <a:pt x="33" y="383"/>
                </a:lnTo>
                <a:lnTo>
                  <a:pt x="34" y="383"/>
                </a:lnTo>
                <a:lnTo>
                  <a:pt x="35" y="382"/>
                </a:lnTo>
                <a:lnTo>
                  <a:pt x="34" y="378"/>
                </a:lnTo>
                <a:lnTo>
                  <a:pt x="34" y="378"/>
                </a:lnTo>
                <a:lnTo>
                  <a:pt x="36" y="379"/>
                </a:lnTo>
                <a:lnTo>
                  <a:pt x="37" y="379"/>
                </a:lnTo>
                <a:lnTo>
                  <a:pt x="37" y="379"/>
                </a:lnTo>
                <a:lnTo>
                  <a:pt x="35" y="377"/>
                </a:lnTo>
                <a:lnTo>
                  <a:pt x="35" y="377"/>
                </a:lnTo>
                <a:lnTo>
                  <a:pt x="35" y="375"/>
                </a:lnTo>
                <a:lnTo>
                  <a:pt x="36" y="375"/>
                </a:lnTo>
                <a:lnTo>
                  <a:pt x="37" y="374"/>
                </a:lnTo>
                <a:lnTo>
                  <a:pt x="37" y="374"/>
                </a:lnTo>
                <a:lnTo>
                  <a:pt x="39" y="380"/>
                </a:lnTo>
                <a:lnTo>
                  <a:pt x="39" y="383"/>
                </a:lnTo>
                <a:lnTo>
                  <a:pt x="37" y="385"/>
                </a:lnTo>
                <a:lnTo>
                  <a:pt x="37" y="385"/>
                </a:lnTo>
                <a:lnTo>
                  <a:pt x="37" y="387"/>
                </a:lnTo>
                <a:lnTo>
                  <a:pt x="37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90"/>
                </a:lnTo>
                <a:lnTo>
                  <a:pt x="37" y="394"/>
                </a:lnTo>
                <a:lnTo>
                  <a:pt x="37" y="394"/>
                </a:lnTo>
                <a:lnTo>
                  <a:pt x="39" y="394"/>
                </a:lnTo>
                <a:lnTo>
                  <a:pt x="39" y="395"/>
                </a:lnTo>
                <a:lnTo>
                  <a:pt x="39" y="395"/>
                </a:lnTo>
                <a:lnTo>
                  <a:pt x="39" y="399"/>
                </a:lnTo>
                <a:lnTo>
                  <a:pt x="39" y="402"/>
                </a:lnTo>
                <a:lnTo>
                  <a:pt x="40" y="403"/>
                </a:lnTo>
                <a:lnTo>
                  <a:pt x="40" y="403"/>
                </a:lnTo>
                <a:lnTo>
                  <a:pt x="39" y="405"/>
                </a:lnTo>
                <a:lnTo>
                  <a:pt x="39" y="408"/>
                </a:lnTo>
                <a:lnTo>
                  <a:pt x="40" y="414"/>
                </a:lnTo>
                <a:lnTo>
                  <a:pt x="40" y="414"/>
                </a:lnTo>
                <a:lnTo>
                  <a:pt x="39" y="415"/>
                </a:lnTo>
                <a:lnTo>
                  <a:pt x="39" y="419"/>
                </a:lnTo>
                <a:lnTo>
                  <a:pt x="39" y="419"/>
                </a:lnTo>
                <a:lnTo>
                  <a:pt x="40" y="419"/>
                </a:lnTo>
                <a:lnTo>
                  <a:pt x="40" y="418"/>
                </a:lnTo>
                <a:lnTo>
                  <a:pt x="41" y="415"/>
                </a:lnTo>
                <a:lnTo>
                  <a:pt x="41" y="415"/>
                </a:lnTo>
                <a:lnTo>
                  <a:pt x="42" y="415"/>
                </a:lnTo>
                <a:lnTo>
                  <a:pt x="42" y="417"/>
                </a:lnTo>
                <a:lnTo>
                  <a:pt x="41" y="418"/>
                </a:lnTo>
                <a:lnTo>
                  <a:pt x="41" y="418"/>
                </a:lnTo>
                <a:lnTo>
                  <a:pt x="41" y="419"/>
                </a:lnTo>
                <a:lnTo>
                  <a:pt x="42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7"/>
                </a:lnTo>
                <a:lnTo>
                  <a:pt x="43" y="415"/>
                </a:lnTo>
                <a:lnTo>
                  <a:pt x="41" y="413"/>
                </a:lnTo>
                <a:lnTo>
                  <a:pt x="41" y="413"/>
                </a:lnTo>
                <a:lnTo>
                  <a:pt x="41" y="403"/>
                </a:lnTo>
                <a:lnTo>
                  <a:pt x="42" y="395"/>
                </a:lnTo>
                <a:lnTo>
                  <a:pt x="42" y="395"/>
                </a:lnTo>
                <a:lnTo>
                  <a:pt x="43" y="397"/>
                </a:lnTo>
                <a:lnTo>
                  <a:pt x="45" y="397"/>
                </a:lnTo>
                <a:lnTo>
                  <a:pt x="46" y="398"/>
                </a:lnTo>
                <a:lnTo>
                  <a:pt x="46" y="398"/>
                </a:lnTo>
                <a:lnTo>
                  <a:pt x="46" y="398"/>
                </a:lnTo>
                <a:lnTo>
                  <a:pt x="46" y="397"/>
                </a:lnTo>
                <a:lnTo>
                  <a:pt x="46" y="395"/>
                </a:lnTo>
                <a:lnTo>
                  <a:pt x="47" y="394"/>
                </a:lnTo>
                <a:lnTo>
                  <a:pt x="47" y="394"/>
                </a:lnTo>
                <a:lnTo>
                  <a:pt x="46" y="394"/>
                </a:lnTo>
                <a:lnTo>
                  <a:pt x="45" y="395"/>
                </a:lnTo>
                <a:lnTo>
                  <a:pt x="45" y="395"/>
                </a:lnTo>
                <a:lnTo>
                  <a:pt x="43" y="395"/>
                </a:lnTo>
                <a:lnTo>
                  <a:pt x="43" y="394"/>
                </a:lnTo>
                <a:lnTo>
                  <a:pt x="43" y="390"/>
                </a:lnTo>
                <a:lnTo>
                  <a:pt x="43" y="390"/>
                </a:lnTo>
                <a:lnTo>
                  <a:pt x="45" y="390"/>
                </a:lnTo>
                <a:lnTo>
                  <a:pt x="46" y="390"/>
                </a:lnTo>
                <a:lnTo>
                  <a:pt x="46" y="390"/>
                </a:lnTo>
                <a:lnTo>
                  <a:pt x="46" y="389"/>
                </a:lnTo>
                <a:lnTo>
                  <a:pt x="45" y="389"/>
                </a:lnTo>
                <a:lnTo>
                  <a:pt x="45" y="388"/>
                </a:lnTo>
                <a:lnTo>
                  <a:pt x="45" y="387"/>
                </a:lnTo>
                <a:lnTo>
                  <a:pt x="45" y="387"/>
                </a:lnTo>
                <a:lnTo>
                  <a:pt x="46" y="388"/>
                </a:lnTo>
                <a:lnTo>
                  <a:pt x="47" y="387"/>
                </a:lnTo>
                <a:lnTo>
                  <a:pt x="47" y="387"/>
                </a:lnTo>
                <a:lnTo>
                  <a:pt x="47" y="387"/>
                </a:lnTo>
                <a:lnTo>
                  <a:pt x="46" y="387"/>
                </a:lnTo>
                <a:lnTo>
                  <a:pt x="46" y="387"/>
                </a:lnTo>
                <a:lnTo>
                  <a:pt x="46" y="387"/>
                </a:lnTo>
                <a:lnTo>
                  <a:pt x="45" y="385"/>
                </a:lnTo>
                <a:lnTo>
                  <a:pt x="45" y="385"/>
                </a:lnTo>
                <a:lnTo>
                  <a:pt x="46" y="384"/>
                </a:lnTo>
                <a:lnTo>
                  <a:pt x="47" y="383"/>
                </a:lnTo>
                <a:lnTo>
                  <a:pt x="48" y="384"/>
                </a:lnTo>
                <a:lnTo>
                  <a:pt x="48" y="384"/>
                </a:lnTo>
                <a:lnTo>
                  <a:pt x="48" y="382"/>
                </a:lnTo>
                <a:lnTo>
                  <a:pt x="47" y="380"/>
                </a:lnTo>
                <a:lnTo>
                  <a:pt x="47" y="378"/>
                </a:lnTo>
                <a:lnTo>
                  <a:pt x="47" y="378"/>
                </a:lnTo>
                <a:lnTo>
                  <a:pt x="48" y="377"/>
                </a:lnTo>
                <a:lnTo>
                  <a:pt x="48" y="377"/>
                </a:lnTo>
                <a:lnTo>
                  <a:pt x="50" y="375"/>
                </a:lnTo>
                <a:lnTo>
                  <a:pt x="50" y="374"/>
                </a:lnTo>
                <a:lnTo>
                  <a:pt x="50" y="374"/>
                </a:lnTo>
                <a:lnTo>
                  <a:pt x="48" y="372"/>
                </a:lnTo>
                <a:lnTo>
                  <a:pt x="48" y="372"/>
                </a:lnTo>
                <a:lnTo>
                  <a:pt x="46" y="372"/>
                </a:lnTo>
                <a:lnTo>
                  <a:pt x="46" y="372"/>
                </a:lnTo>
                <a:lnTo>
                  <a:pt x="46" y="368"/>
                </a:lnTo>
                <a:lnTo>
                  <a:pt x="45" y="367"/>
                </a:lnTo>
                <a:lnTo>
                  <a:pt x="43" y="367"/>
                </a:lnTo>
                <a:lnTo>
                  <a:pt x="43" y="367"/>
                </a:lnTo>
                <a:lnTo>
                  <a:pt x="43" y="365"/>
                </a:lnTo>
                <a:lnTo>
                  <a:pt x="45" y="364"/>
                </a:lnTo>
                <a:lnTo>
                  <a:pt x="45" y="364"/>
                </a:lnTo>
                <a:lnTo>
                  <a:pt x="46" y="364"/>
                </a:lnTo>
                <a:lnTo>
                  <a:pt x="46" y="365"/>
                </a:lnTo>
                <a:lnTo>
                  <a:pt x="46" y="365"/>
                </a:lnTo>
                <a:lnTo>
                  <a:pt x="47" y="365"/>
                </a:lnTo>
                <a:lnTo>
                  <a:pt x="48" y="363"/>
                </a:lnTo>
                <a:lnTo>
                  <a:pt x="48" y="363"/>
                </a:lnTo>
                <a:lnTo>
                  <a:pt x="47" y="362"/>
                </a:lnTo>
                <a:lnTo>
                  <a:pt x="48" y="359"/>
                </a:lnTo>
                <a:lnTo>
                  <a:pt x="48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57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7" y="355"/>
                </a:lnTo>
                <a:lnTo>
                  <a:pt x="47" y="358"/>
                </a:lnTo>
                <a:lnTo>
                  <a:pt x="47" y="358"/>
                </a:lnTo>
                <a:lnTo>
                  <a:pt x="45" y="359"/>
                </a:lnTo>
                <a:lnTo>
                  <a:pt x="45" y="360"/>
                </a:lnTo>
                <a:lnTo>
                  <a:pt x="43" y="360"/>
                </a:lnTo>
                <a:lnTo>
                  <a:pt x="42" y="362"/>
                </a:lnTo>
                <a:lnTo>
                  <a:pt x="42" y="362"/>
                </a:lnTo>
                <a:lnTo>
                  <a:pt x="42" y="348"/>
                </a:lnTo>
                <a:lnTo>
                  <a:pt x="42" y="342"/>
                </a:lnTo>
                <a:lnTo>
                  <a:pt x="43" y="337"/>
                </a:lnTo>
                <a:lnTo>
                  <a:pt x="43" y="337"/>
                </a:lnTo>
                <a:lnTo>
                  <a:pt x="45" y="337"/>
                </a:lnTo>
                <a:lnTo>
                  <a:pt x="45" y="337"/>
                </a:lnTo>
                <a:lnTo>
                  <a:pt x="43" y="339"/>
                </a:lnTo>
                <a:lnTo>
                  <a:pt x="43" y="339"/>
                </a:lnTo>
                <a:lnTo>
                  <a:pt x="43" y="357"/>
                </a:lnTo>
                <a:lnTo>
                  <a:pt x="43" y="357"/>
                </a:lnTo>
                <a:lnTo>
                  <a:pt x="45" y="353"/>
                </a:lnTo>
                <a:lnTo>
                  <a:pt x="45" y="352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49"/>
                </a:lnTo>
                <a:lnTo>
                  <a:pt x="45" y="349"/>
                </a:lnTo>
                <a:lnTo>
                  <a:pt x="45" y="348"/>
                </a:lnTo>
                <a:lnTo>
                  <a:pt x="45" y="348"/>
                </a:lnTo>
                <a:lnTo>
                  <a:pt x="45" y="347"/>
                </a:lnTo>
                <a:lnTo>
                  <a:pt x="46" y="347"/>
                </a:lnTo>
                <a:lnTo>
                  <a:pt x="46" y="347"/>
                </a:lnTo>
                <a:lnTo>
                  <a:pt x="46" y="345"/>
                </a:lnTo>
                <a:lnTo>
                  <a:pt x="46" y="345"/>
                </a:lnTo>
                <a:lnTo>
                  <a:pt x="45" y="344"/>
                </a:lnTo>
                <a:lnTo>
                  <a:pt x="45" y="344"/>
                </a:lnTo>
                <a:lnTo>
                  <a:pt x="45" y="343"/>
                </a:lnTo>
                <a:lnTo>
                  <a:pt x="45" y="343"/>
                </a:lnTo>
                <a:lnTo>
                  <a:pt x="45" y="342"/>
                </a:lnTo>
                <a:lnTo>
                  <a:pt x="45" y="342"/>
                </a:lnTo>
                <a:lnTo>
                  <a:pt x="45" y="338"/>
                </a:lnTo>
                <a:lnTo>
                  <a:pt x="45" y="334"/>
                </a:lnTo>
                <a:lnTo>
                  <a:pt x="45" y="334"/>
                </a:lnTo>
                <a:lnTo>
                  <a:pt x="45" y="333"/>
                </a:lnTo>
                <a:lnTo>
                  <a:pt x="46" y="333"/>
                </a:lnTo>
                <a:lnTo>
                  <a:pt x="46" y="333"/>
                </a:lnTo>
                <a:lnTo>
                  <a:pt x="46" y="333"/>
                </a:lnTo>
                <a:lnTo>
                  <a:pt x="45" y="333"/>
                </a:lnTo>
                <a:lnTo>
                  <a:pt x="43" y="333"/>
                </a:lnTo>
                <a:lnTo>
                  <a:pt x="43" y="333"/>
                </a:lnTo>
                <a:lnTo>
                  <a:pt x="45" y="332"/>
                </a:lnTo>
                <a:lnTo>
                  <a:pt x="46" y="330"/>
                </a:lnTo>
                <a:lnTo>
                  <a:pt x="46" y="330"/>
                </a:lnTo>
                <a:lnTo>
                  <a:pt x="45" y="330"/>
                </a:lnTo>
                <a:lnTo>
                  <a:pt x="45" y="330"/>
                </a:lnTo>
                <a:lnTo>
                  <a:pt x="42" y="330"/>
                </a:lnTo>
                <a:lnTo>
                  <a:pt x="42" y="330"/>
                </a:lnTo>
                <a:lnTo>
                  <a:pt x="41" y="317"/>
                </a:lnTo>
                <a:lnTo>
                  <a:pt x="41" y="317"/>
                </a:lnTo>
                <a:lnTo>
                  <a:pt x="42" y="315"/>
                </a:lnTo>
                <a:lnTo>
                  <a:pt x="42" y="315"/>
                </a:lnTo>
                <a:lnTo>
                  <a:pt x="42" y="312"/>
                </a:lnTo>
                <a:lnTo>
                  <a:pt x="42" y="312"/>
                </a:lnTo>
                <a:lnTo>
                  <a:pt x="42" y="310"/>
                </a:lnTo>
                <a:lnTo>
                  <a:pt x="42" y="308"/>
                </a:lnTo>
                <a:lnTo>
                  <a:pt x="42" y="308"/>
                </a:lnTo>
                <a:lnTo>
                  <a:pt x="42" y="308"/>
                </a:lnTo>
                <a:lnTo>
                  <a:pt x="43" y="307"/>
                </a:lnTo>
                <a:lnTo>
                  <a:pt x="43" y="307"/>
                </a:lnTo>
                <a:lnTo>
                  <a:pt x="42" y="304"/>
                </a:lnTo>
                <a:lnTo>
                  <a:pt x="42" y="300"/>
                </a:lnTo>
                <a:lnTo>
                  <a:pt x="42" y="297"/>
                </a:lnTo>
                <a:lnTo>
                  <a:pt x="42" y="293"/>
                </a:lnTo>
                <a:lnTo>
                  <a:pt x="42" y="293"/>
                </a:lnTo>
                <a:lnTo>
                  <a:pt x="43" y="293"/>
                </a:lnTo>
                <a:lnTo>
                  <a:pt x="43" y="293"/>
                </a:lnTo>
                <a:lnTo>
                  <a:pt x="45" y="294"/>
                </a:lnTo>
                <a:lnTo>
                  <a:pt x="45" y="294"/>
                </a:lnTo>
                <a:lnTo>
                  <a:pt x="43" y="297"/>
                </a:lnTo>
                <a:lnTo>
                  <a:pt x="45" y="300"/>
                </a:lnTo>
                <a:lnTo>
                  <a:pt x="45" y="300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7" y="302"/>
                </a:lnTo>
                <a:lnTo>
                  <a:pt x="46" y="300"/>
                </a:lnTo>
                <a:lnTo>
                  <a:pt x="45" y="297"/>
                </a:lnTo>
                <a:lnTo>
                  <a:pt x="45" y="297"/>
                </a:lnTo>
                <a:lnTo>
                  <a:pt x="46" y="297"/>
                </a:lnTo>
                <a:lnTo>
                  <a:pt x="46" y="295"/>
                </a:lnTo>
                <a:lnTo>
                  <a:pt x="46" y="294"/>
                </a:lnTo>
                <a:lnTo>
                  <a:pt x="47" y="294"/>
                </a:lnTo>
                <a:lnTo>
                  <a:pt x="47" y="294"/>
                </a:lnTo>
                <a:lnTo>
                  <a:pt x="46" y="293"/>
                </a:lnTo>
                <a:lnTo>
                  <a:pt x="45" y="293"/>
                </a:lnTo>
                <a:lnTo>
                  <a:pt x="43" y="293"/>
                </a:lnTo>
                <a:lnTo>
                  <a:pt x="43" y="293"/>
                </a:lnTo>
                <a:lnTo>
                  <a:pt x="43" y="290"/>
                </a:lnTo>
                <a:lnTo>
                  <a:pt x="45" y="289"/>
                </a:lnTo>
                <a:lnTo>
                  <a:pt x="45" y="289"/>
                </a:lnTo>
                <a:lnTo>
                  <a:pt x="43" y="289"/>
                </a:lnTo>
                <a:lnTo>
                  <a:pt x="43" y="290"/>
                </a:lnTo>
                <a:lnTo>
                  <a:pt x="43" y="292"/>
                </a:lnTo>
                <a:lnTo>
                  <a:pt x="43" y="292"/>
                </a:lnTo>
                <a:lnTo>
                  <a:pt x="42" y="289"/>
                </a:lnTo>
                <a:lnTo>
                  <a:pt x="41" y="285"/>
                </a:lnTo>
                <a:lnTo>
                  <a:pt x="41" y="285"/>
                </a:lnTo>
                <a:lnTo>
                  <a:pt x="42" y="280"/>
                </a:lnTo>
                <a:lnTo>
                  <a:pt x="42" y="280"/>
                </a:lnTo>
                <a:lnTo>
                  <a:pt x="42" y="279"/>
                </a:lnTo>
                <a:lnTo>
                  <a:pt x="42" y="279"/>
                </a:lnTo>
                <a:lnTo>
                  <a:pt x="42" y="278"/>
                </a:lnTo>
                <a:lnTo>
                  <a:pt x="42" y="278"/>
                </a:lnTo>
                <a:lnTo>
                  <a:pt x="42" y="277"/>
                </a:lnTo>
                <a:lnTo>
                  <a:pt x="42" y="275"/>
                </a:lnTo>
                <a:lnTo>
                  <a:pt x="41" y="274"/>
                </a:lnTo>
                <a:lnTo>
                  <a:pt x="41" y="274"/>
                </a:lnTo>
                <a:lnTo>
                  <a:pt x="41" y="273"/>
                </a:lnTo>
                <a:lnTo>
                  <a:pt x="42" y="273"/>
                </a:lnTo>
                <a:lnTo>
                  <a:pt x="42" y="273"/>
                </a:lnTo>
                <a:lnTo>
                  <a:pt x="42" y="272"/>
                </a:lnTo>
                <a:lnTo>
                  <a:pt x="41" y="269"/>
                </a:lnTo>
                <a:lnTo>
                  <a:pt x="41" y="269"/>
                </a:lnTo>
                <a:lnTo>
                  <a:pt x="42" y="270"/>
                </a:lnTo>
                <a:lnTo>
                  <a:pt x="42" y="272"/>
                </a:lnTo>
                <a:lnTo>
                  <a:pt x="42" y="272"/>
                </a:lnTo>
                <a:lnTo>
                  <a:pt x="43" y="270"/>
                </a:lnTo>
                <a:lnTo>
                  <a:pt x="45" y="269"/>
                </a:lnTo>
                <a:lnTo>
                  <a:pt x="45" y="269"/>
                </a:lnTo>
                <a:lnTo>
                  <a:pt x="45" y="268"/>
                </a:lnTo>
                <a:lnTo>
                  <a:pt x="42" y="267"/>
                </a:lnTo>
                <a:lnTo>
                  <a:pt x="42" y="267"/>
                </a:lnTo>
                <a:lnTo>
                  <a:pt x="43" y="265"/>
                </a:lnTo>
                <a:lnTo>
                  <a:pt x="43" y="264"/>
                </a:lnTo>
                <a:lnTo>
                  <a:pt x="42" y="264"/>
                </a:lnTo>
                <a:lnTo>
                  <a:pt x="42" y="264"/>
                </a:lnTo>
                <a:lnTo>
                  <a:pt x="41" y="264"/>
                </a:lnTo>
                <a:lnTo>
                  <a:pt x="42" y="265"/>
                </a:lnTo>
                <a:lnTo>
                  <a:pt x="42" y="267"/>
                </a:lnTo>
                <a:lnTo>
                  <a:pt x="42" y="268"/>
                </a:lnTo>
                <a:lnTo>
                  <a:pt x="42" y="268"/>
                </a:lnTo>
                <a:lnTo>
                  <a:pt x="41" y="267"/>
                </a:lnTo>
                <a:lnTo>
                  <a:pt x="41" y="265"/>
                </a:lnTo>
                <a:lnTo>
                  <a:pt x="41" y="265"/>
                </a:lnTo>
                <a:lnTo>
                  <a:pt x="40" y="265"/>
                </a:lnTo>
                <a:lnTo>
                  <a:pt x="40" y="267"/>
                </a:lnTo>
                <a:lnTo>
                  <a:pt x="39" y="268"/>
                </a:lnTo>
                <a:lnTo>
                  <a:pt x="37" y="269"/>
                </a:lnTo>
                <a:lnTo>
                  <a:pt x="37" y="269"/>
                </a:lnTo>
                <a:lnTo>
                  <a:pt x="37" y="272"/>
                </a:lnTo>
                <a:lnTo>
                  <a:pt x="36" y="274"/>
                </a:lnTo>
                <a:lnTo>
                  <a:pt x="36" y="274"/>
                </a:lnTo>
                <a:lnTo>
                  <a:pt x="36" y="273"/>
                </a:lnTo>
                <a:lnTo>
                  <a:pt x="37" y="272"/>
                </a:lnTo>
                <a:lnTo>
                  <a:pt x="37" y="272"/>
                </a:lnTo>
                <a:lnTo>
                  <a:pt x="36" y="270"/>
                </a:lnTo>
                <a:lnTo>
                  <a:pt x="36" y="270"/>
                </a:lnTo>
                <a:lnTo>
                  <a:pt x="35" y="272"/>
                </a:lnTo>
                <a:lnTo>
                  <a:pt x="36" y="272"/>
                </a:lnTo>
                <a:lnTo>
                  <a:pt x="36" y="272"/>
                </a:lnTo>
                <a:lnTo>
                  <a:pt x="35" y="272"/>
                </a:lnTo>
                <a:lnTo>
                  <a:pt x="34" y="272"/>
                </a:lnTo>
                <a:lnTo>
                  <a:pt x="33" y="272"/>
                </a:lnTo>
                <a:lnTo>
                  <a:pt x="33" y="273"/>
                </a:lnTo>
                <a:lnTo>
                  <a:pt x="33" y="273"/>
                </a:lnTo>
                <a:lnTo>
                  <a:pt x="31" y="273"/>
                </a:lnTo>
                <a:lnTo>
                  <a:pt x="31" y="270"/>
                </a:lnTo>
                <a:lnTo>
                  <a:pt x="33" y="269"/>
                </a:lnTo>
                <a:lnTo>
                  <a:pt x="31" y="268"/>
                </a:lnTo>
                <a:lnTo>
                  <a:pt x="31" y="268"/>
                </a:lnTo>
                <a:lnTo>
                  <a:pt x="30" y="272"/>
                </a:lnTo>
                <a:lnTo>
                  <a:pt x="29" y="274"/>
                </a:lnTo>
                <a:lnTo>
                  <a:pt x="29" y="274"/>
                </a:lnTo>
                <a:lnTo>
                  <a:pt x="29" y="275"/>
                </a:lnTo>
                <a:lnTo>
                  <a:pt x="30" y="275"/>
                </a:lnTo>
                <a:lnTo>
                  <a:pt x="31" y="274"/>
                </a:lnTo>
                <a:lnTo>
                  <a:pt x="31" y="274"/>
                </a:lnTo>
                <a:lnTo>
                  <a:pt x="31" y="274"/>
                </a:lnTo>
                <a:lnTo>
                  <a:pt x="30" y="277"/>
                </a:lnTo>
                <a:lnTo>
                  <a:pt x="29" y="277"/>
                </a:lnTo>
                <a:lnTo>
                  <a:pt x="29" y="277"/>
                </a:lnTo>
                <a:lnTo>
                  <a:pt x="29" y="279"/>
                </a:lnTo>
                <a:lnTo>
                  <a:pt x="28" y="280"/>
                </a:lnTo>
                <a:lnTo>
                  <a:pt x="28" y="280"/>
                </a:lnTo>
                <a:lnTo>
                  <a:pt x="27" y="279"/>
                </a:lnTo>
                <a:lnTo>
                  <a:pt x="27" y="277"/>
                </a:lnTo>
                <a:lnTo>
                  <a:pt x="27" y="273"/>
                </a:lnTo>
                <a:lnTo>
                  <a:pt x="27" y="270"/>
                </a:lnTo>
                <a:lnTo>
                  <a:pt x="27" y="270"/>
                </a:lnTo>
                <a:lnTo>
                  <a:pt x="28" y="272"/>
                </a:lnTo>
                <a:lnTo>
                  <a:pt x="29" y="272"/>
                </a:lnTo>
                <a:lnTo>
                  <a:pt x="29" y="272"/>
                </a:lnTo>
                <a:lnTo>
                  <a:pt x="29" y="270"/>
                </a:lnTo>
                <a:lnTo>
                  <a:pt x="28" y="270"/>
                </a:lnTo>
                <a:lnTo>
                  <a:pt x="28" y="269"/>
                </a:lnTo>
                <a:lnTo>
                  <a:pt x="28" y="268"/>
                </a:lnTo>
                <a:lnTo>
                  <a:pt x="28" y="268"/>
                </a:lnTo>
                <a:lnTo>
                  <a:pt x="27" y="269"/>
                </a:lnTo>
                <a:lnTo>
                  <a:pt x="27" y="269"/>
                </a:lnTo>
                <a:lnTo>
                  <a:pt x="24" y="265"/>
                </a:lnTo>
                <a:lnTo>
                  <a:pt x="23" y="264"/>
                </a:lnTo>
                <a:lnTo>
                  <a:pt x="22" y="264"/>
                </a:lnTo>
                <a:lnTo>
                  <a:pt x="22" y="264"/>
                </a:lnTo>
                <a:lnTo>
                  <a:pt x="22" y="262"/>
                </a:lnTo>
                <a:lnTo>
                  <a:pt x="23" y="260"/>
                </a:lnTo>
                <a:lnTo>
                  <a:pt x="23" y="260"/>
                </a:lnTo>
                <a:lnTo>
                  <a:pt x="23" y="258"/>
                </a:lnTo>
                <a:lnTo>
                  <a:pt x="23" y="254"/>
                </a:lnTo>
                <a:lnTo>
                  <a:pt x="23" y="254"/>
                </a:lnTo>
                <a:lnTo>
                  <a:pt x="24" y="255"/>
                </a:lnTo>
                <a:lnTo>
                  <a:pt x="24" y="257"/>
                </a:lnTo>
                <a:lnTo>
                  <a:pt x="24" y="257"/>
                </a:lnTo>
                <a:lnTo>
                  <a:pt x="25" y="255"/>
                </a:lnTo>
                <a:lnTo>
                  <a:pt x="25" y="253"/>
                </a:lnTo>
                <a:lnTo>
                  <a:pt x="27" y="250"/>
                </a:lnTo>
                <a:lnTo>
                  <a:pt x="28" y="250"/>
                </a:lnTo>
                <a:lnTo>
                  <a:pt x="28" y="250"/>
                </a:lnTo>
                <a:lnTo>
                  <a:pt x="27" y="249"/>
                </a:lnTo>
                <a:lnTo>
                  <a:pt x="25" y="249"/>
                </a:lnTo>
                <a:lnTo>
                  <a:pt x="24" y="252"/>
                </a:lnTo>
                <a:lnTo>
                  <a:pt x="24" y="252"/>
                </a:lnTo>
                <a:lnTo>
                  <a:pt x="23" y="250"/>
                </a:lnTo>
                <a:lnTo>
                  <a:pt x="23" y="250"/>
                </a:lnTo>
                <a:lnTo>
                  <a:pt x="23" y="248"/>
                </a:lnTo>
                <a:lnTo>
                  <a:pt x="23" y="248"/>
                </a:lnTo>
                <a:lnTo>
                  <a:pt x="24" y="249"/>
                </a:lnTo>
                <a:lnTo>
                  <a:pt x="25" y="248"/>
                </a:lnTo>
                <a:lnTo>
                  <a:pt x="28" y="247"/>
                </a:lnTo>
                <a:lnTo>
                  <a:pt x="28" y="247"/>
                </a:lnTo>
                <a:lnTo>
                  <a:pt x="25" y="243"/>
                </a:lnTo>
                <a:lnTo>
                  <a:pt x="24" y="242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7"/>
                </a:lnTo>
                <a:lnTo>
                  <a:pt x="25" y="237"/>
                </a:lnTo>
                <a:lnTo>
                  <a:pt x="25" y="237"/>
                </a:lnTo>
                <a:lnTo>
                  <a:pt x="25" y="235"/>
                </a:lnTo>
                <a:lnTo>
                  <a:pt x="25" y="235"/>
                </a:lnTo>
                <a:lnTo>
                  <a:pt x="24" y="235"/>
                </a:lnTo>
                <a:lnTo>
                  <a:pt x="24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4"/>
                </a:lnTo>
                <a:lnTo>
                  <a:pt x="24" y="234"/>
                </a:lnTo>
                <a:lnTo>
                  <a:pt x="24" y="234"/>
                </a:lnTo>
                <a:lnTo>
                  <a:pt x="23" y="230"/>
                </a:lnTo>
                <a:lnTo>
                  <a:pt x="23" y="228"/>
                </a:lnTo>
                <a:lnTo>
                  <a:pt x="23" y="228"/>
                </a:lnTo>
                <a:lnTo>
                  <a:pt x="24" y="225"/>
                </a:lnTo>
                <a:lnTo>
                  <a:pt x="24" y="223"/>
                </a:lnTo>
                <a:lnTo>
                  <a:pt x="24" y="223"/>
                </a:lnTo>
                <a:lnTo>
                  <a:pt x="24" y="224"/>
                </a:lnTo>
                <a:lnTo>
                  <a:pt x="23" y="225"/>
                </a:lnTo>
                <a:lnTo>
                  <a:pt x="23" y="225"/>
                </a:lnTo>
                <a:lnTo>
                  <a:pt x="23" y="223"/>
                </a:lnTo>
                <a:lnTo>
                  <a:pt x="23" y="220"/>
                </a:lnTo>
                <a:lnTo>
                  <a:pt x="23" y="216"/>
                </a:lnTo>
                <a:lnTo>
                  <a:pt x="23" y="213"/>
                </a:lnTo>
                <a:lnTo>
                  <a:pt x="23" y="213"/>
                </a:lnTo>
                <a:lnTo>
                  <a:pt x="24" y="213"/>
                </a:lnTo>
                <a:lnTo>
                  <a:pt x="25" y="211"/>
                </a:lnTo>
                <a:lnTo>
                  <a:pt x="25" y="210"/>
                </a:lnTo>
                <a:lnTo>
                  <a:pt x="25" y="210"/>
                </a:lnTo>
                <a:lnTo>
                  <a:pt x="25" y="210"/>
                </a:lnTo>
                <a:lnTo>
                  <a:pt x="24" y="210"/>
                </a:lnTo>
                <a:lnTo>
                  <a:pt x="24" y="210"/>
                </a:lnTo>
                <a:lnTo>
                  <a:pt x="24" y="205"/>
                </a:lnTo>
                <a:lnTo>
                  <a:pt x="23" y="201"/>
                </a:lnTo>
                <a:lnTo>
                  <a:pt x="23" y="201"/>
                </a:lnTo>
                <a:lnTo>
                  <a:pt x="25" y="200"/>
                </a:lnTo>
                <a:lnTo>
                  <a:pt x="25" y="198"/>
                </a:lnTo>
                <a:lnTo>
                  <a:pt x="25" y="198"/>
                </a:lnTo>
                <a:lnTo>
                  <a:pt x="25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5" y="198"/>
                </a:lnTo>
                <a:lnTo>
                  <a:pt x="25" y="198"/>
                </a:lnTo>
                <a:lnTo>
                  <a:pt x="24" y="196"/>
                </a:lnTo>
                <a:lnTo>
                  <a:pt x="24" y="195"/>
                </a:lnTo>
                <a:lnTo>
                  <a:pt x="25" y="194"/>
                </a:lnTo>
                <a:lnTo>
                  <a:pt x="25" y="194"/>
                </a:lnTo>
                <a:lnTo>
                  <a:pt x="27" y="195"/>
                </a:lnTo>
                <a:lnTo>
                  <a:pt x="27" y="196"/>
                </a:lnTo>
                <a:lnTo>
                  <a:pt x="27" y="201"/>
                </a:lnTo>
                <a:lnTo>
                  <a:pt x="27" y="201"/>
                </a:lnTo>
                <a:lnTo>
                  <a:pt x="28" y="203"/>
                </a:lnTo>
                <a:lnTo>
                  <a:pt x="28" y="203"/>
                </a:lnTo>
                <a:lnTo>
                  <a:pt x="28" y="204"/>
                </a:lnTo>
                <a:lnTo>
                  <a:pt x="28" y="204"/>
                </a:lnTo>
                <a:lnTo>
                  <a:pt x="27" y="204"/>
                </a:lnTo>
                <a:lnTo>
                  <a:pt x="27" y="205"/>
                </a:lnTo>
                <a:lnTo>
                  <a:pt x="27" y="208"/>
                </a:lnTo>
                <a:lnTo>
                  <a:pt x="27" y="209"/>
                </a:lnTo>
                <a:lnTo>
                  <a:pt x="27" y="209"/>
                </a:lnTo>
                <a:lnTo>
                  <a:pt x="28" y="211"/>
                </a:lnTo>
                <a:lnTo>
                  <a:pt x="28" y="211"/>
                </a:lnTo>
                <a:lnTo>
                  <a:pt x="27" y="213"/>
                </a:lnTo>
                <a:lnTo>
                  <a:pt x="24" y="214"/>
                </a:lnTo>
                <a:lnTo>
                  <a:pt x="24" y="214"/>
                </a:lnTo>
                <a:lnTo>
                  <a:pt x="25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9"/>
                </a:lnTo>
                <a:lnTo>
                  <a:pt x="24" y="219"/>
                </a:lnTo>
                <a:lnTo>
                  <a:pt x="25" y="218"/>
                </a:lnTo>
                <a:lnTo>
                  <a:pt x="27" y="218"/>
                </a:lnTo>
                <a:lnTo>
                  <a:pt x="28" y="216"/>
                </a:lnTo>
                <a:lnTo>
                  <a:pt x="29" y="216"/>
                </a:lnTo>
                <a:lnTo>
                  <a:pt x="29" y="216"/>
                </a:lnTo>
                <a:lnTo>
                  <a:pt x="27" y="219"/>
                </a:lnTo>
                <a:lnTo>
                  <a:pt x="24" y="220"/>
                </a:lnTo>
                <a:lnTo>
                  <a:pt x="24" y="220"/>
                </a:lnTo>
                <a:lnTo>
                  <a:pt x="24" y="221"/>
                </a:lnTo>
                <a:lnTo>
                  <a:pt x="25" y="221"/>
                </a:lnTo>
                <a:lnTo>
                  <a:pt x="27" y="221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5" y="223"/>
                </a:lnTo>
                <a:lnTo>
                  <a:pt x="25" y="224"/>
                </a:lnTo>
                <a:lnTo>
                  <a:pt x="24" y="226"/>
                </a:lnTo>
                <a:lnTo>
                  <a:pt x="24" y="226"/>
                </a:lnTo>
                <a:lnTo>
                  <a:pt x="25" y="226"/>
                </a:lnTo>
                <a:lnTo>
                  <a:pt x="25" y="226"/>
                </a:lnTo>
                <a:lnTo>
                  <a:pt x="27" y="226"/>
                </a:lnTo>
                <a:lnTo>
                  <a:pt x="27" y="225"/>
                </a:lnTo>
                <a:lnTo>
                  <a:pt x="27" y="225"/>
                </a:lnTo>
                <a:lnTo>
                  <a:pt x="27" y="226"/>
                </a:lnTo>
                <a:lnTo>
                  <a:pt x="27" y="228"/>
                </a:lnTo>
                <a:lnTo>
                  <a:pt x="27" y="229"/>
                </a:lnTo>
                <a:lnTo>
                  <a:pt x="27" y="229"/>
                </a:lnTo>
                <a:lnTo>
                  <a:pt x="27" y="229"/>
                </a:lnTo>
                <a:lnTo>
                  <a:pt x="29" y="229"/>
                </a:lnTo>
                <a:lnTo>
                  <a:pt x="29" y="229"/>
                </a:lnTo>
                <a:lnTo>
                  <a:pt x="28" y="226"/>
                </a:lnTo>
                <a:lnTo>
                  <a:pt x="28" y="225"/>
                </a:lnTo>
                <a:lnTo>
                  <a:pt x="27" y="225"/>
                </a:lnTo>
                <a:lnTo>
                  <a:pt x="27" y="225"/>
                </a:lnTo>
                <a:lnTo>
                  <a:pt x="27" y="224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29" y="221"/>
                </a:lnTo>
                <a:lnTo>
                  <a:pt x="30" y="223"/>
                </a:lnTo>
                <a:lnTo>
                  <a:pt x="30" y="223"/>
                </a:lnTo>
                <a:lnTo>
                  <a:pt x="30" y="221"/>
                </a:lnTo>
                <a:lnTo>
                  <a:pt x="30" y="221"/>
                </a:lnTo>
                <a:lnTo>
                  <a:pt x="29" y="221"/>
                </a:lnTo>
                <a:lnTo>
                  <a:pt x="29" y="221"/>
                </a:lnTo>
                <a:lnTo>
                  <a:pt x="30" y="220"/>
                </a:lnTo>
                <a:lnTo>
                  <a:pt x="30" y="219"/>
                </a:lnTo>
                <a:lnTo>
                  <a:pt x="30" y="219"/>
                </a:lnTo>
                <a:lnTo>
                  <a:pt x="30" y="218"/>
                </a:lnTo>
                <a:lnTo>
                  <a:pt x="29" y="216"/>
                </a:lnTo>
                <a:lnTo>
                  <a:pt x="29" y="216"/>
                </a:lnTo>
                <a:lnTo>
                  <a:pt x="29" y="215"/>
                </a:lnTo>
                <a:lnTo>
                  <a:pt x="27" y="215"/>
                </a:lnTo>
                <a:lnTo>
                  <a:pt x="27" y="215"/>
                </a:lnTo>
                <a:lnTo>
                  <a:pt x="28" y="213"/>
                </a:lnTo>
                <a:lnTo>
                  <a:pt x="29" y="211"/>
                </a:lnTo>
                <a:lnTo>
                  <a:pt x="29" y="211"/>
                </a:lnTo>
                <a:lnTo>
                  <a:pt x="29" y="210"/>
                </a:lnTo>
                <a:lnTo>
                  <a:pt x="29" y="210"/>
                </a:lnTo>
                <a:lnTo>
                  <a:pt x="28" y="209"/>
                </a:lnTo>
                <a:lnTo>
                  <a:pt x="28" y="209"/>
                </a:lnTo>
                <a:lnTo>
                  <a:pt x="29" y="208"/>
                </a:lnTo>
                <a:lnTo>
                  <a:pt x="31" y="206"/>
                </a:lnTo>
                <a:lnTo>
                  <a:pt x="31" y="206"/>
                </a:lnTo>
                <a:lnTo>
                  <a:pt x="29" y="205"/>
                </a:lnTo>
                <a:lnTo>
                  <a:pt x="29" y="203"/>
                </a:lnTo>
                <a:lnTo>
                  <a:pt x="28" y="198"/>
                </a:lnTo>
                <a:lnTo>
                  <a:pt x="28" y="198"/>
                </a:lnTo>
                <a:lnTo>
                  <a:pt x="29" y="198"/>
                </a:lnTo>
                <a:lnTo>
                  <a:pt x="29" y="196"/>
                </a:lnTo>
                <a:lnTo>
                  <a:pt x="29" y="194"/>
                </a:lnTo>
                <a:lnTo>
                  <a:pt x="29" y="194"/>
                </a:lnTo>
                <a:lnTo>
                  <a:pt x="29" y="194"/>
                </a:lnTo>
                <a:lnTo>
                  <a:pt x="28" y="193"/>
                </a:lnTo>
                <a:lnTo>
                  <a:pt x="27" y="191"/>
                </a:lnTo>
                <a:lnTo>
                  <a:pt x="27" y="190"/>
                </a:lnTo>
                <a:lnTo>
                  <a:pt x="27" y="190"/>
                </a:lnTo>
                <a:lnTo>
                  <a:pt x="28" y="193"/>
                </a:lnTo>
                <a:lnTo>
                  <a:pt x="28" y="193"/>
                </a:lnTo>
                <a:lnTo>
                  <a:pt x="29" y="191"/>
                </a:lnTo>
                <a:lnTo>
                  <a:pt x="29" y="190"/>
                </a:lnTo>
                <a:lnTo>
                  <a:pt x="28" y="189"/>
                </a:lnTo>
                <a:lnTo>
                  <a:pt x="28" y="189"/>
                </a:lnTo>
                <a:lnTo>
                  <a:pt x="27" y="190"/>
                </a:lnTo>
                <a:lnTo>
                  <a:pt x="27" y="190"/>
                </a:lnTo>
                <a:lnTo>
                  <a:pt x="25" y="193"/>
                </a:lnTo>
                <a:lnTo>
                  <a:pt x="24" y="191"/>
                </a:lnTo>
                <a:lnTo>
                  <a:pt x="24" y="198"/>
                </a:lnTo>
                <a:lnTo>
                  <a:pt x="24" y="198"/>
                </a:lnTo>
                <a:lnTo>
                  <a:pt x="23" y="196"/>
                </a:lnTo>
                <a:lnTo>
                  <a:pt x="23" y="195"/>
                </a:lnTo>
                <a:lnTo>
                  <a:pt x="23" y="191"/>
                </a:lnTo>
                <a:lnTo>
                  <a:pt x="23" y="191"/>
                </a:lnTo>
                <a:lnTo>
                  <a:pt x="24" y="181"/>
                </a:lnTo>
                <a:lnTo>
                  <a:pt x="24" y="181"/>
                </a:lnTo>
                <a:lnTo>
                  <a:pt x="25" y="181"/>
                </a:lnTo>
                <a:lnTo>
                  <a:pt x="28" y="180"/>
                </a:lnTo>
                <a:lnTo>
                  <a:pt x="28" y="180"/>
                </a:lnTo>
                <a:lnTo>
                  <a:pt x="28" y="176"/>
                </a:lnTo>
                <a:lnTo>
                  <a:pt x="28" y="174"/>
                </a:lnTo>
                <a:lnTo>
                  <a:pt x="28" y="174"/>
                </a:lnTo>
                <a:lnTo>
                  <a:pt x="29" y="174"/>
                </a:lnTo>
                <a:lnTo>
                  <a:pt x="30" y="176"/>
                </a:lnTo>
                <a:lnTo>
                  <a:pt x="30" y="176"/>
                </a:lnTo>
                <a:lnTo>
                  <a:pt x="30" y="175"/>
                </a:lnTo>
                <a:lnTo>
                  <a:pt x="30" y="174"/>
                </a:lnTo>
                <a:lnTo>
                  <a:pt x="28" y="171"/>
                </a:lnTo>
                <a:lnTo>
                  <a:pt x="28" y="171"/>
                </a:lnTo>
                <a:lnTo>
                  <a:pt x="28" y="170"/>
                </a:lnTo>
                <a:lnTo>
                  <a:pt x="29" y="170"/>
                </a:lnTo>
                <a:lnTo>
                  <a:pt x="29" y="169"/>
                </a:lnTo>
                <a:lnTo>
                  <a:pt x="30" y="168"/>
                </a:lnTo>
                <a:lnTo>
                  <a:pt x="30" y="168"/>
                </a:lnTo>
                <a:lnTo>
                  <a:pt x="29" y="168"/>
                </a:lnTo>
                <a:lnTo>
                  <a:pt x="29" y="168"/>
                </a:lnTo>
                <a:lnTo>
                  <a:pt x="28" y="169"/>
                </a:lnTo>
                <a:lnTo>
                  <a:pt x="28" y="170"/>
                </a:lnTo>
                <a:lnTo>
                  <a:pt x="28" y="170"/>
                </a:lnTo>
                <a:lnTo>
                  <a:pt x="27" y="169"/>
                </a:lnTo>
                <a:lnTo>
                  <a:pt x="28" y="168"/>
                </a:lnTo>
                <a:lnTo>
                  <a:pt x="29" y="166"/>
                </a:lnTo>
                <a:lnTo>
                  <a:pt x="29" y="166"/>
                </a:lnTo>
                <a:lnTo>
                  <a:pt x="29" y="165"/>
                </a:lnTo>
                <a:lnTo>
                  <a:pt x="28" y="165"/>
                </a:lnTo>
                <a:lnTo>
                  <a:pt x="25" y="164"/>
                </a:lnTo>
                <a:lnTo>
                  <a:pt x="25" y="164"/>
                </a:lnTo>
                <a:lnTo>
                  <a:pt x="27" y="164"/>
                </a:lnTo>
                <a:lnTo>
                  <a:pt x="27" y="164"/>
                </a:lnTo>
                <a:lnTo>
                  <a:pt x="28" y="164"/>
                </a:lnTo>
                <a:lnTo>
                  <a:pt x="29" y="163"/>
                </a:lnTo>
                <a:lnTo>
                  <a:pt x="29" y="163"/>
                </a:lnTo>
                <a:lnTo>
                  <a:pt x="28" y="161"/>
                </a:lnTo>
                <a:lnTo>
                  <a:pt x="27" y="160"/>
                </a:lnTo>
                <a:lnTo>
                  <a:pt x="25" y="160"/>
                </a:lnTo>
                <a:lnTo>
                  <a:pt x="25" y="160"/>
                </a:lnTo>
                <a:lnTo>
                  <a:pt x="27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7" y="154"/>
                </a:lnTo>
                <a:lnTo>
                  <a:pt x="27" y="153"/>
                </a:lnTo>
                <a:lnTo>
                  <a:pt x="27" y="151"/>
                </a:lnTo>
                <a:lnTo>
                  <a:pt x="27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0"/>
                </a:lnTo>
                <a:lnTo>
                  <a:pt x="28" y="150"/>
                </a:lnTo>
                <a:lnTo>
                  <a:pt x="27" y="149"/>
                </a:lnTo>
                <a:lnTo>
                  <a:pt x="27" y="149"/>
                </a:lnTo>
                <a:lnTo>
                  <a:pt x="27" y="149"/>
                </a:lnTo>
                <a:lnTo>
                  <a:pt x="27" y="148"/>
                </a:lnTo>
                <a:lnTo>
                  <a:pt x="25" y="146"/>
                </a:lnTo>
                <a:lnTo>
                  <a:pt x="27" y="145"/>
                </a:lnTo>
                <a:lnTo>
                  <a:pt x="27" y="145"/>
                </a:lnTo>
                <a:lnTo>
                  <a:pt x="29" y="146"/>
                </a:lnTo>
                <a:lnTo>
                  <a:pt x="29" y="146"/>
                </a:lnTo>
                <a:lnTo>
                  <a:pt x="29" y="154"/>
                </a:lnTo>
                <a:lnTo>
                  <a:pt x="29" y="160"/>
                </a:lnTo>
                <a:lnTo>
                  <a:pt x="31" y="173"/>
                </a:lnTo>
                <a:lnTo>
                  <a:pt x="31" y="173"/>
                </a:lnTo>
                <a:lnTo>
                  <a:pt x="31" y="173"/>
                </a:lnTo>
                <a:lnTo>
                  <a:pt x="31" y="171"/>
                </a:lnTo>
                <a:lnTo>
                  <a:pt x="31" y="171"/>
                </a:lnTo>
                <a:lnTo>
                  <a:pt x="33" y="178"/>
                </a:lnTo>
                <a:lnTo>
                  <a:pt x="33" y="178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1"/>
                </a:lnTo>
                <a:lnTo>
                  <a:pt x="31" y="183"/>
                </a:lnTo>
                <a:lnTo>
                  <a:pt x="31" y="183"/>
                </a:lnTo>
                <a:lnTo>
                  <a:pt x="29" y="181"/>
                </a:lnTo>
                <a:lnTo>
                  <a:pt x="29" y="180"/>
                </a:lnTo>
                <a:lnTo>
                  <a:pt x="29" y="178"/>
                </a:lnTo>
                <a:lnTo>
                  <a:pt x="29" y="178"/>
                </a:lnTo>
                <a:lnTo>
                  <a:pt x="27" y="181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lnTo>
                  <a:pt x="24" y="188"/>
                </a:lnTo>
                <a:lnTo>
                  <a:pt x="25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6"/>
                </a:lnTo>
                <a:lnTo>
                  <a:pt x="28" y="185"/>
                </a:lnTo>
                <a:lnTo>
                  <a:pt x="28" y="185"/>
                </a:lnTo>
                <a:lnTo>
                  <a:pt x="27" y="184"/>
                </a:lnTo>
                <a:lnTo>
                  <a:pt x="27" y="184"/>
                </a:lnTo>
                <a:lnTo>
                  <a:pt x="31" y="185"/>
                </a:lnTo>
                <a:lnTo>
                  <a:pt x="33" y="184"/>
                </a:lnTo>
                <a:lnTo>
                  <a:pt x="33" y="183"/>
                </a:lnTo>
                <a:lnTo>
                  <a:pt x="33" y="183"/>
                </a:lnTo>
                <a:lnTo>
                  <a:pt x="34" y="191"/>
                </a:lnTo>
                <a:lnTo>
                  <a:pt x="34" y="195"/>
                </a:lnTo>
                <a:lnTo>
                  <a:pt x="34" y="200"/>
                </a:lnTo>
                <a:lnTo>
                  <a:pt x="34" y="200"/>
                </a:lnTo>
                <a:lnTo>
                  <a:pt x="34" y="201"/>
                </a:lnTo>
                <a:lnTo>
                  <a:pt x="34" y="204"/>
                </a:lnTo>
                <a:lnTo>
                  <a:pt x="34" y="210"/>
                </a:lnTo>
                <a:lnTo>
                  <a:pt x="34" y="210"/>
                </a:lnTo>
                <a:lnTo>
                  <a:pt x="35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3"/>
                </a:lnTo>
                <a:lnTo>
                  <a:pt x="34" y="214"/>
                </a:lnTo>
                <a:lnTo>
                  <a:pt x="31" y="214"/>
                </a:lnTo>
                <a:lnTo>
                  <a:pt x="31" y="214"/>
                </a:lnTo>
                <a:lnTo>
                  <a:pt x="33" y="220"/>
                </a:lnTo>
                <a:lnTo>
                  <a:pt x="33" y="220"/>
                </a:lnTo>
                <a:lnTo>
                  <a:pt x="34" y="220"/>
                </a:lnTo>
                <a:lnTo>
                  <a:pt x="35" y="219"/>
                </a:lnTo>
                <a:lnTo>
                  <a:pt x="35" y="219"/>
                </a:lnTo>
                <a:lnTo>
                  <a:pt x="34" y="218"/>
                </a:lnTo>
                <a:lnTo>
                  <a:pt x="33" y="215"/>
                </a:lnTo>
                <a:lnTo>
                  <a:pt x="33" y="215"/>
                </a:lnTo>
                <a:lnTo>
                  <a:pt x="35" y="214"/>
                </a:lnTo>
                <a:lnTo>
                  <a:pt x="36" y="215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5" y="220"/>
                </a:lnTo>
                <a:lnTo>
                  <a:pt x="35" y="220"/>
                </a:lnTo>
                <a:lnTo>
                  <a:pt x="35" y="221"/>
                </a:lnTo>
                <a:lnTo>
                  <a:pt x="36" y="223"/>
                </a:lnTo>
                <a:lnTo>
                  <a:pt x="36" y="223"/>
                </a:lnTo>
                <a:lnTo>
                  <a:pt x="36" y="223"/>
                </a:lnTo>
                <a:lnTo>
                  <a:pt x="37" y="239"/>
                </a:lnTo>
                <a:lnTo>
                  <a:pt x="37" y="239"/>
                </a:lnTo>
                <a:lnTo>
                  <a:pt x="37" y="245"/>
                </a:lnTo>
                <a:lnTo>
                  <a:pt x="37" y="250"/>
                </a:lnTo>
                <a:lnTo>
                  <a:pt x="37" y="250"/>
                </a:lnTo>
                <a:lnTo>
                  <a:pt x="39" y="255"/>
                </a:lnTo>
                <a:lnTo>
                  <a:pt x="39" y="255"/>
                </a:lnTo>
                <a:lnTo>
                  <a:pt x="39" y="259"/>
                </a:lnTo>
                <a:lnTo>
                  <a:pt x="40" y="262"/>
                </a:lnTo>
                <a:lnTo>
                  <a:pt x="40" y="262"/>
                </a:lnTo>
                <a:lnTo>
                  <a:pt x="41" y="260"/>
                </a:lnTo>
                <a:lnTo>
                  <a:pt x="42" y="259"/>
                </a:lnTo>
                <a:lnTo>
                  <a:pt x="42" y="259"/>
                </a:lnTo>
                <a:lnTo>
                  <a:pt x="43" y="258"/>
                </a:lnTo>
                <a:lnTo>
                  <a:pt x="43" y="258"/>
                </a:lnTo>
                <a:lnTo>
                  <a:pt x="43" y="253"/>
                </a:lnTo>
                <a:lnTo>
                  <a:pt x="45" y="252"/>
                </a:lnTo>
                <a:lnTo>
                  <a:pt x="46" y="250"/>
                </a:lnTo>
                <a:lnTo>
                  <a:pt x="46" y="250"/>
                </a:lnTo>
                <a:lnTo>
                  <a:pt x="43" y="248"/>
                </a:lnTo>
                <a:lnTo>
                  <a:pt x="42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5"/>
                </a:lnTo>
                <a:lnTo>
                  <a:pt x="40" y="245"/>
                </a:lnTo>
                <a:lnTo>
                  <a:pt x="40" y="244"/>
                </a:lnTo>
                <a:lnTo>
                  <a:pt x="41" y="244"/>
                </a:lnTo>
                <a:lnTo>
                  <a:pt x="43" y="245"/>
                </a:lnTo>
                <a:lnTo>
                  <a:pt x="43" y="245"/>
                </a:lnTo>
                <a:lnTo>
                  <a:pt x="45" y="240"/>
                </a:lnTo>
                <a:lnTo>
                  <a:pt x="45" y="240"/>
                </a:lnTo>
                <a:lnTo>
                  <a:pt x="45" y="239"/>
                </a:lnTo>
                <a:lnTo>
                  <a:pt x="43" y="240"/>
                </a:lnTo>
                <a:lnTo>
                  <a:pt x="42" y="240"/>
                </a:lnTo>
                <a:lnTo>
                  <a:pt x="42" y="239"/>
                </a:lnTo>
                <a:lnTo>
                  <a:pt x="42" y="239"/>
                </a:lnTo>
                <a:lnTo>
                  <a:pt x="41" y="240"/>
                </a:lnTo>
                <a:lnTo>
                  <a:pt x="42" y="242"/>
                </a:lnTo>
                <a:lnTo>
                  <a:pt x="42" y="243"/>
                </a:lnTo>
                <a:lnTo>
                  <a:pt x="42" y="244"/>
                </a:lnTo>
                <a:lnTo>
                  <a:pt x="42" y="244"/>
                </a:lnTo>
                <a:lnTo>
                  <a:pt x="41" y="243"/>
                </a:lnTo>
                <a:lnTo>
                  <a:pt x="40" y="242"/>
                </a:lnTo>
                <a:lnTo>
                  <a:pt x="40" y="242"/>
                </a:lnTo>
                <a:lnTo>
                  <a:pt x="40" y="234"/>
                </a:lnTo>
                <a:lnTo>
                  <a:pt x="40" y="225"/>
                </a:lnTo>
                <a:lnTo>
                  <a:pt x="40" y="225"/>
                </a:lnTo>
                <a:lnTo>
                  <a:pt x="40" y="225"/>
                </a:lnTo>
                <a:lnTo>
                  <a:pt x="40" y="226"/>
                </a:lnTo>
                <a:lnTo>
                  <a:pt x="41" y="228"/>
                </a:lnTo>
                <a:lnTo>
                  <a:pt x="41" y="229"/>
                </a:lnTo>
                <a:lnTo>
                  <a:pt x="41" y="229"/>
                </a:lnTo>
                <a:lnTo>
                  <a:pt x="42" y="228"/>
                </a:lnTo>
                <a:lnTo>
                  <a:pt x="42" y="228"/>
                </a:lnTo>
                <a:lnTo>
                  <a:pt x="42" y="225"/>
                </a:lnTo>
                <a:lnTo>
                  <a:pt x="42" y="225"/>
                </a:lnTo>
                <a:lnTo>
                  <a:pt x="42" y="224"/>
                </a:lnTo>
                <a:lnTo>
                  <a:pt x="42" y="224"/>
                </a:lnTo>
                <a:lnTo>
                  <a:pt x="41" y="224"/>
                </a:lnTo>
                <a:lnTo>
                  <a:pt x="41" y="223"/>
                </a:lnTo>
                <a:lnTo>
                  <a:pt x="41" y="223"/>
                </a:lnTo>
                <a:lnTo>
                  <a:pt x="42" y="223"/>
                </a:lnTo>
                <a:lnTo>
                  <a:pt x="42" y="223"/>
                </a:lnTo>
                <a:lnTo>
                  <a:pt x="42" y="220"/>
                </a:lnTo>
                <a:lnTo>
                  <a:pt x="42" y="220"/>
                </a:lnTo>
                <a:lnTo>
                  <a:pt x="41" y="220"/>
                </a:lnTo>
                <a:lnTo>
                  <a:pt x="42" y="219"/>
                </a:lnTo>
                <a:lnTo>
                  <a:pt x="42" y="219"/>
                </a:lnTo>
                <a:lnTo>
                  <a:pt x="43" y="218"/>
                </a:lnTo>
                <a:lnTo>
                  <a:pt x="43" y="215"/>
                </a:lnTo>
                <a:lnTo>
                  <a:pt x="43" y="215"/>
                </a:lnTo>
                <a:lnTo>
                  <a:pt x="42" y="216"/>
                </a:lnTo>
                <a:lnTo>
                  <a:pt x="41" y="218"/>
                </a:lnTo>
                <a:lnTo>
                  <a:pt x="40" y="218"/>
                </a:lnTo>
                <a:lnTo>
                  <a:pt x="40" y="218"/>
                </a:lnTo>
                <a:lnTo>
                  <a:pt x="41" y="216"/>
                </a:lnTo>
                <a:lnTo>
                  <a:pt x="41" y="216"/>
                </a:lnTo>
                <a:lnTo>
                  <a:pt x="42" y="215"/>
                </a:lnTo>
                <a:lnTo>
                  <a:pt x="42" y="215"/>
                </a:lnTo>
                <a:lnTo>
                  <a:pt x="42" y="214"/>
                </a:lnTo>
                <a:lnTo>
                  <a:pt x="42" y="214"/>
                </a:lnTo>
                <a:lnTo>
                  <a:pt x="41" y="214"/>
                </a:lnTo>
                <a:lnTo>
                  <a:pt x="40" y="214"/>
                </a:lnTo>
                <a:lnTo>
                  <a:pt x="40" y="215"/>
                </a:lnTo>
                <a:lnTo>
                  <a:pt x="40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4"/>
                </a:lnTo>
                <a:lnTo>
                  <a:pt x="40" y="214"/>
                </a:lnTo>
                <a:lnTo>
                  <a:pt x="39" y="211"/>
                </a:lnTo>
                <a:lnTo>
                  <a:pt x="39" y="211"/>
                </a:lnTo>
                <a:lnTo>
                  <a:pt x="39" y="201"/>
                </a:lnTo>
                <a:lnTo>
                  <a:pt x="39" y="201"/>
                </a:lnTo>
                <a:lnTo>
                  <a:pt x="39" y="204"/>
                </a:lnTo>
                <a:lnTo>
                  <a:pt x="39" y="206"/>
                </a:lnTo>
                <a:lnTo>
                  <a:pt x="39" y="206"/>
                </a:lnTo>
                <a:lnTo>
                  <a:pt x="40" y="205"/>
                </a:lnTo>
                <a:lnTo>
                  <a:pt x="40" y="205"/>
                </a:lnTo>
                <a:lnTo>
                  <a:pt x="40" y="203"/>
                </a:lnTo>
                <a:lnTo>
                  <a:pt x="40" y="203"/>
                </a:lnTo>
                <a:lnTo>
                  <a:pt x="42" y="201"/>
                </a:lnTo>
                <a:lnTo>
                  <a:pt x="43" y="200"/>
                </a:lnTo>
                <a:lnTo>
                  <a:pt x="43" y="200"/>
                </a:lnTo>
                <a:lnTo>
                  <a:pt x="42" y="200"/>
                </a:lnTo>
                <a:lnTo>
                  <a:pt x="42" y="200"/>
                </a:lnTo>
                <a:lnTo>
                  <a:pt x="41" y="200"/>
                </a:lnTo>
                <a:lnTo>
                  <a:pt x="40" y="200"/>
                </a:lnTo>
                <a:lnTo>
                  <a:pt x="40" y="200"/>
                </a:lnTo>
                <a:lnTo>
                  <a:pt x="40" y="199"/>
                </a:lnTo>
                <a:lnTo>
                  <a:pt x="41" y="198"/>
                </a:lnTo>
                <a:lnTo>
                  <a:pt x="43" y="198"/>
                </a:lnTo>
                <a:lnTo>
                  <a:pt x="45" y="196"/>
                </a:lnTo>
                <a:lnTo>
                  <a:pt x="45" y="196"/>
                </a:lnTo>
                <a:lnTo>
                  <a:pt x="45" y="194"/>
                </a:lnTo>
                <a:lnTo>
                  <a:pt x="46" y="191"/>
                </a:lnTo>
                <a:lnTo>
                  <a:pt x="46" y="191"/>
                </a:lnTo>
                <a:lnTo>
                  <a:pt x="45" y="190"/>
                </a:lnTo>
                <a:lnTo>
                  <a:pt x="43" y="190"/>
                </a:lnTo>
                <a:lnTo>
                  <a:pt x="43" y="190"/>
                </a:lnTo>
                <a:lnTo>
                  <a:pt x="43" y="188"/>
                </a:lnTo>
                <a:lnTo>
                  <a:pt x="45" y="188"/>
                </a:lnTo>
                <a:lnTo>
                  <a:pt x="45" y="186"/>
                </a:lnTo>
                <a:lnTo>
                  <a:pt x="45" y="184"/>
                </a:lnTo>
                <a:lnTo>
                  <a:pt x="45" y="184"/>
                </a:lnTo>
                <a:lnTo>
                  <a:pt x="47" y="184"/>
                </a:lnTo>
                <a:lnTo>
                  <a:pt x="47" y="183"/>
                </a:lnTo>
                <a:lnTo>
                  <a:pt x="48" y="183"/>
                </a:lnTo>
                <a:lnTo>
                  <a:pt x="51" y="183"/>
                </a:lnTo>
                <a:lnTo>
                  <a:pt x="51" y="183"/>
                </a:lnTo>
                <a:lnTo>
                  <a:pt x="50" y="184"/>
                </a:lnTo>
                <a:lnTo>
                  <a:pt x="51" y="185"/>
                </a:lnTo>
                <a:lnTo>
                  <a:pt x="52" y="188"/>
                </a:lnTo>
                <a:lnTo>
                  <a:pt x="52" y="188"/>
                </a:lnTo>
                <a:lnTo>
                  <a:pt x="53" y="186"/>
                </a:lnTo>
                <a:lnTo>
                  <a:pt x="53" y="185"/>
                </a:lnTo>
                <a:lnTo>
                  <a:pt x="53" y="185"/>
                </a:lnTo>
                <a:lnTo>
                  <a:pt x="54" y="186"/>
                </a:lnTo>
                <a:lnTo>
                  <a:pt x="54" y="186"/>
                </a:lnTo>
                <a:lnTo>
                  <a:pt x="54" y="188"/>
                </a:lnTo>
                <a:lnTo>
                  <a:pt x="53" y="188"/>
                </a:lnTo>
                <a:lnTo>
                  <a:pt x="53" y="188"/>
                </a:lnTo>
                <a:lnTo>
                  <a:pt x="54" y="189"/>
                </a:lnTo>
                <a:lnTo>
                  <a:pt x="54" y="189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9"/>
                </a:lnTo>
                <a:lnTo>
                  <a:pt x="53" y="189"/>
                </a:lnTo>
                <a:lnTo>
                  <a:pt x="51" y="189"/>
                </a:lnTo>
                <a:lnTo>
                  <a:pt x="50" y="188"/>
                </a:lnTo>
                <a:lnTo>
                  <a:pt x="50" y="188"/>
                </a:lnTo>
                <a:lnTo>
                  <a:pt x="48" y="189"/>
                </a:lnTo>
                <a:lnTo>
                  <a:pt x="48" y="189"/>
                </a:lnTo>
                <a:lnTo>
                  <a:pt x="50" y="191"/>
                </a:lnTo>
                <a:lnTo>
                  <a:pt x="50" y="191"/>
                </a:lnTo>
                <a:lnTo>
                  <a:pt x="48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3"/>
                </a:lnTo>
                <a:lnTo>
                  <a:pt x="47" y="193"/>
                </a:lnTo>
                <a:lnTo>
                  <a:pt x="48" y="194"/>
                </a:lnTo>
                <a:lnTo>
                  <a:pt x="48" y="194"/>
                </a:lnTo>
                <a:lnTo>
                  <a:pt x="48" y="194"/>
                </a:lnTo>
                <a:lnTo>
                  <a:pt x="50" y="194"/>
                </a:lnTo>
                <a:lnTo>
                  <a:pt x="50" y="193"/>
                </a:lnTo>
                <a:lnTo>
                  <a:pt x="50" y="193"/>
                </a:lnTo>
                <a:lnTo>
                  <a:pt x="51" y="193"/>
                </a:lnTo>
                <a:lnTo>
                  <a:pt x="51" y="193"/>
                </a:lnTo>
                <a:lnTo>
                  <a:pt x="51" y="194"/>
                </a:lnTo>
                <a:lnTo>
                  <a:pt x="51" y="195"/>
                </a:lnTo>
                <a:lnTo>
                  <a:pt x="50" y="195"/>
                </a:lnTo>
                <a:lnTo>
                  <a:pt x="50" y="195"/>
                </a:lnTo>
                <a:lnTo>
                  <a:pt x="52" y="196"/>
                </a:lnTo>
                <a:lnTo>
                  <a:pt x="52" y="199"/>
                </a:lnTo>
                <a:lnTo>
                  <a:pt x="52" y="199"/>
                </a:lnTo>
                <a:lnTo>
                  <a:pt x="50" y="199"/>
                </a:lnTo>
                <a:lnTo>
                  <a:pt x="48" y="200"/>
                </a:lnTo>
                <a:lnTo>
                  <a:pt x="48" y="201"/>
                </a:lnTo>
                <a:lnTo>
                  <a:pt x="48" y="201"/>
                </a:lnTo>
                <a:lnTo>
                  <a:pt x="48" y="201"/>
                </a:lnTo>
                <a:lnTo>
                  <a:pt x="47" y="201"/>
                </a:lnTo>
                <a:lnTo>
                  <a:pt x="47" y="201"/>
                </a:lnTo>
                <a:lnTo>
                  <a:pt x="46" y="201"/>
                </a:lnTo>
                <a:lnTo>
                  <a:pt x="46" y="201"/>
                </a:lnTo>
                <a:lnTo>
                  <a:pt x="47" y="203"/>
                </a:lnTo>
                <a:lnTo>
                  <a:pt x="47" y="204"/>
                </a:lnTo>
                <a:lnTo>
                  <a:pt x="47" y="204"/>
                </a:lnTo>
                <a:lnTo>
                  <a:pt x="46" y="205"/>
                </a:lnTo>
                <a:lnTo>
                  <a:pt x="46" y="205"/>
                </a:lnTo>
                <a:lnTo>
                  <a:pt x="46" y="205"/>
                </a:lnTo>
                <a:lnTo>
                  <a:pt x="43" y="205"/>
                </a:lnTo>
                <a:lnTo>
                  <a:pt x="41" y="205"/>
                </a:lnTo>
                <a:lnTo>
                  <a:pt x="41" y="205"/>
                </a:lnTo>
                <a:lnTo>
                  <a:pt x="42" y="206"/>
                </a:lnTo>
                <a:lnTo>
                  <a:pt x="43" y="208"/>
                </a:lnTo>
                <a:lnTo>
                  <a:pt x="43" y="209"/>
                </a:lnTo>
                <a:lnTo>
                  <a:pt x="43" y="209"/>
                </a:lnTo>
                <a:lnTo>
                  <a:pt x="42" y="209"/>
                </a:lnTo>
                <a:lnTo>
                  <a:pt x="41" y="208"/>
                </a:lnTo>
                <a:lnTo>
                  <a:pt x="41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9"/>
                </a:lnTo>
                <a:lnTo>
                  <a:pt x="40" y="209"/>
                </a:lnTo>
                <a:lnTo>
                  <a:pt x="42" y="210"/>
                </a:lnTo>
                <a:lnTo>
                  <a:pt x="42" y="210"/>
                </a:lnTo>
                <a:lnTo>
                  <a:pt x="40" y="210"/>
                </a:lnTo>
                <a:lnTo>
                  <a:pt x="40" y="211"/>
                </a:lnTo>
                <a:lnTo>
                  <a:pt x="40" y="213"/>
                </a:lnTo>
                <a:lnTo>
                  <a:pt x="40" y="213"/>
                </a:lnTo>
                <a:lnTo>
                  <a:pt x="41" y="213"/>
                </a:lnTo>
                <a:lnTo>
                  <a:pt x="42" y="214"/>
                </a:lnTo>
                <a:lnTo>
                  <a:pt x="42" y="214"/>
                </a:lnTo>
                <a:lnTo>
                  <a:pt x="43" y="214"/>
                </a:lnTo>
                <a:lnTo>
                  <a:pt x="42" y="213"/>
                </a:lnTo>
                <a:lnTo>
                  <a:pt x="42" y="211"/>
                </a:lnTo>
                <a:lnTo>
                  <a:pt x="42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5" y="209"/>
                </a:lnTo>
                <a:lnTo>
                  <a:pt x="45" y="209"/>
                </a:lnTo>
                <a:lnTo>
                  <a:pt x="46" y="209"/>
                </a:lnTo>
                <a:lnTo>
                  <a:pt x="46" y="209"/>
                </a:lnTo>
                <a:lnTo>
                  <a:pt x="47" y="208"/>
                </a:lnTo>
                <a:lnTo>
                  <a:pt x="47" y="208"/>
                </a:lnTo>
                <a:lnTo>
                  <a:pt x="47" y="208"/>
                </a:lnTo>
                <a:lnTo>
                  <a:pt x="48" y="210"/>
                </a:lnTo>
                <a:lnTo>
                  <a:pt x="48" y="210"/>
                </a:lnTo>
                <a:lnTo>
                  <a:pt x="46" y="209"/>
                </a:lnTo>
                <a:lnTo>
                  <a:pt x="46" y="209"/>
                </a:lnTo>
                <a:lnTo>
                  <a:pt x="47" y="211"/>
                </a:lnTo>
                <a:lnTo>
                  <a:pt x="47" y="213"/>
                </a:lnTo>
                <a:lnTo>
                  <a:pt x="47" y="213"/>
                </a:lnTo>
                <a:lnTo>
                  <a:pt x="50" y="211"/>
                </a:lnTo>
                <a:lnTo>
                  <a:pt x="50" y="210"/>
                </a:lnTo>
                <a:lnTo>
                  <a:pt x="50" y="206"/>
                </a:lnTo>
                <a:lnTo>
                  <a:pt x="50" y="206"/>
                </a:lnTo>
                <a:lnTo>
                  <a:pt x="51" y="206"/>
                </a:lnTo>
                <a:lnTo>
                  <a:pt x="51" y="208"/>
                </a:lnTo>
                <a:lnTo>
                  <a:pt x="51" y="209"/>
                </a:lnTo>
                <a:lnTo>
                  <a:pt x="51" y="209"/>
                </a:lnTo>
                <a:lnTo>
                  <a:pt x="53" y="209"/>
                </a:lnTo>
                <a:lnTo>
                  <a:pt x="54" y="209"/>
                </a:lnTo>
                <a:lnTo>
                  <a:pt x="54" y="209"/>
                </a:lnTo>
                <a:lnTo>
                  <a:pt x="56" y="209"/>
                </a:lnTo>
                <a:lnTo>
                  <a:pt x="56" y="208"/>
                </a:lnTo>
                <a:lnTo>
                  <a:pt x="56" y="208"/>
                </a:lnTo>
                <a:lnTo>
                  <a:pt x="54" y="206"/>
                </a:lnTo>
                <a:lnTo>
                  <a:pt x="54" y="205"/>
                </a:lnTo>
                <a:lnTo>
                  <a:pt x="56" y="205"/>
                </a:lnTo>
                <a:lnTo>
                  <a:pt x="56" y="205"/>
                </a:lnTo>
                <a:lnTo>
                  <a:pt x="57" y="205"/>
                </a:lnTo>
                <a:lnTo>
                  <a:pt x="57" y="208"/>
                </a:lnTo>
                <a:lnTo>
                  <a:pt x="57" y="214"/>
                </a:lnTo>
                <a:lnTo>
                  <a:pt x="57" y="214"/>
                </a:lnTo>
                <a:lnTo>
                  <a:pt x="57" y="216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9"/>
                </a:lnTo>
                <a:lnTo>
                  <a:pt x="57" y="220"/>
                </a:lnTo>
                <a:lnTo>
                  <a:pt x="57" y="220"/>
                </a:lnTo>
                <a:lnTo>
                  <a:pt x="57" y="221"/>
                </a:lnTo>
                <a:lnTo>
                  <a:pt x="56" y="223"/>
                </a:lnTo>
                <a:lnTo>
                  <a:pt x="56" y="223"/>
                </a:lnTo>
                <a:lnTo>
                  <a:pt x="58" y="225"/>
                </a:lnTo>
                <a:lnTo>
                  <a:pt x="58" y="225"/>
                </a:lnTo>
                <a:lnTo>
                  <a:pt x="57" y="228"/>
                </a:lnTo>
                <a:lnTo>
                  <a:pt x="57" y="228"/>
                </a:lnTo>
                <a:lnTo>
                  <a:pt x="58" y="230"/>
                </a:lnTo>
                <a:lnTo>
                  <a:pt x="58" y="233"/>
                </a:lnTo>
                <a:lnTo>
                  <a:pt x="57" y="234"/>
                </a:lnTo>
                <a:lnTo>
                  <a:pt x="57" y="234"/>
                </a:lnTo>
                <a:lnTo>
                  <a:pt x="56" y="233"/>
                </a:lnTo>
                <a:lnTo>
                  <a:pt x="54" y="231"/>
                </a:lnTo>
                <a:lnTo>
                  <a:pt x="53" y="230"/>
                </a:lnTo>
                <a:lnTo>
                  <a:pt x="54" y="228"/>
                </a:lnTo>
                <a:lnTo>
                  <a:pt x="54" y="228"/>
                </a:lnTo>
                <a:lnTo>
                  <a:pt x="53" y="228"/>
                </a:lnTo>
                <a:lnTo>
                  <a:pt x="53" y="229"/>
                </a:lnTo>
                <a:lnTo>
                  <a:pt x="52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3"/>
                </a:lnTo>
                <a:lnTo>
                  <a:pt x="54" y="234"/>
                </a:lnTo>
                <a:lnTo>
                  <a:pt x="56" y="235"/>
                </a:lnTo>
                <a:lnTo>
                  <a:pt x="56" y="235"/>
                </a:lnTo>
                <a:lnTo>
                  <a:pt x="56" y="237"/>
                </a:lnTo>
                <a:lnTo>
                  <a:pt x="56" y="238"/>
                </a:lnTo>
                <a:lnTo>
                  <a:pt x="57" y="238"/>
                </a:lnTo>
                <a:lnTo>
                  <a:pt x="57" y="238"/>
                </a:lnTo>
                <a:lnTo>
                  <a:pt x="57" y="237"/>
                </a:lnTo>
                <a:lnTo>
                  <a:pt x="57" y="237"/>
                </a:lnTo>
                <a:lnTo>
                  <a:pt x="57" y="235"/>
                </a:lnTo>
                <a:lnTo>
                  <a:pt x="58" y="234"/>
                </a:lnTo>
                <a:lnTo>
                  <a:pt x="58" y="234"/>
                </a:lnTo>
                <a:lnTo>
                  <a:pt x="58" y="237"/>
                </a:lnTo>
                <a:lnTo>
                  <a:pt x="58" y="239"/>
                </a:lnTo>
                <a:lnTo>
                  <a:pt x="58" y="244"/>
                </a:lnTo>
                <a:lnTo>
                  <a:pt x="58" y="244"/>
                </a:lnTo>
                <a:lnTo>
                  <a:pt x="59" y="247"/>
                </a:lnTo>
                <a:lnTo>
                  <a:pt x="59" y="247"/>
                </a:lnTo>
                <a:lnTo>
                  <a:pt x="59" y="255"/>
                </a:lnTo>
                <a:lnTo>
                  <a:pt x="59" y="255"/>
                </a:lnTo>
                <a:lnTo>
                  <a:pt x="59" y="262"/>
                </a:lnTo>
                <a:lnTo>
                  <a:pt x="59" y="268"/>
                </a:lnTo>
                <a:lnTo>
                  <a:pt x="59" y="268"/>
                </a:lnTo>
                <a:lnTo>
                  <a:pt x="58" y="268"/>
                </a:lnTo>
                <a:lnTo>
                  <a:pt x="58" y="268"/>
                </a:lnTo>
                <a:lnTo>
                  <a:pt x="58" y="269"/>
                </a:lnTo>
                <a:lnTo>
                  <a:pt x="59" y="270"/>
                </a:lnTo>
                <a:lnTo>
                  <a:pt x="59" y="270"/>
                </a:lnTo>
                <a:lnTo>
                  <a:pt x="57" y="270"/>
                </a:lnTo>
                <a:lnTo>
                  <a:pt x="58" y="270"/>
                </a:lnTo>
                <a:lnTo>
                  <a:pt x="58" y="273"/>
                </a:lnTo>
                <a:lnTo>
                  <a:pt x="59" y="274"/>
                </a:lnTo>
                <a:lnTo>
                  <a:pt x="59" y="274"/>
                </a:lnTo>
                <a:lnTo>
                  <a:pt x="59" y="275"/>
                </a:lnTo>
                <a:lnTo>
                  <a:pt x="60" y="275"/>
                </a:lnTo>
                <a:lnTo>
                  <a:pt x="60" y="275"/>
                </a:lnTo>
                <a:lnTo>
                  <a:pt x="60" y="279"/>
                </a:lnTo>
                <a:lnTo>
                  <a:pt x="60" y="280"/>
                </a:lnTo>
                <a:lnTo>
                  <a:pt x="59" y="282"/>
                </a:lnTo>
                <a:lnTo>
                  <a:pt x="59" y="282"/>
                </a:lnTo>
                <a:lnTo>
                  <a:pt x="59" y="283"/>
                </a:lnTo>
                <a:lnTo>
                  <a:pt x="59" y="283"/>
                </a:lnTo>
                <a:lnTo>
                  <a:pt x="60" y="284"/>
                </a:lnTo>
                <a:lnTo>
                  <a:pt x="60" y="285"/>
                </a:lnTo>
                <a:lnTo>
                  <a:pt x="60" y="285"/>
                </a:lnTo>
                <a:lnTo>
                  <a:pt x="58" y="285"/>
                </a:lnTo>
                <a:lnTo>
                  <a:pt x="58" y="283"/>
                </a:lnTo>
                <a:lnTo>
                  <a:pt x="58" y="283"/>
                </a:lnTo>
                <a:lnTo>
                  <a:pt x="57" y="283"/>
                </a:lnTo>
                <a:lnTo>
                  <a:pt x="57" y="284"/>
                </a:lnTo>
                <a:lnTo>
                  <a:pt x="56" y="287"/>
                </a:lnTo>
                <a:lnTo>
                  <a:pt x="56" y="287"/>
                </a:lnTo>
                <a:lnTo>
                  <a:pt x="58" y="287"/>
                </a:lnTo>
                <a:lnTo>
                  <a:pt x="59" y="285"/>
                </a:lnTo>
                <a:lnTo>
                  <a:pt x="59" y="285"/>
                </a:lnTo>
                <a:lnTo>
                  <a:pt x="60" y="308"/>
                </a:lnTo>
                <a:lnTo>
                  <a:pt x="60" y="329"/>
                </a:lnTo>
                <a:lnTo>
                  <a:pt x="59" y="372"/>
                </a:lnTo>
                <a:lnTo>
                  <a:pt x="59" y="372"/>
                </a:lnTo>
                <a:lnTo>
                  <a:pt x="59" y="384"/>
                </a:lnTo>
                <a:lnTo>
                  <a:pt x="59" y="384"/>
                </a:lnTo>
                <a:lnTo>
                  <a:pt x="59" y="387"/>
                </a:lnTo>
                <a:lnTo>
                  <a:pt x="59" y="387"/>
                </a:lnTo>
                <a:lnTo>
                  <a:pt x="59" y="395"/>
                </a:lnTo>
                <a:lnTo>
                  <a:pt x="59" y="395"/>
                </a:lnTo>
                <a:lnTo>
                  <a:pt x="59" y="402"/>
                </a:lnTo>
                <a:lnTo>
                  <a:pt x="59" y="402"/>
                </a:lnTo>
                <a:lnTo>
                  <a:pt x="59" y="409"/>
                </a:lnTo>
                <a:lnTo>
                  <a:pt x="59" y="418"/>
                </a:lnTo>
                <a:lnTo>
                  <a:pt x="59" y="418"/>
                </a:lnTo>
                <a:lnTo>
                  <a:pt x="60" y="423"/>
                </a:lnTo>
                <a:lnTo>
                  <a:pt x="60" y="425"/>
                </a:lnTo>
                <a:lnTo>
                  <a:pt x="59" y="428"/>
                </a:lnTo>
                <a:lnTo>
                  <a:pt x="59" y="428"/>
                </a:lnTo>
                <a:lnTo>
                  <a:pt x="59" y="433"/>
                </a:lnTo>
                <a:lnTo>
                  <a:pt x="59" y="437"/>
                </a:lnTo>
                <a:lnTo>
                  <a:pt x="59" y="437"/>
                </a:lnTo>
                <a:lnTo>
                  <a:pt x="59" y="435"/>
                </a:lnTo>
                <a:lnTo>
                  <a:pt x="60" y="435"/>
                </a:lnTo>
                <a:lnTo>
                  <a:pt x="60" y="435"/>
                </a:lnTo>
                <a:lnTo>
                  <a:pt x="60" y="442"/>
                </a:lnTo>
                <a:lnTo>
                  <a:pt x="60" y="448"/>
                </a:lnTo>
                <a:lnTo>
                  <a:pt x="60" y="448"/>
                </a:lnTo>
                <a:lnTo>
                  <a:pt x="58" y="447"/>
                </a:lnTo>
                <a:lnTo>
                  <a:pt x="58" y="447"/>
                </a:lnTo>
                <a:lnTo>
                  <a:pt x="58" y="448"/>
                </a:lnTo>
                <a:lnTo>
                  <a:pt x="59" y="449"/>
                </a:lnTo>
                <a:lnTo>
                  <a:pt x="60" y="450"/>
                </a:lnTo>
                <a:lnTo>
                  <a:pt x="60" y="450"/>
                </a:lnTo>
                <a:lnTo>
                  <a:pt x="60" y="450"/>
                </a:lnTo>
                <a:lnTo>
                  <a:pt x="59" y="450"/>
                </a:lnTo>
                <a:lnTo>
                  <a:pt x="58" y="450"/>
                </a:lnTo>
                <a:lnTo>
                  <a:pt x="58" y="450"/>
                </a:lnTo>
                <a:lnTo>
                  <a:pt x="59" y="454"/>
                </a:lnTo>
                <a:lnTo>
                  <a:pt x="59" y="454"/>
                </a:lnTo>
                <a:lnTo>
                  <a:pt x="59" y="457"/>
                </a:lnTo>
                <a:lnTo>
                  <a:pt x="59" y="459"/>
                </a:lnTo>
                <a:lnTo>
                  <a:pt x="59" y="459"/>
                </a:lnTo>
                <a:lnTo>
                  <a:pt x="59" y="463"/>
                </a:lnTo>
                <a:lnTo>
                  <a:pt x="59" y="463"/>
                </a:lnTo>
                <a:lnTo>
                  <a:pt x="59" y="465"/>
                </a:lnTo>
                <a:lnTo>
                  <a:pt x="60" y="469"/>
                </a:lnTo>
                <a:lnTo>
                  <a:pt x="60" y="469"/>
                </a:lnTo>
                <a:lnTo>
                  <a:pt x="59" y="472"/>
                </a:lnTo>
                <a:lnTo>
                  <a:pt x="59" y="472"/>
                </a:lnTo>
                <a:lnTo>
                  <a:pt x="59" y="473"/>
                </a:lnTo>
                <a:lnTo>
                  <a:pt x="59" y="474"/>
                </a:lnTo>
                <a:lnTo>
                  <a:pt x="59" y="474"/>
                </a:lnTo>
                <a:lnTo>
                  <a:pt x="59" y="474"/>
                </a:lnTo>
                <a:lnTo>
                  <a:pt x="60" y="484"/>
                </a:lnTo>
                <a:lnTo>
                  <a:pt x="60" y="484"/>
                </a:lnTo>
                <a:lnTo>
                  <a:pt x="60" y="487"/>
                </a:lnTo>
                <a:lnTo>
                  <a:pt x="60" y="487"/>
                </a:lnTo>
                <a:lnTo>
                  <a:pt x="60" y="489"/>
                </a:lnTo>
                <a:lnTo>
                  <a:pt x="60" y="489"/>
                </a:lnTo>
                <a:lnTo>
                  <a:pt x="60" y="491"/>
                </a:lnTo>
                <a:lnTo>
                  <a:pt x="59" y="491"/>
                </a:lnTo>
                <a:lnTo>
                  <a:pt x="59" y="491"/>
                </a:lnTo>
                <a:lnTo>
                  <a:pt x="60" y="493"/>
                </a:lnTo>
                <a:lnTo>
                  <a:pt x="60" y="493"/>
                </a:lnTo>
                <a:lnTo>
                  <a:pt x="59" y="497"/>
                </a:lnTo>
                <a:lnTo>
                  <a:pt x="59" y="502"/>
                </a:lnTo>
                <a:lnTo>
                  <a:pt x="59" y="502"/>
                </a:lnTo>
                <a:lnTo>
                  <a:pt x="60" y="504"/>
                </a:lnTo>
                <a:lnTo>
                  <a:pt x="60" y="504"/>
                </a:lnTo>
                <a:lnTo>
                  <a:pt x="59" y="507"/>
                </a:lnTo>
                <a:lnTo>
                  <a:pt x="59" y="507"/>
                </a:lnTo>
                <a:lnTo>
                  <a:pt x="60" y="509"/>
                </a:lnTo>
                <a:lnTo>
                  <a:pt x="59" y="512"/>
                </a:lnTo>
                <a:lnTo>
                  <a:pt x="59" y="512"/>
                </a:lnTo>
                <a:lnTo>
                  <a:pt x="60" y="517"/>
                </a:lnTo>
                <a:lnTo>
                  <a:pt x="60" y="517"/>
                </a:lnTo>
                <a:lnTo>
                  <a:pt x="60" y="518"/>
                </a:lnTo>
                <a:lnTo>
                  <a:pt x="60" y="518"/>
                </a:lnTo>
                <a:lnTo>
                  <a:pt x="62" y="533"/>
                </a:lnTo>
                <a:lnTo>
                  <a:pt x="62" y="533"/>
                </a:lnTo>
                <a:lnTo>
                  <a:pt x="60" y="534"/>
                </a:lnTo>
                <a:lnTo>
                  <a:pt x="60" y="534"/>
                </a:lnTo>
                <a:lnTo>
                  <a:pt x="60" y="541"/>
                </a:lnTo>
                <a:lnTo>
                  <a:pt x="60" y="546"/>
                </a:lnTo>
                <a:lnTo>
                  <a:pt x="60" y="546"/>
                </a:lnTo>
                <a:lnTo>
                  <a:pt x="60" y="547"/>
                </a:lnTo>
                <a:lnTo>
                  <a:pt x="59" y="547"/>
                </a:lnTo>
                <a:lnTo>
                  <a:pt x="59" y="547"/>
                </a:lnTo>
                <a:lnTo>
                  <a:pt x="59" y="557"/>
                </a:lnTo>
                <a:lnTo>
                  <a:pt x="59" y="557"/>
                </a:lnTo>
                <a:lnTo>
                  <a:pt x="59" y="558"/>
                </a:lnTo>
                <a:lnTo>
                  <a:pt x="58" y="558"/>
                </a:lnTo>
                <a:lnTo>
                  <a:pt x="58" y="558"/>
                </a:lnTo>
                <a:lnTo>
                  <a:pt x="58" y="558"/>
                </a:lnTo>
                <a:lnTo>
                  <a:pt x="59" y="559"/>
                </a:lnTo>
                <a:lnTo>
                  <a:pt x="59" y="559"/>
                </a:lnTo>
                <a:lnTo>
                  <a:pt x="59" y="564"/>
                </a:lnTo>
                <a:lnTo>
                  <a:pt x="59" y="567"/>
                </a:lnTo>
                <a:lnTo>
                  <a:pt x="58" y="568"/>
                </a:lnTo>
                <a:lnTo>
                  <a:pt x="58" y="568"/>
                </a:lnTo>
                <a:lnTo>
                  <a:pt x="58" y="573"/>
                </a:lnTo>
                <a:lnTo>
                  <a:pt x="58" y="573"/>
                </a:lnTo>
                <a:lnTo>
                  <a:pt x="57" y="574"/>
                </a:lnTo>
                <a:lnTo>
                  <a:pt x="56" y="574"/>
                </a:lnTo>
                <a:lnTo>
                  <a:pt x="56" y="57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8"/>
                </a:lnTo>
                <a:lnTo>
                  <a:pt x="57" y="578"/>
                </a:lnTo>
                <a:lnTo>
                  <a:pt x="56" y="581"/>
                </a:lnTo>
                <a:lnTo>
                  <a:pt x="56" y="581"/>
                </a:lnTo>
                <a:lnTo>
                  <a:pt x="57" y="582"/>
                </a:lnTo>
                <a:lnTo>
                  <a:pt x="58" y="582"/>
                </a:lnTo>
                <a:lnTo>
                  <a:pt x="58" y="582"/>
                </a:lnTo>
                <a:lnTo>
                  <a:pt x="58" y="588"/>
                </a:lnTo>
                <a:lnTo>
                  <a:pt x="57" y="593"/>
                </a:lnTo>
                <a:lnTo>
                  <a:pt x="57" y="593"/>
                </a:lnTo>
                <a:lnTo>
                  <a:pt x="56" y="597"/>
                </a:lnTo>
                <a:lnTo>
                  <a:pt x="56" y="597"/>
                </a:lnTo>
                <a:lnTo>
                  <a:pt x="57" y="604"/>
                </a:lnTo>
                <a:lnTo>
                  <a:pt x="57" y="604"/>
                </a:lnTo>
                <a:lnTo>
                  <a:pt x="57" y="607"/>
                </a:lnTo>
                <a:lnTo>
                  <a:pt x="56" y="609"/>
                </a:lnTo>
                <a:lnTo>
                  <a:pt x="56" y="609"/>
                </a:lnTo>
                <a:lnTo>
                  <a:pt x="57" y="611"/>
                </a:lnTo>
                <a:lnTo>
                  <a:pt x="57" y="611"/>
                </a:lnTo>
                <a:lnTo>
                  <a:pt x="57" y="613"/>
                </a:lnTo>
                <a:lnTo>
                  <a:pt x="57" y="614"/>
                </a:lnTo>
                <a:lnTo>
                  <a:pt x="58" y="617"/>
                </a:lnTo>
                <a:lnTo>
                  <a:pt x="58" y="619"/>
                </a:lnTo>
                <a:lnTo>
                  <a:pt x="58" y="619"/>
                </a:lnTo>
                <a:lnTo>
                  <a:pt x="59" y="621"/>
                </a:lnTo>
                <a:lnTo>
                  <a:pt x="59" y="621"/>
                </a:lnTo>
                <a:lnTo>
                  <a:pt x="60" y="623"/>
                </a:lnTo>
                <a:lnTo>
                  <a:pt x="60" y="623"/>
                </a:lnTo>
                <a:lnTo>
                  <a:pt x="62" y="622"/>
                </a:lnTo>
                <a:lnTo>
                  <a:pt x="62" y="622"/>
                </a:lnTo>
                <a:lnTo>
                  <a:pt x="60" y="621"/>
                </a:lnTo>
                <a:lnTo>
                  <a:pt x="60" y="621"/>
                </a:lnTo>
                <a:lnTo>
                  <a:pt x="60" y="619"/>
                </a:lnTo>
                <a:lnTo>
                  <a:pt x="60" y="619"/>
                </a:lnTo>
                <a:lnTo>
                  <a:pt x="59" y="618"/>
                </a:lnTo>
                <a:lnTo>
                  <a:pt x="59" y="618"/>
                </a:lnTo>
                <a:lnTo>
                  <a:pt x="59" y="614"/>
                </a:lnTo>
                <a:lnTo>
                  <a:pt x="59" y="614"/>
                </a:lnTo>
                <a:lnTo>
                  <a:pt x="59" y="612"/>
                </a:lnTo>
                <a:lnTo>
                  <a:pt x="59" y="609"/>
                </a:lnTo>
                <a:lnTo>
                  <a:pt x="59" y="609"/>
                </a:lnTo>
                <a:lnTo>
                  <a:pt x="60" y="607"/>
                </a:lnTo>
                <a:lnTo>
                  <a:pt x="60" y="607"/>
                </a:lnTo>
                <a:lnTo>
                  <a:pt x="60" y="603"/>
                </a:lnTo>
                <a:lnTo>
                  <a:pt x="60" y="603"/>
                </a:lnTo>
                <a:lnTo>
                  <a:pt x="60" y="599"/>
                </a:lnTo>
                <a:lnTo>
                  <a:pt x="60" y="599"/>
                </a:lnTo>
                <a:lnTo>
                  <a:pt x="60" y="592"/>
                </a:lnTo>
                <a:lnTo>
                  <a:pt x="60" y="592"/>
                </a:lnTo>
                <a:lnTo>
                  <a:pt x="62" y="592"/>
                </a:lnTo>
                <a:lnTo>
                  <a:pt x="62" y="592"/>
                </a:lnTo>
                <a:lnTo>
                  <a:pt x="63" y="589"/>
                </a:lnTo>
                <a:lnTo>
                  <a:pt x="63" y="589"/>
                </a:lnTo>
                <a:lnTo>
                  <a:pt x="64" y="589"/>
                </a:lnTo>
                <a:lnTo>
                  <a:pt x="64" y="589"/>
                </a:lnTo>
                <a:lnTo>
                  <a:pt x="63" y="588"/>
                </a:lnTo>
                <a:lnTo>
                  <a:pt x="63" y="588"/>
                </a:lnTo>
                <a:lnTo>
                  <a:pt x="63" y="588"/>
                </a:lnTo>
                <a:lnTo>
                  <a:pt x="62" y="588"/>
                </a:lnTo>
                <a:lnTo>
                  <a:pt x="62" y="589"/>
                </a:lnTo>
                <a:lnTo>
                  <a:pt x="62" y="591"/>
                </a:lnTo>
                <a:lnTo>
                  <a:pt x="62" y="591"/>
                </a:lnTo>
                <a:lnTo>
                  <a:pt x="60" y="589"/>
                </a:lnTo>
                <a:lnTo>
                  <a:pt x="60" y="587"/>
                </a:lnTo>
                <a:lnTo>
                  <a:pt x="62" y="582"/>
                </a:lnTo>
                <a:lnTo>
                  <a:pt x="62" y="582"/>
                </a:lnTo>
                <a:lnTo>
                  <a:pt x="62" y="582"/>
                </a:lnTo>
                <a:lnTo>
                  <a:pt x="62" y="581"/>
                </a:lnTo>
                <a:lnTo>
                  <a:pt x="60" y="581"/>
                </a:lnTo>
                <a:lnTo>
                  <a:pt x="62" y="579"/>
                </a:lnTo>
                <a:lnTo>
                  <a:pt x="62" y="579"/>
                </a:lnTo>
                <a:lnTo>
                  <a:pt x="63" y="579"/>
                </a:lnTo>
                <a:lnTo>
                  <a:pt x="63" y="581"/>
                </a:lnTo>
                <a:lnTo>
                  <a:pt x="63" y="581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3" y="583"/>
                </a:lnTo>
                <a:lnTo>
                  <a:pt x="63" y="583"/>
                </a:lnTo>
                <a:lnTo>
                  <a:pt x="63" y="583"/>
                </a:lnTo>
                <a:lnTo>
                  <a:pt x="63" y="582"/>
                </a:lnTo>
                <a:lnTo>
                  <a:pt x="63" y="582"/>
                </a:lnTo>
                <a:lnTo>
                  <a:pt x="62" y="583"/>
                </a:lnTo>
                <a:lnTo>
                  <a:pt x="62" y="584"/>
                </a:lnTo>
                <a:lnTo>
                  <a:pt x="62" y="587"/>
                </a:lnTo>
                <a:lnTo>
                  <a:pt x="62" y="587"/>
                </a:lnTo>
                <a:lnTo>
                  <a:pt x="63" y="587"/>
                </a:lnTo>
                <a:lnTo>
                  <a:pt x="64" y="586"/>
                </a:lnTo>
                <a:lnTo>
                  <a:pt x="64" y="584"/>
                </a:lnTo>
                <a:lnTo>
                  <a:pt x="65" y="584"/>
                </a:lnTo>
                <a:lnTo>
                  <a:pt x="65" y="584"/>
                </a:lnTo>
                <a:lnTo>
                  <a:pt x="64" y="581"/>
                </a:lnTo>
                <a:lnTo>
                  <a:pt x="63" y="578"/>
                </a:lnTo>
                <a:lnTo>
                  <a:pt x="64" y="576"/>
                </a:lnTo>
                <a:lnTo>
                  <a:pt x="64" y="576"/>
                </a:lnTo>
                <a:lnTo>
                  <a:pt x="63" y="576"/>
                </a:lnTo>
                <a:lnTo>
                  <a:pt x="63" y="577"/>
                </a:lnTo>
                <a:lnTo>
                  <a:pt x="62" y="578"/>
                </a:lnTo>
                <a:lnTo>
                  <a:pt x="60" y="578"/>
                </a:lnTo>
                <a:lnTo>
                  <a:pt x="60" y="578"/>
                </a:lnTo>
                <a:lnTo>
                  <a:pt x="62" y="574"/>
                </a:lnTo>
                <a:lnTo>
                  <a:pt x="63" y="572"/>
                </a:lnTo>
                <a:lnTo>
                  <a:pt x="63" y="572"/>
                </a:lnTo>
                <a:lnTo>
                  <a:pt x="63" y="574"/>
                </a:lnTo>
                <a:lnTo>
                  <a:pt x="64" y="574"/>
                </a:lnTo>
                <a:lnTo>
                  <a:pt x="65" y="574"/>
                </a:lnTo>
                <a:lnTo>
                  <a:pt x="65" y="574"/>
                </a:lnTo>
                <a:lnTo>
                  <a:pt x="64" y="573"/>
                </a:lnTo>
                <a:lnTo>
                  <a:pt x="64" y="573"/>
                </a:lnTo>
                <a:lnTo>
                  <a:pt x="64" y="572"/>
                </a:lnTo>
                <a:lnTo>
                  <a:pt x="64" y="572"/>
                </a:lnTo>
                <a:lnTo>
                  <a:pt x="65" y="572"/>
                </a:lnTo>
                <a:lnTo>
                  <a:pt x="66" y="571"/>
                </a:lnTo>
                <a:lnTo>
                  <a:pt x="65" y="567"/>
                </a:lnTo>
                <a:lnTo>
                  <a:pt x="65" y="567"/>
                </a:lnTo>
                <a:lnTo>
                  <a:pt x="64" y="568"/>
                </a:lnTo>
                <a:lnTo>
                  <a:pt x="63" y="571"/>
                </a:lnTo>
                <a:lnTo>
                  <a:pt x="63" y="571"/>
                </a:lnTo>
                <a:lnTo>
                  <a:pt x="63" y="569"/>
                </a:lnTo>
                <a:lnTo>
                  <a:pt x="63" y="568"/>
                </a:lnTo>
                <a:lnTo>
                  <a:pt x="63" y="566"/>
                </a:lnTo>
                <a:lnTo>
                  <a:pt x="63" y="566"/>
                </a:lnTo>
                <a:lnTo>
                  <a:pt x="64" y="567"/>
                </a:lnTo>
                <a:lnTo>
                  <a:pt x="65" y="566"/>
                </a:lnTo>
                <a:lnTo>
                  <a:pt x="66" y="564"/>
                </a:lnTo>
                <a:lnTo>
                  <a:pt x="66" y="564"/>
                </a:lnTo>
                <a:lnTo>
                  <a:pt x="65" y="564"/>
                </a:lnTo>
                <a:lnTo>
                  <a:pt x="65" y="564"/>
                </a:lnTo>
                <a:lnTo>
                  <a:pt x="64" y="564"/>
                </a:lnTo>
                <a:lnTo>
                  <a:pt x="64" y="564"/>
                </a:lnTo>
                <a:lnTo>
                  <a:pt x="64" y="564"/>
                </a:lnTo>
                <a:lnTo>
                  <a:pt x="65" y="563"/>
                </a:lnTo>
                <a:lnTo>
                  <a:pt x="65" y="562"/>
                </a:lnTo>
                <a:lnTo>
                  <a:pt x="66" y="561"/>
                </a:lnTo>
                <a:lnTo>
                  <a:pt x="66" y="561"/>
                </a:lnTo>
                <a:lnTo>
                  <a:pt x="66" y="561"/>
                </a:lnTo>
                <a:lnTo>
                  <a:pt x="65" y="561"/>
                </a:lnTo>
                <a:lnTo>
                  <a:pt x="65" y="562"/>
                </a:lnTo>
                <a:lnTo>
                  <a:pt x="65" y="562"/>
                </a:lnTo>
                <a:lnTo>
                  <a:pt x="65" y="551"/>
                </a:lnTo>
                <a:lnTo>
                  <a:pt x="66" y="539"/>
                </a:lnTo>
                <a:lnTo>
                  <a:pt x="66" y="539"/>
                </a:lnTo>
                <a:lnTo>
                  <a:pt x="66" y="537"/>
                </a:lnTo>
                <a:lnTo>
                  <a:pt x="66" y="536"/>
                </a:lnTo>
                <a:lnTo>
                  <a:pt x="65" y="534"/>
                </a:lnTo>
                <a:lnTo>
                  <a:pt x="65" y="534"/>
                </a:lnTo>
                <a:lnTo>
                  <a:pt x="66" y="527"/>
                </a:lnTo>
                <a:lnTo>
                  <a:pt x="66" y="521"/>
                </a:lnTo>
                <a:lnTo>
                  <a:pt x="66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8"/>
                </a:lnTo>
                <a:lnTo>
                  <a:pt x="68" y="528"/>
                </a:lnTo>
                <a:lnTo>
                  <a:pt x="68" y="533"/>
                </a:lnTo>
                <a:lnTo>
                  <a:pt x="68" y="538"/>
                </a:lnTo>
                <a:lnTo>
                  <a:pt x="68" y="538"/>
                </a:lnTo>
                <a:lnTo>
                  <a:pt x="70" y="538"/>
                </a:lnTo>
                <a:lnTo>
                  <a:pt x="71" y="538"/>
                </a:lnTo>
                <a:lnTo>
                  <a:pt x="71" y="538"/>
                </a:lnTo>
                <a:lnTo>
                  <a:pt x="71" y="534"/>
                </a:lnTo>
                <a:lnTo>
                  <a:pt x="71" y="533"/>
                </a:lnTo>
                <a:lnTo>
                  <a:pt x="71" y="533"/>
                </a:lnTo>
                <a:lnTo>
                  <a:pt x="70" y="537"/>
                </a:lnTo>
                <a:lnTo>
                  <a:pt x="70" y="537"/>
                </a:lnTo>
                <a:lnTo>
                  <a:pt x="69" y="536"/>
                </a:lnTo>
                <a:lnTo>
                  <a:pt x="69" y="533"/>
                </a:lnTo>
                <a:lnTo>
                  <a:pt x="70" y="532"/>
                </a:lnTo>
                <a:lnTo>
                  <a:pt x="70" y="529"/>
                </a:lnTo>
                <a:lnTo>
                  <a:pt x="70" y="529"/>
                </a:lnTo>
                <a:lnTo>
                  <a:pt x="70" y="529"/>
                </a:lnTo>
                <a:lnTo>
                  <a:pt x="70" y="531"/>
                </a:lnTo>
                <a:lnTo>
                  <a:pt x="70" y="532"/>
                </a:lnTo>
                <a:lnTo>
                  <a:pt x="69" y="532"/>
                </a:lnTo>
                <a:lnTo>
                  <a:pt x="69" y="532"/>
                </a:lnTo>
                <a:lnTo>
                  <a:pt x="70" y="483"/>
                </a:lnTo>
                <a:lnTo>
                  <a:pt x="70" y="483"/>
                </a:lnTo>
                <a:lnTo>
                  <a:pt x="70" y="481"/>
                </a:lnTo>
                <a:lnTo>
                  <a:pt x="70" y="481"/>
                </a:lnTo>
                <a:lnTo>
                  <a:pt x="70" y="477"/>
                </a:lnTo>
                <a:lnTo>
                  <a:pt x="70" y="477"/>
                </a:lnTo>
                <a:lnTo>
                  <a:pt x="71" y="473"/>
                </a:lnTo>
                <a:lnTo>
                  <a:pt x="71" y="472"/>
                </a:lnTo>
                <a:lnTo>
                  <a:pt x="70" y="471"/>
                </a:lnTo>
                <a:lnTo>
                  <a:pt x="70" y="471"/>
                </a:lnTo>
                <a:lnTo>
                  <a:pt x="71" y="469"/>
                </a:lnTo>
                <a:lnTo>
                  <a:pt x="72" y="468"/>
                </a:lnTo>
                <a:lnTo>
                  <a:pt x="72" y="468"/>
                </a:lnTo>
                <a:lnTo>
                  <a:pt x="71" y="467"/>
                </a:lnTo>
                <a:lnTo>
                  <a:pt x="71" y="468"/>
                </a:lnTo>
                <a:lnTo>
                  <a:pt x="71" y="468"/>
                </a:lnTo>
                <a:lnTo>
                  <a:pt x="70" y="459"/>
                </a:lnTo>
                <a:lnTo>
                  <a:pt x="70" y="452"/>
                </a:lnTo>
                <a:lnTo>
                  <a:pt x="70" y="444"/>
                </a:lnTo>
                <a:lnTo>
                  <a:pt x="70" y="437"/>
                </a:lnTo>
                <a:lnTo>
                  <a:pt x="70" y="437"/>
                </a:lnTo>
                <a:lnTo>
                  <a:pt x="70" y="437"/>
                </a:lnTo>
                <a:lnTo>
                  <a:pt x="71" y="437"/>
                </a:lnTo>
                <a:lnTo>
                  <a:pt x="71" y="437"/>
                </a:lnTo>
                <a:lnTo>
                  <a:pt x="70" y="434"/>
                </a:lnTo>
                <a:lnTo>
                  <a:pt x="70" y="429"/>
                </a:lnTo>
                <a:lnTo>
                  <a:pt x="70" y="429"/>
                </a:lnTo>
                <a:lnTo>
                  <a:pt x="70" y="430"/>
                </a:lnTo>
                <a:lnTo>
                  <a:pt x="71" y="430"/>
                </a:lnTo>
                <a:lnTo>
                  <a:pt x="71" y="432"/>
                </a:lnTo>
                <a:lnTo>
                  <a:pt x="72" y="432"/>
                </a:lnTo>
                <a:lnTo>
                  <a:pt x="72" y="432"/>
                </a:lnTo>
                <a:lnTo>
                  <a:pt x="71" y="429"/>
                </a:lnTo>
                <a:lnTo>
                  <a:pt x="71" y="428"/>
                </a:lnTo>
                <a:lnTo>
                  <a:pt x="71" y="427"/>
                </a:lnTo>
                <a:lnTo>
                  <a:pt x="71" y="427"/>
                </a:lnTo>
                <a:lnTo>
                  <a:pt x="72" y="427"/>
                </a:lnTo>
                <a:lnTo>
                  <a:pt x="72" y="428"/>
                </a:lnTo>
                <a:lnTo>
                  <a:pt x="72" y="428"/>
                </a:lnTo>
                <a:lnTo>
                  <a:pt x="74" y="429"/>
                </a:lnTo>
                <a:lnTo>
                  <a:pt x="74" y="429"/>
                </a:lnTo>
                <a:lnTo>
                  <a:pt x="72" y="432"/>
                </a:lnTo>
                <a:lnTo>
                  <a:pt x="72" y="433"/>
                </a:lnTo>
                <a:lnTo>
                  <a:pt x="72" y="433"/>
                </a:lnTo>
                <a:lnTo>
                  <a:pt x="74" y="434"/>
                </a:lnTo>
                <a:lnTo>
                  <a:pt x="74" y="434"/>
                </a:lnTo>
                <a:lnTo>
                  <a:pt x="75" y="434"/>
                </a:lnTo>
                <a:lnTo>
                  <a:pt x="76" y="433"/>
                </a:lnTo>
                <a:lnTo>
                  <a:pt x="76" y="433"/>
                </a:lnTo>
                <a:lnTo>
                  <a:pt x="77" y="435"/>
                </a:lnTo>
                <a:lnTo>
                  <a:pt x="80" y="435"/>
                </a:lnTo>
                <a:lnTo>
                  <a:pt x="80" y="435"/>
                </a:lnTo>
                <a:lnTo>
                  <a:pt x="81" y="435"/>
                </a:lnTo>
                <a:lnTo>
                  <a:pt x="81" y="434"/>
                </a:lnTo>
                <a:lnTo>
                  <a:pt x="81" y="432"/>
                </a:lnTo>
                <a:lnTo>
                  <a:pt x="81" y="432"/>
                </a:lnTo>
                <a:lnTo>
                  <a:pt x="81" y="432"/>
                </a:lnTo>
                <a:lnTo>
                  <a:pt x="82" y="432"/>
                </a:lnTo>
                <a:lnTo>
                  <a:pt x="82" y="432"/>
                </a:lnTo>
                <a:lnTo>
                  <a:pt x="81" y="434"/>
                </a:lnTo>
                <a:lnTo>
                  <a:pt x="81" y="434"/>
                </a:ln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3" y="440"/>
                </a:lnTo>
                <a:lnTo>
                  <a:pt x="83" y="440"/>
                </a:lnTo>
                <a:lnTo>
                  <a:pt x="81" y="442"/>
                </a:lnTo>
                <a:lnTo>
                  <a:pt x="79" y="440"/>
                </a:lnTo>
                <a:lnTo>
                  <a:pt x="79" y="440"/>
                </a:lnTo>
                <a:lnTo>
                  <a:pt x="79" y="440"/>
                </a:lnTo>
                <a:lnTo>
                  <a:pt x="77" y="440"/>
                </a:lnTo>
                <a:lnTo>
                  <a:pt x="77" y="442"/>
                </a:lnTo>
                <a:lnTo>
                  <a:pt x="76" y="442"/>
                </a:lnTo>
                <a:lnTo>
                  <a:pt x="77" y="443"/>
                </a:lnTo>
                <a:lnTo>
                  <a:pt x="77" y="443"/>
                </a:lnTo>
                <a:lnTo>
                  <a:pt x="76" y="443"/>
                </a:lnTo>
                <a:lnTo>
                  <a:pt x="76" y="443"/>
                </a:lnTo>
                <a:lnTo>
                  <a:pt x="74" y="442"/>
                </a:lnTo>
                <a:lnTo>
                  <a:pt x="74" y="442"/>
                </a:lnTo>
                <a:lnTo>
                  <a:pt x="75" y="443"/>
                </a:lnTo>
                <a:lnTo>
                  <a:pt x="76" y="443"/>
                </a:lnTo>
                <a:lnTo>
                  <a:pt x="76" y="443"/>
                </a:lnTo>
                <a:lnTo>
                  <a:pt x="76" y="444"/>
                </a:lnTo>
                <a:lnTo>
                  <a:pt x="75" y="444"/>
                </a:lnTo>
                <a:lnTo>
                  <a:pt x="75" y="445"/>
                </a:lnTo>
                <a:lnTo>
                  <a:pt x="75" y="447"/>
                </a:lnTo>
                <a:lnTo>
                  <a:pt x="75" y="447"/>
                </a:lnTo>
                <a:lnTo>
                  <a:pt x="74" y="445"/>
                </a:lnTo>
                <a:lnTo>
                  <a:pt x="74" y="444"/>
                </a:lnTo>
                <a:lnTo>
                  <a:pt x="74" y="443"/>
                </a:lnTo>
                <a:lnTo>
                  <a:pt x="74" y="442"/>
                </a:lnTo>
                <a:lnTo>
                  <a:pt x="74" y="442"/>
                </a:lnTo>
                <a:lnTo>
                  <a:pt x="74" y="438"/>
                </a:lnTo>
                <a:lnTo>
                  <a:pt x="75" y="437"/>
                </a:lnTo>
                <a:lnTo>
                  <a:pt x="74" y="435"/>
                </a:lnTo>
                <a:lnTo>
                  <a:pt x="74" y="435"/>
                </a:lnTo>
                <a:lnTo>
                  <a:pt x="72" y="435"/>
                </a:lnTo>
                <a:lnTo>
                  <a:pt x="72" y="437"/>
                </a:lnTo>
                <a:lnTo>
                  <a:pt x="72" y="438"/>
                </a:lnTo>
                <a:lnTo>
                  <a:pt x="71" y="438"/>
                </a:lnTo>
                <a:lnTo>
                  <a:pt x="71" y="438"/>
                </a:lnTo>
                <a:lnTo>
                  <a:pt x="72" y="440"/>
                </a:lnTo>
                <a:lnTo>
                  <a:pt x="72" y="444"/>
                </a:lnTo>
                <a:lnTo>
                  <a:pt x="72" y="444"/>
                </a:lnTo>
                <a:lnTo>
                  <a:pt x="72" y="445"/>
                </a:lnTo>
                <a:lnTo>
                  <a:pt x="71" y="445"/>
                </a:lnTo>
                <a:lnTo>
                  <a:pt x="71" y="445"/>
                </a:lnTo>
                <a:lnTo>
                  <a:pt x="72" y="448"/>
                </a:lnTo>
                <a:lnTo>
                  <a:pt x="72" y="452"/>
                </a:lnTo>
                <a:lnTo>
                  <a:pt x="71" y="458"/>
                </a:lnTo>
                <a:lnTo>
                  <a:pt x="71" y="458"/>
                </a:lnTo>
                <a:lnTo>
                  <a:pt x="72" y="462"/>
                </a:lnTo>
                <a:lnTo>
                  <a:pt x="72" y="465"/>
                </a:lnTo>
                <a:lnTo>
                  <a:pt x="72" y="465"/>
                </a:lnTo>
                <a:lnTo>
                  <a:pt x="74" y="468"/>
                </a:lnTo>
                <a:lnTo>
                  <a:pt x="74" y="471"/>
                </a:lnTo>
                <a:lnTo>
                  <a:pt x="74" y="471"/>
                </a:lnTo>
                <a:lnTo>
                  <a:pt x="71" y="471"/>
                </a:lnTo>
                <a:lnTo>
                  <a:pt x="71" y="471"/>
                </a:lnTo>
                <a:lnTo>
                  <a:pt x="72" y="472"/>
                </a:lnTo>
                <a:lnTo>
                  <a:pt x="74" y="473"/>
                </a:lnTo>
                <a:lnTo>
                  <a:pt x="74" y="473"/>
                </a:lnTo>
                <a:lnTo>
                  <a:pt x="72" y="476"/>
                </a:lnTo>
                <a:lnTo>
                  <a:pt x="74" y="478"/>
                </a:lnTo>
                <a:lnTo>
                  <a:pt x="74" y="478"/>
                </a:lnTo>
                <a:lnTo>
                  <a:pt x="75" y="478"/>
                </a:lnTo>
                <a:lnTo>
                  <a:pt x="75" y="477"/>
                </a:lnTo>
                <a:lnTo>
                  <a:pt x="75" y="477"/>
                </a:lnTo>
                <a:lnTo>
                  <a:pt x="76" y="479"/>
                </a:lnTo>
                <a:lnTo>
                  <a:pt x="76" y="481"/>
                </a:lnTo>
                <a:lnTo>
                  <a:pt x="76" y="481"/>
                </a:lnTo>
                <a:lnTo>
                  <a:pt x="75" y="484"/>
                </a:lnTo>
                <a:lnTo>
                  <a:pt x="74" y="487"/>
                </a:lnTo>
                <a:lnTo>
                  <a:pt x="74" y="487"/>
                </a:lnTo>
                <a:lnTo>
                  <a:pt x="75" y="487"/>
                </a:lnTo>
                <a:lnTo>
                  <a:pt x="76" y="487"/>
                </a:lnTo>
                <a:lnTo>
                  <a:pt x="76" y="487"/>
                </a:lnTo>
                <a:lnTo>
                  <a:pt x="75" y="491"/>
                </a:lnTo>
                <a:lnTo>
                  <a:pt x="75" y="493"/>
                </a:lnTo>
                <a:lnTo>
                  <a:pt x="75" y="493"/>
                </a:lnTo>
                <a:lnTo>
                  <a:pt x="75" y="494"/>
                </a:lnTo>
                <a:lnTo>
                  <a:pt x="76" y="494"/>
                </a:lnTo>
                <a:lnTo>
                  <a:pt x="76" y="494"/>
                </a:lnTo>
                <a:lnTo>
                  <a:pt x="76" y="494"/>
                </a:lnTo>
                <a:lnTo>
                  <a:pt x="77" y="493"/>
                </a:lnTo>
                <a:lnTo>
                  <a:pt x="77" y="493"/>
                </a:lnTo>
                <a:lnTo>
                  <a:pt x="77" y="497"/>
                </a:lnTo>
                <a:lnTo>
                  <a:pt x="76" y="498"/>
                </a:lnTo>
                <a:lnTo>
                  <a:pt x="76" y="498"/>
                </a:lnTo>
                <a:lnTo>
                  <a:pt x="76" y="499"/>
                </a:lnTo>
                <a:lnTo>
                  <a:pt x="77" y="499"/>
                </a:lnTo>
                <a:lnTo>
                  <a:pt x="77" y="498"/>
                </a:lnTo>
                <a:lnTo>
                  <a:pt x="77" y="499"/>
                </a:lnTo>
                <a:lnTo>
                  <a:pt x="77" y="499"/>
                </a:lnTo>
                <a:lnTo>
                  <a:pt x="77" y="501"/>
                </a:lnTo>
                <a:lnTo>
                  <a:pt x="76" y="501"/>
                </a:lnTo>
                <a:lnTo>
                  <a:pt x="75" y="502"/>
                </a:lnTo>
                <a:lnTo>
                  <a:pt x="75" y="503"/>
                </a:lnTo>
                <a:lnTo>
                  <a:pt x="75" y="503"/>
                </a:lnTo>
                <a:lnTo>
                  <a:pt x="76" y="503"/>
                </a:lnTo>
                <a:lnTo>
                  <a:pt x="76" y="502"/>
                </a:lnTo>
                <a:lnTo>
                  <a:pt x="76" y="502"/>
                </a:lnTo>
                <a:lnTo>
                  <a:pt x="76" y="503"/>
                </a:lnTo>
                <a:lnTo>
                  <a:pt x="77" y="504"/>
                </a:lnTo>
                <a:lnTo>
                  <a:pt x="77" y="504"/>
                </a:lnTo>
                <a:lnTo>
                  <a:pt x="77" y="506"/>
                </a:lnTo>
                <a:lnTo>
                  <a:pt x="77" y="506"/>
                </a:lnTo>
                <a:lnTo>
                  <a:pt x="76" y="506"/>
                </a:lnTo>
                <a:lnTo>
                  <a:pt x="75" y="506"/>
                </a:lnTo>
                <a:lnTo>
                  <a:pt x="75" y="506"/>
                </a:lnTo>
                <a:lnTo>
                  <a:pt x="76" y="507"/>
                </a:lnTo>
                <a:lnTo>
                  <a:pt x="76" y="507"/>
                </a:lnTo>
                <a:lnTo>
                  <a:pt x="76" y="507"/>
                </a:lnTo>
                <a:lnTo>
                  <a:pt x="77" y="507"/>
                </a:lnTo>
                <a:lnTo>
                  <a:pt x="77" y="508"/>
                </a:lnTo>
                <a:lnTo>
                  <a:pt x="77" y="509"/>
                </a:lnTo>
                <a:lnTo>
                  <a:pt x="77" y="509"/>
                </a:lnTo>
                <a:lnTo>
                  <a:pt x="77" y="509"/>
                </a:lnTo>
                <a:lnTo>
                  <a:pt x="79" y="508"/>
                </a:lnTo>
                <a:lnTo>
                  <a:pt x="79" y="507"/>
                </a:lnTo>
                <a:lnTo>
                  <a:pt x="79" y="504"/>
                </a:lnTo>
                <a:lnTo>
                  <a:pt x="80" y="504"/>
                </a:lnTo>
                <a:lnTo>
                  <a:pt x="80" y="504"/>
                </a:lnTo>
                <a:lnTo>
                  <a:pt x="80" y="504"/>
                </a:lnTo>
                <a:lnTo>
                  <a:pt x="77" y="504"/>
                </a:lnTo>
                <a:lnTo>
                  <a:pt x="77" y="501"/>
                </a:lnTo>
                <a:close/>
                <a:moveTo>
                  <a:pt x="82" y="438"/>
                </a:moveTo>
                <a:lnTo>
                  <a:pt x="82" y="438"/>
                </a:lnTo>
                <a:lnTo>
                  <a:pt x="80" y="438"/>
                </a:lnTo>
                <a:lnTo>
                  <a:pt x="79" y="440"/>
                </a:lnTo>
                <a:lnTo>
                  <a:pt x="82" y="440"/>
                </a:lnTo>
                <a:lnTo>
                  <a:pt x="82" y="438"/>
                </a:lnTo>
                <a:close/>
                <a:moveTo>
                  <a:pt x="75" y="438"/>
                </a:moveTo>
                <a:lnTo>
                  <a:pt x="75" y="440"/>
                </a:lnTo>
                <a:lnTo>
                  <a:pt x="75" y="440"/>
                </a:lnTo>
                <a:lnTo>
                  <a:pt x="77" y="439"/>
                </a:lnTo>
                <a:lnTo>
                  <a:pt x="79" y="438"/>
                </a:lnTo>
                <a:lnTo>
                  <a:pt x="79" y="437"/>
                </a:lnTo>
                <a:lnTo>
                  <a:pt x="79" y="437"/>
                </a:lnTo>
                <a:lnTo>
                  <a:pt x="77" y="437"/>
                </a:lnTo>
                <a:lnTo>
                  <a:pt x="76" y="438"/>
                </a:lnTo>
                <a:lnTo>
                  <a:pt x="76" y="438"/>
                </a:lnTo>
                <a:lnTo>
                  <a:pt x="75" y="438"/>
                </a:lnTo>
                <a:lnTo>
                  <a:pt x="75" y="438"/>
                </a:lnTo>
                <a:close/>
                <a:moveTo>
                  <a:pt x="72" y="484"/>
                </a:moveTo>
                <a:lnTo>
                  <a:pt x="72" y="484"/>
                </a:lnTo>
                <a:lnTo>
                  <a:pt x="74" y="483"/>
                </a:lnTo>
                <a:lnTo>
                  <a:pt x="75" y="483"/>
                </a:lnTo>
                <a:lnTo>
                  <a:pt x="75" y="482"/>
                </a:lnTo>
                <a:lnTo>
                  <a:pt x="75" y="481"/>
                </a:lnTo>
                <a:lnTo>
                  <a:pt x="75" y="481"/>
                </a:lnTo>
                <a:lnTo>
                  <a:pt x="74" y="481"/>
                </a:lnTo>
                <a:lnTo>
                  <a:pt x="72" y="482"/>
                </a:lnTo>
                <a:lnTo>
                  <a:pt x="72" y="482"/>
                </a:lnTo>
                <a:lnTo>
                  <a:pt x="72" y="482"/>
                </a:lnTo>
                <a:lnTo>
                  <a:pt x="72" y="483"/>
                </a:lnTo>
                <a:lnTo>
                  <a:pt x="72" y="484"/>
                </a:lnTo>
                <a:lnTo>
                  <a:pt x="72" y="484"/>
                </a:lnTo>
                <a:lnTo>
                  <a:pt x="72" y="484"/>
                </a:lnTo>
                <a:close/>
                <a:moveTo>
                  <a:pt x="48" y="198"/>
                </a:moveTo>
                <a:lnTo>
                  <a:pt x="48" y="198"/>
                </a:lnTo>
                <a:lnTo>
                  <a:pt x="48" y="195"/>
                </a:lnTo>
                <a:lnTo>
                  <a:pt x="47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5"/>
                </a:lnTo>
                <a:lnTo>
                  <a:pt x="47" y="195"/>
                </a:lnTo>
                <a:lnTo>
                  <a:pt x="48" y="196"/>
                </a:lnTo>
                <a:lnTo>
                  <a:pt x="48" y="196"/>
                </a:lnTo>
                <a:lnTo>
                  <a:pt x="46" y="196"/>
                </a:lnTo>
                <a:lnTo>
                  <a:pt x="45" y="198"/>
                </a:lnTo>
                <a:lnTo>
                  <a:pt x="48" y="198"/>
                </a:lnTo>
                <a:close/>
                <a:moveTo>
                  <a:pt x="47" y="226"/>
                </a:moveTo>
                <a:lnTo>
                  <a:pt x="47" y="228"/>
                </a:lnTo>
                <a:lnTo>
                  <a:pt x="47" y="228"/>
                </a:lnTo>
                <a:lnTo>
                  <a:pt x="50" y="228"/>
                </a:lnTo>
                <a:lnTo>
                  <a:pt x="51" y="229"/>
                </a:lnTo>
                <a:lnTo>
                  <a:pt x="51" y="229"/>
                </a:lnTo>
                <a:lnTo>
                  <a:pt x="51" y="228"/>
                </a:lnTo>
                <a:lnTo>
                  <a:pt x="50" y="226"/>
                </a:lnTo>
                <a:lnTo>
                  <a:pt x="47" y="226"/>
                </a:lnTo>
                <a:lnTo>
                  <a:pt x="47" y="226"/>
                </a:lnTo>
                <a:close/>
                <a:moveTo>
                  <a:pt x="52" y="225"/>
                </a:moveTo>
                <a:lnTo>
                  <a:pt x="52" y="225"/>
                </a:lnTo>
                <a:lnTo>
                  <a:pt x="54" y="226"/>
                </a:lnTo>
                <a:lnTo>
                  <a:pt x="57" y="228"/>
                </a:lnTo>
                <a:lnTo>
                  <a:pt x="57" y="228"/>
                </a:lnTo>
                <a:lnTo>
                  <a:pt x="54" y="225"/>
                </a:lnTo>
                <a:lnTo>
                  <a:pt x="53" y="224"/>
                </a:lnTo>
                <a:lnTo>
                  <a:pt x="52" y="225"/>
                </a:lnTo>
                <a:lnTo>
                  <a:pt x="52" y="225"/>
                </a:lnTo>
                <a:close/>
                <a:moveTo>
                  <a:pt x="50" y="214"/>
                </a:moveTo>
                <a:lnTo>
                  <a:pt x="50" y="214"/>
                </a:lnTo>
                <a:lnTo>
                  <a:pt x="52" y="215"/>
                </a:lnTo>
                <a:lnTo>
                  <a:pt x="53" y="215"/>
                </a:lnTo>
                <a:lnTo>
                  <a:pt x="53" y="214"/>
                </a:lnTo>
                <a:lnTo>
                  <a:pt x="53" y="214"/>
                </a:lnTo>
                <a:lnTo>
                  <a:pt x="52" y="214"/>
                </a:lnTo>
                <a:lnTo>
                  <a:pt x="52" y="213"/>
                </a:lnTo>
                <a:lnTo>
                  <a:pt x="51" y="211"/>
                </a:lnTo>
                <a:lnTo>
                  <a:pt x="51" y="211"/>
                </a:lnTo>
                <a:lnTo>
                  <a:pt x="50" y="214"/>
                </a:lnTo>
                <a:lnTo>
                  <a:pt x="50" y="214"/>
                </a:lnTo>
                <a:close/>
                <a:moveTo>
                  <a:pt x="46" y="215"/>
                </a:moveTo>
                <a:lnTo>
                  <a:pt x="46" y="215"/>
                </a:lnTo>
                <a:lnTo>
                  <a:pt x="45" y="214"/>
                </a:lnTo>
                <a:lnTo>
                  <a:pt x="45" y="214"/>
                </a:lnTo>
                <a:lnTo>
                  <a:pt x="45" y="214"/>
                </a:lnTo>
                <a:lnTo>
                  <a:pt x="43" y="216"/>
                </a:lnTo>
                <a:lnTo>
                  <a:pt x="43" y="216"/>
                </a:lnTo>
                <a:lnTo>
                  <a:pt x="46" y="215"/>
                </a:lnTo>
                <a:lnTo>
                  <a:pt x="46" y="215"/>
                </a:lnTo>
                <a:lnTo>
                  <a:pt x="46" y="215"/>
                </a:lnTo>
                <a:close/>
                <a:moveTo>
                  <a:pt x="53" y="218"/>
                </a:moveTo>
                <a:lnTo>
                  <a:pt x="53" y="218"/>
                </a:lnTo>
                <a:lnTo>
                  <a:pt x="53" y="218"/>
                </a:lnTo>
                <a:lnTo>
                  <a:pt x="54" y="219"/>
                </a:lnTo>
                <a:lnTo>
                  <a:pt x="54" y="219"/>
                </a:lnTo>
                <a:lnTo>
                  <a:pt x="56" y="216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53" y="218"/>
                </a:lnTo>
                <a:lnTo>
                  <a:pt x="53" y="218"/>
                </a:lnTo>
                <a:close/>
                <a:moveTo>
                  <a:pt x="45" y="229"/>
                </a:moveTo>
                <a:lnTo>
                  <a:pt x="45" y="229"/>
                </a:lnTo>
                <a:lnTo>
                  <a:pt x="46" y="228"/>
                </a:lnTo>
                <a:lnTo>
                  <a:pt x="45" y="226"/>
                </a:lnTo>
                <a:lnTo>
                  <a:pt x="45" y="223"/>
                </a:lnTo>
                <a:lnTo>
                  <a:pt x="45" y="223"/>
                </a:lnTo>
                <a:lnTo>
                  <a:pt x="47" y="221"/>
                </a:lnTo>
                <a:lnTo>
                  <a:pt x="47" y="221"/>
                </a:lnTo>
                <a:lnTo>
                  <a:pt x="47" y="221"/>
                </a:lnTo>
                <a:lnTo>
                  <a:pt x="48" y="223"/>
                </a:lnTo>
                <a:lnTo>
                  <a:pt x="48" y="223"/>
                </a:lnTo>
                <a:lnTo>
                  <a:pt x="50" y="221"/>
                </a:lnTo>
                <a:lnTo>
                  <a:pt x="50" y="220"/>
                </a:lnTo>
                <a:lnTo>
                  <a:pt x="51" y="219"/>
                </a:lnTo>
                <a:lnTo>
                  <a:pt x="51" y="219"/>
                </a:lnTo>
                <a:lnTo>
                  <a:pt x="50" y="218"/>
                </a:lnTo>
                <a:lnTo>
                  <a:pt x="48" y="216"/>
                </a:lnTo>
                <a:lnTo>
                  <a:pt x="48" y="216"/>
                </a:lnTo>
                <a:lnTo>
                  <a:pt x="45" y="218"/>
                </a:lnTo>
                <a:lnTo>
                  <a:pt x="43" y="219"/>
                </a:lnTo>
                <a:lnTo>
                  <a:pt x="43" y="220"/>
                </a:lnTo>
                <a:lnTo>
                  <a:pt x="43" y="220"/>
                </a:lnTo>
                <a:lnTo>
                  <a:pt x="45" y="220"/>
                </a:lnTo>
                <a:lnTo>
                  <a:pt x="45" y="219"/>
                </a:lnTo>
                <a:lnTo>
                  <a:pt x="45" y="219"/>
                </a:lnTo>
                <a:lnTo>
                  <a:pt x="46" y="219"/>
                </a:lnTo>
                <a:lnTo>
                  <a:pt x="47" y="219"/>
                </a:lnTo>
                <a:lnTo>
                  <a:pt x="47" y="219"/>
                </a:lnTo>
                <a:lnTo>
                  <a:pt x="47" y="219"/>
                </a:lnTo>
                <a:lnTo>
                  <a:pt x="46" y="220"/>
                </a:lnTo>
                <a:lnTo>
                  <a:pt x="43" y="221"/>
                </a:lnTo>
                <a:lnTo>
                  <a:pt x="43" y="221"/>
                </a:lnTo>
                <a:lnTo>
                  <a:pt x="43" y="225"/>
                </a:lnTo>
                <a:lnTo>
                  <a:pt x="45" y="229"/>
                </a:lnTo>
                <a:lnTo>
                  <a:pt x="45" y="229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34" y="228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3" y="230"/>
                </a:lnTo>
                <a:lnTo>
                  <a:pt x="34" y="230"/>
                </a:lnTo>
                <a:close/>
                <a:moveTo>
                  <a:pt x="27" y="243"/>
                </a:moveTo>
                <a:lnTo>
                  <a:pt x="27" y="243"/>
                </a:lnTo>
                <a:lnTo>
                  <a:pt x="28" y="240"/>
                </a:lnTo>
                <a:lnTo>
                  <a:pt x="28" y="239"/>
                </a:lnTo>
                <a:lnTo>
                  <a:pt x="27" y="239"/>
                </a:lnTo>
                <a:lnTo>
                  <a:pt x="27" y="239"/>
                </a:lnTo>
                <a:lnTo>
                  <a:pt x="25" y="240"/>
                </a:lnTo>
                <a:lnTo>
                  <a:pt x="25" y="242"/>
                </a:lnTo>
                <a:lnTo>
                  <a:pt x="27" y="243"/>
                </a:lnTo>
                <a:lnTo>
                  <a:pt x="27" y="243"/>
                </a:lnTo>
                <a:close/>
                <a:moveTo>
                  <a:pt x="33" y="249"/>
                </a:moveTo>
                <a:lnTo>
                  <a:pt x="33" y="249"/>
                </a:lnTo>
                <a:lnTo>
                  <a:pt x="34" y="245"/>
                </a:lnTo>
                <a:lnTo>
                  <a:pt x="34" y="243"/>
                </a:lnTo>
                <a:lnTo>
                  <a:pt x="34" y="242"/>
                </a:lnTo>
                <a:lnTo>
                  <a:pt x="34" y="242"/>
                </a:lnTo>
                <a:lnTo>
                  <a:pt x="31" y="242"/>
                </a:lnTo>
                <a:lnTo>
                  <a:pt x="31" y="242"/>
                </a:lnTo>
                <a:lnTo>
                  <a:pt x="33" y="244"/>
                </a:lnTo>
                <a:lnTo>
                  <a:pt x="33" y="244"/>
                </a:lnTo>
                <a:lnTo>
                  <a:pt x="33" y="247"/>
                </a:lnTo>
                <a:lnTo>
                  <a:pt x="33" y="248"/>
                </a:lnTo>
                <a:lnTo>
                  <a:pt x="33" y="249"/>
                </a:lnTo>
                <a:lnTo>
                  <a:pt x="33" y="249"/>
                </a:lnTo>
                <a:close/>
                <a:moveTo>
                  <a:pt x="33" y="258"/>
                </a:moveTo>
                <a:lnTo>
                  <a:pt x="33" y="258"/>
                </a:lnTo>
                <a:lnTo>
                  <a:pt x="34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0"/>
                </a:lnTo>
                <a:lnTo>
                  <a:pt x="33" y="250"/>
                </a:lnTo>
                <a:lnTo>
                  <a:pt x="31" y="252"/>
                </a:lnTo>
                <a:lnTo>
                  <a:pt x="31" y="254"/>
                </a:lnTo>
                <a:lnTo>
                  <a:pt x="33" y="258"/>
                </a:lnTo>
                <a:lnTo>
                  <a:pt x="33" y="258"/>
                </a:lnTo>
                <a:close/>
                <a:moveTo>
                  <a:pt x="27" y="259"/>
                </a:moveTo>
                <a:lnTo>
                  <a:pt x="27" y="259"/>
                </a:lnTo>
                <a:lnTo>
                  <a:pt x="28" y="255"/>
                </a:lnTo>
                <a:lnTo>
                  <a:pt x="28" y="253"/>
                </a:lnTo>
                <a:lnTo>
                  <a:pt x="27" y="252"/>
                </a:lnTo>
                <a:lnTo>
                  <a:pt x="27" y="252"/>
                </a:lnTo>
                <a:lnTo>
                  <a:pt x="27" y="254"/>
                </a:lnTo>
                <a:lnTo>
                  <a:pt x="27" y="257"/>
                </a:lnTo>
                <a:lnTo>
                  <a:pt x="25" y="258"/>
                </a:lnTo>
                <a:lnTo>
                  <a:pt x="27" y="259"/>
                </a:lnTo>
                <a:lnTo>
                  <a:pt x="27" y="259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8"/>
                </a:lnTo>
                <a:lnTo>
                  <a:pt x="53" y="238"/>
                </a:lnTo>
                <a:lnTo>
                  <a:pt x="54" y="238"/>
                </a:lnTo>
                <a:lnTo>
                  <a:pt x="54" y="235"/>
                </a:lnTo>
                <a:lnTo>
                  <a:pt x="54" y="235"/>
                </a:lnTo>
                <a:lnTo>
                  <a:pt x="53" y="235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42" y="238"/>
                </a:moveTo>
                <a:lnTo>
                  <a:pt x="42" y="238"/>
                </a:lnTo>
                <a:lnTo>
                  <a:pt x="43" y="237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5" y="233"/>
                </a:lnTo>
                <a:lnTo>
                  <a:pt x="46" y="230"/>
                </a:lnTo>
                <a:lnTo>
                  <a:pt x="46" y="230"/>
                </a:lnTo>
                <a:lnTo>
                  <a:pt x="43" y="231"/>
                </a:lnTo>
                <a:lnTo>
                  <a:pt x="42" y="233"/>
                </a:lnTo>
                <a:lnTo>
                  <a:pt x="42" y="238"/>
                </a:lnTo>
                <a:lnTo>
                  <a:pt x="42" y="238"/>
                </a:lnTo>
                <a:close/>
                <a:moveTo>
                  <a:pt x="46" y="238"/>
                </a:moveTo>
                <a:lnTo>
                  <a:pt x="46" y="238"/>
                </a:lnTo>
                <a:lnTo>
                  <a:pt x="46" y="235"/>
                </a:lnTo>
                <a:lnTo>
                  <a:pt x="47" y="235"/>
                </a:lnTo>
                <a:lnTo>
                  <a:pt x="47" y="235"/>
                </a:lnTo>
                <a:lnTo>
                  <a:pt x="47" y="234"/>
                </a:lnTo>
                <a:lnTo>
                  <a:pt x="47" y="233"/>
                </a:lnTo>
                <a:lnTo>
                  <a:pt x="47" y="233"/>
                </a:lnTo>
                <a:lnTo>
                  <a:pt x="46" y="235"/>
                </a:lnTo>
                <a:lnTo>
                  <a:pt x="45" y="234"/>
                </a:lnTo>
                <a:lnTo>
                  <a:pt x="45" y="234"/>
                </a:lnTo>
                <a:lnTo>
                  <a:pt x="45" y="237"/>
                </a:lnTo>
                <a:lnTo>
                  <a:pt x="46" y="238"/>
                </a:lnTo>
                <a:lnTo>
                  <a:pt x="46" y="238"/>
                </a:lnTo>
                <a:close/>
                <a:moveTo>
                  <a:pt x="54" y="238"/>
                </a:moveTo>
                <a:lnTo>
                  <a:pt x="54" y="238"/>
                </a:lnTo>
                <a:lnTo>
                  <a:pt x="53" y="240"/>
                </a:lnTo>
                <a:lnTo>
                  <a:pt x="52" y="240"/>
                </a:lnTo>
                <a:lnTo>
                  <a:pt x="52" y="243"/>
                </a:lnTo>
                <a:lnTo>
                  <a:pt x="52" y="243"/>
                </a:lnTo>
                <a:lnTo>
                  <a:pt x="53" y="243"/>
                </a:lnTo>
                <a:lnTo>
                  <a:pt x="54" y="242"/>
                </a:lnTo>
                <a:lnTo>
                  <a:pt x="54" y="242"/>
                </a:lnTo>
                <a:lnTo>
                  <a:pt x="54" y="242"/>
                </a:lnTo>
                <a:lnTo>
                  <a:pt x="56" y="243"/>
                </a:lnTo>
                <a:lnTo>
                  <a:pt x="56" y="243"/>
                </a:lnTo>
                <a:lnTo>
                  <a:pt x="57" y="243"/>
                </a:lnTo>
                <a:lnTo>
                  <a:pt x="57" y="240"/>
                </a:lnTo>
                <a:lnTo>
                  <a:pt x="57" y="240"/>
                </a:lnTo>
                <a:lnTo>
                  <a:pt x="56" y="240"/>
                </a:lnTo>
                <a:lnTo>
                  <a:pt x="54" y="240"/>
                </a:lnTo>
                <a:lnTo>
                  <a:pt x="54" y="238"/>
                </a:lnTo>
                <a:lnTo>
                  <a:pt x="54" y="238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0" y="252"/>
                </a:lnTo>
                <a:lnTo>
                  <a:pt x="50" y="250"/>
                </a:lnTo>
                <a:lnTo>
                  <a:pt x="50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7" y="245"/>
                </a:lnTo>
                <a:lnTo>
                  <a:pt x="47" y="245"/>
                </a:lnTo>
                <a:lnTo>
                  <a:pt x="48" y="243"/>
                </a:lnTo>
                <a:lnTo>
                  <a:pt x="50" y="239"/>
                </a:lnTo>
                <a:lnTo>
                  <a:pt x="47" y="239"/>
                </a:lnTo>
                <a:lnTo>
                  <a:pt x="47" y="239"/>
                </a:lnTo>
                <a:lnTo>
                  <a:pt x="47" y="242"/>
                </a:lnTo>
                <a:lnTo>
                  <a:pt x="47" y="243"/>
                </a:lnTo>
                <a:lnTo>
                  <a:pt x="45" y="242"/>
                </a:lnTo>
                <a:lnTo>
                  <a:pt x="45" y="242"/>
                </a:lnTo>
                <a:lnTo>
                  <a:pt x="47" y="250"/>
                </a:lnTo>
                <a:lnTo>
                  <a:pt x="47" y="250"/>
                </a:lnTo>
                <a:lnTo>
                  <a:pt x="48" y="250"/>
                </a:lnTo>
                <a:lnTo>
                  <a:pt x="50" y="253"/>
                </a:lnTo>
                <a:lnTo>
                  <a:pt x="50" y="253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59" y="259"/>
                </a:moveTo>
                <a:lnTo>
                  <a:pt x="59" y="259"/>
                </a:lnTo>
                <a:lnTo>
                  <a:pt x="58" y="255"/>
                </a:lnTo>
                <a:lnTo>
                  <a:pt x="57" y="253"/>
                </a:lnTo>
                <a:lnTo>
                  <a:pt x="57" y="253"/>
                </a:lnTo>
                <a:lnTo>
                  <a:pt x="58" y="249"/>
                </a:lnTo>
                <a:lnTo>
                  <a:pt x="58" y="244"/>
                </a:lnTo>
                <a:lnTo>
                  <a:pt x="58" y="244"/>
                </a:lnTo>
                <a:lnTo>
                  <a:pt x="56" y="245"/>
                </a:lnTo>
                <a:lnTo>
                  <a:pt x="56" y="245"/>
                </a:lnTo>
                <a:lnTo>
                  <a:pt x="56" y="248"/>
                </a:lnTo>
                <a:lnTo>
                  <a:pt x="56" y="249"/>
                </a:lnTo>
                <a:lnTo>
                  <a:pt x="56" y="249"/>
                </a:lnTo>
                <a:lnTo>
                  <a:pt x="57" y="248"/>
                </a:lnTo>
                <a:lnTo>
                  <a:pt x="57" y="247"/>
                </a:lnTo>
                <a:lnTo>
                  <a:pt x="57" y="247"/>
                </a:lnTo>
                <a:lnTo>
                  <a:pt x="57" y="248"/>
                </a:lnTo>
                <a:lnTo>
                  <a:pt x="57" y="249"/>
                </a:lnTo>
                <a:lnTo>
                  <a:pt x="56" y="252"/>
                </a:lnTo>
                <a:lnTo>
                  <a:pt x="56" y="252"/>
                </a:lnTo>
                <a:lnTo>
                  <a:pt x="54" y="249"/>
                </a:lnTo>
                <a:lnTo>
                  <a:pt x="54" y="249"/>
                </a:lnTo>
                <a:lnTo>
                  <a:pt x="53" y="249"/>
                </a:lnTo>
                <a:lnTo>
                  <a:pt x="52" y="248"/>
                </a:lnTo>
                <a:lnTo>
                  <a:pt x="52" y="248"/>
                </a:lnTo>
                <a:lnTo>
                  <a:pt x="53" y="245"/>
                </a:lnTo>
                <a:lnTo>
                  <a:pt x="53" y="245"/>
                </a:lnTo>
                <a:lnTo>
                  <a:pt x="51" y="247"/>
                </a:lnTo>
                <a:lnTo>
                  <a:pt x="50" y="248"/>
                </a:lnTo>
                <a:lnTo>
                  <a:pt x="50" y="248"/>
                </a:lnTo>
                <a:lnTo>
                  <a:pt x="50" y="247"/>
                </a:lnTo>
                <a:lnTo>
                  <a:pt x="50" y="245"/>
                </a:lnTo>
                <a:lnTo>
                  <a:pt x="48" y="247"/>
                </a:lnTo>
                <a:lnTo>
                  <a:pt x="48" y="247"/>
                </a:lnTo>
                <a:lnTo>
                  <a:pt x="51" y="248"/>
                </a:lnTo>
                <a:lnTo>
                  <a:pt x="51" y="249"/>
                </a:lnTo>
                <a:lnTo>
                  <a:pt x="52" y="250"/>
                </a:lnTo>
                <a:lnTo>
                  <a:pt x="52" y="250"/>
                </a:lnTo>
                <a:lnTo>
                  <a:pt x="53" y="250"/>
                </a:lnTo>
                <a:lnTo>
                  <a:pt x="54" y="250"/>
                </a:lnTo>
                <a:lnTo>
                  <a:pt x="54" y="253"/>
                </a:lnTo>
                <a:lnTo>
                  <a:pt x="54" y="253"/>
                </a:lnTo>
                <a:lnTo>
                  <a:pt x="54" y="253"/>
                </a:lnTo>
                <a:lnTo>
                  <a:pt x="56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4" y="257"/>
                </a:lnTo>
                <a:lnTo>
                  <a:pt x="54" y="258"/>
                </a:lnTo>
                <a:lnTo>
                  <a:pt x="53" y="259"/>
                </a:lnTo>
                <a:lnTo>
                  <a:pt x="56" y="259"/>
                </a:lnTo>
                <a:lnTo>
                  <a:pt x="56" y="259"/>
                </a:lnTo>
                <a:lnTo>
                  <a:pt x="56" y="257"/>
                </a:lnTo>
                <a:lnTo>
                  <a:pt x="57" y="255"/>
                </a:lnTo>
                <a:lnTo>
                  <a:pt x="57" y="255"/>
                </a:lnTo>
                <a:lnTo>
                  <a:pt x="57" y="255"/>
                </a:lnTo>
                <a:lnTo>
                  <a:pt x="57" y="258"/>
                </a:lnTo>
                <a:lnTo>
                  <a:pt x="58" y="259"/>
                </a:lnTo>
                <a:lnTo>
                  <a:pt x="59" y="259"/>
                </a:lnTo>
                <a:lnTo>
                  <a:pt x="59" y="259"/>
                </a:lnTo>
                <a:close/>
                <a:moveTo>
                  <a:pt x="48" y="262"/>
                </a:moveTo>
                <a:lnTo>
                  <a:pt x="48" y="262"/>
                </a:lnTo>
                <a:lnTo>
                  <a:pt x="48" y="263"/>
                </a:lnTo>
                <a:lnTo>
                  <a:pt x="48" y="264"/>
                </a:lnTo>
                <a:lnTo>
                  <a:pt x="48" y="264"/>
                </a:lnTo>
                <a:lnTo>
                  <a:pt x="50" y="264"/>
                </a:lnTo>
                <a:lnTo>
                  <a:pt x="50" y="264"/>
                </a:lnTo>
                <a:lnTo>
                  <a:pt x="50" y="263"/>
                </a:lnTo>
                <a:lnTo>
                  <a:pt x="48" y="262"/>
                </a:lnTo>
                <a:lnTo>
                  <a:pt x="48" y="262"/>
                </a:lnTo>
                <a:close/>
                <a:moveTo>
                  <a:pt x="54" y="265"/>
                </a:moveTo>
                <a:lnTo>
                  <a:pt x="54" y="265"/>
                </a:lnTo>
                <a:lnTo>
                  <a:pt x="54" y="264"/>
                </a:lnTo>
                <a:lnTo>
                  <a:pt x="53" y="264"/>
                </a:lnTo>
                <a:lnTo>
                  <a:pt x="52" y="264"/>
                </a:lnTo>
                <a:lnTo>
                  <a:pt x="52" y="264"/>
                </a:lnTo>
                <a:lnTo>
                  <a:pt x="52" y="262"/>
                </a:lnTo>
                <a:lnTo>
                  <a:pt x="52" y="260"/>
                </a:lnTo>
                <a:lnTo>
                  <a:pt x="51" y="260"/>
                </a:lnTo>
                <a:lnTo>
                  <a:pt x="51" y="260"/>
                </a:lnTo>
                <a:lnTo>
                  <a:pt x="52" y="263"/>
                </a:lnTo>
                <a:lnTo>
                  <a:pt x="51" y="265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65"/>
                </a:lnTo>
                <a:close/>
                <a:moveTo>
                  <a:pt x="57" y="269"/>
                </a:moveTo>
                <a:lnTo>
                  <a:pt x="57" y="269"/>
                </a:lnTo>
                <a:lnTo>
                  <a:pt x="58" y="267"/>
                </a:lnTo>
                <a:lnTo>
                  <a:pt x="58" y="267"/>
                </a:lnTo>
                <a:lnTo>
                  <a:pt x="57" y="265"/>
                </a:lnTo>
                <a:lnTo>
                  <a:pt x="57" y="265"/>
                </a:lnTo>
                <a:lnTo>
                  <a:pt x="56" y="267"/>
                </a:lnTo>
                <a:lnTo>
                  <a:pt x="56" y="267"/>
                </a:lnTo>
                <a:lnTo>
                  <a:pt x="56" y="268"/>
                </a:lnTo>
                <a:lnTo>
                  <a:pt x="57" y="269"/>
                </a:lnTo>
                <a:lnTo>
                  <a:pt x="57" y="269"/>
                </a:lnTo>
                <a:close/>
                <a:moveTo>
                  <a:pt x="56" y="273"/>
                </a:moveTo>
                <a:lnTo>
                  <a:pt x="56" y="273"/>
                </a:lnTo>
                <a:lnTo>
                  <a:pt x="56" y="274"/>
                </a:lnTo>
                <a:lnTo>
                  <a:pt x="56" y="274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6" y="277"/>
                </a:lnTo>
                <a:lnTo>
                  <a:pt x="56" y="278"/>
                </a:lnTo>
                <a:lnTo>
                  <a:pt x="56" y="278"/>
                </a:lnTo>
                <a:lnTo>
                  <a:pt x="57" y="278"/>
                </a:lnTo>
                <a:lnTo>
                  <a:pt x="57" y="278"/>
                </a:lnTo>
                <a:lnTo>
                  <a:pt x="57" y="277"/>
                </a:lnTo>
                <a:lnTo>
                  <a:pt x="58" y="277"/>
                </a:lnTo>
                <a:lnTo>
                  <a:pt x="58" y="277"/>
                </a:lnTo>
                <a:lnTo>
                  <a:pt x="57" y="279"/>
                </a:lnTo>
                <a:lnTo>
                  <a:pt x="57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79"/>
                </a:lnTo>
                <a:lnTo>
                  <a:pt x="59" y="277"/>
                </a:lnTo>
                <a:lnTo>
                  <a:pt x="59" y="277"/>
                </a:lnTo>
                <a:lnTo>
                  <a:pt x="58" y="274"/>
                </a:lnTo>
                <a:lnTo>
                  <a:pt x="57" y="270"/>
                </a:lnTo>
                <a:lnTo>
                  <a:pt x="57" y="270"/>
                </a:lnTo>
                <a:lnTo>
                  <a:pt x="56" y="270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70"/>
                </a:lnTo>
                <a:lnTo>
                  <a:pt x="56" y="272"/>
                </a:lnTo>
                <a:lnTo>
                  <a:pt x="56" y="272"/>
                </a:lnTo>
                <a:lnTo>
                  <a:pt x="54" y="273"/>
                </a:lnTo>
                <a:lnTo>
                  <a:pt x="54" y="273"/>
                </a:lnTo>
                <a:lnTo>
                  <a:pt x="54" y="274"/>
                </a:lnTo>
                <a:lnTo>
                  <a:pt x="54" y="274"/>
                </a:lnTo>
                <a:lnTo>
                  <a:pt x="56" y="273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52" y="280"/>
                </a:moveTo>
                <a:lnTo>
                  <a:pt x="52" y="280"/>
                </a:lnTo>
                <a:lnTo>
                  <a:pt x="52" y="279"/>
                </a:lnTo>
                <a:lnTo>
                  <a:pt x="52" y="277"/>
                </a:lnTo>
                <a:lnTo>
                  <a:pt x="52" y="277"/>
                </a:lnTo>
                <a:lnTo>
                  <a:pt x="51" y="277"/>
                </a:lnTo>
                <a:lnTo>
                  <a:pt x="51" y="278"/>
                </a:lnTo>
                <a:lnTo>
                  <a:pt x="51" y="278"/>
                </a:lnTo>
                <a:lnTo>
                  <a:pt x="50" y="278"/>
                </a:lnTo>
                <a:lnTo>
                  <a:pt x="50" y="278"/>
                </a:lnTo>
                <a:lnTo>
                  <a:pt x="50" y="277"/>
                </a:lnTo>
                <a:lnTo>
                  <a:pt x="51" y="274"/>
                </a:lnTo>
                <a:lnTo>
                  <a:pt x="51" y="274"/>
                </a:lnTo>
                <a:lnTo>
                  <a:pt x="50" y="274"/>
                </a:lnTo>
                <a:lnTo>
                  <a:pt x="48" y="274"/>
                </a:lnTo>
                <a:lnTo>
                  <a:pt x="48" y="274"/>
                </a:lnTo>
                <a:lnTo>
                  <a:pt x="48" y="278"/>
                </a:lnTo>
                <a:lnTo>
                  <a:pt x="48" y="279"/>
                </a:lnTo>
                <a:lnTo>
                  <a:pt x="50" y="280"/>
                </a:lnTo>
                <a:lnTo>
                  <a:pt x="50" y="280"/>
                </a:lnTo>
                <a:lnTo>
                  <a:pt x="50" y="279"/>
                </a:lnTo>
                <a:lnTo>
                  <a:pt x="51" y="279"/>
                </a:lnTo>
                <a:lnTo>
                  <a:pt x="52" y="280"/>
                </a:lnTo>
                <a:lnTo>
                  <a:pt x="52" y="280"/>
                </a:lnTo>
                <a:close/>
                <a:moveTo>
                  <a:pt x="56" y="283"/>
                </a:moveTo>
                <a:lnTo>
                  <a:pt x="56" y="283"/>
                </a:lnTo>
                <a:lnTo>
                  <a:pt x="52" y="284"/>
                </a:lnTo>
                <a:lnTo>
                  <a:pt x="51" y="284"/>
                </a:lnTo>
                <a:lnTo>
                  <a:pt x="52" y="285"/>
                </a:lnTo>
                <a:lnTo>
                  <a:pt x="52" y="285"/>
                </a:lnTo>
                <a:lnTo>
                  <a:pt x="52" y="285"/>
                </a:lnTo>
                <a:lnTo>
                  <a:pt x="54" y="284"/>
                </a:lnTo>
                <a:lnTo>
                  <a:pt x="54" y="284"/>
                </a:lnTo>
                <a:lnTo>
                  <a:pt x="53" y="287"/>
                </a:lnTo>
                <a:lnTo>
                  <a:pt x="54" y="287"/>
                </a:lnTo>
                <a:lnTo>
                  <a:pt x="54" y="287"/>
                </a:lnTo>
                <a:lnTo>
                  <a:pt x="54" y="287"/>
                </a:lnTo>
                <a:lnTo>
                  <a:pt x="56" y="284"/>
                </a:lnTo>
                <a:lnTo>
                  <a:pt x="56" y="283"/>
                </a:lnTo>
                <a:lnTo>
                  <a:pt x="56" y="283"/>
                </a:lnTo>
                <a:lnTo>
                  <a:pt x="56" y="280"/>
                </a:lnTo>
                <a:lnTo>
                  <a:pt x="56" y="279"/>
                </a:lnTo>
                <a:lnTo>
                  <a:pt x="56" y="280"/>
                </a:lnTo>
                <a:lnTo>
                  <a:pt x="56" y="283"/>
                </a:lnTo>
                <a:close/>
                <a:moveTo>
                  <a:pt x="47" y="280"/>
                </a:moveTo>
                <a:lnTo>
                  <a:pt x="47" y="280"/>
                </a:lnTo>
                <a:lnTo>
                  <a:pt x="47" y="284"/>
                </a:lnTo>
                <a:lnTo>
                  <a:pt x="46" y="285"/>
                </a:lnTo>
                <a:lnTo>
                  <a:pt x="47" y="285"/>
                </a:lnTo>
                <a:lnTo>
                  <a:pt x="47" y="285"/>
                </a:lnTo>
                <a:lnTo>
                  <a:pt x="48" y="283"/>
                </a:lnTo>
                <a:lnTo>
                  <a:pt x="48" y="282"/>
                </a:lnTo>
                <a:lnTo>
                  <a:pt x="47" y="280"/>
                </a:lnTo>
                <a:lnTo>
                  <a:pt x="47" y="280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43" y="284"/>
                </a:lnTo>
                <a:lnTo>
                  <a:pt x="43" y="283"/>
                </a:lnTo>
                <a:lnTo>
                  <a:pt x="43" y="283"/>
                </a:lnTo>
                <a:lnTo>
                  <a:pt x="45" y="283"/>
                </a:lnTo>
                <a:lnTo>
                  <a:pt x="45" y="282"/>
                </a:lnTo>
                <a:lnTo>
                  <a:pt x="42" y="282"/>
                </a:lnTo>
                <a:lnTo>
                  <a:pt x="42" y="282"/>
                </a:lnTo>
                <a:lnTo>
                  <a:pt x="42" y="284"/>
                </a:lnTo>
                <a:lnTo>
                  <a:pt x="42" y="287"/>
                </a:lnTo>
                <a:lnTo>
                  <a:pt x="42" y="287"/>
                </a:lnTo>
                <a:lnTo>
                  <a:pt x="43" y="287"/>
                </a:lnTo>
                <a:lnTo>
                  <a:pt x="43" y="285"/>
                </a:lnTo>
                <a:lnTo>
                  <a:pt x="45" y="285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51" y="290"/>
                </a:moveTo>
                <a:lnTo>
                  <a:pt x="51" y="290"/>
                </a:lnTo>
                <a:lnTo>
                  <a:pt x="52" y="290"/>
                </a:lnTo>
                <a:lnTo>
                  <a:pt x="52" y="289"/>
                </a:lnTo>
                <a:lnTo>
                  <a:pt x="52" y="287"/>
                </a:lnTo>
                <a:lnTo>
                  <a:pt x="52" y="287"/>
                </a:lnTo>
                <a:lnTo>
                  <a:pt x="52" y="287"/>
                </a:lnTo>
                <a:lnTo>
                  <a:pt x="52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90"/>
                </a:lnTo>
                <a:lnTo>
                  <a:pt x="51" y="290"/>
                </a:lnTo>
                <a:close/>
                <a:moveTo>
                  <a:pt x="46" y="293"/>
                </a:moveTo>
                <a:lnTo>
                  <a:pt x="46" y="293"/>
                </a:lnTo>
                <a:lnTo>
                  <a:pt x="47" y="290"/>
                </a:lnTo>
                <a:lnTo>
                  <a:pt x="47" y="288"/>
                </a:lnTo>
                <a:lnTo>
                  <a:pt x="47" y="288"/>
                </a:lnTo>
                <a:lnTo>
                  <a:pt x="46" y="289"/>
                </a:lnTo>
                <a:lnTo>
                  <a:pt x="45" y="290"/>
                </a:lnTo>
                <a:lnTo>
                  <a:pt x="45" y="292"/>
                </a:lnTo>
                <a:lnTo>
                  <a:pt x="46" y="293"/>
                </a:lnTo>
                <a:lnTo>
                  <a:pt x="46" y="293"/>
                </a:lnTo>
                <a:close/>
                <a:moveTo>
                  <a:pt x="47" y="299"/>
                </a:moveTo>
                <a:lnTo>
                  <a:pt x="47" y="299"/>
                </a:lnTo>
                <a:lnTo>
                  <a:pt x="48" y="297"/>
                </a:lnTo>
                <a:lnTo>
                  <a:pt x="48" y="295"/>
                </a:lnTo>
                <a:lnTo>
                  <a:pt x="47" y="294"/>
                </a:lnTo>
                <a:lnTo>
                  <a:pt x="47" y="294"/>
                </a:lnTo>
                <a:lnTo>
                  <a:pt x="46" y="298"/>
                </a:lnTo>
                <a:lnTo>
                  <a:pt x="46" y="299"/>
                </a:lnTo>
                <a:lnTo>
                  <a:pt x="47" y="299"/>
                </a:lnTo>
                <a:lnTo>
                  <a:pt x="47" y="299"/>
                </a:lnTo>
                <a:close/>
                <a:moveTo>
                  <a:pt x="53" y="302"/>
                </a:moveTo>
                <a:lnTo>
                  <a:pt x="53" y="302"/>
                </a:lnTo>
                <a:lnTo>
                  <a:pt x="54" y="300"/>
                </a:lnTo>
                <a:lnTo>
                  <a:pt x="54" y="299"/>
                </a:lnTo>
                <a:lnTo>
                  <a:pt x="54" y="298"/>
                </a:lnTo>
                <a:lnTo>
                  <a:pt x="54" y="298"/>
                </a:lnTo>
                <a:lnTo>
                  <a:pt x="52" y="300"/>
                </a:lnTo>
                <a:lnTo>
                  <a:pt x="52" y="302"/>
                </a:lnTo>
                <a:lnTo>
                  <a:pt x="53" y="302"/>
                </a:lnTo>
                <a:lnTo>
                  <a:pt x="53" y="302"/>
                </a:lnTo>
                <a:close/>
                <a:moveTo>
                  <a:pt x="58" y="302"/>
                </a:moveTo>
                <a:lnTo>
                  <a:pt x="58" y="302"/>
                </a:lnTo>
                <a:lnTo>
                  <a:pt x="59" y="299"/>
                </a:lnTo>
                <a:lnTo>
                  <a:pt x="59" y="295"/>
                </a:lnTo>
                <a:lnTo>
                  <a:pt x="59" y="295"/>
                </a:lnTo>
                <a:lnTo>
                  <a:pt x="58" y="295"/>
                </a:lnTo>
                <a:lnTo>
                  <a:pt x="58" y="297"/>
                </a:lnTo>
                <a:lnTo>
                  <a:pt x="58" y="298"/>
                </a:lnTo>
                <a:lnTo>
                  <a:pt x="57" y="298"/>
                </a:lnTo>
                <a:lnTo>
                  <a:pt x="57" y="298"/>
                </a:lnTo>
                <a:lnTo>
                  <a:pt x="56" y="298"/>
                </a:lnTo>
                <a:lnTo>
                  <a:pt x="56" y="299"/>
                </a:lnTo>
                <a:lnTo>
                  <a:pt x="56" y="299"/>
                </a:lnTo>
                <a:lnTo>
                  <a:pt x="57" y="298"/>
                </a:lnTo>
                <a:lnTo>
                  <a:pt x="58" y="299"/>
                </a:lnTo>
                <a:lnTo>
                  <a:pt x="58" y="299"/>
                </a:lnTo>
                <a:lnTo>
                  <a:pt x="58" y="299"/>
                </a:lnTo>
                <a:lnTo>
                  <a:pt x="57" y="300"/>
                </a:lnTo>
                <a:lnTo>
                  <a:pt x="58" y="302"/>
                </a:lnTo>
                <a:lnTo>
                  <a:pt x="58" y="302"/>
                </a:lnTo>
                <a:close/>
                <a:moveTo>
                  <a:pt x="57" y="324"/>
                </a:moveTo>
                <a:lnTo>
                  <a:pt x="57" y="324"/>
                </a:lnTo>
                <a:lnTo>
                  <a:pt x="57" y="327"/>
                </a:lnTo>
                <a:lnTo>
                  <a:pt x="57" y="328"/>
                </a:lnTo>
                <a:lnTo>
                  <a:pt x="57" y="328"/>
                </a:lnTo>
                <a:lnTo>
                  <a:pt x="58" y="328"/>
                </a:lnTo>
                <a:lnTo>
                  <a:pt x="58" y="327"/>
                </a:lnTo>
                <a:lnTo>
                  <a:pt x="57" y="324"/>
                </a:lnTo>
                <a:lnTo>
                  <a:pt x="57" y="324"/>
                </a:lnTo>
                <a:close/>
                <a:moveTo>
                  <a:pt x="46" y="304"/>
                </a:moveTo>
                <a:lnTo>
                  <a:pt x="46" y="304"/>
                </a:lnTo>
                <a:lnTo>
                  <a:pt x="46" y="304"/>
                </a:lnTo>
                <a:lnTo>
                  <a:pt x="46" y="305"/>
                </a:lnTo>
                <a:lnTo>
                  <a:pt x="46" y="305"/>
                </a:lnTo>
                <a:lnTo>
                  <a:pt x="46" y="304"/>
                </a:lnTo>
                <a:lnTo>
                  <a:pt x="46" y="303"/>
                </a:lnTo>
                <a:lnTo>
                  <a:pt x="43" y="303"/>
                </a:lnTo>
                <a:lnTo>
                  <a:pt x="43" y="305"/>
                </a:lnTo>
                <a:lnTo>
                  <a:pt x="43" y="305"/>
                </a:lnTo>
                <a:lnTo>
                  <a:pt x="45" y="304"/>
                </a:lnTo>
                <a:lnTo>
                  <a:pt x="46" y="304"/>
                </a:lnTo>
                <a:lnTo>
                  <a:pt x="46" y="304"/>
                </a:lnTo>
                <a:close/>
                <a:moveTo>
                  <a:pt x="57" y="305"/>
                </a:moveTo>
                <a:lnTo>
                  <a:pt x="57" y="305"/>
                </a:lnTo>
                <a:lnTo>
                  <a:pt x="58" y="305"/>
                </a:lnTo>
                <a:lnTo>
                  <a:pt x="59" y="304"/>
                </a:lnTo>
                <a:lnTo>
                  <a:pt x="59" y="304"/>
                </a:lnTo>
                <a:lnTo>
                  <a:pt x="58" y="304"/>
                </a:lnTo>
                <a:lnTo>
                  <a:pt x="57" y="303"/>
                </a:lnTo>
                <a:lnTo>
                  <a:pt x="57" y="305"/>
                </a:lnTo>
                <a:close/>
                <a:moveTo>
                  <a:pt x="46" y="314"/>
                </a:moveTo>
                <a:lnTo>
                  <a:pt x="46" y="314"/>
                </a:lnTo>
                <a:lnTo>
                  <a:pt x="46" y="310"/>
                </a:lnTo>
                <a:lnTo>
                  <a:pt x="45" y="308"/>
                </a:lnTo>
                <a:lnTo>
                  <a:pt x="45" y="308"/>
                </a:lnTo>
                <a:lnTo>
                  <a:pt x="46" y="309"/>
                </a:lnTo>
                <a:lnTo>
                  <a:pt x="47" y="310"/>
                </a:lnTo>
                <a:lnTo>
                  <a:pt x="47" y="310"/>
                </a:lnTo>
                <a:lnTo>
                  <a:pt x="47" y="309"/>
                </a:lnTo>
                <a:lnTo>
                  <a:pt x="47" y="308"/>
                </a:lnTo>
                <a:lnTo>
                  <a:pt x="45" y="307"/>
                </a:lnTo>
                <a:lnTo>
                  <a:pt x="45" y="307"/>
                </a:lnTo>
                <a:lnTo>
                  <a:pt x="45" y="310"/>
                </a:lnTo>
                <a:lnTo>
                  <a:pt x="43" y="312"/>
                </a:lnTo>
                <a:lnTo>
                  <a:pt x="42" y="313"/>
                </a:lnTo>
                <a:lnTo>
                  <a:pt x="42" y="313"/>
                </a:lnTo>
                <a:lnTo>
                  <a:pt x="45" y="314"/>
                </a:lnTo>
                <a:lnTo>
                  <a:pt x="46" y="314"/>
                </a:lnTo>
                <a:lnTo>
                  <a:pt x="46" y="314"/>
                </a:lnTo>
                <a:close/>
                <a:moveTo>
                  <a:pt x="54" y="313"/>
                </a:moveTo>
                <a:lnTo>
                  <a:pt x="54" y="313"/>
                </a:lnTo>
                <a:lnTo>
                  <a:pt x="54" y="314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10"/>
                </a:lnTo>
                <a:lnTo>
                  <a:pt x="54" y="313"/>
                </a:lnTo>
                <a:lnTo>
                  <a:pt x="54" y="313"/>
                </a:lnTo>
                <a:close/>
                <a:moveTo>
                  <a:pt x="53" y="320"/>
                </a:moveTo>
                <a:lnTo>
                  <a:pt x="57" y="320"/>
                </a:lnTo>
                <a:lnTo>
                  <a:pt x="57" y="320"/>
                </a:lnTo>
                <a:lnTo>
                  <a:pt x="57" y="322"/>
                </a:lnTo>
                <a:lnTo>
                  <a:pt x="57" y="323"/>
                </a:lnTo>
                <a:lnTo>
                  <a:pt x="58" y="323"/>
                </a:lnTo>
                <a:lnTo>
                  <a:pt x="58" y="323"/>
                </a:lnTo>
                <a:lnTo>
                  <a:pt x="58" y="317"/>
                </a:lnTo>
                <a:lnTo>
                  <a:pt x="58" y="317"/>
                </a:lnTo>
                <a:lnTo>
                  <a:pt x="57" y="317"/>
                </a:lnTo>
                <a:lnTo>
                  <a:pt x="57" y="318"/>
                </a:lnTo>
                <a:lnTo>
                  <a:pt x="57" y="319"/>
                </a:lnTo>
                <a:lnTo>
                  <a:pt x="54" y="319"/>
                </a:lnTo>
                <a:lnTo>
                  <a:pt x="54" y="319"/>
                </a:lnTo>
                <a:lnTo>
                  <a:pt x="54" y="317"/>
                </a:lnTo>
                <a:lnTo>
                  <a:pt x="54" y="317"/>
                </a:lnTo>
                <a:lnTo>
                  <a:pt x="57" y="315"/>
                </a:lnTo>
                <a:lnTo>
                  <a:pt x="58" y="314"/>
                </a:lnTo>
                <a:lnTo>
                  <a:pt x="58" y="312"/>
                </a:lnTo>
                <a:lnTo>
                  <a:pt x="57" y="310"/>
                </a:lnTo>
                <a:lnTo>
                  <a:pt x="57" y="310"/>
                </a:lnTo>
                <a:lnTo>
                  <a:pt x="56" y="315"/>
                </a:lnTo>
                <a:lnTo>
                  <a:pt x="56" y="315"/>
                </a:lnTo>
                <a:lnTo>
                  <a:pt x="54" y="315"/>
                </a:lnTo>
                <a:lnTo>
                  <a:pt x="53" y="314"/>
                </a:lnTo>
                <a:lnTo>
                  <a:pt x="53" y="314"/>
                </a:lnTo>
                <a:lnTo>
                  <a:pt x="52" y="313"/>
                </a:lnTo>
                <a:lnTo>
                  <a:pt x="52" y="313"/>
                </a:lnTo>
                <a:lnTo>
                  <a:pt x="53" y="317"/>
                </a:lnTo>
                <a:lnTo>
                  <a:pt x="53" y="318"/>
                </a:lnTo>
                <a:lnTo>
                  <a:pt x="53" y="320"/>
                </a:lnTo>
                <a:lnTo>
                  <a:pt x="53" y="320"/>
                </a:lnTo>
                <a:close/>
                <a:moveTo>
                  <a:pt x="46" y="329"/>
                </a:moveTo>
                <a:lnTo>
                  <a:pt x="46" y="329"/>
                </a:lnTo>
                <a:lnTo>
                  <a:pt x="46" y="328"/>
                </a:lnTo>
                <a:lnTo>
                  <a:pt x="47" y="327"/>
                </a:lnTo>
                <a:lnTo>
                  <a:pt x="47" y="327"/>
                </a:lnTo>
                <a:lnTo>
                  <a:pt x="46" y="327"/>
                </a:lnTo>
                <a:lnTo>
                  <a:pt x="46" y="327"/>
                </a:lnTo>
                <a:lnTo>
                  <a:pt x="45" y="327"/>
                </a:lnTo>
                <a:lnTo>
                  <a:pt x="45" y="325"/>
                </a:lnTo>
                <a:lnTo>
                  <a:pt x="45" y="325"/>
                </a:lnTo>
                <a:lnTo>
                  <a:pt x="45" y="325"/>
                </a:lnTo>
                <a:lnTo>
                  <a:pt x="45" y="324"/>
                </a:lnTo>
                <a:lnTo>
                  <a:pt x="45" y="324"/>
                </a:lnTo>
                <a:lnTo>
                  <a:pt x="47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3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0"/>
                </a:lnTo>
                <a:lnTo>
                  <a:pt x="47" y="319"/>
                </a:lnTo>
                <a:lnTo>
                  <a:pt x="50" y="318"/>
                </a:lnTo>
                <a:lnTo>
                  <a:pt x="50" y="318"/>
                </a:lnTo>
                <a:lnTo>
                  <a:pt x="46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9"/>
                </a:lnTo>
                <a:lnTo>
                  <a:pt x="42" y="323"/>
                </a:lnTo>
                <a:lnTo>
                  <a:pt x="42" y="323"/>
                </a:lnTo>
                <a:lnTo>
                  <a:pt x="43" y="323"/>
                </a:lnTo>
                <a:lnTo>
                  <a:pt x="43" y="324"/>
                </a:lnTo>
                <a:lnTo>
                  <a:pt x="43" y="324"/>
                </a:lnTo>
                <a:lnTo>
                  <a:pt x="43" y="325"/>
                </a:lnTo>
                <a:lnTo>
                  <a:pt x="42" y="327"/>
                </a:lnTo>
                <a:lnTo>
                  <a:pt x="42" y="328"/>
                </a:lnTo>
                <a:lnTo>
                  <a:pt x="42" y="328"/>
                </a:lnTo>
                <a:lnTo>
                  <a:pt x="43" y="329"/>
                </a:lnTo>
                <a:lnTo>
                  <a:pt x="46" y="329"/>
                </a:lnTo>
                <a:lnTo>
                  <a:pt x="46" y="329"/>
                </a:lnTo>
                <a:close/>
                <a:moveTo>
                  <a:pt x="50" y="328"/>
                </a:moveTo>
                <a:lnTo>
                  <a:pt x="50" y="328"/>
                </a:lnTo>
                <a:lnTo>
                  <a:pt x="51" y="327"/>
                </a:lnTo>
                <a:lnTo>
                  <a:pt x="50" y="325"/>
                </a:lnTo>
                <a:lnTo>
                  <a:pt x="50" y="325"/>
                </a:lnTo>
                <a:lnTo>
                  <a:pt x="51" y="325"/>
                </a:lnTo>
                <a:lnTo>
                  <a:pt x="52" y="325"/>
                </a:lnTo>
                <a:lnTo>
                  <a:pt x="52" y="324"/>
                </a:lnTo>
                <a:lnTo>
                  <a:pt x="53" y="324"/>
                </a:lnTo>
                <a:lnTo>
                  <a:pt x="53" y="324"/>
                </a:lnTo>
                <a:lnTo>
                  <a:pt x="53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4"/>
                </a:lnTo>
                <a:lnTo>
                  <a:pt x="52" y="324"/>
                </a:lnTo>
                <a:lnTo>
                  <a:pt x="51" y="324"/>
                </a:lnTo>
                <a:lnTo>
                  <a:pt x="51" y="324"/>
                </a:lnTo>
                <a:lnTo>
                  <a:pt x="51" y="322"/>
                </a:lnTo>
                <a:lnTo>
                  <a:pt x="51" y="320"/>
                </a:lnTo>
                <a:lnTo>
                  <a:pt x="50" y="320"/>
                </a:lnTo>
                <a:lnTo>
                  <a:pt x="50" y="320"/>
                </a:lnTo>
                <a:lnTo>
                  <a:pt x="50" y="322"/>
                </a:lnTo>
                <a:lnTo>
                  <a:pt x="50" y="324"/>
                </a:lnTo>
                <a:lnTo>
                  <a:pt x="50" y="324"/>
                </a:lnTo>
                <a:lnTo>
                  <a:pt x="48" y="325"/>
                </a:lnTo>
                <a:lnTo>
                  <a:pt x="48" y="327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50" y="328"/>
                </a:lnTo>
                <a:lnTo>
                  <a:pt x="50" y="328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4" y="333"/>
                </a:lnTo>
                <a:lnTo>
                  <a:pt x="54" y="332"/>
                </a:lnTo>
                <a:lnTo>
                  <a:pt x="54" y="337"/>
                </a:lnTo>
                <a:lnTo>
                  <a:pt x="54" y="337"/>
                </a:lnTo>
                <a:lnTo>
                  <a:pt x="58" y="337"/>
                </a:lnTo>
                <a:lnTo>
                  <a:pt x="58" y="337"/>
                </a:lnTo>
                <a:lnTo>
                  <a:pt x="58" y="335"/>
                </a:lnTo>
                <a:lnTo>
                  <a:pt x="57" y="333"/>
                </a:lnTo>
                <a:lnTo>
                  <a:pt x="57" y="332"/>
                </a:lnTo>
                <a:lnTo>
                  <a:pt x="56" y="330"/>
                </a:lnTo>
                <a:lnTo>
                  <a:pt x="56" y="330"/>
                </a:lnTo>
                <a:lnTo>
                  <a:pt x="54" y="330"/>
                </a:lnTo>
                <a:lnTo>
                  <a:pt x="54" y="332"/>
                </a:lnTo>
                <a:lnTo>
                  <a:pt x="54" y="332"/>
                </a:lnTo>
                <a:lnTo>
                  <a:pt x="53" y="330"/>
                </a:lnTo>
                <a:lnTo>
                  <a:pt x="53" y="330"/>
                </a:lnTo>
                <a:lnTo>
                  <a:pt x="52" y="332"/>
                </a:lnTo>
                <a:lnTo>
                  <a:pt x="52" y="332"/>
                </a:lnTo>
                <a:lnTo>
                  <a:pt x="52" y="332"/>
                </a:lnTo>
                <a:lnTo>
                  <a:pt x="51" y="332"/>
                </a:lnTo>
                <a:lnTo>
                  <a:pt x="51" y="332"/>
                </a:lnTo>
                <a:lnTo>
                  <a:pt x="53" y="332"/>
                </a:lnTo>
                <a:lnTo>
                  <a:pt x="53" y="333"/>
                </a:lnTo>
                <a:lnTo>
                  <a:pt x="53" y="334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48" y="340"/>
                </a:moveTo>
                <a:lnTo>
                  <a:pt x="48" y="340"/>
                </a:lnTo>
                <a:lnTo>
                  <a:pt x="50" y="338"/>
                </a:lnTo>
                <a:lnTo>
                  <a:pt x="50" y="334"/>
                </a:lnTo>
                <a:lnTo>
                  <a:pt x="50" y="334"/>
                </a:lnTo>
                <a:lnTo>
                  <a:pt x="47" y="335"/>
                </a:lnTo>
                <a:lnTo>
                  <a:pt x="47" y="337"/>
                </a:lnTo>
                <a:lnTo>
                  <a:pt x="48" y="340"/>
                </a:lnTo>
                <a:lnTo>
                  <a:pt x="48" y="340"/>
                </a:lnTo>
                <a:close/>
                <a:moveTo>
                  <a:pt x="52" y="343"/>
                </a:moveTo>
                <a:lnTo>
                  <a:pt x="52" y="343"/>
                </a:lnTo>
                <a:lnTo>
                  <a:pt x="51" y="343"/>
                </a:lnTo>
                <a:lnTo>
                  <a:pt x="51" y="343"/>
                </a:lnTo>
                <a:lnTo>
                  <a:pt x="51" y="344"/>
                </a:lnTo>
                <a:lnTo>
                  <a:pt x="50" y="345"/>
                </a:lnTo>
                <a:lnTo>
                  <a:pt x="50" y="345"/>
                </a:lnTo>
                <a:lnTo>
                  <a:pt x="50" y="347"/>
                </a:lnTo>
                <a:lnTo>
                  <a:pt x="51" y="348"/>
                </a:lnTo>
                <a:lnTo>
                  <a:pt x="51" y="348"/>
                </a:lnTo>
                <a:lnTo>
                  <a:pt x="51" y="345"/>
                </a:lnTo>
                <a:lnTo>
                  <a:pt x="51" y="344"/>
                </a:lnTo>
                <a:lnTo>
                  <a:pt x="52" y="344"/>
                </a:lnTo>
                <a:lnTo>
                  <a:pt x="52" y="344"/>
                </a:lnTo>
                <a:lnTo>
                  <a:pt x="52" y="345"/>
                </a:lnTo>
                <a:lnTo>
                  <a:pt x="52" y="347"/>
                </a:lnTo>
                <a:lnTo>
                  <a:pt x="53" y="347"/>
                </a:lnTo>
                <a:lnTo>
                  <a:pt x="53" y="347"/>
                </a:lnTo>
                <a:lnTo>
                  <a:pt x="53" y="348"/>
                </a:lnTo>
                <a:lnTo>
                  <a:pt x="53" y="350"/>
                </a:lnTo>
                <a:lnTo>
                  <a:pt x="53" y="350"/>
                </a:lnTo>
                <a:lnTo>
                  <a:pt x="54" y="349"/>
                </a:lnTo>
                <a:lnTo>
                  <a:pt x="54" y="348"/>
                </a:lnTo>
                <a:lnTo>
                  <a:pt x="56" y="344"/>
                </a:lnTo>
                <a:lnTo>
                  <a:pt x="56" y="344"/>
                </a:lnTo>
                <a:lnTo>
                  <a:pt x="57" y="344"/>
                </a:lnTo>
                <a:lnTo>
                  <a:pt x="57" y="344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lnTo>
                  <a:pt x="54" y="343"/>
                </a:lnTo>
                <a:lnTo>
                  <a:pt x="54" y="343"/>
                </a:lnTo>
                <a:lnTo>
                  <a:pt x="54" y="340"/>
                </a:lnTo>
                <a:lnTo>
                  <a:pt x="54" y="340"/>
                </a:lnTo>
                <a:lnTo>
                  <a:pt x="53" y="340"/>
                </a:lnTo>
                <a:lnTo>
                  <a:pt x="53" y="342"/>
                </a:lnTo>
                <a:lnTo>
                  <a:pt x="53" y="342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2"/>
                </a:lnTo>
                <a:lnTo>
                  <a:pt x="52" y="343"/>
                </a:lnTo>
                <a:lnTo>
                  <a:pt x="52" y="343"/>
                </a:lnTo>
                <a:close/>
                <a:moveTo>
                  <a:pt x="50" y="352"/>
                </a:moveTo>
                <a:lnTo>
                  <a:pt x="50" y="352"/>
                </a:lnTo>
                <a:lnTo>
                  <a:pt x="50" y="350"/>
                </a:lnTo>
                <a:lnTo>
                  <a:pt x="48" y="350"/>
                </a:lnTo>
                <a:lnTo>
                  <a:pt x="48" y="349"/>
                </a:lnTo>
                <a:lnTo>
                  <a:pt x="48" y="349"/>
                </a:lnTo>
                <a:lnTo>
                  <a:pt x="48" y="345"/>
                </a:lnTo>
                <a:lnTo>
                  <a:pt x="48" y="342"/>
                </a:lnTo>
                <a:lnTo>
                  <a:pt x="48" y="342"/>
                </a:lnTo>
                <a:lnTo>
                  <a:pt x="48" y="343"/>
                </a:lnTo>
                <a:lnTo>
                  <a:pt x="46" y="343"/>
                </a:lnTo>
                <a:lnTo>
                  <a:pt x="46" y="343"/>
                </a:lnTo>
                <a:lnTo>
                  <a:pt x="47" y="345"/>
                </a:lnTo>
                <a:lnTo>
                  <a:pt x="47" y="347"/>
                </a:lnTo>
                <a:lnTo>
                  <a:pt x="47" y="352"/>
                </a:lnTo>
                <a:lnTo>
                  <a:pt x="50" y="352"/>
                </a:lnTo>
                <a:close/>
                <a:moveTo>
                  <a:pt x="47" y="368"/>
                </a:moveTo>
                <a:lnTo>
                  <a:pt x="47" y="368"/>
                </a:lnTo>
                <a:lnTo>
                  <a:pt x="50" y="368"/>
                </a:lnTo>
                <a:lnTo>
                  <a:pt x="50" y="368"/>
                </a:lnTo>
                <a:lnTo>
                  <a:pt x="50" y="365"/>
                </a:lnTo>
                <a:lnTo>
                  <a:pt x="48" y="365"/>
                </a:lnTo>
                <a:lnTo>
                  <a:pt x="48" y="365"/>
                </a:lnTo>
                <a:lnTo>
                  <a:pt x="47" y="367"/>
                </a:lnTo>
                <a:lnTo>
                  <a:pt x="47" y="368"/>
                </a:lnTo>
                <a:lnTo>
                  <a:pt x="47" y="368"/>
                </a:lnTo>
                <a:close/>
                <a:moveTo>
                  <a:pt x="53" y="374"/>
                </a:moveTo>
                <a:lnTo>
                  <a:pt x="53" y="374"/>
                </a:lnTo>
                <a:lnTo>
                  <a:pt x="53" y="373"/>
                </a:lnTo>
                <a:lnTo>
                  <a:pt x="53" y="372"/>
                </a:lnTo>
                <a:lnTo>
                  <a:pt x="52" y="372"/>
                </a:lnTo>
                <a:lnTo>
                  <a:pt x="52" y="372"/>
                </a:lnTo>
                <a:lnTo>
                  <a:pt x="52" y="373"/>
                </a:lnTo>
                <a:lnTo>
                  <a:pt x="52" y="374"/>
                </a:lnTo>
                <a:lnTo>
                  <a:pt x="53" y="374"/>
                </a:lnTo>
                <a:lnTo>
                  <a:pt x="53" y="374"/>
                </a:lnTo>
                <a:close/>
                <a:moveTo>
                  <a:pt x="57" y="388"/>
                </a:moveTo>
                <a:lnTo>
                  <a:pt x="57" y="388"/>
                </a:lnTo>
                <a:lnTo>
                  <a:pt x="57" y="387"/>
                </a:lnTo>
                <a:lnTo>
                  <a:pt x="57" y="385"/>
                </a:lnTo>
                <a:lnTo>
                  <a:pt x="57" y="385"/>
                </a:lnTo>
                <a:lnTo>
                  <a:pt x="56" y="385"/>
                </a:lnTo>
                <a:lnTo>
                  <a:pt x="56" y="387"/>
                </a:lnTo>
                <a:lnTo>
                  <a:pt x="56" y="388"/>
                </a:lnTo>
                <a:lnTo>
                  <a:pt x="57" y="388"/>
                </a:lnTo>
                <a:lnTo>
                  <a:pt x="57" y="388"/>
                </a:lnTo>
                <a:close/>
                <a:moveTo>
                  <a:pt x="51" y="389"/>
                </a:moveTo>
                <a:lnTo>
                  <a:pt x="51" y="389"/>
                </a:lnTo>
                <a:lnTo>
                  <a:pt x="52" y="385"/>
                </a:lnTo>
                <a:lnTo>
                  <a:pt x="52" y="384"/>
                </a:lnTo>
                <a:lnTo>
                  <a:pt x="52" y="383"/>
                </a:lnTo>
                <a:lnTo>
                  <a:pt x="52" y="383"/>
                </a:lnTo>
                <a:lnTo>
                  <a:pt x="51" y="385"/>
                </a:lnTo>
                <a:lnTo>
                  <a:pt x="51" y="388"/>
                </a:lnTo>
                <a:lnTo>
                  <a:pt x="51" y="389"/>
                </a:lnTo>
                <a:lnTo>
                  <a:pt x="51" y="389"/>
                </a:lnTo>
                <a:close/>
                <a:moveTo>
                  <a:pt x="43" y="400"/>
                </a:moveTo>
                <a:lnTo>
                  <a:pt x="43" y="400"/>
                </a:lnTo>
                <a:lnTo>
                  <a:pt x="43" y="399"/>
                </a:lnTo>
                <a:lnTo>
                  <a:pt x="45" y="398"/>
                </a:lnTo>
                <a:lnTo>
                  <a:pt x="42" y="398"/>
                </a:lnTo>
                <a:lnTo>
                  <a:pt x="42" y="398"/>
                </a:lnTo>
                <a:lnTo>
                  <a:pt x="42" y="399"/>
                </a:lnTo>
                <a:lnTo>
                  <a:pt x="43" y="400"/>
                </a:lnTo>
                <a:lnTo>
                  <a:pt x="43" y="400"/>
                </a:lnTo>
                <a:close/>
                <a:moveTo>
                  <a:pt x="46" y="404"/>
                </a:moveTo>
                <a:lnTo>
                  <a:pt x="46" y="404"/>
                </a:lnTo>
                <a:lnTo>
                  <a:pt x="46" y="402"/>
                </a:lnTo>
                <a:lnTo>
                  <a:pt x="45" y="400"/>
                </a:lnTo>
                <a:lnTo>
                  <a:pt x="43" y="400"/>
                </a:lnTo>
                <a:lnTo>
                  <a:pt x="43" y="400"/>
                </a:lnTo>
                <a:lnTo>
                  <a:pt x="42" y="402"/>
                </a:lnTo>
                <a:lnTo>
                  <a:pt x="42" y="403"/>
                </a:lnTo>
                <a:lnTo>
                  <a:pt x="43" y="403"/>
                </a:lnTo>
                <a:lnTo>
                  <a:pt x="43" y="403"/>
                </a:lnTo>
                <a:lnTo>
                  <a:pt x="43" y="402"/>
                </a:lnTo>
                <a:lnTo>
                  <a:pt x="43" y="402"/>
                </a:lnTo>
                <a:lnTo>
                  <a:pt x="43" y="404"/>
                </a:lnTo>
                <a:lnTo>
                  <a:pt x="46" y="404"/>
                </a:lnTo>
                <a:lnTo>
                  <a:pt x="46" y="404"/>
                </a:lnTo>
                <a:close/>
                <a:moveTo>
                  <a:pt x="42" y="413"/>
                </a:moveTo>
                <a:lnTo>
                  <a:pt x="42" y="413"/>
                </a:lnTo>
                <a:lnTo>
                  <a:pt x="43" y="413"/>
                </a:lnTo>
                <a:lnTo>
                  <a:pt x="43" y="412"/>
                </a:lnTo>
                <a:lnTo>
                  <a:pt x="43" y="409"/>
                </a:lnTo>
                <a:lnTo>
                  <a:pt x="43" y="409"/>
                </a:lnTo>
                <a:lnTo>
                  <a:pt x="43" y="407"/>
                </a:lnTo>
                <a:lnTo>
                  <a:pt x="43" y="405"/>
                </a:lnTo>
                <a:lnTo>
                  <a:pt x="42" y="404"/>
                </a:lnTo>
                <a:lnTo>
                  <a:pt x="42" y="404"/>
                </a:lnTo>
                <a:lnTo>
                  <a:pt x="42" y="409"/>
                </a:lnTo>
                <a:lnTo>
                  <a:pt x="42" y="413"/>
                </a:lnTo>
                <a:lnTo>
                  <a:pt x="42" y="413"/>
                </a:lnTo>
                <a:close/>
                <a:moveTo>
                  <a:pt x="50" y="418"/>
                </a:moveTo>
                <a:lnTo>
                  <a:pt x="50" y="418"/>
                </a:lnTo>
                <a:lnTo>
                  <a:pt x="50" y="415"/>
                </a:lnTo>
                <a:lnTo>
                  <a:pt x="50" y="415"/>
                </a:lnTo>
                <a:lnTo>
                  <a:pt x="48" y="414"/>
                </a:lnTo>
                <a:lnTo>
                  <a:pt x="48" y="414"/>
                </a:lnTo>
                <a:lnTo>
                  <a:pt x="48" y="417"/>
                </a:lnTo>
                <a:lnTo>
                  <a:pt x="48" y="418"/>
                </a:lnTo>
                <a:lnTo>
                  <a:pt x="50" y="418"/>
                </a:lnTo>
                <a:lnTo>
                  <a:pt x="50" y="418"/>
                </a:lnTo>
                <a:close/>
                <a:moveTo>
                  <a:pt x="36" y="384"/>
                </a:moveTo>
                <a:lnTo>
                  <a:pt x="36" y="384"/>
                </a:lnTo>
                <a:lnTo>
                  <a:pt x="37" y="383"/>
                </a:lnTo>
                <a:lnTo>
                  <a:pt x="37" y="380"/>
                </a:lnTo>
                <a:lnTo>
                  <a:pt x="37" y="380"/>
                </a:lnTo>
                <a:lnTo>
                  <a:pt x="36" y="380"/>
                </a:lnTo>
                <a:lnTo>
                  <a:pt x="35" y="382"/>
                </a:lnTo>
                <a:lnTo>
                  <a:pt x="36" y="384"/>
                </a:lnTo>
                <a:lnTo>
                  <a:pt x="36" y="384"/>
                </a:lnTo>
                <a:close/>
                <a:moveTo>
                  <a:pt x="36" y="392"/>
                </a:moveTo>
                <a:lnTo>
                  <a:pt x="36" y="392"/>
                </a:lnTo>
                <a:lnTo>
                  <a:pt x="36" y="390"/>
                </a:lnTo>
                <a:lnTo>
                  <a:pt x="36" y="389"/>
                </a:lnTo>
                <a:lnTo>
                  <a:pt x="37" y="388"/>
                </a:lnTo>
                <a:lnTo>
                  <a:pt x="36" y="387"/>
                </a:lnTo>
                <a:lnTo>
                  <a:pt x="36" y="387"/>
                </a:lnTo>
                <a:lnTo>
                  <a:pt x="35" y="388"/>
                </a:lnTo>
                <a:lnTo>
                  <a:pt x="34" y="387"/>
                </a:lnTo>
                <a:lnTo>
                  <a:pt x="34" y="387"/>
                </a:lnTo>
                <a:lnTo>
                  <a:pt x="34" y="389"/>
                </a:lnTo>
                <a:lnTo>
                  <a:pt x="36" y="392"/>
                </a:lnTo>
                <a:lnTo>
                  <a:pt x="36" y="392"/>
                </a:lnTo>
                <a:close/>
                <a:moveTo>
                  <a:pt x="30" y="398"/>
                </a:moveTo>
                <a:lnTo>
                  <a:pt x="30" y="398"/>
                </a:lnTo>
                <a:lnTo>
                  <a:pt x="33" y="398"/>
                </a:lnTo>
                <a:lnTo>
                  <a:pt x="34" y="397"/>
                </a:lnTo>
                <a:lnTo>
                  <a:pt x="34" y="395"/>
                </a:lnTo>
                <a:lnTo>
                  <a:pt x="34" y="395"/>
                </a:lnTo>
                <a:lnTo>
                  <a:pt x="31" y="397"/>
                </a:lnTo>
                <a:lnTo>
                  <a:pt x="30" y="398"/>
                </a:lnTo>
                <a:lnTo>
                  <a:pt x="30" y="398"/>
                </a:lnTo>
                <a:close/>
                <a:moveTo>
                  <a:pt x="34" y="400"/>
                </a:moveTo>
                <a:lnTo>
                  <a:pt x="34" y="400"/>
                </a:lnTo>
                <a:lnTo>
                  <a:pt x="34" y="399"/>
                </a:lnTo>
                <a:lnTo>
                  <a:pt x="35" y="399"/>
                </a:lnTo>
                <a:lnTo>
                  <a:pt x="36" y="400"/>
                </a:lnTo>
                <a:lnTo>
                  <a:pt x="36" y="398"/>
                </a:lnTo>
                <a:lnTo>
                  <a:pt x="36" y="398"/>
                </a:lnTo>
                <a:lnTo>
                  <a:pt x="34" y="398"/>
                </a:lnTo>
                <a:lnTo>
                  <a:pt x="33" y="399"/>
                </a:lnTo>
                <a:lnTo>
                  <a:pt x="34" y="400"/>
                </a:lnTo>
                <a:lnTo>
                  <a:pt x="34" y="400"/>
                </a:lnTo>
                <a:close/>
                <a:moveTo>
                  <a:pt x="35" y="417"/>
                </a:moveTo>
                <a:lnTo>
                  <a:pt x="35" y="417"/>
                </a:lnTo>
                <a:lnTo>
                  <a:pt x="35" y="417"/>
                </a:lnTo>
                <a:lnTo>
                  <a:pt x="34" y="417"/>
                </a:lnTo>
                <a:lnTo>
                  <a:pt x="34" y="417"/>
                </a:lnTo>
                <a:lnTo>
                  <a:pt x="34" y="419"/>
                </a:lnTo>
                <a:lnTo>
                  <a:pt x="34" y="419"/>
                </a:lnTo>
                <a:lnTo>
                  <a:pt x="35" y="419"/>
                </a:lnTo>
                <a:lnTo>
                  <a:pt x="36" y="418"/>
                </a:lnTo>
                <a:lnTo>
                  <a:pt x="36" y="417"/>
                </a:lnTo>
                <a:lnTo>
                  <a:pt x="35" y="417"/>
                </a:lnTo>
                <a:lnTo>
                  <a:pt x="35" y="417"/>
                </a:lnTo>
                <a:close/>
                <a:moveTo>
                  <a:pt x="28" y="422"/>
                </a:moveTo>
                <a:lnTo>
                  <a:pt x="28" y="422"/>
                </a:lnTo>
                <a:lnTo>
                  <a:pt x="29" y="422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30" y="419"/>
                </a:lnTo>
                <a:lnTo>
                  <a:pt x="30" y="419"/>
                </a:lnTo>
                <a:lnTo>
                  <a:pt x="30" y="419"/>
                </a:lnTo>
                <a:lnTo>
                  <a:pt x="31" y="419"/>
                </a:lnTo>
                <a:lnTo>
                  <a:pt x="33" y="420"/>
                </a:lnTo>
                <a:lnTo>
                  <a:pt x="33" y="420"/>
                </a:lnTo>
                <a:lnTo>
                  <a:pt x="31" y="415"/>
                </a:lnTo>
                <a:lnTo>
                  <a:pt x="31" y="410"/>
                </a:lnTo>
                <a:lnTo>
                  <a:pt x="31" y="410"/>
                </a:lnTo>
                <a:lnTo>
                  <a:pt x="33" y="409"/>
                </a:lnTo>
                <a:lnTo>
                  <a:pt x="34" y="408"/>
                </a:lnTo>
                <a:lnTo>
                  <a:pt x="34" y="408"/>
                </a:lnTo>
                <a:lnTo>
                  <a:pt x="35" y="410"/>
                </a:lnTo>
                <a:lnTo>
                  <a:pt x="36" y="412"/>
                </a:lnTo>
                <a:lnTo>
                  <a:pt x="37" y="412"/>
                </a:lnTo>
                <a:lnTo>
                  <a:pt x="37" y="412"/>
                </a:lnTo>
                <a:lnTo>
                  <a:pt x="36" y="410"/>
                </a:lnTo>
                <a:lnTo>
                  <a:pt x="35" y="408"/>
                </a:lnTo>
                <a:lnTo>
                  <a:pt x="35" y="407"/>
                </a:lnTo>
                <a:lnTo>
                  <a:pt x="34" y="405"/>
                </a:lnTo>
                <a:lnTo>
                  <a:pt x="34" y="405"/>
                </a:lnTo>
                <a:lnTo>
                  <a:pt x="34" y="407"/>
                </a:lnTo>
                <a:lnTo>
                  <a:pt x="33" y="407"/>
                </a:lnTo>
                <a:lnTo>
                  <a:pt x="33" y="407"/>
                </a:lnTo>
                <a:lnTo>
                  <a:pt x="33" y="405"/>
                </a:lnTo>
                <a:lnTo>
                  <a:pt x="31" y="404"/>
                </a:lnTo>
                <a:lnTo>
                  <a:pt x="33" y="404"/>
                </a:lnTo>
                <a:lnTo>
                  <a:pt x="33" y="404"/>
                </a:lnTo>
                <a:lnTo>
                  <a:pt x="33" y="405"/>
                </a:lnTo>
                <a:lnTo>
                  <a:pt x="33" y="405"/>
                </a:lnTo>
                <a:lnTo>
                  <a:pt x="33" y="405"/>
                </a:lnTo>
                <a:lnTo>
                  <a:pt x="34" y="404"/>
                </a:lnTo>
                <a:lnTo>
                  <a:pt x="35" y="403"/>
                </a:lnTo>
                <a:lnTo>
                  <a:pt x="35" y="403"/>
                </a:lnTo>
                <a:lnTo>
                  <a:pt x="36" y="403"/>
                </a:lnTo>
                <a:lnTo>
                  <a:pt x="36" y="402"/>
                </a:lnTo>
                <a:lnTo>
                  <a:pt x="36" y="402"/>
                </a:lnTo>
                <a:lnTo>
                  <a:pt x="36" y="402"/>
                </a:lnTo>
                <a:lnTo>
                  <a:pt x="35" y="402"/>
                </a:lnTo>
                <a:lnTo>
                  <a:pt x="35" y="400"/>
                </a:lnTo>
                <a:lnTo>
                  <a:pt x="34" y="400"/>
                </a:lnTo>
                <a:lnTo>
                  <a:pt x="34" y="400"/>
                </a:lnTo>
                <a:lnTo>
                  <a:pt x="34" y="403"/>
                </a:lnTo>
                <a:lnTo>
                  <a:pt x="33" y="403"/>
                </a:lnTo>
                <a:lnTo>
                  <a:pt x="33" y="403"/>
                </a:lnTo>
                <a:lnTo>
                  <a:pt x="28" y="402"/>
                </a:lnTo>
                <a:lnTo>
                  <a:pt x="28" y="404"/>
                </a:lnTo>
                <a:lnTo>
                  <a:pt x="28" y="404"/>
                </a:lnTo>
                <a:lnTo>
                  <a:pt x="29" y="404"/>
                </a:lnTo>
                <a:lnTo>
                  <a:pt x="29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4"/>
                </a:lnTo>
                <a:lnTo>
                  <a:pt x="30" y="405"/>
                </a:lnTo>
                <a:lnTo>
                  <a:pt x="30" y="405"/>
                </a:lnTo>
                <a:lnTo>
                  <a:pt x="29" y="404"/>
                </a:lnTo>
                <a:lnTo>
                  <a:pt x="29" y="404"/>
                </a:lnTo>
                <a:lnTo>
                  <a:pt x="29" y="407"/>
                </a:lnTo>
                <a:lnTo>
                  <a:pt x="29" y="409"/>
                </a:lnTo>
                <a:lnTo>
                  <a:pt x="29" y="409"/>
                </a:lnTo>
                <a:lnTo>
                  <a:pt x="29" y="412"/>
                </a:lnTo>
                <a:lnTo>
                  <a:pt x="29" y="413"/>
                </a:lnTo>
                <a:lnTo>
                  <a:pt x="29" y="413"/>
                </a:lnTo>
                <a:lnTo>
                  <a:pt x="29" y="413"/>
                </a:lnTo>
                <a:lnTo>
                  <a:pt x="30" y="410"/>
                </a:lnTo>
                <a:lnTo>
                  <a:pt x="31" y="408"/>
                </a:lnTo>
                <a:lnTo>
                  <a:pt x="31" y="408"/>
                </a:lnTo>
                <a:lnTo>
                  <a:pt x="33" y="409"/>
                </a:lnTo>
                <a:lnTo>
                  <a:pt x="31" y="410"/>
                </a:lnTo>
                <a:lnTo>
                  <a:pt x="30" y="412"/>
                </a:lnTo>
                <a:lnTo>
                  <a:pt x="30" y="412"/>
                </a:lnTo>
                <a:lnTo>
                  <a:pt x="30" y="415"/>
                </a:lnTo>
                <a:lnTo>
                  <a:pt x="30" y="417"/>
                </a:lnTo>
                <a:lnTo>
                  <a:pt x="30" y="418"/>
                </a:lnTo>
                <a:lnTo>
                  <a:pt x="30" y="418"/>
                </a:lnTo>
                <a:lnTo>
                  <a:pt x="29" y="417"/>
                </a:lnTo>
                <a:lnTo>
                  <a:pt x="29" y="415"/>
                </a:lnTo>
                <a:lnTo>
                  <a:pt x="29" y="414"/>
                </a:lnTo>
                <a:lnTo>
                  <a:pt x="28" y="414"/>
                </a:lnTo>
                <a:lnTo>
                  <a:pt x="28" y="414"/>
                </a:lnTo>
                <a:lnTo>
                  <a:pt x="29" y="418"/>
                </a:lnTo>
                <a:lnTo>
                  <a:pt x="28" y="422"/>
                </a:lnTo>
                <a:lnTo>
                  <a:pt x="28" y="422"/>
                </a:lnTo>
                <a:close/>
                <a:moveTo>
                  <a:pt x="41" y="433"/>
                </a:moveTo>
                <a:lnTo>
                  <a:pt x="41" y="433"/>
                </a:lnTo>
                <a:lnTo>
                  <a:pt x="43" y="432"/>
                </a:lnTo>
                <a:lnTo>
                  <a:pt x="45" y="430"/>
                </a:lnTo>
                <a:lnTo>
                  <a:pt x="43" y="429"/>
                </a:lnTo>
                <a:lnTo>
                  <a:pt x="43" y="429"/>
                </a:lnTo>
                <a:lnTo>
                  <a:pt x="42" y="430"/>
                </a:lnTo>
                <a:lnTo>
                  <a:pt x="42" y="430"/>
                </a:lnTo>
                <a:lnTo>
                  <a:pt x="42" y="428"/>
                </a:lnTo>
                <a:lnTo>
                  <a:pt x="42" y="425"/>
                </a:lnTo>
                <a:lnTo>
                  <a:pt x="42" y="425"/>
                </a:lnTo>
                <a:lnTo>
                  <a:pt x="43" y="425"/>
                </a:lnTo>
                <a:lnTo>
                  <a:pt x="45" y="424"/>
                </a:lnTo>
                <a:lnTo>
                  <a:pt x="45" y="424"/>
                </a:lnTo>
                <a:lnTo>
                  <a:pt x="45" y="422"/>
                </a:lnTo>
                <a:lnTo>
                  <a:pt x="43" y="420"/>
                </a:lnTo>
                <a:lnTo>
                  <a:pt x="43" y="420"/>
                </a:lnTo>
                <a:lnTo>
                  <a:pt x="41" y="420"/>
                </a:lnTo>
                <a:lnTo>
                  <a:pt x="41" y="433"/>
                </a:lnTo>
                <a:close/>
                <a:moveTo>
                  <a:pt x="42" y="449"/>
                </a:moveTo>
                <a:lnTo>
                  <a:pt x="42" y="449"/>
                </a:lnTo>
                <a:lnTo>
                  <a:pt x="42" y="444"/>
                </a:lnTo>
                <a:lnTo>
                  <a:pt x="42" y="444"/>
                </a:lnTo>
                <a:lnTo>
                  <a:pt x="43" y="444"/>
                </a:lnTo>
                <a:lnTo>
                  <a:pt x="43" y="445"/>
                </a:lnTo>
                <a:lnTo>
                  <a:pt x="43" y="447"/>
                </a:lnTo>
                <a:lnTo>
                  <a:pt x="43" y="447"/>
                </a:lnTo>
                <a:lnTo>
                  <a:pt x="45" y="445"/>
                </a:lnTo>
                <a:lnTo>
                  <a:pt x="45" y="445"/>
                </a:lnTo>
                <a:lnTo>
                  <a:pt x="45" y="444"/>
                </a:lnTo>
                <a:lnTo>
                  <a:pt x="45" y="444"/>
                </a:lnTo>
                <a:lnTo>
                  <a:pt x="43" y="444"/>
                </a:lnTo>
                <a:lnTo>
                  <a:pt x="42" y="443"/>
                </a:lnTo>
                <a:lnTo>
                  <a:pt x="42" y="443"/>
                </a:lnTo>
                <a:lnTo>
                  <a:pt x="43" y="442"/>
                </a:lnTo>
                <a:lnTo>
                  <a:pt x="43" y="440"/>
                </a:lnTo>
                <a:lnTo>
                  <a:pt x="42" y="438"/>
                </a:lnTo>
                <a:lnTo>
                  <a:pt x="45" y="438"/>
                </a:lnTo>
                <a:lnTo>
                  <a:pt x="45" y="438"/>
                </a:lnTo>
                <a:lnTo>
                  <a:pt x="43" y="437"/>
                </a:lnTo>
                <a:lnTo>
                  <a:pt x="45" y="434"/>
                </a:lnTo>
                <a:lnTo>
                  <a:pt x="45" y="433"/>
                </a:lnTo>
                <a:lnTo>
                  <a:pt x="43" y="432"/>
                </a:lnTo>
                <a:lnTo>
                  <a:pt x="43" y="432"/>
                </a:lnTo>
                <a:lnTo>
                  <a:pt x="43" y="433"/>
                </a:lnTo>
                <a:lnTo>
                  <a:pt x="43" y="434"/>
                </a:lnTo>
                <a:lnTo>
                  <a:pt x="42" y="435"/>
                </a:lnTo>
                <a:lnTo>
                  <a:pt x="41" y="434"/>
                </a:lnTo>
                <a:lnTo>
                  <a:pt x="41" y="434"/>
                </a:lnTo>
                <a:lnTo>
                  <a:pt x="41" y="438"/>
                </a:lnTo>
                <a:lnTo>
                  <a:pt x="42" y="440"/>
                </a:lnTo>
                <a:lnTo>
                  <a:pt x="42" y="440"/>
                </a:lnTo>
                <a:lnTo>
                  <a:pt x="42" y="443"/>
                </a:lnTo>
                <a:lnTo>
                  <a:pt x="41" y="445"/>
                </a:lnTo>
                <a:lnTo>
                  <a:pt x="41" y="448"/>
                </a:lnTo>
                <a:lnTo>
                  <a:pt x="42" y="449"/>
                </a:lnTo>
                <a:lnTo>
                  <a:pt x="42" y="449"/>
                </a:lnTo>
                <a:close/>
                <a:moveTo>
                  <a:pt x="25" y="462"/>
                </a:moveTo>
                <a:lnTo>
                  <a:pt x="25" y="462"/>
                </a:lnTo>
                <a:lnTo>
                  <a:pt x="25" y="460"/>
                </a:lnTo>
                <a:lnTo>
                  <a:pt x="24" y="459"/>
                </a:lnTo>
                <a:lnTo>
                  <a:pt x="24" y="459"/>
                </a:lnTo>
                <a:lnTo>
                  <a:pt x="24" y="462"/>
                </a:lnTo>
                <a:lnTo>
                  <a:pt x="25" y="462"/>
                </a:lnTo>
                <a:close/>
                <a:moveTo>
                  <a:pt x="36" y="465"/>
                </a:moveTo>
                <a:lnTo>
                  <a:pt x="36" y="465"/>
                </a:lnTo>
                <a:lnTo>
                  <a:pt x="37" y="464"/>
                </a:lnTo>
                <a:lnTo>
                  <a:pt x="37" y="462"/>
                </a:lnTo>
                <a:lnTo>
                  <a:pt x="37" y="462"/>
                </a:lnTo>
                <a:lnTo>
                  <a:pt x="36" y="463"/>
                </a:lnTo>
                <a:lnTo>
                  <a:pt x="36" y="464"/>
                </a:lnTo>
                <a:lnTo>
                  <a:pt x="36" y="465"/>
                </a:lnTo>
                <a:lnTo>
                  <a:pt x="36" y="465"/>
                </a:lnTo>
                <a:close/>
                <a:moveTo>
                  <a:pt x="42" y="467"/>
                </a:moveTo>
                <a:lnTo>
                  <a:pt x="42" y="467"/>
                </a:lnTo>
                <a:lnTo>
                  <a:pt x="42" y="465"/>
                </a:lnTo>
                <a:lnTo>
                  <a:pt x="43" y="465"/>
                </a:lnTo>
                <a:lnTo>
                  <a:pt x="43" y="465"/>
                </a:lnTo>
                <a:lnTo>
                  <a:pt x="45" y="465"/>
                </a:lnTo>
                <a:lnTo>
                  <a:pt x="45" y="465"/>
                </a:lnTo>
                <a:lnTo>
                  <a:pt x="45" y="462"/>
                </a:lnTo>
                <a:lnTo>
                  <a:pt x="45" y="459"/>
                </a:lnTo>
                <a:lnTo>
                  <a:pt x="45" y="459"/>
                </a:lnTo>
                <a:lnTo>
                  <a:pt x="43" y="458"/>
                </a:lnTo>
                <a:lnTo>
                  <a:pt x="43" y="458"/>
                </a:lnTo>
                <a:lnTo>
                  <a:pt x="42" y="459"/>
                </a:lnTo>
                <a:lnTo>
                  <a:pt x="42" y="458"/>
                </a:lnTo>
                <a:lnTo>
                  <a:pt x="42" y="458"/>
                </a:lnTo>
                <a:lnTo>
                  <a:pt x="43" y="455"/>
                </a:lnTo>
                <a:lnTo>
                  <a:pt x="45" y="453"/>
                </a:lnTo>
                <a:lnTo>
                  <a:pt x="45" y="453"/>
                </a:lnTo>
                <a:lnTo>
                  <a:pt x="43" y="452"/>
                </a:lnTo>
                <a:lnTo>
                  <a:pt x="41" y="452"/>
                </a:lnTo>
                <a:lnTo>
                  <a:pt x="41" y="452"/>
                </a:lnTo>
                <a:lnTo>
                  <a:pt x="41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7"/>
                </a:lnTo>
                <a:lnTo>
                  <a:pt x="41" y="459"/>
                </a:lnTo>
                <a:lnTo>
                  <a:pt x="41" y="459"/>
                </a:lnTo>
                <a:lnTo>
                  <a:pt x="42" y="460"/>
                </a:lnTo>
                <a:lnTo>
                  <a:pt x="42" y="463"/>
                </a:lnTo>
                <a:lnTo>
                  <a:pt x="41" y="464"/>
                </a:lnTo>
                <a:lnTo>
                  <a:pt x="42" y="467"/>
                </a:lnTo>
                <a:lnTo>
                  <a:pt x="42" y="467"/>
                </a:lnTo>
                <a:close/>
                <a:moveTo>
                  <a:pt x="45" y="467"/>
                </a:moveTo>
                <a:lnTo>
                  <a:pt x="45" y="467"/>
                </a:lnTo>
                <a:lnTo>
                  <a:pt x="45" y="468"/>
                </a:lnTo>
                <a:lnTo>
                  <a:pt x="43" y="467"/>
                </a:lnTo>
                <a:lnTo>
                  <a:pt x="43" y="467"/>
                </a:lnTo>
                <a:lnTo>
                  <a:pt x="42" y="468"/>
                </a:lnTo>
                <a:lnTo>
                  <a:pt x="42" y="471"/>
                </a:lnTo>
                <a:lnTo>
                  <a:pt x="42" y="471"/>
                </a:lnTo>
                <a:lnTo>
                  <a:pt x="43" y="471"/>
                </a:lnTo>
                <a:lnTo>
                  <a:pt x="45" y="469"/>
                </a:lnTo>
                <a:lnTo>
                  <a:pt x="45" y="468"/>
                </a:lnTo>
                <a:lnTo>
                  <a:pt x="45" y="467"/>
                </a:lnTo>
                <a:lnTo>
                  <a:pt x="45" y="467"/>
                </a:lnTo>
                <a:close/>
                <a:moveTo>
                  <a:pt x="135" y="698"/>
                </a:moveTo>
                <a:lnTo>
                  <a:pt x="135" y="698"/>
                </a:lnTo>
                <a:lnTo>
                  <a:pt x="137" y="698"/>
                </a:lnTo>
                <a:lnTo>
                  <a:pt x="137" y="697"/>
                </a:lnTo>
                <a:lnTo>
                  <a:pt x="137" y="697"/>
                </a:lnTo>
                <a:lnTo>
                  <a:pt x="137" y="697"/>
                </a:lnTo>
                <a:lnTo>
                  <a:pt x="137" y="696"/>
                </a:lnTo>
                <a:lnTo>
                  <a:pt x="137" y="694"/>
                </a:lnTo>
                <a:lnTo>
                  <a:pt x="135" y="696"/>
                </a:lnTo>
                <a:lnTo>
                  <a:pt x="135" y="696"/>
                </a:lnTo>
                <a:lnTo>
                  <a:pt x="135" y="696"/>
                </a:lnTo>
                <a:lnTo>
                  <a:pt x="135" y="698"/>
                </a:lnTo>
                <a:lnTo>
                  <a:pt x="135" y="698"/>
                </a:lnTo>
                <a:close/>
                <a:moveTo>
                  <a:pt x="103" y="686"/>
                </a:moveTo>
                <a:lnTo>
                  <a:pt x="103" y="686"/>
                </a:lnTo>
                <a:lnTo>
                  <a:pt x="105" y="686"/>
                </a:lnTo>
                <a:lnTo>
                  <a:pt x="109" y="686"/>
                </a:lnTo>
                <a:lnTo>
                  <a:pt x="109" y="686"/>
                </a:lnTo>
                <a:lnTo>
                  <a:pt x="105" y="686"/>
                </a:lnTo>
                <a:lnTo>
                  <a:pt x="103" y="686"/>
                </a:lnTo>
                <a:lnTo>
                  <a:pt x="103" y="686"/>
                </a:lnTo>
                <a:close/>
                <a:moveTo>
                  <a:pt x="62" y="693"/>
                </a:moveTo>
                <a:lnTo>
                  <a:pt x="62" y="693"/>
                </a:lnTo>
                <a:lnTo>
                  <a:pt x="65" y="694"/>
                </a:lnTo>
                <a:lnTo>
                  <a:pt x="66" y="696"/>
                </a:lnTo>
                <a:lnTo>
                  <a:pt x="66" y="696"/>
                </a:lnTo>
                <a:lnTo>
                  <a:pt x="66" y="694"/>
                </a:lnTo>
                <a:lnTo>
                  <a:pt x="65" y="693"/>
                </a:lnTo>
                <a:lnTo>
                  <a:pt x="63" y="693"/>
                </a:lnTo>
                <a:lnTo>
                  <a:pt x="62" y="693"/>
                </a:lnTo>
                <a:lnTo>
                  <a:pt x="62" y="693"/>
                </a:lnTo>
                <a:close/>
                <a:moveTo>
                  <a:pt x="50" y="687"/>
                </a:moveTo>
                <a:lnTo>
                  <a:pt x="50" y="687"/>
                </a:lnTo>
                <a:lnTo>
                  <a:pt x="52" y="687"/>
                </a:lnTo>
                <a:lnTo>
                  <a:pt x="53" y="688"/>
                </a:lnTo>
                <a:lnTo>
                  <a:pt x="54" y="689"/>
                </a:lnTo>
                <a:lnTo>
                  <a:pt x="57" y="691"/>
                </a:lnTo>
                <a:lnTo>
                  <a:pt x="57" y="691"/>
                </a:lnTo>
                <a:lnTo>
                  <a:pt x="53" y="687"/>
                </a:lnTo>
                <a:lnTo>
                  <a:pt x="53" y="687"/>
                </a:lnTo>
                <a:lnTo>
                  <a:pt x="51" y="686"/>
                </a:lnTo>
                <a:lnTo>
                  <a:pt x="50" y="687"/>
                </a:lnTo>
                <a:lnTo>
                  <a:pt x="50" y="687"/>
                </a:lnTo>
                <a:close/>
                <a:moveTo>
                  <a:pt x="17" y="612"/>
                </a:moveTo>
                <a:lnTo>
                  <a:pt x="17" y="612"/>
                </a:lnTo>
                <a:lnTo>
                  <a:pt x="19" y="613"/>
                </a:lnTo>
                <a:lnTo>
                  <a:pt x="19" y="613"/>
                </a:lnTo>
                <a:lnTo>
                  <a:pt x="19" y="611"/>
                </a:lnTo>
                <a:lnTo>
                  <a:pt x="19" y="611"/>
                </a:lnTo>
                <a:lnTo>
                  <a:pt x="17" y="611"/>
                </a:lnTo>
                <a:lnTo>
                  <a:pt x="17" y="612"/>
                </a:lnTo>
                <a:lnTo>
                  <a:pt x="17" y="612"/>
                </a:lnTo>
                <a:close/>
                <a:moveTo>
                  <a:pt x="30" y="582"/>
                </a:moveTo>
                <a:lnTo>
                  <a:pt x="30" y="582"/>
                </a:lnTo>
                <a:lnTo>
                  <a:pt x="29" y="583"/>
                </a:lnTo>
                <a:lnTo>
                  <a:pt x="28" y="583"/>
                </a:lnTo>
                <a:lnTo>
                  <a:pt x="28" y="584"/>
                </a:lnTo>
                <a:lnTo>
                  <a:pt x="28" y="586"/>
                </a:lnTo>
                <a:lnTo>
                  <a:pt x="28" y="586"/>
                </a:lnTo>
                <a:lnTo>
                  <a:pt x="29" y="586"/>
                </a:lnTo>
                <a:lnTo>
                  <a:pt x="29" y="586"/>
                </a:lnTo>
                <a:lnTo>
                  <a:pt x="30" y="584"/>
                </a:lnTo>
                <a:lnTo>
                  <a:pt x="30" y="586"/>
                </a:lnTo>
                <a:lnTo>
                  <a:pt x="30" y="586"/>
                </a:lnTo>
                <a:lnTo>
                  <a:pt x="30" y="583"/>
                </a:lnTo>
                <a:lnTo>
                  <a:pt x="30" y="582"/>
                </a:lnTo>
                <a:lnTo>
                  <a:pt x="30" y="582"/>
                </a:lnTo>
                <a:close/>
                <a:moveTo>
                  <a:pt x="16" y="571"/>
                </a:moveTo>
                <a:lnTo>
                  <a:pt x="16" y="571"/>
                </a:lnTo>
                <a:lnTo>
                  <a:pt x="16" y="572"/>
                </a:lnTo>
                <a:lnTo>
                  <a:pt x="14" y="572"/>
                </a:lnTo>
                <a:lnTo>
                  <a:pt x="14" y="572"/>
                </a:lnTo>
                <a:lnTo>
                  <a:pt x="17" y="572"/>
                </a:lnTo>
                <a:lnTo>
                  <a:pt x="18" y="571"/>
                </a:lnTo>
                <a:lnTo>
                  <a:pt x="18" y="571"/>
                </a:lnTo>
                <a:lnTo>
                  <a:pt x="19" y="572"/>
                </a:lnTo>
                <a:lnTo>
                  <a:pt x="21" y="572"/>
                </a:lnTo>
                <a:lnTo>
                  <a:pt x="21" y="572"/>
                </a:lnTo>
                <a:lnTo>
                  <a:pt x="21" y="571"/>
                </a:lnTo>
                <a:lnTo>
                  <a:pt x="19" y="571"/>
                </a:lnTo>
                <a:lnTo>
                  <a:pt x="16" y="571"/>
                </a:lnTo>
                <a:lnTo>
                  <a:pt x="16" y="571"/>
                </a:lnTo>
                <a:close/>
                <a:moveTo>
                  <a:pt x="22" y="537"/>
                </a:moveTo>
                <a:lnTo>
                  <a:pt x="22" y="537"/>
                </a:lnTo>
                <a:lnTo>
                  <a:pt x="22" y="539"/>
                </a:lnTo>
                <a:lnTo>
                  <a:pt x="22" y="541"/>
                </a:lnTo>
                <a:lnTo>
                  <a:pt x="22" y="541"/>
                </a:lnTo>
                <a:lnTo>
                  <a:pt x="23" y="538"/>
                </a:lnTo>
                <a:lnTo>
                  <a:pt x="23" y="538"/>
                </a:lnTo>
                <a:lnTo>
                  <a:pt x="22" y="537"/>
                </a:lnTo>
                <a:lnTo>
                  <a:pt x="22" y="537"/>
                </a:lnTo>
                <a:close/>
                <a:moveTo>
                  <a:pt x="34" y="523"/>
                </a:moveTo>
                <a:lnTo>
                  <a:pt x="34" y="527"/>
                </a:lnTo>
                <a:lnTo>
                  <a:pt x="34" y="527"/>
                </a:lnTo>
                <a:lnTo>
                  <a:pt x="35" y="527"/>
                </a:lnTo>
                <a:lnTo>
                  <a:pt x="35" y="526"/>
                </a:lnTo>
                <a:lnTo>
                  <a:pt x="35" y="524"/>
                </a:lnTo>
                <a:lnTo>
                  <a:pt x="34" y="523"/>
                </a:lnTo>
                <a:lnTo>
                  <a:pt x="34" y="523"/>
                </a:lnTo>
                <a:close/>
                <a:moveTo>
                  <a:pt x="25" y="518"/>
                </a:moveTo>
                <a:lnTo>
                  <a:pt x="25" y="518"/>
                </a:lnTo>
                <a:lnTo>
                  <a:pt x="25" y="521"/>
                </a:lnTo>
                <a:lnTo>
                  <a:pt x="25" y="522"/>
                </a:lnTo>
                <a:lnTo>
                  <a:pt x="25" y="522"/>
                </a:lnTo>
                <a:lnTo>
                  <a:pt x="25" y="522"/>
                </a:lnTo>
                <a:lnTo>
                  <a:pt x="27" y="519"/>
                </a:lnTo>
                <a:lnTo>
                  <a:pt x="25" y="519"/>
                </a:lnTo>
                <a:lnTo>
                  <a:pt x="25" y="518"/>
                </a:lnTo>
                <a:lnTo>
                  <a:pt x="25" y="518"/>
                </a:lnTo>
                <a:close/>
                <a:moveTo>
                  <a:pt x="27" y="509"/>
                </a:moveTo>
                <a:lnTo>
                  <a:pt x="27" y="509"/>
                </a:lnTo>
                <a:lnTo>
                  <a:pt x="28" y="512"/>
                </a:lnTo>
                <a:lnTo>
                  <a:pt x="28" y="513"/>
                </a:lnTo>
                <a:lnTo>
                  <a:pt x="29" y="513"/>
                </a:lnTo>
                <a:lnTo>
                  <a:pt x="29" y="513"/>
                </a:lnTo>
                <a:lnTo>
                  <a:pt x="29" y="511"/>
                </a:lnTo>
                <a:lnTo>
                  <a:pt x="29" y="509"/>
                </a:lnTo>
                <a:lnTo>
                  <a:pt x="27" y="509"/>
                </a:lnTo>
                <a:lnTo>
                  <a:pt x="27" y="509"/>
                </a:lnTo>
                <a:close/>
                <a:moveTo>
                  <a:pt x="35" y="496"/>
                </a:moveTo>
                <a:lnTo>
                  <a:pt x="35" y="496"/>
                </a:lnTo>
                <a:lnTo>
                  <a:pt x="34" y="497"/>
                </a:lnTo>
                <a:lnTo>
                  <a:pt x="34" y="499"/>
                </a:lnTo>
                <a:lnTo>
                  <a:pt x="34" y="499"/>
                </a:lnTo>
                <a:lnTo>
                  <a:pt x="35" y="499"/>
                </a:lnTo>
                <a:lnTo>
                  <a:pt x="35" y="498"/>
                </a:lnTo>
                <a:lnTo>
                  <a:pt x="35" y="496"/>
                </a:lnTo>
                <a:lnTo>
                  <a:pt x="35" y="496"/>
                </a:lnTo>
                <a:close/>
                <a:moveTo>
                  <a:pt x="24" y="483"/>
                </a:moveTo>
                <a:lnTo>
                  <a:pt x="24" y="483"/>
                </a:lnTo>
                <a:lnTo>
                  <a:pt x="23" y="486"/>
                </a:lnTo>
                <a:lnTo>
                  <a:pt x="23" y="487"/>
                </a:lnTo>
                <a:lnTo>
                  <a:pt x="23" y="488"/>
                </a:lnTo>
                <a:lnTo>
                  <a:pt x="23" y="489"/>
                </a:lnTo>
                <a:lnTo>
                  <a:pt x="23" y="489"/>
                </a:lnTo>
                <a:lnTo>
                  <a:pt x="23" y="489"/>
                </a:lnTo>
                <a:lnTo>
                  <a:pt x="24" y="488"/>
                </a:lnTo>
                <a:lnTo>
                  <a:pt x="24" y="488"/>
                </a:lnTo>
                <a:lnTo>
                  <a:pt x="25" y="486"/>
                </a:lnTo>
                <a:lnTo>
                  <a:pt x="25" y="484"/>
                </a:lnTo>
                <a:lnTo>
                  <a:pt x="24" y="483"/>
                </a:lnTo>
                <a:lnTo>
                  <a:pt x="24" y="483"/>
                </a:lnTo>
                <a:close/>
                <a:moveTo>
                  <a:pt x="41" y="474"/>
                </a:moveTo>
                <a:lnTo>
                  <a:pt x="41" y="474"/>
                </a:lnTo>
                <a:lnTo>
                  <a:pt x="42" y="478"/>
                </a:lnTo>
                <a:lnTo>
                  <a:pt x="45" y="479"/>
                </a:lnTo>
                <a:lnTo>
                  <a:pt x="45" y="479"/>
                </a:lnTo>
                <a:lnTo>
                  <a:pt x="45" y="477"/>
                </a:lnTo>
                <a:lnTo>
                  <a:pt x="46" y="476"/>
                </a:lnTo>
                <a:lnTo>
                  <a:pt x="45" y="474"/>
                </a:lnTo>
                <a:lnTo>
                  <a:pt x="45" y="474"/>
                </a:lnTo>
                <a:lnTo>
                  <a:pt x="43" y="476"/>
                </a:lnTo>
                <a:lnTo>
                  <a:pt x="43" y="476"/>
                </a:lnTo>
                <a:lnTo>
                  <a:pt x="41" y="474"/>
                </a:lnTo>
                <a:lnTo>
                  <a:pt x="41" y="474"/>
                </a:lnTo>
                <a:close/>
                <a:moveTo>
                  <a:pt x="43" y="489"/>
                </a:moveTo>
                <a:lnTo>
                  <a:pt x="43" y="489"/>
                </a:lnTo>
                <a:lnTo>
                  <a:pt x="45" y="489"/>
                </a:lnTo>
                <a:lnTo>
                  <a:pt x="45" y="488"/>
                </a:lnTo>
                <a:lnTo>
                  <a:pt x="45" y="484"/>
                </a:lnTo>
                <a:lnTo>
                  <a:pt x="45" y="484"/>
                </a:lnTo>
                <a:lnTo>
                  <a:pt x="43" y="483"/>
                </a:lnTo>
                <a:lnTo>
                  <a:pt x="43" y="482"/>
                </a:lnTo>
                <a:lnTo>
                  <a:pt x="43" y="482"/>
                </a:lnTo>
                <a:lnTo>
                  <a:pt x="46" y="482"/>
                </a:lnTo>
                <a:lnTo>
                  <a:pt x="46" y="481"/>
                </a:lnTo>
                <a:lnTo>
                  <a:pt x="46" y="481"/>
                </a:lnTo>
                <a:lnTo>
                  <a:pt x="45" y="481"/>
                </a:lnTo>
                <a:lnTo>
                  <a:pt x="45" y="481"/>
                </a:lnTo>
                <a:lnTo>
                  <a:pt x="43" y="482"/>
                </a:lnTo>
                <a:lnTo>
                  <a:pt x="42" y="482"/>
                </a:lnTo>
                <a:lnTo>
                  <a:pt x="42" y="482"/>
                </a:lnTo>
                <a:lnTo>
                  <a:pt x="42" y="479"/>
                </a:lnTo>
                <a:lnTo>
                  <a:pt x="41" y="478"/>
                </a:lnTo>
                <a:lnTo>
                  <a:pt x="41" y="478"/>
                </a:lnTo>
                <a:lnTo>
                  <a:pt x="42" y="484"/>
                </a:lnTo>
                <a:lnTo>
                  <a:pt x="43" y="487"/>
                </a:lnTo>
                <a:lnTo>
                  <a:pt x="43" y="489"/>
                </a:lnTo>
                <a:lnTo>
                  <a:pt x="43" y="489"/>
                </a:lnTo>
                <a:close/>
                <a:moveTo>
                  <a:pt x="42" y="522"/>
                </a:moveTo>
                <a:lnTo>
                  <a:pt x="42" y="522"/>
                </a:lnTo>
                <a:lnTo>
                  <a:pt x="43" y="521"/>
                </a:lnTo>
                <a:lnTo>
                  <a:pt x="43" y="521"/>
                </a:lnTo>
                <a:lnTo>
                  <a:pt x="43" y="518"/>
                </a:lnTo>
                <a:lnTo>
                  <a:pt x="43" y="518"/>
                </a:lnTo>
                <a:lnTo>
                  <a:pt x="42" y="518"/>
                </a:lnTo>
                <a:lnTo>
                  <a:pt x="42" y="519"/>
                </a:lnTo>
                <a:lnTo>
                  <a:pt x="42" y="522"/>
                </a:lnTo>
                <a:lnTo>
                  <a:pt x="42" y="522"/>
                </a:lnTo>
                <a:close/>
                <a:moveTo>
                  <a:pt x="43" y="533"/>
                </a:moveTo>
                <a:lnTo>
                  <a:pt x="43" y="533"/>
                </a:lnTo>
                <a:lnTo>
                  <a:pt x="43" y="531"/>
                </a:lnTo>
                <a:lnTo>
                  <a:pt x="42" y="531"/>
                </a:lnTo>
                <a:lnTo>
                  <a:pt x="42" y="531"/>
                </a:lnTo>
                <a:lnTo>
                  <a:pt x="41" y="532"/>
                </a:lnTo>
                <a:lnTo>
                  <a:pt x="41" y="533"/>
                </a:lnTo>
                <a:lnTo>
                  <a:pt x="43" y="533"/>
                </a:lnTo>
                <a:close/>
                <a:moveTo>
                  <a:pt x="42" y="537"/>
                </a:moveTo>
                <a:lnTo>
                  <a:pt x="42" y="537"/>
                </a:lnTo>
                <a:lnTo>
                  <a:pt x="45" y="536"/>
                </a:lnTo>
                <a:lnTo>
                  <a:pt x="46" y="534"/>
                </a:lnTo>
                <a:lnTo>
                  <a:pt x="46" y="533"/>
                </a:lnTo>
                <a:lnTo>
                  <a:pt x="46" y="533"/>
                </a:lnTo>
                <a:lnTo>
                  <a:pt x="45" y="533"/>
                </a:lnTo>
                <a:lnTo>
                  <a:pt x="43" y="534"/>
                </a:lnTo>
                <a:lnTo>
                  <a:pt x="43" y="534"/>
                </a:lnTo>
                <a:lnTo>
                  <a:pt x="43" y="534"/>
                </a:lnTo>
                <a:lnTo>
                  <a:pt x="42" y="534"/>
                </a:lnTo>
                <a:lnTo>
                  <a:pt x="42" y="534"/>
                </a:lnTo>
                <a:lnTo>
                  <a:pt x="42" y="537"/>
                </a:lnTo>
                <a:lnTo>
                  <a:pt x="42" y="537"/>
                </a:lnTo>
                <a:close/>
                <a:moveTo>
                  <a:pt x="42" y="577"/>
                </a:moveTo>
                <a:lnTo>
                  <a:pt x="42" y="577"/>
                </a:lnTo>
                <a:lnTo>
                  <a:pt x="42" y="574"/>
                </a:lnTo>
                <a:lnTo>
                  <a:pt x="41" y="573"/>
                </a:lnTo>
                <a:lnTo>
                  <a:pt x="41" y="573"/>
                </a:lnTo>
                <a:lnTo>
                  <a:pt x="40" y="574"/>
                </a:lnTo>
                <a:lnTo>
                  <a:pt x="40" y="577"/>
                </a:lnTo>
                <a:lnTo>
                  <a:pt x="42" y="577"/>
                </a:lnTo>
                <a:close/>
                <a:moveTo>
                  <a:pt x="198" y="672"/>
                </a:moveTo>
                <a:lnTo>
                  <a:pt x="198" y="672"/>
                </a:lnTo>
                <a:lnTo>
                  <a:pt x="197" y="673"/>
                </a:lnTo>
                <a:lnTo>
                  <a:pt x="196" y="674"/>
                </a:lnTo>
                <a:lnTo>
                  <a:pt x="196" y="674"/>
                </a:lnTo>
                <a:lnTo>
                  <a:pt x="197" y="676"/>
                </a:lnTo>
                <a:lnTo>
                  <a:pt x="198" y="676"/>
                </a:lnTo>
                <a:lnTo>
                  <a:pt x="198" y="676"/>
                </a:lnTo>
                <a:lnTo>
                  <a:pt x="199" y="673"/>
                </a:lnTo>
                <a:lnTo>
                  <a:pt x="199" y="672"/>
                </a:lnTo>
                <a:lnTo>
                  <a:pt x="198" y="672"/>
                </a:lnTo>
                <a:lnTo>
                  <a:pt x="198" y="672"/>
                </a:lnTo>
                <a:close/>
                <a:moveTo>
                  <a:pt x="210" y="669"/>
                </a:moveTo>
                <a:lnTo>
                  <a:pt x="210" y="669"/>
                </a:lnTo>
                <a:lnTo>
                  <a:pt x="210" y="668"/>
                </a:lnTo>
                <a:lnTo>
                  <a:pt x="210" y="668"/>
                </a:lnTo>
                <a:lnTo>
                  <a:pt x="208" y="668"/>
                </a:lnTo>
                <a:lnTo>
                  <a:pt x="207" y="669"/>
                </a:lnTo>
                <a:lnTo>
                  <a:pt x="207" y="669"/>
                </a:lnTo>
                <a:lnTo>
                  <a:pt x="209" y="669"/>
                </a:lnTo>
                <a:lnTo>
                  <a:pt x="210" y="669"/>
                </a:lnTo>
                <a:lnTo>
                  <a:pt x="210" y="669"/>
                </a:lnTo>
                <a:lnTo>
                  <a:pt x="210" y="669"/>
                </a:lnTo>
                <a:close/>
                <a:moveTo>
                  <a:pt x="494" y="624"/>
                </a:moveTo>
                <a:lnTo>
                  <a:pt x="494" y="624"/>
                </a:lnTo>
                <a:lnTo>
                  <a:pt x="493" y="624"/>
                </a:lnTo>
                <a:lnTo>
                  <a:pt x="493" y="623"/>
                </a:lnTo>
                <a:lnTo>
                  <a:pt x="492" y="623"/>
                </a:lnTo>
                <a:lnTo>
                  <a:pt x="490" y="623"/>
                </a:lnTo>
                <a:lnTo>
                  <a:pt x="490" y="623"/>
                </a:lnTo>
                <a:lnTo>
                  <a:pt x="493" y="624"/>
                </a:lnTo>
                <a:lnTo>
                  <a:pt x="494" y="624"/>
                </a:lnTo>
                <a:lnTo>
                  <a:pt x="494" y="624"/>
                </a:lnTo>
                <a:lnTo>
                  <a:pt x="494" y="624"/>
                </a:lnTo>
                <a:close/>
                <a:moveTo>
                  <a:pt x="504" y="628"/>
                </a:moveTo>
                <a:lnTo>
                  <a:pt x="504" y="628"/>
                </a:lnTo>
                <a:lnTo>
                  <a:pt x="503" y="627"/>
                </a:lnTo>
                <a:lnTo>
                  <a:pt x="503" y="626"/>
                </a:lnTo>
                <a:lnTo>
                  <a:pt x="503" y="626"/>
                </a:lnTo>
                <a:lnTo>
                  <a:pt x="500" y="627"/>
                </a:lnTo>
                <a:lnTo>
                  <a:pt x="498" y="627"/>
                </a:lnTo>
                <a:lnTo>
                  <a:pt x="498" y="627"/>
                </a:lnTo>
                <a:lnTo>
                  <a:pt x="500" y="628"/>
                </a:lnTo>
                <a:lnTo>
                  <a:pt x="501" y="629"/>
                </a:lnTo>
                <a:lnTo>
                  <a:pt x="501" y="629"/>
                </a:lnTo>
                <a:lnTo>
                  <a:pt x="501" y="628"/>
                </a:lnTo>
                <a:lnTo>
                  <a:pt x="503" y="628"/>
                </a:lnTo>
                <a:lnTo>
                  <a:pt x="503" y="628"/>
                </a:lnTo>
                <a:lnTo>
                  <a:pt x="503" y="628"/>
                </a:lnTo>
                <a:lnTo>
                  <a:pt x="504" y="628"/>
                </a:lnTo>
                <a:lnTo>
                  <a:pt x="504" y="628"/>
                </a:lnTo>
                <a:lnTo>
                  <a:pt x="504" y="628"/>
                </a:lnTo>
                <a:close/>
                <a:moveTo>
                  <a:pt x="513" y="623"/>
                </a:moveTo>
                <a:lnTo>
                  <a:pt x="513" y="623"/>
                </a:lnTo>
                <a:lnTo>
                  <a:pt x="512" y="622"/>
                </a:lnTo>
                <a:lnTo>
                  <a:pt x="511" y="622"/>
                </a:lnTo>
                <a:lnTo>
                  <a:pt x="510" y="622"/>
                </a:lnTo>
                <a:lnTo>
                  <a:pt x="510" y="622"/>
                </a:lnTo>
                <a:lnTo>
                  <a:pt x="510" y="622"/>
                </a:lnTo>
                <a:lnTo>
                  <a:pt x="513" y="623"/>
                </a:lnTo>
                <a:lnTo>
                  <a:pt x="513" y="623"/>
                </a:lnTo>
                <a:close/>
                <a:moveTo>
                  <a:pt x="684" y="612"/>
                </a:moveTo>
                <a:lnTo>
                  <a:pt x="684" y="612"/>
                </a:lnTo>
                <a:lnTo>
                  <a:pt x="685" y="612"/>
                </a:lnTo>
                <a:lnTo>
                  <a:pt x="685" y="611"/>
                </a:lnTo>
                <a:lnTo>
                  <a:pt x="685" y="609"/>
                </a:lnTo>
                <a:lnTo>
                  <a:pt x="684" y="609"/>
                </a:lnTo>
                <a:lnTo>
                  <a:pt x="684" y="612"/>
                </a:lnTo>
                <a:close/>
                <a:moveTo>
                  <a:pt x="668" y="613"/>
                </a:moveTo>
                <a:lnTo>
                  <a:pt x="668" y="613"/>
                </a:lnTo>
                <a:lnTo>
                  <a:pt x="668" y="614"/>
                </a:lnTo>
                <a:lnTo>
                  <a:pt x="669" y="614"/>
                </a:lnTo>
                <a:lnTo>
                  <a:pt x="672" y="614"/>
                </a:lnTo>
                <a:lnTo>
                  <a:pt x="672" y="614"/>
                </a:lnTo>
                <a:lnTo>
                  <a:pt x="670" y="613"/>
                </a:lnTo>
                <a:lnTo>
                  <a:pt x="670" y="613"/>
                </a:lnTo>
                <a:lnTo>
                  <a:pt x="668" y="613"/>
                </a:lnTo>
                <a:lnTo>
                  <a:pt x="668" y="613"/>
                </a:lnTo>
                <a:close/>
                <a:moveTo>
                  <a:pt x="661" y="567"/>
                </a:moveTo>
                <a:lnTo>
                  <a:pt x="661" y="567"/>
                </a:lnTo>
                <a:lnTo>
                  <a:pt x="661" y="569"/>
                </a:lnTo>
                <a:lnTo>
                  <a:pt x="661" y="571"/>
                </a:lnTo>
                <a:lnTo>
                  <a:pt x="662" y="571"/>
                </a:lnTo>
                <a:lnTo>
                  <a:pt x="662" y="571"/>
                </a:lnTo>
                <a:lnTo>
                  <a:pt x="663" y="568"/>
                </a:lnTo>
                <a:lnTo>
                  <a:pt x="663" y="568"/>
                </a:lnTo>
                <a:lnTo>
                  <a:pt x="661" y="567"/>
                </a:lnTo>
                <a:lnTo>
                  <a:pt x="661" y="567"/>
                </a:lnTo>
                <a:close/>
                <a:moveTo>
                  <a:pt x="645" y="566"/>
                </a:moveTo>
                <a:lnTo>
                  <a:pt x="645" y="566"/>
                </a:lnTo>
                <a:lnTo>
                  <a:pt x="645" y="567"/>
                </a:lnTo>
                <a:lnTo>
                  <a:pt x="646" y="568"/>
                </a:lnTo>
                <a:lnTo>
                  <a:pt x="646" y="568"/>
                </a:lnTo>
                <a:lnTo>
                  <a:pt x="646" y="569"/>
                </a:lnTo>
                <a:lnTo>
                  <a:pt x="646" y="571"/>
                </a:lnTo>
                <a:lnTo>
                  <a:pt x="648" y="571"/>
                </a:lnTo>
                <a:lnTo>
                  <a:pt x="648" y="571"/>
                </a:lnTo>
                <a:lnTo>
                  <a:pt x="646" y="569"/>
                </a:lnTo>
                <a:lnTo>
                  <a:pt x="646" y="569"/>
                </a:lnTo>
                <a:lnTo>
                  <a:pt x="649" y="568"/>
                </a:lnTo>
                <a:lnTo>
                  <a:pt x="649" y="567"/>
                </a:lnTo>
                <a:lnTo>
                  <a:pt x="649" y="567"/>
                </a:lnTo>
                <a:lnTo>
                  <a:pt x="646" y="567"/>
                </a:lnTo>
                <a:lnTo>
                  <a:pt x="645" y="566"/>
                </a:lnTo>
                <a:lnTo>
                  <a:pt x="645" y="566"/>
                </a:lnTo>
                <a:close/>
                <a:moveTo>
                  <a:pt x="644" y="622"/>
                </a:moveTo>
                <a:lnTo>
                  <a:pt x="644" y="622"/>
                </a:lnTo>
                <a:lnTo>
                  <a:pt x="648" y="622"/>
                </a:lnTo>
                <a:lnTo>
                  <a:pt x="649" y="622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8" y="622"/>
                </a:lnTo>
                <a:lnTo>
                  <a:pt x="648" y="622"/>
                </a:lnTo>
                <a:lnTo>
                  <a:pt x="648" y="622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5" y="622"/>
                </a:lnTo>
                <a:lnTo>
                  <a:pt x="644" y="622"/>
                </a:lnTo>
                <a:lnTo>
                  <a:pt x="644" y="622"/>
                </a:lnTo>
                <a:lnTo>
                  <a:pt x="644" y="622"/>
                </a:lnTo>
                <a:close/>
                <a:moveTo>
                  <a:pt x="640" y="571"/>
                </a:moveTo>
                <a:lnTo>
                  <a:pt x="640" y="571"/>
                </a:lnTo>
                <a:lnTo>
                  <a:pt x="641" y="571"/>
                </a:lnTo>
                <a:lnTo>
                  <a:pt x="643" y="569"/>
                </a:lnTo>
                <a:lnTo>
                  <a:pt x="643" y="568"/>
                </a:lnTo>
                <a:lnTo>
                  <a:pt x="643" y="568"/>
                </a:lnTo>
                <a:lnTo>
                  <a:pt x="640" y="569"/>
                </a:lnTo>
                <a:lnTo>
                  <a:pt x="639" y="571"/>
                </a:lnTo>
                <a:lnTo>
                  <a:pt x="637" y="569"/>
                </a:lnTo>
                <a:lnTo>
                  <a:pt x="637" y="569"/>
                </a:lnTo>
                <a:lnTo>
                  <a:pt x="637" y="571"/>
                </a:lnTo>
                <a:lnTo>
                  <a:pt x="638" y="571"/>
                </a:lnTo>
                <a:lnTo>
                  <a:pt x="640" y="571"/>
                </a:lnTo>
                <a:lnTo>
                  <a:pt x="640" y="571"/>
                </a:lnTo>
                <a:close/>
                <a:moveTo>
                  <a:pt x="633" y="574"/>
                </a:moveTo>
                <a:lnTo>
                  <a:pt x="633" y="574"/>
                </a:lnTo>
                <a:lnTo>
                  <a:pt x="634" y="573"/>
                </a:lnTo>
                <a:lnTo>
                  <a:pt x="635" y="572"/>
                </a:lnTo>
                <a:lnTo>
                  <a:pt x="635" y="571"/>
                </a:lnTo>
                <a:lnTo>
                  <a:pt x="635" y="571"/>
                </a:lnTo>
                <a:lnTo>
                  <a:pt x="634" y="571"/>
                </a:lnTo>
                <a:lnTo>
                  <a:pt x="632" y="572"/>
                </a:lnTo>
                <a:lnTo>
                  <a:pt x="632" y="573"/>
                </a:lnTo>
                <a:lnTo>
                  <a:pt x="633" y="574"/>
                </a:lnTo>
                <a:lnTo>
                  <a:pt x="633" y="574"/>
                </a:lnTo>
                <a:close/>
                <a:moveTo>
                  <a:pt x="599" y="623"/>
                </a:moveTo>
                <a:lnTo>
                  <a:pt x="599" y="623"/>
                </a:lnTo>
                <a:lnTo>
                  <a:pt x="598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3"/>
                </a:lnTo>
                <a:lnTo>
                  <a:pt x="598" y="623"/>
                </a:lnTo>
                <a:lnTo>
                  <a:pt x="598" y="623"/>
                </a:lnTo>
                <a:lnTo>
                  <a:pt x="599" y="623"/>
                </a:lnTo>
                <a:lnTo>
                  <a:pt x="599" y="623"/>
                </a:lnTo>
                <a:close/>
                <a:moveTo>
                  <a:pt x="554" y="609"/>
                </a:moveTo>
                <a:lnTo>
                  <a:pt x="554" y="607"/>
                </a:lnTo>
                <a:lnTo>
                  <a:pt x="553" y="607"/>
                </a:lnTo>
                <a:lnTo>
                  <a:pt x="553" y="607"/>
                </a:lnTo>
                <a:lnTo>
                  <a:pt x="553" y="608"/>
                </a:lnTo>
                <a:lnTo>
                  <a:pt x="554" y="609"/>
                </a:lnTo>
                <a:lnTo>
                  <a:pt x="554" y="609"/>
                </a:lnTo>
                <a:close/>
                <a:moveTo>
                  <a:pt x="482" y="617"/>
                </a:moveTo>
                <a:lnTo>
                  <a:pt x="482" y="617"/>
                </a:lnTo>
                <a:lnTo>
                  <a:pt x="486" y="617"/>
                </a:lnTo>
                <a:lnTo>
                  <a:pt x="487" y="616"/>
                </a:lnTo>
                <a:lnTo>
                  <a:pt x="487" y="616"/>
                </a:lnTo>
                <a:lnTo>
                  <a:pt x="487" y="616"/>
                </a:lnTo>
                <a:lnTo>
                  <a:pt x="483" y="617"/>
                </a:lnTo>
                <a:lnTo>
                  <a:pt x="482" y="617"/>
                </a:lnTo>
                <a:lnTo>
                  <a:pt x="482" y="617"/>
                </a:lnTo>
                <a:lnTo>
                  <a:pt x="482" y="617"/>
                </a:lnTo>
                <a:close/>
                <a:moveTo>
                  <a:pt x="475" y="613"/>
                </a:moveTo>
                <a:lnTo>
                  <a:pt x="475" y="613"/>
                </a:lnTo>
                <a:lnTo>
                  <a:pt x="476" y="614"/>
                </a:lnTo>
                <a:lnTo>
                  <a:pt x="477" y="616"/>
                </a:lnTo>
                <a:lnTo>
                  <a:pt x="478" y="616"/>
                </a:lnTo>
                <a:lnTo>
                  <a:pt x="478" y="616"/>
                </a:lnTo>
                <a:lnTo>
                  <a:pt x="476" y="613"/>
                </a:lnTo>
                <a:lnTo>
                  <a:pt x="475" y="613"/>
                </a:lnTo>
                <a:lnTo>
                  <a:pt x="475" y="613"/>
                </a:lnTo>
                <a:lnTo>
                  <a:pt x="475" y="613"/>
                </a:lnTo>
                <a:close/>
                <a:moveTo>
                  <a:pt x="470" y="622"/>
                </a:moveTo>
                <a:lnTo>
                  <a:pt x="470" y="622"/>
                </a:lnTo>
                <a:lnTo>
                  <a:pt x="470" y="622"/>
                </a:lnTo>
                <a:lnTo>
                  <a:pt x="468" y="622"/>
                </a:lnTo>
                <a:lnTo>
                  <a:pt x="466" y="623"/>
                </a:lnTo>
                <a:lnTo>
                  <a:pt x="466" y="623"/>
                </a:lnTo>
                <a:lnTo>
                  <a:pt x="468" y="623"/>
                </a:lnTo>
                <a:lnTo>
                  <a:pt x="470" y="622"/>
                </a:lnTo>
                <a:lnTo>
                  <a:pt x="470" y="622"/>
                </a:lnTo>
                <a:close/>
                <a:moveTo>
                  <a:pt x="448" y="618"/>
                </a:moveTo>
                <a:lnTo>
                  <a:pt x="448" y="618"/>
                </a:lnTo>
                <a:lnTo>
                  <a:pt x="449" y="618"/>
                </a:lnTo>
                <a:lnTo>
                  <a:pt x="449" y="618"/>
                </a:lnTo>
                <a:lnTo>
                  <a:pt x="449" y="619"/>
                </a:lnTo>
                <a:lnTo>
                  <a:pt x="449" y="619"/>
                </a:lnTo>
                <a:lnTo>
                  <a:pt x="453" y="619"/>
                </a:lnTo>
                <a:lnTo>
                  <a:pt x="455" y="618"/>
                </a:lnTo>
                <a:lnTo>
                  <a:pt x="455" y="618"/>
                </a:lnTo>
                <a:lnTo>
                  <a:pt x="455" y="619"/>
                </a:lnTo>
                <a:lnTo>
                  <a:pt x="457" y="619"/>
                </a:lnTo>
                <a:lnTo>
                  <a:pt x="457" y="619"/>
                </a:lnTo>
                <a:lnTo>
                  <a:pt x="459" y="618"/>
                </a:lnTo>
                <a:lnTo>
                  <a:pt x="463" y="617"/>
                </a:lnTo>
                <a:lnTo>
                  <a:pt x="468" y="618"/>
                </a:lnTo>
                <a:lnTo>
                  <a:pt x="468" y="618"/>
                </a:lnTo>
                <a:lnTo>
                  <a:pt x="468" y="617"/>
                </a:lnTo>
                <a:lnTo>
                  <a:pt x="469" y="617"/>
                </a:lnTo>
                <a:lnTo>
                  <a:pt x="470" y="617"/>
                </a:lnTo>
                <a:lnTo>
                  <a:pt x="469" y="617"/>
                </a:lnTo>
                <a:lnTo>
                  <a:pt x="469" y="617"/>
                </a:lnTo>
                <a:lnTo>
                  <a:pt x="466" y="617"/>
                </a:lnTo>
                <a:lnTo>
                  <a:pt x="466" y="617"/>
                </a:lnTo>
                <a:lnTo>
                  <a:pt x="465" y="616"/>
                </a:lnTo>
                <a:lnTo>
                  <a:pt x="463" y="616"/>
                </a:lnTo>
                <a:lnTo>
                  <a:pt x="463" y="616"/>
                </a:lnTo>
                <a:lnTo>
                  <a:pt x="460" y="616"/>
                </a:lnTo>
                <a:lnTo>
                  <a:pt x="460" y="616"/>
                </a:lnTo>
                <a:lnTo>
                  <a:pt x="455" y="616"/>
                </a:lnTo>
                <a:lnTo>
                  <a:pt x="455" y="616"/>
                </a:lnTo>
                <a:lnTo>
                  <a:pt x="454" y="616"/>
                </a:lnTo>
                <a:lnTo>
                  <a:pt x="454" y="616"/>
                </a:lnTo>
                <a:lnTo>
                  <a:pt x="451" y="616"/>
                </a:lnTo>
                <a:lnTo>
                  <a:pt x="448" y="617"/>
                </a:lnTo>
                <a:lnTo>
                  <a:pt x="448" y="618"/>
                </a:lnTo>
                <a:lnTo>
                  <a:pt x="448" y="618"/>
                </a:lnTo>
                <a:close/>
                <a:moveTo>
                  <a:pt x="378" y="628"/>
                </a:moveTo>
                <a:lnTo>
                  <a:pt x="378" y="628"/>
                </a:lnTo>
                <a:lnTo>
                  <a:pt x="383" y="629"/>
                </a:lnTo>
                <a:lnTo>
                  <a:pt x="383" y="629"/>
                </a:lnTo>
                <a:lnTo>
                  <a:pt x="384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7" y="627"/>
                </a:lnTo>
                <a:lnTo>
                  <a:pt x="387" y="627"/>
                </a:lnTo>
                <a:lnTo>
                  <a:pt x="390" y="627"/>
                </a:lnTo>
                <a:lnTo>
                  <a:pt x="391" y="624"/>
                </a:lnTo>
                <a:lnTo>
                  <a:pt x="391" y="624"/>
                </a:lnTo>
                <a:lnTo>
                  <a:pt x="388" y="626"/>
                </a:lnTo>
                <a:lnTo>
                  <a:pt x="383" y="627"/>
                </a:lnTo>
                <a:lnTo>
                  <a:pt x="383" y="627"/>
                </a:lnTo>
                <a:lnTo>
                  <a:pt x="381" y="627"/>
                </a:lnTo>
                <a:lnTo>
                  <a:pt x="379" y="627"/>
                </a:lnTo>
                <a:lnTo>
                  <a:pt x="378" y="628"/>
                </a:lnTo>
                <a:lnTo>
                  <a:pt x="378" y="628"/>
                </a:lnTo>
                <a:close/>
                <a:moveTo>
                  <a:pt x="301" y="662"/>
                </a:moveTo>
                <a:lnTo>
                  <a:pt x="301" y="662"/>
                </a:lnTo>
                <a:lnTo>
                  <a:pt x="303" y="662"/>
                </a:lnTo>
                <a:lnTo>
                  <a:pt x="304" y="662"/>
                </a:lnTo>
                <a:lnTo>
                  <a:pt x="304" y="662"/>
                </a:lnTo>
                <a:lnTo>
                  <a:pt x="304" y="661"/>
                </a:lnTo>
                <a:lnTo>
                  <a:pt x="303" y="661"/>
                </a:lnTo>
                <a:lnTo>
                  <a:pt x="301" y="661"/>
                </a:lnTo>
                <a:lnTo>
                  <a:pt x="301" y="662"/>
                </a:lnTo>
                <a:lnTo>
                  <a:pt x="301" y="662"/>
                </a:lnTo>
                <a:close/>
                <a:moveTo>
                  <a:pt x="310" y="657"/>
                </a:moveTo>
                <a:lnTo>
                  <a:pt x="310" y="657"/>
                </a:lnTo>
                <a:lnTo>
                  <a:pt x="309" y="657"/>
                </a:lnTo>
                <a:lnTo>
                  <a:pt x="309" y="657"/>
                </a:lnTo>
                <a:lnTo>
                  <a:pt x="309" y="658"/>
                </a:lnTo>
                <a:lnTo>
                  <a:pt x="310" y="659"/>
                </a:lnTo>
                <a:lnTo>
                  <a:pt x="310" y="659"/>
                </a:lnTo>
                <a:lnTo>
                  <a:pt x="310" y="658"/>
                </a:lnTo>
                <a:lnTo>
                  <a:pt x="310" y="658"/>
                </a:lnTo>
                <a:lnTo>
                  <a:pt x="312" y="657"/>
                </a:lnTo>
                <a:lnTo>
                  <a:pt x="310" y="657"/>
                </a:lnTo>
                <a:lnTo>
                  <a:pt x="310" y="657"/>
                </a:lnTo>
                <a:close/>
                <a:moveTo>
                  <a:pt x="308" y="653"/>
                </a:moveTo>
                <a:lnTo>
                  <a:pt x="308" y="653"/>
                </a:lnTo>
                <a:lnTo>
                  <a:pt x="309" y="654"/>
                </a:lnTo>
                <a:lnTo>
                  <a:pt x="309" y="656"/>
                </a:lnTo>
                <a:lnTo>
                  <a:pt x="310" y="656"/>
                </a:lnTo>
                <a:lnTo>
                  <a:pt x="310" y="656"/>
                </a:lnTo>
                <a:lnTo>
                  <a:pt x="312" y="653"/>
                </a:lnTo>
                <a:lnTo>
                  <a:pt x="310" y="653"/>
                </a:lnTo>
                <a:lnTo>
                  <a:pt x="309" y="652"/>
                </a:lnTo>
                <a:lnTo>
                  <a:pt x="308" y="653"/>
                </a:lnTo>
                <a:lnTo>
                  <a:pt x="308" y="653"/>
                </a:lnTo>
                <a:close/>
                <a:moveTo>
                  <a:pt x="377" y="631"/>
                </a:moveTo>
                <a:lnTo>
                  <a:pt x="377" y="631"/>
                </a:lnTo>
                <a:lnTo>
                  <a:pt x="377" y="628"/>
                </a:lnTo>
                <a:lnTo>
                  <a:pt x="376" y="627"/>
                </a:lnTo>
                <a:lnTo>
                  <a:pt x="376" y="627"/>
                </a:lnTo>
                <a:lnTo>
                  <a:pt x="377" y="627"/>
                </a:lnTo>
                <a:lnTo>
                  <a:pt x="377" y="626"/>
                </a:lnTo>
                <a:lnTo>
                  <a:pt x="377" y="626"/>
                </a:lnTo>
                <a:lnTo>
                  <a:pt x="376" y="627"/>
                </a:lnTo>
                <a:lnTo>
                  <a:pt x="374" y="628"/>
                </a:lnTo>
                <a:lnTo>
                  <a:pt x="376" y="629"/>
                </a:lnTo>
                <a:lnTo>
                  <a:pt x="377" y="631"/>
                </a:lnTo>
                <a:lnTo>
                  <a:pt x="377" y="631"/>
                </a:lnTo>
                <a:close/>
                <a:moveTo>
                  <a:pt x="342" y="606"/>
                </a:moveTo>
                <a:lnTo>
                  <a:pt x="342" y="606"/>
                </a:lnTo>
                <a:lnTo>
                  <a:pt x="344" y="606"/>
                </a:lnTo>
                <a:lnTo>
                  <a:pt x="346" y="604"/>
                </a:lnTo>
                <a:lnTo>
                  <a:pt x="346" y="604"/>
                </a:lnTo>
                <a:lnTo>
                  <a:pt x="343" y="604"/>
                </a:lnTo>
                <a:lnTo>
                  <a:pt x="342" y="606"/>
                </a:lnTo>
                <a:lnTo>
                  <a:pt x="342" y="606"/>
                </a:lnTo>
                <a:lnTo>
                  <a:pt x="342" y="606"/>
                </a:lnTo>
                <a:close/>
                <a:moveTo>
                  <a:pt x="326" y="609"/>
                </a:moveTo>
                <a:lnTo>
                  <a:pt x="326" y="609"/>
                </a:lnTo>
                <a:lnTo>
                  <a:pt x="327" y="608"/>
                </a:lnTo>
                <a:lnTo>
                  <a:pt x="329" y="609"/>
                </a:lnTo>
                <a:lnTo>
                  <a:pt x="330" y="609"/>
                </a:lnTo>
                <a:lnTo>
                  <a:pt x="330" y="609"/>
                </a:lnTo>
                <a:lnTo>
                  <a:pt x="330" y="608"/>
                </a:lnTo>
                <a:lnTo>
                  <a:pt x="330" y="607"/>
                </a:lnTo>
                <a:lnTo>
                  <a:pt x="330" y="607"/>
                </a:lnTo>
                <a:lnTo>
                  <a:pt x="327" y="608"/>
                </a:lnTo>
                <a:lnTo>
                  <a:pt x="326" y="608"/>
                </a:lnTo>
                <a:lnTo>
                  <a:pt x="326" y="609"/>
                </a:lnTo>
                <a:lnTo>
                  <a:pt x="326" y="609"/>
                </a:lnTo>
                <a:close/>
                <a:moveTo>
                  <a:pt x="294" y="616"/>
                </a:moveTo>
                <a:lnTo>
                  <a:pt x="294" y="616"/>
                </a:lnTo>
                <a:lnTo>
                  <a:pt x="295" y="616"/>
                </a:lnTo>
                <a:lnTo>
                  <a:pt x="296" y="614"/>
                </a:lnTo>
                <a:lnTo>
                  <a:pt x="296" y="614"/>
                </a:lnTo>
                <a:lnTo>
                  <a:pt x="296" y="614"/>
                </a:lnTo>
                <a:lnTo>
                  <a:pt x="295" y="613"/>
                </a:lnTo>
                <a:lnTo>
                  <a:pt x="294" y="614"/>
                </a:lnTo>
                <a:lnTo>
                  <a:pt x="294" y="616"/>
                </a:lnTo>
                <a:lnTo>
                  <a:pt x="294" y="616"/>
                </a:lnTo>
                <a:close/>
                <a:moveTo>
                  <a:pt x="300" y="646"/>
                </a:moveTo>
                <a:lnTo>
                  <a:pt x="300" y="646"/>
                </a:lnTo>
                <a:lnTo>
                  <a:pt x="302" y="646"/>
                </a:lnTo>
                <a:lnTo>
                  <a:pt x="304" y="646"/>
                </a:lnTo>
                <a:lnTo>
                  <a:pt x="304" y="646"/>
                </a:lnTo>
                <a:lnTo>
                  <a:pt x="304" y="646"/>
                </a:lnTo>
                <a:lnTo>
                  <a:pt x="306" y="646"/>
                </a:lnTo>
                <a:lnTo>
                  <a:pt x="307" y="646"/>
                </a:lnTo>
                <a:lnTo>
                  <a:pt x="307" y="646"/>
                </a:lnTo>
                <a:lnTo>
                  <a:pt x="308" y="646"/>
                </a:lnTo>
                <a:lnTo>
                  <a:pt x="309" y="647"/>
                </a:lnTo>
                <a:lnTo>
                  <a:pt x="309" y="647"/>
                </a:lnTo>
                <a:lnTo>
                  <a:pt x="310" y="646"/>
                </a:lnTo>
                <a:lnTo>
                  <a:pt x="310" y="644"/>
                </a:lnTo>
                <a:lnTo>
                  <a:pt x="312" y="644"/>
                </a:lnTo>
                <a:lnTo>
                  <a:pt x="313" y="643"/>
                </a:lnTo>
                <a:lnTo>
                  <a:pt x="313" y="643"/>
                </a:lnTo>
                <a:lnTo>
                  <a:pt x="314" y="643"/>
                </a:lnTo>
                <a:lnTo>
                  <a:pt x="315" y="643"/>
                </a:lnTo>
                <a:lnTo>
                  <a:pt x="315" y="644"/>
                </a:lnTo>
                <a:lnTo>
                  <a:pt x="315" y="644"/>
                </a:lnTo>
                <a:lnTo>
                  <a:pt x="313" y="644"/>
                </a:lnTo>
                <a:lnTo>
                  <a:pt x="313" y="644"/>
                </a:lnTo>
                <a:lnTo>
                  <a:pt x="313" y="646"/>
                </a:lnTo>
                <a:lnTo>
                  <a:pt x="313" y="646"/>
                </a:lnTo>
                <a:lnTo>
                  <a:pt x="315" y="646"/>
                </a:lnTo>
                <a:lnTo>
                  <a:pt x="315" y="646"/>
                </a:lnTo>
                <a:lnTo>
                  <a:pt x="318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4"/>
                </a:lnTo>
                <a:lnTo>
                  <a:pt x="320" y="644"/>
                </a:lnTo>
                <a:lnTo>
                  <a:pt x="320" y="644"/>
                </a:lnTo>
                <a:lnTo>
                  <a:pt x="321" y="643"/>
                </a:lnTo>
                <a:lnTo>
                  <a:pt x="323" y="644"/>
                </a:lnTo>
                <a:lnTo>
                  <a:pt x="324" y="644"/>
                </a:lnTo>
                <a:lnTo>
                  <a:pt x="325" y="643"/>
                </a:lnTo>
                <a:lnTo>
                  <a:pt x="325" y="643"/>
                </a:lnTo>
                <a:lnTo>
                  <a:pt x="324" y="643"/>
                </a:lnTo>
                <a:lnTo>
                  <a:pt x="323" y="642"/>
                </a:lnTo>
                <a:lnTo>
                  <a:pt x="323" y="642"/>
                </a:lnTo>
                <a:lnTo>
                  <a:pt x="326" y="642"/>
                </a:lnTo>
                <a:lnTo>
                  <a:pt x="327" y="642"/>
                </a:lnTo>
                <a:lnTo>
                  <a:pt x="329" y="641"/>
                </a:lnTo>
                <a:lnTo>
                  <a:pt x="329" y="641"/>
                </a:lnTo>
                <a:lnTo>
                  <a:pt x="330" y="642"/>
                </a:lnTo>
                <a:lnTo>
                  <a:pt x="330" y="642"/>
                </a:lnTo>
                <a:lnTo>
                  <a:pt x="333" y="642"/>
                </a:lnTo>
                <a:lnTo>
                  <a:pt x="333" y="642"/>
                </a:lnTo>
                <a:lnTo>
                  <a:pt x="333" y="643"/>
                </a:lnTo>
                <a:lnTo>
                  <a:pt x="333" y="643"/>
                </a:lnTo>
                <a:lnTo>
                  <a:pt x="336" y="642"/>
                </a:lnTo>
                <a:lnTo>
                  <a:pt x="337" y="642"/>
                </a:lnTo>
                <a:lnTo>
                  <a:pt x="337" y="642"/>
                </a:lnTo>
                <a:lnTo>
                  <a:pt x="337" y="643"/>
                </a:lnTo>
                <a:lnTo>
                  <a:pt x="338" y="644"/>
                </a:lnTo>
                <a:lnTo>
                  <a:pt x="338" y="644"/>
                </a:lnTo>
                <a:lnTo>
                  <a:pt x="338" y="642"/>
                </a:lnTo>
                <a:lnTo>
                  <a:pt x="337" y="641"/>
                </a:lnTo>
                <a:lnTo>
                  <a:pt x="337" y="641"/>
                </a:lnTo>
                <a:lnTo>
                  <a:pt x="338" y="641"/>
                </a:lnTo>
                <a:lnTo>
                  <a:pt x="338" y="639"/>
                </a:lnTo>
                <a:lnTo>
                  <a:pt x="339" y="638"/>
                </a:lnTo>
                <a:lnTo>
                  <a:pt x="341" y="638"/>
                </a:lnTo>
                <a:lnTo>
                  <a:pt x="341" y="638"/>
                </a:lnTo>
                <a:lnTo>
                  <a:pt x="342" y="638"/>
                </a:lnTo>
                <a:lnTo>
                  <a:pt x="343" y="638"/>
                </a:lnTo>
                <a:lnTo>
                  <a:pt x="343" y="638"/>
                </a:lnTo>
                <a:lnTo>
                  <a:pt x="343" y="637"/>
                </a:lnTo>
                <a:lnTo>
                  <a:pt x="344" y="637"/>
                </a:lnTo>
                <a:lnTo>
                  <a:pt x="344" y="637"/>
                </a:lnTo>
                <a:lnTo>
                  <a:pt x="350" y="636"/>
                </a:lnTo>
                <a:lnTo>
                  <a:pt x="356" y="636"/>
                </a:lnTo>
                <a:lnTo>
                  <a:pt x="356" y="636"/>
                </a:lnTo>
                <a:lnTo>
                  <a:pt x="358" y="634"/>
                </a:lnTo>
                <a:lnTo>
                  <a:pt x="359" y="633"/>
                </a:lnTo>
                <a:lnTo>
                  <a:pt x="359" y="633"/>
                </a:lnTo>
                <a:lnTo>
                  <a:pt x="374" y="631"/>
                </a:lnTo>
                <a:lnTo>
                  <a:pt x="374" y="631"/>
                </a:lnTo>
                <a:lnTo>
                  <a:pt x="373" y="629"/>
                </a:lnTo>
                <a:lnTo>
                  <a:pt x="372" y="629"/>
                </a:lnTo>
                <a:lnTo>
                  <a:pt x="367" y="631"/>
                </a:lnTo>
                <a:lnTo>
                  <a:pt x="367" y="631"/>
                </a:lnTo>
                <a:lnTo>
                  <a:pt x="358" y="631"/>
                </a:lnTo>
                <a:lnTo>
                  <a:pt x="358" y="631"/>
                </a:lnTo>
                <a:lnTo>
                  <a:pt x="358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0" y="633"/>
                </a:lnTo>
                <a:lnTo>
                  <a:pt x="344" y="634"/>
                </a:lnTo>
                <a:lnTo>
                  <a:pt x="344" y="634"/>
                </a:lnTo>
                <a:lnTo>
                  <a:pt x="344" y="633"/>
                </a:lnTo>
                <a:lnTo>
                  <a:pt x="344" y="633"/>
                </a:lnTo>
                <a:lnTo>
                  <a:pt x="344" y="633"/>
                </a:lnTo>
                <a:lnTo>
                  <a:pt x="341" y="636"/>
                </a:lnTo>
                <a:lnTo>
                  <a:pt x="341" y="636"/>
                </a:lnTo>
                <a:lnTo>
                  <a:pt x="335" y="637"/>
                </a:lnTo>
                <a:lnTo>
                  <a:pt x="332" y="637"/>
                </a:lnTo>
                <a:lnTo>
                  <a:pt x="331" y="637"/>
                </a:lnTo>
                <a:lnTo>
                  <a:pt x="331" y="637"/>
                </a:lnTo>
                <a:lnTo>
                  <a:pt x="327" y="637"/>
                </a:lnTo>
                <a:lnTo>
                  <a:pt x="325" y="637"/>
                </a:lnTo>
                <a:lnTo>
                  <a:pt x="325" y="637"/>
                </a:lnTo>
                <a:lnTo>
                  <a:pt x="325" y="638"/>
                </a:lnTo>
                <a:lnTo>
                  <a:pt x="324" y="639"/>
                </a:lnTo>
                <a:lnTo>
                  <a:pt x="320" y="639"/>
                </a:lnTo>
                <a:lnTo>
                  <a:pt x="320" y="639"/>
                </a:lnTo>
                <a:lnTo>
                  <a:pt x="321" y="638"/>
                </a:lnTo>
                <a:lnTo>
                  <a:pt x="323" y="637"/>
                </a:lnTo>
                <a:lnTo>
                  <a:pt x="323" y="637"/>
                </a:lnTo>
                <a:lnTo>
                  <a:pt x="320" y="638"/>
                </a:lnTo>
                <a:lnTo>
                  <a:pt x="317" y="638"/>
                </a:lnTo>
                <a:lnTo>
                  <a:pt x="317" y="638"/>
                </a:lnTo>
                <a:lnTo>
                  <a:pt x="317" y="639"/>
                </a:lnTo>
                <a:lnTo>
                  <a:pt x="318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41"/>
                </a:lnTo>
                <a:lnTo>
                  <a:pt x="318" y="641"/>
                </a:lnTo>
                <a:lnTo>
                  <a:pt x="314" y="641"/>
                </a:lnTo>
                <a:lnTo>
                  <a:pt x="314" y="641"/>
                </a:lnTo>
                <a:lnTo>
                  <a:pt x="314" y="642"/>
                </a:lnTo>
                <a:lnTo>
                  <a:pt x="313" y="642"/>
                </a:lnTo>
                <a:lnTo>
                  <a:pt x="313" y="642"/>
                </a:lnTo>
                <a:lnTo>
                  <a:pt x="313" y="641"/>
                </a:lnTo>
                <a:lnTo>
                  <a:pt x="312" y="642"/>
                </a:lnTo>
                <a:lnTo>
                  <a:pt x="312" y="642"/>
                </a:lnTo>
                <a:lnTo>
                  <a:pt x="308" y="642"/>
                </a:lnTo>
                <a:lnTo>
                  <a:pt x="307" y="643"/>
                </a:lnTo>
                <a:lnTo>
                  <a:pt x="307" y="643"/>
                </a:lnTo>
                <a:lnTo>
                  <a:pt x="307" y="641"/>
                </a:lnTo>
                <a:lnTo>
                  <a:pt x="307" y="641"/>
                </a:lnTo>
                <a:lnTo>
                  <a:pt x="306" y="641"/>
                </a:lnTo>
                <a:lnTo>
                  <a:pt x="304" y="642"/>
                </a:lnTo>
                <a:lnTo>
                  <a:pt x="304" y="643"/>
                </a:lnTo>
                <a:lnTo>
                  <a:pt x="304" y="643"/>
                </a:lnTo>
                <a:lnTo>
                  <a:pt x="298" y="643"/>
                </a:lnTo>
                <a:lnTo>
                  <a:pt x="297" y="643"/>
                </a:lnTo>
                <a:lnTo>
                  <a:pt x="296" y="642"/>
                </a:lnTo>
                <a:lnTo>
                  <a:pt x="296" y="642"/>
                </a:lnTo>
                <a:lnTo>
                  <a:pt x="296" y="642"/>
                </a:lnTo>
                <a:lnTo>
                  <a:pt x="296" y="641"/>
                </a:lnTo>
                <a:lnTo>
                  <a:pt x="296" y="641"/>
                </a:lnTo>
                <a:lnTo>
                  <a:pt x="295" y="644"/>
                </a:lnTo>
                <a:lnTo>
                  <a:pt x="295" y="644"/>
                </a:lnTo>
                <a:lnTo>
                  <a:pt x="292" y="643"/>
                </a:lnTo>
                <a:lnTo>
                  <a:pt x="291" y="643"/>
                </a:lnTo>
                <a:lnTo>
                  <a:pt x="291" y="644"/>
                </a:lnTo>
                <a:lnTo>
                  <a:pt x="291" y="644"/>
                </a:lnTo>
                <a:lnTo>
                  <a:pt x="294" y="644"/>
                </a:lnTo>
                <a:lnTo>
                  <a:pt x="295" y="644"/>
                </a:lnTo>
                <a:lnTo>
                  <a:pt x="296" y="644"/>
                </a:lnTo>
                <a:lnTo>
                  <a:pt x="296" y="644"/>
                </a:lnTo>
                <a:lnTo>
                  <a:pt x="292" y="647"/>
                </a:lnTo>
                <a:lnTo>
                  <a:pt x="292" y="647"/>
                </a:lnTo>
                <a:lnTo>
                  <a:pt x="291" y="647"/>
                </a:lnTo>
                <a:lnTo>
                  <a:pt x="289" y="647"/>
                </a:lnTo>
                <a:lnTo>
                  <a:pt x="289" y="647"/>
                </a:lnTo>
                <a:lnTo>
                  <a:pt x="289" y="648"/>
                </a:lnTo>
                <a:lnTo>
                  <a:pt x="290" y="648"/>
                </a:lnTo>
                <a:lnTo>
                  <a:pt x="294" y="648"/>
                </a:lnTo>
                <a:lnTo>
                  <a:pt x="298" y="647"/>
                </a:lnTo>
                <a:lnTo>
                  <a:pt x="300" y="646"/>
                </a:lnTo>
                <a:lnTo>
                  <a:pt x="300" y="646"/>
                </a:lnTo>
                <a:close/>
                <a:moveTo>
                  <a:pt x="273" y="653"/>
                </a:moveTo>
                <a:lnTo>
                  <a:pt x="273" y="653"/>
                </a:lnTo>
                <a:lnTo>
                  <a:pt x="273" y="652"/>
                </a:lnTo>
                <a:lnTo>
                  <a:pt x="272" y="651"/>
                </a:lnTo>
                <a:lnTo>
                  <a:pt x="271" y="652"/>
                </a:lnTo>
                <a:lnTo>
                  <a:pt x="271" y="652"/>
                </a:lnTo>
                <a:lnTo>
                  <a:pt x="271" y="653"/>
                </a:lnTo>
                <a:lnTo>
                  <a:pt x="272" y="653"/>
                </a:lnTo>
                <a:lnTo>
                  <a:pt x="273" y="653"/>
                </a:lnTo>
                <a:lnTo>
                  <a:pt x="273" y="653"/>
                </a:lnTo>
                <a:close/>
                <a:moveTo>
                  <a:pt x="257" y="667"/>
                </a:moveTo>
                <a:lnTo>
                  <a:pt x="257" y="667"/>
                </a:lnTo>
                <a:lnTo>
                  <a:pt x="260" y="667"/>
                </a:lnTo>
                <a:lnTo>
                  <a:pt x="262" y="667"/>
                </a:lnTo>
                <a:lnTo>
                  <a:pt x="262" y="667"/>
                </a:lnTo>
                <a:lnTo>
                  <a:pt x="261" y="666"/>
                </a:lnTo>
                <a:lnTo>
                  <a:pt x="260" y="664"/>
                </a:lnTo>
                <a:lnTo>
                  <a:pt x="259" y="666"/>
                </a:lnTo>
                <a:lnTo>
                  <a:pt x="259" y="666"/>
                </a:lnTo>
                <a:lnTo>
                  <a:pt x="260" y="666"/>
                </a:lnTo>
                <a:lnTo>
                  <a:pt x="260" y="666"/>
                </a:lnTo>
                <a:lnTo>
                  <a:pt x="259" y="667"/>
                </a:lnTo>
                <a:lnTo>
                  <a:pt x="257" y="667"/>
                </a:lnTo>
                <a:lnTo>
                  <a:pt x="257" y="667"/>
                </a:lnTo>
                <a:close/>
                <a:moveTo>
                  <a:pt x="252" y="662"/>
                </a:moveTo>
                <a:lnTo>
                  <a:pt x="252" y="662"/>
                </a:lnTo>
                <a:lnTo>
                  <a:pt x="255" y="662"/>
                </a:lnTo>
                <a:lnTo>
                  <a:pt x="256" y="661"/>
                </a:lnTo>
                <a:lnTo>
                  <a:pt x="256" y="661"/>
                </a:lnTo>
                <a:lnTo>
                  <a:pt x="254" y="661"/>
                </a:lnTo>
                <a:lnTo>
                  <a:pt x="252" y="662"/>
                </a:lnTo>
                <a:lnTo>
                  <a:pt x="252" y="662"/>
                </a:lnTo>
                <a:close/>
                <a:moveTo>
                  <a:pt x="250" y="659"/>
                </a:moveTo>
                <a:lnTo>
                  <a:pt x="250" y="659"/>
                </a:lnTo>
                <a:lnTo>
                  <a:pt x="251" y="661"/>
                </a:lnTo>
                <a:lnTo>
                  <a:pt x="251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59"/>
                </a:lnTo>
                <a:lnTo>
                  <a:pt x="252" y="659"/>
                </a:lnTo>
                <a:lnTo>
                  <a:pt x="250" y="659"/>
                </a:lnTo>
                <a:lnTo>
                  <a:pt x="250" y="659"/>
                </a:lnTo>
                <a:close/>
                <a:moveTo>
                  <a:pt x="245" y="626"/>
                </a:moveTo>
                <a:lnTo>
                  <a:pt x="245" y="626"/>
                </a:lnTo>
                <a:lnTo>
                  <a:pt x="246" y="626"/>
                </a:lnTo>
                <a:lnTo>
                  <a:pt x="246" y="626"/>
                </a:lnTo>
                <a:lnTo>
                  <a:pt x="249" y="623"/>
                </a:lnTo>
                <a:lnTo>
                  <a:pt x="249" y="623"/>
                </a:lnTo>
                <a:lnTo>
                  <a:pt x="246" y="624"/>
                </a:lnTo>
                <a:lnTo>
                  <a:pt x="245" y="626"/>
                </a:lnTo>
                <a:lnTo>
                  <a:pt x="245" y="626"/>
                </a:lnTo>
                <a:close/>
                <a:moveTo>
                  <a:pt x="243" y="622"/>
                </a:moveTo>
                <a:lnTo>
                  <a:pt x="243" y="622"/>
                </a:lnTo>
                <a:lnTo>
                  <a:pt x="243" y="621"/>
                </a:lnTo>
                <a:lnTo>
                  <a:pt x="243" y="621"/>
                </a:lnTo>
                <a:lnTo>
                  <a:pt x="240" y="621"/>
                </a:lnTo>
                <a:lnTo>
                  <a:pt x="240" y="621"/>
                </a:lnTo>
                <a:lnTo>
                  <a:pt x="240" y="622"/>
                </a:lnTo>
                <a:lnTo>
                  <a:pt x="240" y="622"/>
                </a:lnTo>
                <a:lnTo>
                  <a:pt x="243" y="622"/>
                </a:lnTo>
                <a:lnTo>
                  <a:pt x="243" y="622"/>
                </a:lnTo>
                <a:close/>
                <a:moveTo>
                  <a:pt x="236" y="627"/>
                </a:moveTo>
                <a:lnTo>
                  <a:pt x="236" y="627"/>
                </a:lnTo>
                <a:lnTo>
                  <a:pt x="238" y="627"/>
                </a:lnTo>
                <a:lnTo>
                  <a:pt x="238" y="626"/>
                </a:lnTo>
                <a:lnTo>
                  <a:pt x="238" y="626"/>
                </a:lnTo>
                <a:lnTo>
                  <a:pt x="237" y="624"/>
                </a:lnTo>
                <a:lnTo>
                  <a:pt x="236" y="626"/>
                </a:lnTo>
                <a:lnTo>
                  <a:pt x="236" y="627"/>
                </a:lnTo>
                <a:lnTo>
                  <a:pt x="236" y="627"/>
                </a:lnTo>
                <a:close/>
                <a:moveTo>
                  <a:pt x="233" y="657"/>
                </a:moveTo>
                <a:lnTo>
                  <a:pt x="233" y="657"/>
                </a:lnTo>
                <a:lnTo>
                  <a:pt x="233" y="657"/>
                </a:lnTo>
                <a:lnTo>
                  <a:pt x="234" y="656"/>
                </a:lnTo>
                <a:lnTo>
                  <a:pt x="234" y="656"/>
                </a:lnTo>
                <a:lnTo>
                  <a:pt x="236" y="656"/>
                </a:lnTo>
                <a:lnTo>
                  <a:pt x="236" y="656"/>
                </a:lnTo>
                <a:lnTo>
                  <a:pt x="239" y="656"/>
                </a:lnTo>
                <a:lnTo>
                  <a:pt x="240" y="656"/>
                </a:lnTo>
                <a:lnTo>
                  <a:pt x="242" y="654"/>
                </a:lnTo>
                <a:lnTo>
                  <a:pt x="242" y="654"/>
                </a:lnTo>
                <a:lnTo>
                  <a:pt x="239" y="654"/>
                </a:lnTo>
                <a:lnTo>
                  <a:pt x="237" y="656"/>
                </a:lnTo>
                <a:lnTo>
                  <a:pt x="237" y="654"/>
                </a:lnTo>
                <a:lnTo>
                  <a:pt x="237" y="654"/>
                </a:lnTo>
                <a:lnTo>
                  <a:pt x="237" y="654"/>
                </a:lnTo>
                <a:lnTo>
                  <a:pt x="238" y="654"/>
                </a:lnTo>
                <a:lnTo>
                  <a:pt x="237" y="654"/>
                </a:lnTo>
                <a:lnTo>
                  <a:pt x="237" y="654"/>
                </a:lnTo>
                <a:lnTo>
                  <a:pt x="236" y="654"/>
                </a:lnTo>
                <a:lnTo>
                  <a:pt x="234" y="654"/>
                </a:lnTo>
                <a:lnTo>
                  <a:pt x="233" y="656"/>
                </a:lnTo>
                <a:lnTo>
                  <a:pt x="233" y="657"/>
                </a:lnTo>
                <a:lnTo>
                  <a:pt x="233" y="657"/>
                </a:lnTo>
                <a:close/>
                <a:moveTo>
                  <a:pt x="228" y="628"/>
                </a:moveTo>
                <a:lnTo>
                  <a:pt x="228" y="628"/>
                </a:lnTo>
                <a:lnTo>
                  <a:pt x="230" y="628"/>
                </a:lnTo>
                <a:lnTo>
                  <a:pt x="231" y="628"/>
                </a:lnTo>
                <a:lnTo>
                  <a:pt x="231" y="628"/>
                </a:lnTo>
                <a:lnTo>
                  <a:pt x="231" y="626"/>
                </a:lnTo>
                <a:lnTo>
                  <a:pt x="231" y="626"/>
                </a:lnTo>
                <a:lnTo>
                  <a:pt x="228" y="627"/>
                </a:lnTo>
                <a:lnTo>
                  <a:pt x="228" y="628"/>
                </a:lnTo>
                <a:lnTo>
                  <a:pt x="228" y="628"/>
                </a:lnTo>
                <a:close/>
                <a:moveTo>
                  <a:pt x="215" y="661"/>
                </a:moveTo>
                <a:lnTo>
                  <a:pt x="215" y="661"/>
                </a:lnTo>
                <a:lnTo>
                  <a:pt x="217" y="661"/>
                </a:lnTo>
                <a:lnTo>
                  <a:pt x="219" y="661"/>
                </a:lnTo>
                <a:lnTo>
                  <a:pt x="220" y="661"/>
                </a:lnTo>
                <a:lnTo>
                  <a:pt x="221" y="659"/>
                </a:lnTo>
                <a:lnTo>
                  <a:pt x="221" y="659"/>
                </a:lnTo>
                <a:lnTo>
                  <a:pt x="219" y="658"/>
                </a:lnTo>
                <a:lnTo>
                  <a:pt x="217" y="657"/>
                </a:lnTo>
                <a:lnTo>
                  <a:pt x="216" y="657"/>
                </a:lnTo>
                <a:lnTo>
                  <a:pt x="216" y="657"/>
                </a:lnTo>
                <a:lnTo>
                  <a:pt x="216" y="658"/>
                </a:lnTo>
                <a:lnTo>
                  <a:pt x="216" y="659"/>
                </a:lnTo>
                <a:lnTo>
                  <a:pt x="216" y="659"/>
                </a:lnTo>
                <a:lnTo>
                  <a:pt x="215" y="661"/>
                </a:lnTo>
                <a:lnTo>
                  <a:pt x="215" y="661"/>
                </a:lnTo>
                <a:lnTo>
                  <a:pt x="215" y="661"/>
                </a:lnTo>
                <a:close/>
                <a:moveTo>
                  <a:pt x="209" y="658"/>
                </a:moveTo>
                <a:lnTo>
                  <a:pt x="209" y="658"/>
                </a:lnTo>
                <a:lnTo>
                  <a:pt x="210" y="657"/>
                </a:lnTo>
                <a:lnTo>
                  <a:pt x="210" y="654"/>
                </a:lnTo>
                <a:lnTo>
                  <a:pt x="210" y="654"/>
                </a:lnTo>
                <a:lnTo>
                  <a:pt x="209" y="656"/>
                </a:lnTo>
                <a:lnTo>
                  <a:pt x="208" y="657"/>
                </a:lnTo>
                <a:lnTo>
                  <a:pt x="209" y="658"/>
                </a:lnTo>
                <a:lnTo>
                  <a:pt x="209" y="658"/>
                </a:lnTo>
                <a:close/>
                <a:moveTo>
                  <a:pt x="178" y="661"/>
                </a:moveTo>
                <a:lnTo>
                  <a:pt x="178" y="661"/>
                </a:lnTo>
                <a:lnTo>
                  <a:pt x="178" y="662"/>
                </a:lnTo>
                <a:lnTo>
                  <a:pt x="178" y="662"/>
                </a:lnTo>
                <a:lnTo>
                  <a:pt x="180" y="662"/>
                </a:lnTo>
                <a:lnTo>
                  <a:pt x="181" y="662"/>
                </a:lnTo>
                <a:lnTo>
                  <a:pt x="181" y="662"/>
                </a:lnTo>
                <a:lnTo>
                  <a:pt x="181" y="662"/>
                </a:lnTo>
                <a:lnTo>
                  <a:pt x="180" y="662"/>
                </a:lnTo>
                <a:lnTo>
                  <a:pt x="180" y="663"/>
                </a:lnTo>
                <a:lnTo>
                  <a:pt x="180" y="663"/>
                </a:lnTo>
                <a:lnTo>
                  <a:pt x="180" y="663"/>
                </a:lnTo>
                <a:lnTo>
                  <a:pt x="181" y="663"/>
                </a:lnTo>
                <a:lnTo>
                  <a:pt x="184" y="662"/>
                </a:lnTo>
                <a:lnTo>
                  <a:pt x="184" y="662"/>
                </a:lnTo>
                <a:lnTo>
                  <a:pt x="184" y="661"/>
                </a:lnTo>
                <a:lnTo>
                  <a:pt x="182" y="659"/>
                </a:lnTo>
                <a:lnTo>
                  <a:pt x="182" y="659"/>
                </a:lnTo>
                <a:lnTo>
                  <a:pt x="178" y="661"/>
                </a:lnTo>
                <a:lnTo>
                  <a:pt x="178" y="661"/>
                </a:lnTo>
                <a:close/>
                <a:moveTo>
                  <a:pt x="144" y="672"/>
                </a:moveTo>
                <a:lnTo>
                  <a:pt x="144" y="672"/>
                </a:lnTo>
                <a:lnTo>
                  <a:pt x="146" y="672"/>
                </a:lnTo>
                <a:lnTo>
                  <a:pt x="146" y="672"/>
                </a:lnTo>
                <a:lnTo>
                  <a:pt x="146" y="669"/>
                </a:lnTo>
                <a:lnTo>
                  <a:pt x="146" y="668"/>
                </a:lnTo>
                <a:lnTo>
                  <a:pt x="146" y="668"/>
                </a:lnTo>
                <a:lnTo>
                  <a:pt x="144" y="669"/>
                </a:lnTo>
                <a:lnTo>
                  <a:pt x="144" y="672"/>
                </a:lnTo>
                <a:lnTo>
                  <a:pt x="144" y="672"/>
                </a:lnTo>
                <a:close/>
                <a:moveTo>
                  <a:pt x="135" y="673"/>
                </a:moveTo>
                <a:lnTo>
                  <a:pt x="135" y="673"/>
                </a:lnTo>
                <a:lnTo>
                  <a:pt x="138" y="673"/>
                </a:lnTo>
                <a:lnTo>
                  <a:pt x="139" y="673"/>
                </a:lnTo>
                <a:lnTo>
                  <a:pt x="139" y="673"/>
                </a:lnTo>
                <a:lnTo>
                  <a:pt x="138" y="672"/>
                </a:lnTo>
                <a:lnTo>
                  <a:pt x="138" y="672"/>
                </a:lnTo>
                <a:lnTo>
                  <a:pt x="139" y="671"/>
                </a:lnTo>
                <a:lnTo>
                  <a:pt x="141" y="671"/>
                </a:lnTo>
                <a:lnTo>
                  <a:pt x="141" y="671"/>
                </a:lnTo>
                <a:lnTo>
                  <a:pt x="143" y="671"/>
                </a:lnTo>
                <a:lnTo>
                  <a:pt x="143" y="671"/>
                </a:lnTo>
                <a:lnTo>
                  <a:pt x="141" y="671"/>
                </a:lnTo>
                <a:lnTo>
                  <a:pt x="140" y="669"/>
                </a:lnTo>
                <a:lnTo>
                  <a:pt x="138" y="669"/>
                </a:lnTo>
                <a:lnTo>
                  <a:pt x="138" y="669"/>
                </a:lnTo>
                <a:lnTo>
                  <a:pt x="138" y="672"/>
                </a:lnTo>
                <a:lnTo>
                  <a:pt x="137" y="672"/>
                </a:lnTo>
                <a:lnTo>
                  <a:pt x="137" y="672"/>
                </a:lnTo>
                <a:lnTo>
                  <a:pt x="137" y="672"/>
                </a:lnTo>
                <a:lnTo>
                  <a:pt x="134" y="672"/>
                </a:lnTo>
                <a:lnTo>
                  <a:pt x="134" y="672"/>
                </a:lnTo>
                <a:lnTo>
                  <a:pt x="133" y="673"/>
                </a:lnTo>
                <a:lnTo>
                  <a:pt x="135" y="673"/>
                </a:lnTo>
                <a:lnTo>
                  <a:pt x="135" y="673"/>
                </a:lnTo>
                <a:close/>
                <a:moveTo>
                  <a:pt x="85" y="632"/>
                </a:moveTo>
                <a:lnTo>
                  <a:pt x="85" y="632"/>
                </a:lnTo>
                <a:lnTo>
                  <a:pt x="85" y="633"/>
                </a:lnTo>
                <a:lnTo>
                  <a:pt x="86" y="633"/>
                </a:lnTo>
                <a:lnTo>
                  <a:pt x="86" y="633"/>
                </a:lnTo>
                <a:lnTo>
                  <a:pt x="87" y="632"/>
                </a:lnTo>
                <a:lnTo>
                  <a:pt x="87" y="632"/>
                </a:lnTo>
                <a:lnTo>
                  <a:pt x="87" y="632"/>
                </a:lnTo>
                <a:lnTo>
                  <a:pt x="86" y="631"/>
                </a:lnTo>
                <a:lnTo>
                  <a:pt x="85" y="632"/>
                </a:lnTo>
                <a:lnTo>
                  <a:pt x="85" y="632"/>
                </a:lnTo>
                <a:close/>
                <a:moveTo>
                  <a:pt x="83" y="633"/>
                </a:move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5" y="631"/>
                </a:lnTo>
                <a:lnTo>
                  <a:pt x="85" y="631"/>
                </a:lnTo>
                <a:lnTo>
                  <a:pt x="83" y="632"/>
                </a:lnTo>
                <a:lnTo>
                  <a:pt x="83" y="633"/>
                </a:lnTo>
                <a:lnTo>
                  <a:pt x="83" y="633"/>
                </a:lnTo>
                <a:close/>
                <a:moveTo>
                  <a:pt x="82" y="629"/>
                </a:moveTo>
                <a:lnTo>
                  <a:pt x="82" y="629"/>
                </a:lnTo>
                <a:lnTo>
                  <a:pt x="83" y="631"/>
                </a:lnTo>
                <a:lnTo>
                  <a:pt x="85" y="629"/>
                </a:lnTo>
                <a:lnTo>
                  <a:pt x="85" y="629"/>
                </a:lnTo>
                <a:lnTo>
                  <a:pt x="83" y="629"/>
                </a:lnTo>
                <a:lnTo>
                  <a:pt x="82" y="629"/>
                </a:lnTo>
                <a:lnTo>
                  <a:pt x="82" y="629"/>
                </a:lnTo>
                <a:close/>
                <a:moveTo>
                  <a:pt x="63" y="633"/>
                </a:moveTo>
                <a:lnTo>
                  <a:pt x="63" y="633"/>
                </a:lnTo>
                <a:lnTo>
                  <a:pt x="64" y="636"/>
                </a:lnTo>
                <a:lnTo>
                  <a:pt x="65" y="636"/>
                </a:lnTo>
                <a:lnTo>
                  <a:pt x="65" y="636"/>
                </a:lnTo>
                <a:lnTo>
                  <a:pt x="64" y="634"/>
                </a:lnTo>
                <a:lnTo>
                  <a:pt x="63" y="633"/>
                </a:lnTo>
                <a:lnTo>
                  <a:pt x="63" y="633"/>
                </a:lnTo>
                <a:close/>
                <a:moveTo>
                  <a:pt x="80" y="624"/>
                </a:moveTo>
                <a:lnTo>
                  <a:pt x="80" y="624"/>
                </a:lnTo>
                <a:lnTo>
                  <a:pt x="80" y="626"/>
                </a:lnTo>
                <a:lnTo>
                  <a:pt x="82" y="626"/>
                </a:lnTo>
                <a:lnTo>
                  <a:pt x="82" y="626"/>
                </a:lnTo>
                <a:lnTo>
                  <a:pt x="82" y="624"/>
                </a:lnTo>
                <a:lnTo>
                  <a:pt x="80" y="624"/>
                </a:lnTo>
                <a:lnTo>
                  <a:pt x="80" y="624"/>
                </a:lnTo>
                <a:close/>
                <a:moveTo>
                  <a:pt x="62" y="596"/>
                </a:moveTo>
                <a:lnTo>
                  <a:pt x="62" y="596"/>
                </a:lnTo>
                <a:lnTo>
                  <a:pt x="62" y="598"/>
                </a:lnTo>
                <a:lnTo>
                  <a:pt x="62" y="599"/>
                </a:lnTo>
                <a:lnTo>
                  <a:pt x="62" y="599"/>
                </a:lnTo>
                <a:lnTo>
                  <a:pt x="64" y="598"/>
                </a:lnTo>
                <a:lnTo>
                  <a:pt x="64" y="598"/>
                </a:lnTo>
                <a:lnTo>
                  <a:pt x="63" y="598"/>
                </a:lnTo>
                <a:lnTo>
                  <a:pt x="62" y="598"/>
                </a:lnTo>
                <a:lnTo>
                  <a:pt x="62" y="596"/>
                </a:lnTo>
                <a:lnTo>
                  <a:pt x="62" y="596"/>
                </a:lnTo>
                <a:close/>
                <a:moveTo>
                  <a:pt x="63" y="593"/>
                </a:moveTo>
                <a:lnTo>
                  <a:pt x="63" y="593"/>
                </a:lnTo>
                <a:lnTo>
                  <a:pt x="62" y="593"/>
                </a:lnTo>
                <a:lnTo>
                  <a:pt x="62" y="594"/>
                </a:lnTo>
                <a:lnTo>
                  <a:pt x="62" y="594"/>
                </a:lnTo>
                <a:lnTo>
                  <a:pt x="62" y="594"/>
                </a:lnTo>
                <a:lnTo>
                  <a:pt x="63" y="594"/>
                </a:lnTo>
                <a:lnTo>
                  <a:pt x="63" y="596"/>
                </a:lnTo>
                <a:lnTo>
                  <a:pt x="63" y="597"/>
                </a:lnTo>
                <a:lnTo>
                  <a:pt x="63" y="597"/>
                </a:lnTo>
                <a:lnTo>
                  <a:pt x="64" y="597"/>
                </a:lnTo>
                <a:lnTo>
                  <a:pt x="64" y="596"/>
                </a:lnTo>
                <a:lnTo>
                  <a:pt x="63" y="593"/>
                </a:lnTo>
                <a:lnTo>
                  <a:pt x="63" y="593"/>
                </a:lnTo>
                <a:close/>
                <a:moveTo>
                  <a:pt x="74" y="569"/>
                </a:moveTo>
                <a:lnTo>
                  <a:pt x="74" y="569"/>
                </a:lnTo>
                <a:lnTo>
                  <a:pt x="74" y="572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2"/>
                </a:lnTo>
                <a:lnTo>
                  <a:pt x="75" y="571"/>
                </a:lnTo>
                <a:lnTo>
                  <a:pt x="74" y="569"/>
                </a:lnTo>
                <a:lnTo>
                  <a:pt x="74" y="569"/>
                </a:lnTo>
                <a:close/>
                <a:moveTo>
                  <a:pt x="76" y="546"/>
                </a:moveTo>
                <a:lnTo>
                  <a:pt x="76" y="546"/>
                </a:lnTo>
                <a:lnTo>
                  <a:pt x="76" y="547"/>
                </a:lnTo>
                <a:lnTo>
                  <a:pt x="77" y="548"/>
                </a:lnTo>
                <a:lnTo>
                  <a:pt x="77" y="548"/>
                </a:lnTo>
                <a:lnTo>
                  <a:pt x="79" y="548"/>
                </a:lnTo>
                <a:lnTo>
                  <a:pt x="80" y="547"/>
                </a:lnTo>
                <a:lnTo>
                  <a:pt x="80" y="547"/>
                </a:lnTo>
                <a:lnTo>
                  <a:pt x="79" y="546"/>
                </a:lnTo>
                <a:lnTo>
                  <a:pt x="79" y="544"/>
                </a:lnTo>
                <a:lnTo>
                  <a:pt x="79" y="544"/>
                </a:lnTo>
                <a:lnTo>
                  <a:pt x="77" y="544"/>
                </a:lnTo>
                <a:lnTo>
                  <a:pt x="76" y="546"/>
                </a:lnTo>
                <a:lnTo>
                  <a:pt x="76" y="546"/>
                </a:lnTo>
                <a:close/>
                <a:moveTo>
                  <a:pt x="80" y="541"/>
                </a:moveTo>
                <a:lnTo>
                  <a:pt x="80" y="541"/>
                </a:lnTo>
                <a:lnTo>
                  <a:pt x="76" y="542"/>
                </a:lnTo>
                <a:lnTo>
                  <a:pt x="76" y="542"/>
                </a:lnTo>
                <a:lnTo>
                  <a:pt x="79" y="542"/>
                </a:lnTo>
                <a:lnTo>
                  <a:pt x="80" y="542"/>
                </a:lnTo>
                <a:lnTo>
                  <a:pt x="80" y="541"/>
                </a:lnTo>
                <a:lnTo>
                  <a:pt x="80" y="541"/>
                </a:lnTo>
                <a:close/>
                <a:moveTo>
                  <a:pt x="68" y="539"/>
                </a:moveTo>
                <a:lnTo>
                  <a:pt x="68" y="539"/>
                </a:lnTo>
                <a:lnTo>
                  <a:pt x="68" y="544"/>
                </a:lnTo>
                <a:lnTo>
                  <a:pt x="68" y="546"/>
                </a:lnTo>
                <a:lnTo>
                  <a:pt x="69" y="547"/>
                </a:lnTo>
                <a:lnTo>
                  <a:pt x="69" y="547"/>
                </a:lnTo>
                <a:lnTo>
                  <a:pt x="70" y="547"/>
                </a:lnTo>
                <a:lnTo>
                  <a:pt x="69" y="546"/>
                </a:lnTo>
                <a:lnTo>
                  <a:pt x="69" y="546"/>
                </a:lnTo>
                <a:lnTo>
                  <a:pt x="69" y="542"/>
                </a:lnTo>
                <a:lnTo>
                  <a:pt x="69" y="541"/>
                </a:lnTo>
                <a:lnTo>
                  <a:pt x="68" y="539"/>
                </a:lnTo>
                <a:lnTo>
                  <a:pt x="68" y="539"/>
                </a:lnTo>
                <a:close/>
                <a:moveTo>
                  <a:pt x="72" y="518"/>
                </a:moveTo>
                <a:lnTo>
                  <a:pt x="72" y="518"/>
                </a:lnTo>
                <a:lnTo>
                  <a:pt x="72" y="517"/>
                </a:lnTo>
                <a:lnTo>
                  <a:pt x="70" y="516"/>
                </a:lnTo>
                <a:lnTo>
                  <a:pt x="70" y="516"/>
                </a:lnTo>
                <a:lnTo>
                  <a:pt x="70" y="517"/>
                </a:lnTo>
                <a:lnTo>
                  <a:pt x="70" y="518"/>
                </a:lnTo>
                <a:lnTo>
                  <a:pt x="72" y="518"/>
                </a:lnTo>
                <a:close/>
                <a:moveTo>
                  <a:pt x="76" y="522"/>
                </a:moveTo>
                <a:lnTo>
                  <a:pt x="76" y="522"/>
                </a:lnTo>
                <a:lnTo>
                  <a:pt x="77" y="524"/>
                </a:lnTo>
                <a:lnTo>
                  <a:pt x="77" y="524"/>
                </a:lnTo>
                <a:lnTo>
                  <a:pt x="79" y="524"/>
                </a:lnTo>
                <a:lnTo>
                  <a:pt x="80" y="523"/>
                </a:lnTo>
                <a:lnTo>
                  <a:pt x="80" y="523"/>
                </a:lnTo>
                <a:lnTo>
                  <a:pt x="80" y="523"/>
                </a:lnTo>
                <a:lnTo>
                  <a:pt x="79" y="523"/>
                </a:lnTo>
                <a:lnTo>
                  <a:pt x="77" y="523"/>
                </a:lnTo>
                <a:lnTo>
                  <a:pt x="76" y="522"/>
                </a:lnTo>
                <a:lnTo>
                  <a:pt x="76" y="522"/>
                </a:lnTo>
                <a:close/>
                <a:moveTo>
                  <a:pt x="79" y="512"/>
                </a:moveTo>
                <a:lnTo>
                  <a:pt x="79" y="512"/>
                </a:lnTo>
                <a:lnTo>
                  <a:pt x="79" y="514"/>
                </a:lnTo>
                <a:lnTo>
                  <a:pt x="79" y="516"/>
                </a:lnTo>
                <a:lnTo>
                  <a:pt x="80" y="517"/>
                </a:lnTo>
                <a:lnTo>
                  <a:pt x="80" y="517"/>
                </a:lnTo>
                <a:lnTo>
                  <a:pt x="80" y="513"/>
                </a:lnTo>
                <a:lnTo>
                  <a:pt x="80" y="512"/>
                </a:lnTo>
                <a:lnTo>
                  <a:pt x="79" y="512"/>
                </a:lnTo>
                <a:lnTo>
                  <a:pt x="79" y="512"/>
                </a:lnTo>
                <a:close/>
                <a:moveTo>
                  <a:pt x="77" y="512"/>
                </a:moveTo>
                <a:lnTo>
                  <a:pt x="77" y="512"/>
                </a:lnTo>
                <a:lnTo>
                  <a:pt x="76" y="513"/>
                </a:lnTo>
                <a:lnTo>
                  <a:pt x="76" y="514"/>
                </a:lnTo>
                <a:lnTo>
                  <a:pt x="76" y="519"/>
                </a:lnTo>
                <a:lnTo>
                  <a:pt x="76" y="519"/>
                </a:lnTo>
                <a:lnTo>
                  <a:pt x="77" y="519"/>
                </a:lnTo>
                <a:lnTo>
                  <a:pt x="77" y="521"/>
                </a:lnTo>
                <a:lnTo>
                  <a:pt x="79" y="521"/>
                </a:lnTo>
                <a:lnTo>
                  <a:pt x="79" y="521"/>
                </a:lnTo>
                <a:lnTo>
                  <a:pt x="77" y="517"/>
                </a:lnTo>
                <a:lnTo>
                  <a:pt x="77" y="512"/>
                </a:lnTo>
                <a:lnTo>
                  <a:pt x="77" y="512"/>
                </a:lnTo>
                <a:close/>
                <a:moveTo>
                  <a:pt x="333" y="642"/>
                </a:moveTo>
                <a:lnTo>
                  <a:pt x="333" y="642"/>
                </a:lnTo>
                <a:lnTo>
                  <a:pt x="335" y="639"/>
                </a:lnTo>
                <a:lnTo>
                  <a:pt x="337" y="638"/>
                </a:lnTo>
                <a:lnTo>
                  <a:pt x="337" y="638"/>
                </a:lnTo>
                <a:lnTo>
                  <a:pt x="336" y="639"/>
                </a:lnTo>
                <a:lnTo>
                  <a:pt x="336" y="639"/>
                </a:lnTo>
                <a:lnTo>
                  <a:pt x="336" y="639"/>
                </a:lnTo>
                <a:lnTo>
                  <a:pt x="336" y="641"/>
                </a:lnTo>
                <a:lnTo>
                  <a:pt x="336" y="641"/>
                </a:lnTo>
                <a:lnTo>
                  <a:pt x="335" y="641"/>
                </a:lnTo>
                <a:lnTo>
                  <a:pt x="333" y="642"/>
                </a:lnTo>
                <a:lnTo>
                  <a:pt x="333" y="642"/>
                </a:lnTo>
                <a:close/>
                <a:moveTo>
                  <a:pt x="40" y="220"/>
                </a:moveTo>
                <a:lnTo>
                  <a:pt x="40" y="220"/>
                </a:lnTo>
                <a:lnTo>
                  <a:pt x="40" y="220"/>
                </a:lnTo>
                <a:lnTo>
                  <a:pt x="40" y="221"/>
                </a:lnTo>
                <a:lnTo>
                  <a:pt x="40" y="224"/>
                </a:lnTo>
                <a:lnTo>
                  <a:pt x="40" y="224"/>
                </a:lnTo>
                <a:lnTo>
                  <a:pt x="39" y="223"/>
                </a:lnTo>
                <a:lnTo>
                  <a:pt x="39" y="221"/>
                </a:lnTo>
                <a:lnTo>
                  <a:pt x="40" y="220"/>
                </a:lnTo>
                <a:lnTo>
                  <a:pt x="40" y="220"/>
                </a:lnTo>
                <a:close/>
                <a:moveTo>
                  <a:pt x="126" y="677"/>
                </a:moveTo>
                <a:lnTo>
                  <a:pt x="126" y="677"/>
                </a:lnTo>
                <a:lnTo>
                  <a:pt x="122" y="678"/>
                </a:lnTo>
                <a:lnTo>
                  <a:pt x="120" y="678"/>
                </a:lnTo>
                <a:lnTo>
                  <a:pt x="117" y="678"/>
                </a:lnTo>
                <a:lnTo>
                  <a:pt x="117" y="678"/>
                </a:lnTo>
                <a:lnTo>
                  <a:pt x="117" y="677"/>
                </a:lnTo>
                <a:lnTo>
                  <a:pt x="118" y="677"/>
                </a:lnTo>
                <a:lnTo>
                  <a:pt x="120" y="678"/>
                </a:lnTo>
                <a:lnTo>
                  <a:pt x="120" y="678"/>
                </a:lnTo>
                <a:lnTo>
                  <a:pt x="122" y="677"/>
                </a:lnTo>
                <a:lnTo>
                  <a:pt x="126" y="677"/>
                </a:lnTo>
                <a:lnTo>
                  <a:pt x="126" y="677"/>
                </a:lnTo>
                <a:close/>
                <a:moveTo>
                  <a:pt x="47" y="646"/>
                </a:moveTo>
                <a:lnTo>
                  <a:pt x="47" y="646"/>
                </a:lnTo>
                <a:lnTo>
                  <a:pt x="46" y="643"/>
                </a:lnTo>
                <a:lnTo>
                  <a:pt x="43" y="638"/>
                </a:lnTo>
                <a:lnTo>
                  <a:pt x="43" y="638"/>
                </a:lnTo>
                <a:lnTo>
                  <a:pt x="46" y="642"/>
                </a:lnTo>
                <a:lnTo>
                  <a:pt x="47" y="646"/>
                </a:lnTo>
                <a:lnTo>
                  <a:pt x="47" y="646"/>
                </a:lnTo>
                <a:close/>
                <a:moveTo>
                  <a:pt x="71" y="274"/>
                </a:moveTo>
                <a:lnTo>
                  <a:pt x="71" y="274"/>
                </a:lnTo>
                <a:lnTo>
                  <a:pt x="72" y="275"/>
                </a:lnTo>
                <a:lnTo>
                  <a:pt x="72" y="277"/>
                </a:lnTo>
                <a:lnTo>
                  <a:pt x="71" y="282"/>
                </a:lnTo>
                <a:lnTo>
                  <a:pt x="71" y="282"/>
                </a:lnTo>
                <a:lnTo>
                  <a:pt x="72" y="284"/>
                </a:lnTo>
                <a:lnTo>
                  <a:pt x="71" y="285"/>
                </a:lnTo>
                <a:lnTo>
                  <a:pt x="70" y="287"/>
                </a:lnTo>
                <a:lnTo>
                  <a:pt x="70" y="287"/>
                </a:lnTo>
                <a:lnTo>
                  <a:pt x="71" y="279"/>
                </a:lnTo>
                <a:lnTo>
                  <a:pt x="71" y="274"/>
                </a:lnTo>
                <a:lnTo>
                  <a:pt x="71" y="274"/>
                </a:lnTo>
                <a:close/>
                <a:moveTo>
                  <a:pt x="53" y="201"/>
                </a:moveTo>
                <a:lnTo>
                  <a:pt x="53" y="201"/>
                </a:lnTo>
                <a:lnTo>
                  <a:pt x="53" y="204"/>
                </a:lnTo>
                <a:lnTo>
                  <a:pt x="53" y="204"/>
                </a:lnTo>
                <a:lnTo>
                  <a:pt x="48" y="205"/>
                </a:lnTo>
                <a:lnTo>
                  <a:pt x="48" y="205"/>
                </a:lnTo>
                <a:lnTo>
                  <a:pt x="51" y="203"/>
                </a:lnTo>
                <a:lnTo>
                  <a:pt x="53" y="201"/>
                </a:lnTo>
                <a:lnTo>
                  <a:pt x="53" y="201"/>
                </a:lnTo>
                <a:close/>
                <a:moveTo>
                  <a:pt x="72" y="262"/>
                </a:moveTo>
                <a:lnTo>
                  <a:pt x="72" y="262"/>
                </a:lnTo>
                <a:lnTo>
                  <a:pt x="74" y="263"/>
                </a:lnTo>
                <a:lnTo>
                  <a:pt x="74" y="265"/>
                </a:lnTo>
                <a:lnTo>
                  <a:pt x="74" y="269"/>
                </a:lnTo>
                <a:lnTo>
                  <a:pt x="74" y="269"/>
                </a:lnTo>
                <a:lnTo>
                  <a:pt x="72" y="268"/>
                </a:lnTo>
                <a:lnTo>
                  <a:pt x="72" y="265"/>
                </a:lnTo>
                <a:lnTo>
                  <a:pt x="72" y="262"/>
                </a:lnTo>
                <a:lnTo>
                  <a:pt x="72" y="262"/>
                </a:lnTo>
                <a:close/>
                <a:moveTo>
                  <a:pt x="70" y="315"/>
                </a:moveTo>
                <a:lnTo>
                  <a:pt x="70" y="315"/>
                </a:lnTo>
                <a:lnTo>
                  <a:pt x="70" y="305"/>
                </a:lnTo>
                <a:lnTo>
                  <a:pt x="70" y="305"/>
                </a:lnTo>
                <a:lnTo>
                  <a:pt x="71" y="309"/>
                </a:lnTo>
                <a:lnTo>
                  <a:pt x="70" y="313"/>
                </a:lnTo>
                <a:lnTo>
                  <a:pt x="70" y="318"/>
                </a:lnTo>
                <a:lnTo>
                  <a:pt x="70" y="323"/>
                </a:lnTo>
                <a:lnTo>
                  <a:pt x="70" y="323"/>
                </a:lnTo>
                <a:lnTo>
                  <a:pt x="69" y="323"/>
                </a:lnTo>
                <a:lnTo>
                  <a:pt x="69" y="320"/>
                </a:lnTo>
                <a:lnTo>
                  <a:pt x="70" y="315"/>
                </a:lnTo>
                <a:lnTo>
                  <a:pt x="70" y="315"/>
                </a:lnTo>
                <a:close/>
                <a:moveTo>
                  <a:pt x="56" y="198"/>
                </a:moveTo>
                <a:lnTo>
                  <a:pt x="56" y="204"/>
                </a:lnTo>
                <a:lnTo>
                  <a:pt x="56" y="204"/>
                </a:lnTo>
                <a:lnTo>
                  <a:pt x="54" y="200"/>
                </a:lnTo>
                <a:lnTo>
                  <a:pt x="54" y="199"/>
                </a:lnTo>
                <a:lnTo>
                  <a:pt x="56" y="198"/>
                </a:lnTo>
                <a:lnTo>
                  <a:pt x="56" y="198"/>
                </a:lnTo>
                <a:close/>
                <a:moveTo>
                  <a:pt x="54" y="181"/>
                </a:moveTo>
                <a:lnTo>
                  <a:pt x="54" y="181"/>
                </a:lnTo>
                <a:lnTo>
                  <a:pt x="56" y="183"/>
                </a:lnTo>
                <a:lnTo>
                  <a:pt x="54" y="185"/>
                </a:lnTo>
                <a:lnTo>
                  <a:pt x="54" y="185"/>
                </a:lnTo>
                <a:lnTo>
                  <a:pt x="54" y="183"/>
                </a:lnTo>
                <a:lnTo>
                  <a:pt x="54" y="181"/>
                </a:lnTo>
                <a:lnTo>
                  <a:pt x="54" y="181"/>
                </a:lnTo>
                <a:close/>
                <a:moveTo>
                  <a:pt x="56" y="191"/>
                </a:moveTo>
                <a:lnTo>
                  <a:pt x="56" y="191"/>
                </a:lnTo>
                <a:lnTo>
                  <a:pt x="56" y="194"/>
                </a:lnTo>
                <a:lnTo>
                  <a:pt x="54" y="196"/>
                </a:lnTo>
                <a:lnTo>
                  <a:pt x="54" y="196"/>
                </a:lnTo>
                <a:lnTo>
                  <a:pt x="54" y="195"/>
                </a:lnTo>
                <a:lnTo>
                  <a:pt x="53" y="191"/>
                </a:lnTo>
                <a:lnTo>
                  <a:pt x="53" y="191"/>
                </a:lnTo>
                <a:lnTo>
                  <a:pt x="54" y="191"/>
                </a:lnTo>
                <a:lnTo>
                  <a:pt x="56" y="191"/>
                </a:lnTo>
                <a:lnTo>
                  <a:pt x="56" y="191"/>
                </a:lnTo>
                <a:close/>
                <a:moveTo>
                  <a:pt x="42" y="248"/>
                </a:moveTo>
                <a:lnTo>
                  <a:pt x="42" y="248"/>
                </a:lnTo>
                <a:lnTo>
                  <a:pt x="41" y="249"/>
                </a:lnTo>
                <a:lnTo>
                  <a:pt x="42" y="250"/>
                </a:lnTo>
                <a:lnTo>
                  <a:pt x="42" y="252"/>
                </a:lnTo>
                <a:lnTo>
                  <a:pt x="42" y="252"/>
                </a:lnTo>
                <a:lnTo>
                  <a:pt x="41" y="253"/>
                </a:lnTo>
                <a:lnTo>
                  <a:pt x="41" y="254"/>
                </a:lnTo>
                <a:lnTo>
                  <a:pt x="42" y="257"/>
                </a:lnTo>
                <a:lnTo>
                  <a:pt x="42" y="258"/>
                </a:lnTo>
                <a:lnTo>
                  <a:pt x="42" y="258"/>
                </a:lnTo>
                <a:lnTo>
                  <a:pt x="40" y="257"/>
                </a:lnTo>
                <a:lnTo>
                  <a:pt x="40" y="257"/>
                </a:lnTo>
                <a:lnTo>
                  <a:pt x="40" y="254"/>
                </a:lnTo>
                <a:lnTo>
                  <a:pt x="40" y="253"/>
                </a:lnTo>
                <a:lnTo>
                  <a:pt x="41" y="253"/>
                </a:lnTo>
                <a:lnTo>
                  <a:pt x="41" y="253"/>
                </a:lnTo>
                <a:lnTo>
                  <a:pt x="40" y="249"/>
                </a:lnTo>
                <a:lnTo>
                  <a:pt x="40" y="248"/>
                </a:lnTo>
                <a:lnTo>
                  <a:pt x="42" y="248"/>
                </a:lnTo>
                <a:lnTo>
                  <a:pt x="42" y="248"/>
                </a:lnTo>
                <a:close/>
                <a:moveTo>
                  <a:pt x="435" y="644"/>
                </a:moveTo>
                <a:lnTo>
                  <a:pt x="435" y="644"/>
                </a:lnTo>
                <a:lnTo>
                  <a:pt x="429" y="646"/>
                </a:lnTo>
                <a:lnTo>
                  <a:pt x="423" y="646"/>
                </a:lnTo>
                <a:lnTo>
                  <a:pt x="423" y="646"/>
                </a:lnTo>
                <a:lnTo>
                  <a:pt x="428" y="644"/>
                </a:lnTo>
                <a:lnTo>
                  <a:pt x="434" y="643"/>
                </a:lnTo>
                <a:lnTo>
                  <a:pt x="434" y="643"/>
                </a:lnTo>
                <a:lnTo>
                  <a:pt x="434" y="643"/>
                </a:lnTo>
                <a:lnTo>
                  <a:pt x="435" y="644"/>
                </a:lnTo>
                <a:lnTo>
                  <a:pt x="435" y="644"/>
                </a:lnTo>
                <a:close/>
                <a:moveTo>
                  <a:pt x="188" y="621"/>
                </a:moveTo>
                <a:lnTo>
                  <a:pt x="192" y="621"/>
                </a:lnTo>
                <a:lnTo>
                  <a:pt x="192" y="621"/>
                </a:lnTo>
                <a:lnTo>
                  <a:pt x="190" y="622"/>
                </a:lnTo>
                <a:lnTo>
                  <a:pt x="188" y="622"/>
                </a:lnTo>
                <a:lnTo>
                  <a:pt x="188" y="621"/>
                </a:lnTo>
                <a:lnTo>
                  <a:pt x="188" y="621"/>
                </a:lnTo>
                <a:close/>
                <a:moveTo>
                  <a:pt x="534" y="576"/>
                </a:moveTo>
                <a:lnTo>
                  <a:pt x="534" y="576"/>
                </a:lnTo>
                <a:lnTo>
                  <a:pt x="535" y="574"/>
                </a:lnTo>
                <a:lnTo>
                  <a:pt x="538" y="573"/>
                </a:lnTo>
                <a:lnTo>
                  <a:pt x="538" y="573"/>
                </a:lnTo>
                <a:lnTo>
                  <a:pt x="539" y="574"/>
                </a:lnTo>
                <a:lnTo>
                  <a:pt x="540" y="574"/>
                </a:lnTo>
                <a:lnTo>
                  <a:pt x="540" y="576"/>
                </a:lnTo>
                <a:lnTo>
                  <a:pt x="540" y="576"/>
                </a:lnTo>
                <a:lnTo>
                  <a:pt x="538" y="576"/>
                </a:lnTo>
                <a:lnTo>
                  <a:pt x="534" y="576"/>
                </a:lnTo>
                <a:lnTo>
                  <a:pt x="534" y="576"/>
                </a:lnTo>
                <a:close/>
                <a:moveTo>
                  <a:pt x="216" y="617"/>
                </a:moveTo>
                <a:lnTo>
                  <a:pt x="216" y="617"/>
                </a:lnTo>
                <a:lnTo>
                  <a:pt x="219" y="617"/>
                </a:lnTo>
                <a:lnTo>
                  <a:pt x="222" y="617"/>
                </a:lnTo>
                <a:lnTo>
                  <a:pt x="222" y="617"/>
                </a:lnTo>
                <a:lnTo>
                  <a:pt x="226" y="616"/>
                </a:lnTo>
                <a:lnTo>
                  <a:pt x="227" y="616"/>
                </a:lnTo>
                <a:lnTo>
                  <a:pt x="228" y="617"/>
                </a:lnTo>
                <a:lnTo>
                  <a:pt x="228" y="617"/>
                </a:lnTo>
                <a:lnTo>
                  <a:pt x="221" y="618"/>
                </a:lnTo>
                <a:lnTo>
                  <a:pt x="217" y="618"/>
                </a:lnTo>
                <a:lnTo>
                  <a:pt x="216" y="618"/>
                </a:lnTo>
                <a:lnTo>
                  <a:pt x="216" y="617"/>
                </a:lnTo>
                <a:lnTo>
                  <a:pt x="216" y="617"/>
                </a:lnTo>
                <a:close/>
                <a:moveTo>
                  <a:pt x="360" y="599"/>
                </a:moveTo>
                <a:lnTo>
                  <a:pt x="360" y="599"/>
                </a:lnTo>
                <a:lnTo>
                  <a:pt x="360" y="598"/>
                </a:lnTo>
                <a:lnTo>
                  <a:pt x="361" y="598"/>
                </a:lnTo>
                <a:lnTo>
                  <a:pt x="364" y="597"/>
                </a:lnTo>
                <a:lnTo>
                  <a:pt x="365" y="597"/>
                </a:lnTo>
                <a:lnTo>
                  <a:pt x="365" y="597"/>
                </a:lnTo>
                <a:lnTo>
                  <a:pt x="366" y="597"/>
                </a:lnTo>
                <a:lnTo>
                  <a:pt x="367" y="597"/>
                </a:lnTo>
                <a:lnTo>
                  <a:pt x="367" y="597"/>
                </a:lnTo>
                <a:lnTo>
                  <a:pt x="366" y="598"/>
                </a:lnTo>
                <a:lnTo>
                  <a:pt x="364" y="598"/>
                </a:lnTo>
                <a:lnTo>
                  <a:pt x="361" y="598"/>
                </a:lnTo>
                <a:lnTo>
                  <a:pt x="360" y="599"/>
                </a:lnTo>
                <a:lnTo>
                  <a:pt x="360" y="599"/>
                </a:lnTo>
                <a:close/>
                <a:moveTo>
                  <a:pt x="252" y="618"/>
                </a:moveTo>
                <a:lnTo>
                  <a:pt x="252" y="618"/>
                </a:lnTo>
                <a:lnTo>
                  <a:pt x="254" y="618"/>
                </a:lnTo>
                <a:lnTo>
                  <a:pt x="255" y="619"/>
                </a:lnTo>
                <a:lnTo>
                  <a:pt x="255" y="619"/>
                </a:lnTo>
                <a:lnTo>
                  <a:pt x="252" y="619"/>
                </a:lnTo>
                <a:lnTo>
                  <a:pt x="252" y="619"/>
                </a:lnTo>
                <a:lnTo>
                  <a:pt x="252" y="618"/>
                </a:lnTo>
                <a:lnTo>
                  <a:pt x="252" y="618"/>
                </a:lnTo>
                <a:close/>
                <a:moveTo>
                  <a:pt x="213" y="623"/>
                </a:moveTo>
                <a:lnTo>
                  <a:pt x="213" y="623"/>
                </a:lnTo>
                <a:lnTo>
                  <a:pt x="213" y="622"/>
                </a:lnTo>
                <a:lnTo>
                  <a:pt x="214" y="622"/>
                </a:lnTo>
                <a:lnTo>
                  <a:pt x="215" y="622"/>
                </a:lnTo>
                <a:lnTo>
                  <a:pt x="215" y="621"/>
                </a:lnTo>
                <a:lnTo>
                  <a:pt x="215" y="621"/>
                </a:lnTo>
                <a:lnTo>
                  <a:pt x="216" y="622"/>
                </a:lnTo>
                <a:lnTo>
                  <a:pt x="217" y="621"/>
                </a:lnTo>
                <a:lnTo>
                  <a:pt x="219" y="621"/>
                </a:lnTo>
                <a:lnTo>
                  <a:pt x="220" y="622"/>
                </a:lnTo>
                <a:lnTo>
                  <a:pt x="220" y="622"/>
                </a:lnTo>
                <a:lnTo>
                  <a:pt x="216" y="622"/>
                </a:lnTo>
                <a:lnTo>
                  <a:pt x="213" y="623"/>
                </a:lnTo>
                <a:lnTo>
                  <a:pt x="213" y="623"/>
                </a:lnTo>
                <a:close/>
                <a:moveTo>
                  <a:pt x="194" y="626"/>
                </a:moveTo>
                <a:lnTo>
                  <a:pt x="194" y="626"/>
                </a:lnTo>
                <a:lnTo>
                  <a:pt x="197" y="626"/>
                </a:lnTo>
                <a:lnTo>
                  <a:pt x="199" y="626"/>
                </a:lnTo>
                <a:lnTo>
                  <a:pt x="199" y="626"/>
                </a:lnTo>
                <a:lnTo>
                  <a:pt x="197" y="627"/>
                </a:lnTo>
                <a:lnTo>
                  <a:pt x="194" y="627"/>
                </a:lnTo>
                <a:lnTo>
                  <a:pt x="194" y="626"/>
                </a:lnTo>
                <a:lnTo>
                  <a:pt x="194" y="626"/>
                </a:lnTo>
                <a:close/>
                <a:moveTo>
                  <a:pt x="215" y="624"/>
                </a:moveTo>
                <a:lnTo>
                  <a:pt x="215" y="624"/>
                </a:lnTo>
                <a:lnTo>
                  <a:pt x="217" y="624"/>
                </a:lnTo>
                <a:lnTo>
                  <a:pt x="219" y="624"/>
                </a:lnTo>
                <a:lnTo>
                  <a:pt x="219" y="626"/>
                </a:lnTo>
                <a:lnTo>
                  <a:pt x="219" y="626"/>
                </a:lnTo>
                <a:lnTo>
                  <a:pt x="216" y="626"/>
                </a:lnTo>
                <a:lnTo>
                  <a:pt x="215" y="626"/>
                </a:lnTo>
                <a:lnTo>
                  <a:pt x="215" y="624"/>
                </a:lnTo>
                <a:lnTo>
                  <a:pt x="215" y="624"/>
                </a:lnTo>
                <a:close/>
                <a:moveTo>
                  <a:pt x="222" y="626"/>
                </a:moveTo>
                <a:lnTo>
                  <a:pt x="222" y="626"/>
                </a:lnTo>
                <a:lnTo>
                  <a:pt x="222" y="624"/>
                </a:lnTo>
                <a:lnTo>
                  <a:pt x="221" y="624"/>
                </a:lnTo>
                <a:lnTo>
                  <a:pt x="220" y="624"/>
                </a:lnTo>
                <a:lnTo>
                  <a:pt x="220" y="623"/>
                </a:lnTo>
                <a:lnTo>
                  <a:pt x="220" y="623"/>
                </a:lnTo>
                <a:lnTo>
                  <a:pt x="222" y="623"/>
                </a:lnTo>
                <a:lnTo>
                  <a:pt x="225" y="624"/>
                </a:lnTo>
                <a:lnTo>
                  <a:pt x="225" y="624"/>
                </a:lnTo>
                <a:lnTo>
                  <a:pt x="223" y="626"/>
                </a:lnTo>
                <a:lnTo>
                  <a:pt x="222" y="626"/>
                </a:lnTo>
                <a:lnTo>
                  <a:pt x="222" y="626"/>
                </a:lnTo>
                <a:close/>
                <a:moveTo>
                  <a:pt x="463" y="639"/>
                </a:moveTo>
                <a:lnTo>
                  <a:pt x="463" y="639"/>
                </a:lnTo>
                <a:lnTo>
                  <a:pt x="461" y="641"/>
                </a:lnTo>
                <a:lnTo>
                  <a:pt x="460" y="642"/>
                </a:lnTo>
                <a:lnTo>
                  <a:pt x="457" y="642"/>
                </a:lnTo>
                <a:lnTo>
                  <a:pt x="457" y="642"/>
                </a:lnTo>
                <a:lnTo>
                  <a:pt x="442" y="643"/>
                </a:lnTo>
                <a:lnTo>
                  <a:pt x="442" y="643"/>
                </a:lnTo>
                <a:lnTo>
                  <a:pt x="439" y="644"/>
                </a:lnTo>
                <a:lnTo>
                  <a:pt x="437" y="644"/>
                </a:lnTo>
                <a:lnTo>
                  <a:pt x="436" y="643"/>
                </a:lnTo>
                <a:lnTo>
                  <a:pt x="436" y="643"/>
                </a:lnTo>
                <a:lnTo>
                  <a:pt x="440" y="643"/>
                </a:lnTo>
                <a:lnTo>
                  <a:pt x="442" y="642"/>
                </a:lnTo>
                <a:lnTo>
                  <a:pt x="449" y="641"/>
                </a:lnTo>
                <a:lnTo>
                  <a:pt x="449" y="641"/>
                </a:lnTo>
                <a:lnTo>
                  <a:pt x="463" y="639"/>
                </a:lnTo>
                <a:lnTo>
                  <a:pt x="463" y="639"/>
                </a:lnTo>
                <a:close/>
                <a:moveTo>
                  <a:pt x="413" y="647"/>
                </a:moveTo>
                <a:lnTo>
                  <a:pt x="413" y="647"/>
                </a:lnTo>
                <a:lnTo>
                  <a:pt x="410" y="647"/>
                </a:lnTo>
                <a:lnTo>
                  <a:pt x="407" y="647"/>
                </a:lnTo>
                <a:lnTo>
                  <a:pt x="407" y="647"/>
                </a:lnTo>
                <a:lnTo>
                  <a:pt x="408" y="646"/>
                </a:lnTo>
                <a:lnTo>
                  <a:pt x="410" y="646"/>
                </a:lnTo>
                <a:lnTo>
                  <a:pt x="413" y="647"/>
                </a:lnTo>
                <a:lnTo>
                  <a:pt x="413" y="647"/>
                </a:lnTo>
                <a:close/>
                <a:moveTo>
                  <a:pt x="379" y="649"/>
                </a:moveTo>
                <a:lnTo>
                  <a:pt x="379" y="649"/>
                </a:lnTo>
                <a:lnTo>
                  <a:pt x="378" y="651"/>
                </a:lnTo>
                <a:lnTo>
                  <a:pt x="376" y="651"/>
                </a:lnTo>
                <a:lnTo>
                  <a:pt x="376" y="651"/>
                </a:lnTo>
                <a:lnTo>
                  <a:pt x="376" y="649"/>
                </a:lnTo>
                <a:lnTo>
                  <a:pt x="377" y="649"/>
                </a:lnTo>
                <a:lnTo>
                  <a:pt x="379" y="649"/>
                </a:lnTo>
                <a:lnTo>
                  <a:pt x="379" y="649"/>
                </a:lnTo>
                <a:close/>
                <a:moveTo>
                  <a:pt x="406" y="647"/>
                </a:moveTo>
                <a:lnTo>
                  <a:pt x="406" y="647"/>
                </a:lnTo>
                <a:lnTo>
                  <a:pt x="405" y="648"/>
                </a:lnTo>
                <a:lnTo>
                  <a:pt x="402" y="648"/>
                </a:lnTo>
                <a:lnTo>
                  <a:pt x="399" y="648"/>
                </a:lnTo>
                <a:lnTo>
                  <a:pt x="399" y="648"/>
                </a:lnTo>
                <a:lnTo>
                  <a:pt x="400" y="647"/>
                </a:lnTo>
                <a:lnTo>
                  <a:pt x="402" y="647"/>
                </a:lnTo>
                <a:lnTo>
                  <a:pt x="406" y="647"/>
                </a:lnTo>
                <a:lnTo>
                  <a:pt x="406" y="647"/>
                </a:lnTo>
                <a:close/>
                <a:moveTo>
                  <a:pt x="506" y="634"/>
                </a:moveTo>
                <a:lnTo>
                  <a:pt x="506" y="634"/>
                </a:lnTo>
                <a:lnTo>
                  <a:pt x="503" y="636"/>
                </a:lnTo>
                <a:lnTo>
                  <a:pt x="500" y="636"/>
                </a:lnTo>
                <a:lnTo>
                  <a:pt x="500" y="636"/>
                </a:lnTo>
                <a:lnTo>
                  <a:pt x="501" y="634"/>
                </a:lnTo>
                <a:lnTo>
                  <a:pt x="503" y="634"/>
                </a:lnTo>
                <a:lnTo>
                  <a:pt x="506" y="634"/>
                </a:lnTo>
                <a:lnTo>
                  <a:pt x="506" y="634"/>
                </a:lnTo>
                <a:close/>
                <a:moveTo>
                  <a:pt x="551" y="628"/>
                </a:moveTo>
                <a:lnTo>
                  <a:pt x="551" y="628"/>
                </a:lnTo>
                <a:lnTo>
                  <a:pt x="551" y="629"/>
                </a:lnTo>
                <a:lnTo>
                  <a:pt x="550" y="629"/>
                </a:lnTo>
                <a:lnTo>
                  <a:pt x="548" y="629"/>
                </a:lnTo>
                <a:lnTo>
                  <a:pt x="548" y="629"/>
                </a:lnTo>
                <a:lnTo>
                  <a:pt x="532" y="632"/>
                </a:lnTo>
                <a:lnTo>
                  <a:pt x="532" y="632"/>
                </a:lnTo>
                <a:lnTo>
                  <a:pt x="533" y="629"/>
                </a:lnTo>
                <a:lnTo>
                  <a:pt x="534" y="629"/>
                </a:lnTo>
                <a:lnTo>
                  <a:pt x="536" y="631"/>
                </a:lnTo>
                <a:lnTo>
                  <a:pt x="536" y="631"/>
                </a:lnTo>
                <a:lnTo>
                  <a:pt x="551" y="628"/>
                </a:lnTo>
                <a:lnTo>
                  <a:pt x="551" y="628"/>
                </a:lnTo>
                <a:close/>
                <a:moveTo>
                  <a:pt x="470" y="639"/>
                </a:moveTo>
                <a:lnTo>
                  <a:pt x="470" y="639"/>
                </a:lnTo>
                <a:lnTo>
                  <a:pt x="469" y="641"/>
                </a:lnTo>
                <a:lnTo>
                  <a:pt x="466" y="641"/>
                </a:lnTo>
                <a:lnTo>
                  <a:pt x="464" y="641"/>
                </a:lnTo>
                <a:lnTo>
                  <a:pt x="464" y="639"/>
                </a:lnTo>
                <a:lnTo>
                  <a:pt x="464" y="639"/>
                </a:lnTo>
                <a:lnTo>
                  <a:pt x="466" y="639"/>
                </a:lnTo>
                <a:lnTo>
                  <a:pt x="470" y="639"/>
                </a:lnTo>
                <a:lnTo>
                  <a:pt x="470" y="639"/>
                </a:lnTo>
                <a:close/>
                <a:moveTo>
                  <a:pt x="499" y="636"/>
                </a:moveTo>
                <a:lnTo>
                  <a:pt x="499" y="636"/>
                </a:lnTo>
                <a:lnTo>
                  <a:pt x="499" y="636"/>
                </a:lnTo>
                <a:lnTo>
                  <a:pt x="498" y="637"/>
                </a:lnTo>
                <a:lnTo>
                  <a:pt x="495" y="636"/>
                </a:lnTo>
                <a:lnTo>
                  <a:pt x="495" y="636"/>
                </a:lnTo>
                <a:lnTo>
                  <a:pt x="495" y="636"/>
                </a:lnTo>
                <a:lnTo>
                  <a:pt x="497" y="636"/>
                </a:lnTo>
                <a:lnTo>
                  <a:pt x="499" y="636"/>
                </a:lnTo>
                <a:lnTo>
                  <a:pt x="499" y="636"/>
                </a:lnTo>
                <a:close/>
                <a:moveTo>
                  <a:pt x="134" y="631"/>
                </a:moveTo>
                <a:lnTo>
                  <a:pt x="134" y="631"/>
                </a:lnTo>
                <a:lnTo>
                  <a:pt x="135" y="631"/>
                </a:lnTo>
                <a:lnTo>
                  <a:pt x="137" y="629"/>
                </a:lnTo>
                <a:lnTo>
                  <a:pt x="141" y="629"/>
                </a:lnTo>
                <a:lnTo>
                  <a:pt x="141" y="629"/>
                </a:lnTo>
                <a:lnTo>
                  <a:pt x="140" y="629"/>
                </a:lnTo>
                <a:lnTo>
                  <a:pt x="138" y="631"/>
                </a:lnTo>
                <a:lnTo>
                  <a:pt x="134" y="631"/>
                </a:lnTo>
                <a:lnTo>
                  <a:pt x="134" y="631"/>
                </a:lnTo>
                <a:close/>
                <a:moveTo>
                  <a:pt x="77" y="418"/>
                </a:moveTo>
                <a:lnTo>
                  <a:pt x="77" y="418"/>
                </a:lnTo>
                <a:lnTo>
                  <a:pt x="79" y="419"/>
                </a:lnTo>
                <a:lnTo>
                  <a:pt x="80" y="422"/>
                </a:lnTo>
                <a:lnTo>
                  <a:pt x="80" y="422"/>
                </a:lnTo>
                <a:lnTo>
                  <a:pt x="81" y="420"/>
                </a:lnTo>
                <a:lnTo>
                  <a:pt x="81" y="420"/>
                </a:lnTo>
                <a:lnTo>
                  <a:pt x="81" y="420"/>
                </a:lnTo>
                <a:lnTo>
                  <a:pt x="81" y="422"/>
                </a:lnTo>
                <a:lnTo>
                  <a:pt x="80" y="422"/>
                </a:lnTo>
                <a:lnTo>
                  <a:pt x="80" y="423"/>
                </a:lnTo>
                <a:lnTo>
                  <a:pt x="80" y="423"/>
                </a:lnTo>
                <a:lnTo>
                  <a:pt x="79" y="420"/>
                </a:lnTo>
                <a:lnTo>
                  <a:pt x="77" y="419"/>
                </a:lnTo>
                <a:lnTo>
                  <a:pt x="77" y="418"/>
                </a:lnTo>
                <a:lnTo>
                  <a:pt x="77" y="418"/>
                </a:lnTo>
                <a:close/>
                <a:moveTo>
                  <a:pt x="79" y="403"/>
                </a:moveTo>
                <a:lnTo>
                  <a:pt x="79" y="403"/>
                </a:lnTo>
                <a:lnTo>
                  <a:pt x="81" y="404"/>
                </a:lnTo>
                <a:lnTo>
                  <a:pt x="81" y="405"/>
                </a:lnTo>
                <a:lnTo>
                  <a:pt x="80" y="408"/>
                </a:lnTo>
                <a:lnTo>
                  <a:pt x="80" y="408"/>
                </a:lnTo>
                <a:lnTo>
                  <a:pt x="79" y="408"/>
                </a:lnTo>
                <a:lnTo>
                  <a:pt x="79" y="407"/>
                </a:lnTo>
                <a:lnTo>
                  <a:pt x="79" y="403"/>
                </a:lnTo>
                <a:lnTo>
                  <a:pt x="79" y="403"/>
                </a:lnTo>
                <a:close/>
                <a:moveTo>
                  <a:pt x="86" y="423"/>
                </a:moveTo>
                <a:lnTo>
                  <a:pt x="86" y="423"/>
                </a:lnTo>
                <a:lnTo>
                  <a:pt x="86" y="425"/>
                </a:lnTo>
                <a:lnTo>
                  <a:pt x="85" y="427"/>
                </a:lnTo>
                <a:lnTo>
                  <a:pt x="83" y="427"/>
                </a:lnTo>
                <a:lnTo>
                  <a:pt x="83" y="427"/>
                </a:lnTo>
                <a:lnTo>
                  <a:pt x="85" y="427"/>
                </a:lnTo>
                <a:lnTo>
                  <a:pt x="85" y="425"/>
                </a:lnTo>
                <a:lnTo>
                  <a:pt x="85" y="424"/>
                </a:lnTo>
                <a:lnTo>
                  <a:pt x="86" y="423"/>
                </a:lnTo>
                <a:lnTo>
                  <a:pt x="86" y="423"/>
                </a:lnTo>
                <a:close/>
                <a:moveTo>
                  <a:pt x="85" y="409"/>
                </a:moveTo>
                <a:lnTo>
                  <a:pt x="85" y="409"/>
                </a:lnTo>
                <a:lnTo>
                  <a:pt x="85" y="410"/>
                </a:lnTo>
                <a:lnTo>
                  <a:pt x="85" y="412"/>
                </a:lnTo>
                <a:lnTo>
                  <a:pt x="83" y="414"/>
                </a:lnTo>
                <a:lnTo>
                  <a:pt x="83" y="414"/>
                </a:lnTo>
                <a:lnTo>
                  <a:pt x="83" y="415"/>
                </a:lnTo>
                <a:lnTo>
                  <a:pt x="83" y="417"/>
                </a:lnTo>
                <a:lnTo>
                  <a:pt x="83" y="417"/>
                </a:lnTo>
                <a:lnTo>
                  <a:pt x="82" y="415"/>
                </a:lnTo>
                <a:lnTo>
                  <a:pt x="83" y="413"/>
                </a:lnTo>
                <a:lnTo>
                  <a:pt x="85" y="409"/>
                </a:lnTo>
                <a:lnTo>
                  <a:pt x="85" y="409"/>
                </a:lnTo>
                <a:close/>
                <a:moveTo>
                  <a:pt x="81" y="423"/>
                </a:moveTo>
                <a:lnTo>
                  <a:pt x="81" y="423"/>
                </a:lnTo>
                <a:lnTo>
                  <a:pt x="82" y="424"/>
                </a:lnTo>
                <a:lnTo>
                  <a:pt x="81" y="425"/>
                </a:lnTo>
                <a:lnTo>
                  <a:pt x="81" y="425"/>
                </a:lnTo>
                <a:lnTo>
                  <a:pt x="82" y="427"/>
                </a:lnTo>
                <a:lnTo>
                  <a:pt x="82" y="427"/>
                </a:lnTo>
                <a:lnTo>
                  <a:pt x="82" y="428"/>
                </a:lnTo>
                <a:lnTo>
                  <a:pt x="82" y="428"/>
                </a:lnTo>
                <a:lnTo>
                  <a:pt x="82" y="428"/>
                </a:lnTo>
                <a:lnTo>
                  <a:pt x="83" y="429"/>
                </a:lnTo>
                <a:lnTo>
                  <a:pt x="83" y="430"/>
                </a:lnTo>
                <a:lnTo>
                  <a:pt x="83" y="432"/>
                </a:lnTo>
                <a:lnTo>
                  <a:pt x="83" y="432"/>
                </a:lnTo>
                <a:lnTo>
                  <a:pt x="83" y="432"/>
                </a:lnTo>
                <a:lnTo>
                  <a:pt x="82" y="432"/>
                </a:lnTo>
                <a:lnTo>
                  <a:pt x="82" y="429"/>
                </a:lnTo>
                <a:lnTo>
                  <a:pt x="82" y="429"/>
                </a:lnTo>
                <a:lnTo>
                  <a:pt x="81" y="429"/>
                </a:lnTo>
                <a:lnTo>
                  <a:pt x="80" y="429"/>
                </a:lnTo>
                <a:lnTo>
                  <a:pt x="80" y="430"/>
                </a:lnTo>
                <a:lnTo>
                  <a:pt x="80" y="430"/>
                </a:lnTo>
                <a:lnTo>
                  <a:pt x="79" y="429"/>
                </a:lnTo>
                <a:lnTo>
                  <a:pt x="80" y="429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5"/>
                </a:lnTo>
                <a:lnTo>
                  <a:pt x="80" y="423"/>
                </a:lnTo>
                <a:lnTo>
                  <a:pt x="80" y="423"/>
                </a:lnTo>
                <a:lnTo>
                  <a:pt x="81" y="423"/>
                </a:lnTo>
                <a:lnTo>
                  <a:pt x="81" y="423"/>
                </a:lnTo>
                <a:close/>
                <a:moveTo>
                  <a:pt x="81" y="457"/>
                </a:moveTo>
                <a:lnTo>
                  <a:pt x="81" y="457"/>
                </a:lnTo>
                <a:lnTo>
                  <a:pt x="82" y="459"/>
                </a:lnTo>
                <a:lnTo>
                  <a:pt x="82" y="462"/>
                </a:lnTo>
                <a:lnTo>
                  <a:pt x="82" y="464"/>
                </a:lnTo>
                <a:lnTo>
                  <a:pt x="82" y="464"/>
                </a:lnTo>
                <a:lnTo>
                  <a:pt x="81" y="464"/>
                </a:lnTo>
                <a:lnTo>
                  <a:pt x="81" y="465"/>
                </a:lnTo>
                <a:lnTo>
                  <a:pt x="81" y="465"/>
                </a:lnTo>
                <a:lnTo>
                  <a:pt x="80" y="464"/>
                </a:lnTo>
                <a:lnTo>
                  <a:pt x="79" y="462"/>
                </a:lnTo>
                <a:lnTo>
                  <a:pt x="80" y="460"/>
                </a:lnTo>
                <a:lnTo>
                  <a:pt x="81" y="458"/>
                </a:lnTo>
                <a:lnTo>
                  <a:pt x="81" y="458"/>
                </a:lnTo>
                <a:lnTo>
                  <a:pt x="79" y="459"/>
                </a:lnTo>
                <a:lnTo>
                  <a:pt x="77" y="458"/>
                </a:lnTo>
                <a:lnTo>
                  <a:pt x="77" y="458"/>
                </a:lnTo>
                <a:lnTo>
                  <a:pt x="77" y="464"/>
                </a:lnTo>
                <a:lnTo>
                  <a:pt x="76" y="467"/>
                </a:lnTo>
                <a:lnTo>
                  <a:pt x="75" y="468"/>
                </a:lnTo>
                <a:lnTo>
                  <a:pt x="75" y="468"/>
                </a:lnTo>
                <a:lnTo>
                  <a:pt x="75" y="465"/>
                </a:lnTo>
                <a:lnTo>
                  <a:pt x="76" y="462"/>
                </a:lnTo>
                <a:lnTo>
                  <a:pt x="76" y="462"/>
                </a:lnTo>
                <a:lnTo>
                  <a:pt x="75" y="462"/>
                </a:lnTo>
                <a:lnTo>
                  <a:pt x="75" y="460"/>
                </a:lnTo>
                <a:lnTo>
                  <a:pt x="75" y="462"/>
                </a:lnTo>
                <a:lnTo>
                  <a:pt x="75" y="462"/>
                </a:lnTo>
                <a:lnTo>
                  <a:pt x="74" y="458"/>
                </a:lnTo>
                <a:lnTo>
                  <a:pt x="74" y="454"/>
                </a:lnTo>
                <a:lnTo>
                  <a:pt x="75" y="450"/>
                </a:lnTo>
                <a:lnTo>
                  <a:pt x="74" y="448"/>
                </a:lnTo>
                <a:lnTo>
                  <a:pt x="74" y="448"/>
                </a:lnTo>
                <a:lnTo>
                  <a:pt x="75" y="449"/>
                </a:lnTo>
                <a:lnTo>
                  <a:pt x="76" y="450"/>
                </a:lnTo>
                <a:lnTo>
                  <a:pt x="76" y="453"/>
                </a:lnTo>
                <a:lnTo>
                  <a:pt x="76" y="453"/>
                </a:lnTo>
                <a:lnTo>
                  <a:pt x="77" y="453"/>
                </a:lnTo>
                <a:lnTo>
                  <a:pt x="77" y="453"/>
                </a:lnTo>
                <a:lnTo>
                  <a:pt x="79" y="452"/>
                </a:lnTo>
                <a:lnTo>
                  <a:pt x="77" y="450"/>
                </a:lnTo>
                <a:lnTo>
                  <a:pt x="77" y="450"/>
                </a:lnTo>
                <a:lnTo>
                  <a:pt x="79" y="450"/>
                </a:lnTo>
                <a:lnTo>
                  <a:pt x="79" y="452"/>
                </a:lnTo>
                <a:lnTo>
                  <a:pt x="79" y="454"/>
                </a:lnTo>
                <a:lnTo>
                  <a:pt x="79" y="454"/>
                </a:lnTo>
                <a:lnTo>
                  <a:pt x="77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7"/>
                </a:lnTo>
                <a:lnTo>
                  <a:pt x="75" y="459"/>
                </a:lnTo>
                <a:lnTo>
                  <a:pt x="75" y="459"/>
                </a:lnTo>
                <a:lnTo>
                  <a:pt x="76" y="459"/>
                </a:lnTo>
                <a:lnTo>
                  <a:pt x="76" y="458"/>
                </a:lnTo>
                <a:lnTo>
                  <a:pt x="77" y="457"/>
                </a:lnTo>
                <a:lnTo>
                  <a:pt x="77" y="457"/>
                </a:lnTo>
                <a:lnTo>
                  <a:pt x="79" y="458"/>
                </a:lnTo>
                <a:lnTo>
                  <a:pt x="79" y="458"/>
                </a:lnTo>
                <a:lnTo>
                  <a:pt x="79" y="457"/>
                </a:lnTo>
                <a:lnTo>
                  <a:pt x="79" y="455"/>
                </a:lnTo>
                <a:lnTo>
                  <a:pt x="80" y="455"/>
                </a:lnTo>
                <a:lnTo>
                  <a:pt x="80" y="455"/>
                </a:lnTo>
                <a:lnTo>
                  <a:pt x="80" y="457"/>
                </a:lnTo>
                <a:lnTo>
                  <a:pt x="81" y="457"/>
                </a:lnTo>
                <a:lnTo>
                  <a:pt x="81" y="457"/>
                </a:lnTo>
                <a:close/>
                <a:moveTo>
                  <a:pt x="89" y="423"/>
                </a:moveTo>
                <a:lnTo>
                  <a:pt x="89" y="423"/>
                </a:lnTo>
                <a:lnTo>
                  <a:pt x="91" y="427"/>
                </a:lnTo>
                <a:lnTo>
                  <a:pt x="93" y="429"/>
                </a:lnTo>
                <a:lnTo>
                  <a:pt x="93" y="429"/>
                </a:lnTo>
                <a:lnTo>
                  <a:pt x="92" y="430"/>
                </a:lnTo>
                <a:lnTo>
                  <a:pt x="92" y="432"/>
                </a:lnTo>
                <a:lnTo>
                  <a:pt x="92" y="432"/>
                </a:lnTo>
                <a:lnTo>
                  <a:pt x="94" y="438"/>
                </a:lnTo>
                <a:lnTo>
                  <a:pt x="95" y="447"/>
                </a:lnTo>
                <a:lnTo>
                  <a:pt x="95" y="447"/>
                </a:lnTo>
                <a:lnTo>
                  <a:pt x="94" y="448"/>
                </a:lnTo>
                <a:lnTo>
                  <a:pt x="93" y="449"/>
                </a:lnTo>
                <a:lnTo>
                  <a:pt x="93" y="449"/>
                </a:lnTo>
                <a:lnTo>
                  <a:pt x="92" y="449"/>
                </a:lnTo>
                <a:lnTo>
                  <a:pt x="92" y="448"/>
                </a:lnTo>
                <a:lnTo>
                  <a:pt x="91" y="447"/>
                </a:lnTo>
                <a:lnTo>
                  <a:pt x="89" y="448"/>
                </a:lnTo>
                <a:lnTo>
                  <a:pt x="89" y="448"/>
                </a:lnTo>
                <a:lnTo>
                  <a:pt x="89" y="445"/>
                </a:lnTo>
                <a:lnTo>
                  <a:pt x="88" y="443"/>
                </a:lnTo>
                <a:lnTo>
                  <a:pt x="88" y="443"/>
                </a:lnTo>
                <a:lnTo>
                  <a:pt x="87" y="443"/>
                </a:lnTo>
                <a:lnTo>
                  <a:pt x="87" y="444"/>
                </a:lnTo>
                <a:lnTo>
                  <a:pt x="87" y="449"/>
                </a:lnTo>
                <a:lnTo>
                  <a:pt x="87" y="449"/>
                </a:lnTo>
                <a:lnTo>
                  <a:pt x="85" y="448"/>
                </a:lnTo>
                <a:lnTo>
                  <a:pt x="85" y="448"/>
                </a:lnTo>
                <a:lnTo>
                  <a:pt x="86" y="445"/>
                </a:lnTo>
                <a:lnTo>
                  <a:pt x="86" y="443"/>
                </a:lnTo>
                <a:lnTo>
                  <a:pt x="86" y="437"/>
                </a:lnTo>
                <a:lnTo>
                  <a:pt x="86" y="437"/>
                </a:lnTo>
                <a:lnTo>
                  <a:pt x="87" y="437"/>
                </a:lnTo>
                <a:lnTo>
                  <a:pt x="87" y="438"/>
                </a:lnTo>
                <a:lnTo>
                  <a:pt x="87" y="438"/>
                </a:lnTo>
                <a:lnTo>
                  <a:pt x="88" y="440"/>
                </a:lnTo>
                <a:lnTo>
                  <a:pt x="89" y="440"/>
                </a:lnTo>
                <a:lnTo>
                  <a:pt x="89" y="440"/>
                </a:lnTo>
                <a:lnTo>
                  <a:pt x="91" y="439"/>
                </a:lnTo>
                <a:lnTo>
                  <a:pt x="89" y="439"/>
                </a:lnTo>
                <a:lnTo>
                  <a:pt x="88" y="438"/>
                </a:lnTo>
                <a:lnTo>
                  <a:pt x="88" y="438"/>
                </a:lnTo>
                <a:lnTo>
                  <a:pt x="89" y="432"/>
                </a:lnTo>
                <a:lnTo>
                  <a:pt x="89" y="428"/>
                </a:lnTo>
                <a:lnTo>
                  <a:pt x="88" y="425"/>
                </a:lnTo>
                <a:lnTo>
                  <a:pt x="88" y="425"/>
                </a:lnTo>
                <a:lnTo>
                  <a:pt x="89" y="424"/>
                </a:lnTo>
                <a:lnTo>
                  <a:pt x="89" y="423"/>
                </a:lnTo>
                <a:lnTo>
                  <a:pt x="89" y="423"/>
                </a:lnTo>
                <a:close/>
                <a:moveTo>
                  <a:pt x="91" y="434"/>
                </a:moveTo>
                <a:lnTo>
                  <a:pt x="91" y="434"/>
                </a:lnTo>
                <a:lnTo>
                  <a:pt x="89" y="435"/>
                </a:lnTo>
                <a:lnTo>
                  <a:pt x="89" y="437"/>
                </a:lnTo>
                <a:lnTo>
                  <a:pt x="89" y="437"/>
                </a:lnTo>
                <a:lnTo>
                  <a:pt x="91" y="435"/>
                </a:lnTo>
                <a:lnTo>
                  <a:pt x="91" y="435"/>
                </a:lnTo>
                <a:lnTo>
                  <a:pt x="92" y="432"/>
                </a:lnTo>
                <a:lnTo>
                  <a:pt x="92" y="432"/>
                </a:lnTo>
                <a:lnTo>
                  <a:pt x="91" y="430"/>
                </a:lnTo>
                <a:lnTo>
                  <a:pt x="91" y="430"/>
                </a:lnTo>
                <a:lnTo>
                  <a:pt x="91" y="434"/>
                </a:lnTo>
                <a:lnTo>
                  <a:pt x="91" y="434"/>
                </a:lnTo>
                <a:close/>
                <a:moveTo>
                  <a:pt x="82" y="450"/>
                </a:moveTo>
                <a:lnTo>
                  <a:pt x="82" y="450"/>
                </a:lnTo>
                <a:lnTo>
                  <a:pt x="82" y="450"/>
                </a:lnTo>
                <a:lnTo>
                  <a:pt x="81" y="449"/>
                </a:lnTo>
                <a:lnTo>
                  <a:pt x="81" y="449"/>
                </a:lnTo>
                <a:lnTo>
                  <a:pt x="81" y="450"/>
                </a:lnTo>
                <a:lnTo>
                  <a:pt x="81" y="452"/>
                </a:lnTo>
                <a:lnTo>
                  <a:pt x="81" y="453"/>
                </a:lnTo>
                <a:lnTo>
                  <a:pt x="81" y="453"/>
                </a:lnTo>
                <a:lnTo>
                  <a:pt x="81" y="453"/>
                </a:lnTo>
                <a:lnTo>
                  <a:pt x="81" y="452"/>
                </a:lnTo>
                <a:lnTo>
                  <a:pt x="81" y="452"/>
                </a:lnTo>
                <a:lnTo>
                  <a:pt x="83" y="453"/>
                </a:lnTo>
                <a:lnTo>
                  <a:pt x="83" y="450"/>
                </a:lnTo>
                <a:lnTo>
                  <a:pt x="83" y="450"/>
                </a:lnTo>
                <a:lnTo>
                  <a:pt x="85" y="453"/>
                </a:lnTo>
                <a:lnTo>
                  <a:pt x="83" y="454"/>
                </a:lnTo>
                <a:lnTo>
                  <a:pt x="83" y="454"/>
                </a:lnTo>
                <a:lnTo>
                  <a:pt x="83" y="453"/>
                </a:lnTo>
                <a:lnTo>
                  <a:pt x="83" y="453"/>
                </a:lnTo>
                <a:lnTo>
                  <a:pt x="83" y="455"/>
                </a:lnTo>
                <a:lnTo>
                  <a:pt x="83" y="458"/>
                </a:lnTo>
                <a:lnTo>
                  <a:pt x="83" y="458"/>
                </a:lnTo>
                <a:lnTo>
                  <a:pt x="82" y="457"/>
                </a:lnTo>
                <a:lnTo>
                  <a:pt x="82" y="455"/>
                </a:lnTo>
                <a:lnTo>
                  <a:pt x="82" y="455"/>
                </a:lnTo>
                <a:lnTo>
                  <a:pt x="80" y="453"/>
                </a:lnTo>
                <a:lnTo>
                  <a:pt x="79" y="448"/>
                </a:lnTo>
                <a:lnTo>
                  <a:pt x="79" y="448"/>
                </a:lnTo>
                <a:lnTo>
                  <a:pt x="81" y="448"/>
                </a:lnTo>
                <a:lnTo>
                  <a:pt x="81" y="448"/>
                </a:lnTo>
                <a:lnTo>
                  <a:pt x="79" y="447"/>
                </a:lnTo>
                <a:lnTo>
                  <a:pt x="79" y="445"/>
                </a:lnTo>
                <a:lnTo>
                  <a:pt x="79" y="444"/>
                </a:lnTo>
                <a:lnTo>
                  <a:pt x="79" y="444"/>
                </a:lnTo>
                <a:lnTo>
                  <a:pt x="80" y="444"/>
                </a:lnTo>
                <a:lnTo>
                  <a:pt x="81" y="443"/>
                </a:lnTo>
                <a:lnTo>
                  <a:pt x="81" y="443"/>
                </a:lnTo>
                <a:lnTo>
                  <a:pt x="82" y="443"/>
                </a:lnTo>
                <a:lnTo>
                  <a:pt x="83" y="445"/>
                </a:lnTo>
                <a:lnTo>
                  <a:pt x="83" y="449"/>
                </a:lnTo>
                <a:lnTo>
                  <a:pt x="83" y="449"/>
                </a:lnTo>
                <a:lnTo>
                  <a:pt x="82" y="448"/>
                </a:lnTo>
                <a:lnTo>
                  <a:pt x="81" y="449"/>
                </a:lnTo>
                <a:lnTo>
                  <a:pt x="81" y="449"/>
                </a:lnTo>
                <a:lnTo>
                  <a:pt x="82" y="449"/>
                </a:lnTo>
                <a:lnTo>
                  <a:pt x="82" y="450"/>
                </a:lnTo>
                <a:lnTo>
                  <a:pt x="82" y="450"/>
                </a:lnTo>
                <a:close/>
                <a:moveTo>
                  <a:pt x="75" y="402"/>
                </a:moveTo>
                <a:lnTo>
                  <a:pt x="75" y="402"/>
                </a:lnTo>
                <a:lnTo>
                  <a:pt x="75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8"/>
                </a:lnTo>
                <a:lnTo>
                  <a:pt x="76" y="408"/>
                </a:lnTo>
                <a:lnTo>
                  <a:pt x="76" y="412"/>
                </a:lnTo>
                <a:lnTo>
                  <a:pt x="75" y="413"/>
                </a:lnTo>
                <a:lnTo>
                  <a:pt x="74" y="413"/>
                </a:lnTo>
                <a:lnTo>
                  <a:pt x="74" y="413"/>
                </a:lnTo>
                <a:lnTo>
                  <a:pt x="75" y="412"/>
                </a:lnTo>
                <a:lnTo>
                  <a:pt x="75" y="410"/>
                </a:lnTo>
                <a:lnTo>
                  <a:pt x="72" y="410"/>
                </a:lnTo>
                <a:lnTo>
                  <a:pt x="72" y="410"/>
                </a:lnTo>
                <a:lnTo>
                  <a:pt x="72" y="412"/>
                </a:lnTo>
                <a:lnTo>
                  <a:pt x="72" y="413"/>
                </a:lnTo>
                <a:lnTo>
                  <a:pt x="72" y="417"/>
                </a:lnTo>
                <a:lnTo>
                  <a:pt x="72" y="417"/>
                </a:lnTo>
                <a:lnTo>
                  <a:pt x="71" y="417"/>
                </a:lnTo>
                <a:lnTo>
                  <a:pt x="71" y="415"/>
                </a:lnTo>
                <a:lnTo>
                  <a:pt x="71" y="414"/>
                </a:lnTo>
                <a:lnTo>
                  <a:pt x="71" y="414"/>
                </a:lnTo>
                <a:lnTo>
                  <a:pt x="70" y="410"/>
                </a:lnTo>
                <a:lnTo>
                  <a:pt x="70" y="410"/>
                </a:lnTo>
                <a:lnTo>
                  <a:pt x="70" y="405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402"/>
                </a:lnTo>
                <a:lnTo>
                  <a:pt x="71" y="403"/>
                </a:lnTo>
                <a:lnTo>
                  <a:pt x="72" y="403"/>
                </a:lnTo>
                <a:lnTo>
                  <a:pt x="72" y="403"/>
                </a:lnTo>
                <a:lnTo>
                  <a:pt x="71" y="404"/>
                </a:lnTo>
                <a:lnTo>
                  <a:pt x="71" y="405"/>
                </a:lnTo>
                <a:lnTo>
                  <a:pt x="71" y="410"/>
                </a:lnTo>
                <a:lnTo>
                  <a:pt x="71" y="410"/>
                </a:lnTo>
                <a:lnTo>
                  <a:pt x="74" y="409"/>
                </a:lnTo>
                <a:lnTo>
                  <a:pt x="74" y="407"/>
                </a:lnTo>
                <a:lnTo>
                  <a:pt x="74" y="407"/>
                </a:lnTo>
                <a:lnTo>
                  <a:pt x="72" y="407"/>
                </a:lnTo>
                <a:lnTo>
                  <a:pt x="72" y="408"/>
                </a:lnTo>
                <a:lnTo>
                  <a:pt x="72" y="408"/>
                </a:lnTo>
                <a:lnTo>
                  <a:pt x="72" y="407"/>
                </a:lnTo>
                <a:lnTo>
                  <a:pt x="72" y="405"/>
                </a:lnTo>
                <a:lnTo>
                  <a:pt x="75" y="402"/>
                </a:lnTo>
                <a:lnTo>
                  <a:pt x="75" y="402"/>
                </a:lnTo>
                <a:close/>
                <a:moveTo>
                  <a:pt x="82" y="465"/>
                </a:moveTo>
                <a:lnTo>
                  <a:pt x="82" y="465"/>
                </a:lnTo>
                <a:lnTo>
                  <a:pt x="83" y="467"/>
                </a:lnTo>
                <a:lnTo>
                  <a:pt x="82" y="468"/>
                </a:lnTo>
                <a:lnTo>
                  <a:pt x="81" y="471"/>
                </a:lnTo>
                <a:lnTo>
                  <a:pt x="81" y="472"/>
                </a:lnTo>
                <a:lnTo>
                  <a:pt x="81" y="472"/>
                </a:lnTo>
                <a:lnTo>
                  <a:pt x="82" y="471"/>
                </a:lnTo>
                <a:lnTo>
                  <a:pt x="82" y="471"/>
                </a:lnTo>
                <a:lnTo>
                  <a:pt x="83" y="473"/>
                </a:lnTo>
                <a:lnTo>
                  <a:pt x="83" y="473"/>
                </a:lnTo>
                <a:lnTo>
                  <a:pt x="82" y="473"/>
                </a:lnTo>
                <a:lnTo>
                  <a:pt x="82" y="474"/>
                </a:lnTo>
                <a:lnTo>
                  <a:pt x="82" y="476"/>
                </a:lnTo>
                <a:lnTo>
                  <a:pt x="81" y="477"/>
                </a:lnTo>
                <a:lnTo>
                  <a:pt x="81" y="477"/>
                </a:lnTo>
                <a:lnTo>
                  <a:pt x="80" y="476"/>
                </a:lnTo>
                <a:lnTo>
                  <a:pt x="79" y="476"/>
                </a:lnTo>
                <a:lnTo>
                  <a:pt x="79" y="477"/>
                </a:lnTo>
                <a:lnTo>
                  <a:pt x="79" y="477"/>
                </a:lnTo>
                <a:lnTo>
                  <a:pt x="77" y="476"/>
                </a:lnTo>
                <a:lnTo>
                  <a:pt x="77" y="474"/>
                </a:lnTo>
                <a:lnTo>
                  <a:pt x="79" y="472"/>
                </a:lnTo>
                <a:lnTo>
                  <a:pt x="79" y="472"/>
                </a:lnTo>
                <a:lnTo>
                  <a:pt x="80" y="474"/>
                </a:lnTo>
                <a:lnTo>
                  <a:pt x="80" y="474"/>
                </a:lnTo>
                <a:lnTo>
                  <a:pt x="81" y="474"/>
                </a:lnTo>
                <a:lnTo>
                  <a:pt x="81" y="474"/>
                </a:lnTo>
                <a:lnTo>
                  <a:pt x="81" y="474"/>
                </a:lnTo>
                <a:lnTo>
                  <a:pt x="80" y="474"/>
                </a:lnTo>
                <a:lnTo>
                  <a:pt x="80" y="469"/>
                </a:lnTo>
                <a:lnTo>
                  <a:pt x="80" y="469"/>
                </a:lnTo>
                <a:lnTo>
                  <a:pt x="79" y="469"/>
                </a:lnTo>
                <a:lnTo>
                  <a:pt x="79" y="469"/>
                </a:lnTo>
                <a:lnTo>
                  <a:pt x="77" y="468"/>
                </a:lnTo>
                <a:lnTo>
                  <a:pt x="77" y="468"/>
                </a:lnTo>
                <a:lnTo>
                  <a:pt x="80" y="468"/>
                </a:lnTo>
                <a:lnTo>
                  <a:pt x="81" y="468"/>
                </a:lnTo>
                <a:lnTo>
                  <a:pt x="82" y="468"/>
                </a:lnTo>
                <a:lnTo>
                  <a:pt x="82" y="465"/>
                </a:lnTo>
                <a:lnTo>
                  <a:pt x="82" y="46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81" y="382"/>
                </a:lnTo>
                <a:lnTo>
                  <a:pt x="81" y="380"/>
                </a:lnTo>
                <a:lnTo>
                  <a:pt x="81" y="380"/>
                </a:lnTo>
                <a:lnTo>
                  <a:pt x="82" y="380"/>
                </a:lnTo>
                <a:lnTo>
                  <a:pt x="82" y="382"/>
                </a:lnTo>
                <a:lnTo>
                  <a:pt x="81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50" y="24"/>
                </a:moveTo>
                <a:lnTo>
                  <a:pt x="50" y="24"/>
                </a:lnTo>
                <a:lnTo>
                  <a:pt x="50" y="23"/>
                </a:lnTo>
                <a:lnTo>
                  <a:pt x="50" y="20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24"/>
                </a:lnTo>
                <a:lnTo>
                  <a:pt x="50" y="24"/>
                </a:lnTo>
                <a:close/>
                <a:moveTo>
                  <a:pt x="80" y="383"/>
                </a:moveTo>
                <a:lnTo>
                  <a:pt x="80" y="383"/>
                </a:lnTo>
                <a:lnTo>
                  <a:pt x="81" y="385"/>
                </a:lnTo>
                <a:lnTo>
                  <a:pt x="82" y="387"/>
                </a:lnTo>
                <a:lnTo>
                  <a:pt x="82" y="387"/>
                </a:lnTo>
                <a:lnTo>
                  <a:pt x="82" y="389"/>
                </a:lnTo>
                <a:lnTo>
                  <a:pt x="81" y="390"/>
                </a:lnTo>
                <a:lnTo>
                  <a:pt x="81" y="390"/>
                </a:lnTo>
                <a:lnTo>
                  <a:pt x="81" y="390"/>
                </a:lnTo>
                <a:lnTo>
                  <a:pt x="81" y="388"/>
                </a:lnTo>
                <a:lnTo>
                  <a:pt x="81" y="385"/>
                </a:lnTo>
                <a:lnTo>
                  <a:pt x="81" y="385"/>
                </a:lnTo>
                <a:lnTo>
                  <a:pt x="80" y="385"/>
                </a:lnTo>
                <a:lnTo>
                  <a:pt x="80" y="387"/>
                </a:lnTo>
                <a:lnTo>
                  <a:pt x="80" y="387"/>
                </a:lnTo>
                <a:lnTo>
                  <a:pt x="79" y="385"/>
                </a:lnTo>
                <a:lnTo>
                  <a:pt x="80" y="383"/>
                </a:lnTo>
                <a:lnTo>
                  <a:pt x="80" y="383"/>
                </a:lnTo>
                <a:close/>
                <a:moveTo>
                  <a:pt x="79" y="15"/>
                </a:moveTo>
                <a:lnTo>
                  <a:pt x="79" y="15"/>
                </a:lnTo>
                <a:lnTo>
                  <a:pt x="80" y="15"/>
                </a:lnTo>
                <a:lnTo>
                  <a:pt x="80" y="18"/>
                </a:lnTo>
                <a:lnTo>
                  <a:pt x="80" y="18"/>
                </a:lnTo>
                <a:lnTo>
                  <a:pt x="81" y="16"/>
                </a:lnTo>
                <a:lnTo>
                  <a:pt x="82" y="18"/>
                </a:lnTo>
                <a:lnTo>
                  <a:pt x="82" y="18"/>
                </a:lnTo>
                <a:lnTo>
                  <a:pt x="83" y="20"/>
                </a:lnTo>
                <a:lnTo>
                  <a:pt x="83" y="24"/>
                </a:lnTo>
                <a:lnTo>
                  <a:pt x="83" y="24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48"/>
                </a:lnTo>
                <a:lnTo>
                  <a:pt x="86" y="56"/>
                </a:lnTo>
                <a:lnTo>
                  <a:pt x="86" y="56"/>
                </a:lnTo>
                <a:lnTo>
                  <a:pt x="86" y="60"/>
                </a:lnTo>
                <a:lnTo>
                  <a:pt x="86" y="60"/>
                </a:lnTo>
                <a:lnTo>
                  <a:pt x="87" y="63"/>
                </a:lnTo>
                <a:lnTo>
                  <a:pt x="87" y="63"/>
                </a:lnTo>
                <a:lnTo>
                  <a:pt x="86" y="65"/>
                </a:lnTo>
                <a:lnTo>
                  <a:pt x="86" y="65"/>
                </a:lnTo>
                <a:lnTo>
                  <a:pt x="87" y="73"/>
                </a:lnTo>
                <a:lnTo>
                  <a:pt x="86" y="79"/>
                </a:lnTo>
                <a:lnTo>
                  <a:pt x="86" y="79"/>
                </a:lnTo>
                <a:lnTo>
                  <a:pt x="85" y="79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0"/>
                </a:lnTo>
                <a:lnTo>
                  <a:pt x="86" y="80"/>
                </a:lnTo>
                <a:lnTo>
                  <a:pt x="86" y="80"/>
                </a:lnTo>
                <a:lnTo>
                  <a:pt x="87" y="85"/>
                </a:lnTo>
                <a:lnTo>
                  <a:pt x="88" y="88"/>
                </a:lnTo>
                <a:lnTo>
                  <a:pt x="88" y="88"/>
                </a:lnTo>
                <a:lnTo>
                  <a:pt x="88" y="89"/>
                </a:lnTo>
                <a:lnTo>
                  <a:pt x="88" y="90"/>
                </a:lnTo>
                <a:lnTo>
                  <a:pt x="87" y="90"/>
                </a:lnTo>
                <a:lnTo>
                  <a:pt x="87" y="90"/>
                </a:lnTo>
                <a:lnTo>
                  <a:pt x="88" y="93"/>
                </a:lnTo>
                <a:lnTo>
                  <a:pt x="88" y="94"/>
                </a:lnTo>
                <a:lnTo>
                  <a:pt x="87" y="95"/>
                </a:lnTo>
                <a:lnTo>
                  <a:pt x="87" y="95"/>
                </a:lnTo>
                <a:lnTo>
                  <a:pt x="89" y="95"/>
                </a:lnTo>
                <a:lnTo>
                  <a:pt x="89" y="95"/>
                </a:lnTo>
                <a:lnTo>
                  <a:pt x="89" y="96"/>
                </a:lnTo>
                <a:lnTo>
                  <a:pt x="89" y="98"/>
                </a:lnTo>
                <a:lnTo>
                  <a:pt x="89" y="98"/>
                </a:lnTo>
                <a:lnTo>
                  <a:pt x="91" y="96"/>
                </a:lnTo>
                <a:lnTo>
                  <a:pt x="93" y="95"/>
                </a:lnTo>
                <a:lnTo>
                  <a:pt x="93" y="95"/>
                </a:lnTo>
                <a:lnTo>
                  <a:pt x="91" y="95"/>
                </a:lnTo>
                <a:lnTo>
                  <a:pt x="89" y="94"/>
                </a:lnTo>
                <a:lnTo>
                  <a:pt x="89" y="94"/>
                </a:lnTo>
                <a:lnTo>
                  <a:pt x="89" y="93"/>
                </a:lnTo>
                <a:lnTo>
                  <a:pt x="89" y="90"/>
                </a:lnTo>
                <a:lnTo>
                  <a:pt x="92" y="90"/>
                </a:lnTo>
                <a:lnTo>
                  <a:pt x="92" y="90"/>
                </a:lnTo>
                <a:lnTo>
                  <a:pt x="92" y="89"/>
                </a:lnTo>
                <a:lnTo>
                  <a:pt x="91" y="89"/>
                </a:lnTo>
                <a:lnTo>
                  <a:pt x="89" y="88"/>
                </a:lnTo>
                <a:lnTo>
                  <a:pt x="88" y="86"/>
                </a:lnTo>
                <a:lnTo>
                  <a:pt x="88" y="86"/>
                </a:lnTo>
                <a:lnTo>
                  <a:pt x="91" y="88"/>
                </a:lnTo>
                <a:lnTo>
                  <a:pt x="91" y="88"/>
                </a:lnTo>
                <a:lnTo>
                  <a:pt x="91" y="86"/>
                </a:lnTo>
                <a:lnTo>
                  <a:pt x="91" y="85"/>
                </a:lnTo>
                <a:lnTo>
                  <a:pt x="89" y="84"/>
                </a:lnTo>
                <a:lnTo>
                  <a:pt x="91" y="83"/>
                </a:lnTo>
                <a:lnTo>
                  <a:pt x="91" y="83"/>
                </a:lnTo>
                <a:lnTo>
                  <a:pt x="88" y="80"/>
                </a:lnTo>
                <a:lnTo>
                  <a:pt x="88" y="76"/>
                </a:lnTo>
                <a:lnTo>
                  <a:pt x="88" y="76"/>
                </a:lnTo>
                <a:lnTo>
                  <a:pt x="89" y="80"/>
                </a:lnTo>
                <a:lnTo>
                  <a:pt x="89" y="80"/>
                </a:lnTo>
                <a:lnTo>
                  <a:pt x="92" y="78"/>
                </a:lnTo>
                <a:lnTo>
                  <a:pt x="92" y="78"/>
                </a:lnTo>
                <a:lnTo>
                  <a:pt x="92" y="76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89" y="76"/>
                </a:lnTo>
                <a:lnTo>
                  <a:pt x="89" y="76"/>
                </a:lnTo>
                <a:lnTo>
                  <a:pt x="88" y="75"/>
                </a:lnTo>
                <a:lnTo>
                  <a:pt x="88" y="74"/>
                </a:lnTo>
                <a:lnTo>
                  <a:pt x="89" y="73"/>
                </a:lnTo>
                <a:lnTo>
                  <a:pt x="89" y="73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89" y="75"/>
                </a:lnTo>
                <a:lnTo>
                  <a:pt x="91" y="75"/>
                </a:lnTo>
                <a:lnTo>
                  <a:pt x="92" y="76"/>
                </a:lnTo>
                <a:lnTo>
                  <a:pt x="92" y="76"/>
                </a:lnTo>
                <a:lnTo>
                  <a:pt x="93" y="75"/>
                </a:lnTo>
                <a:lnTo>
                  <a:pt x="93" y="73"/>
                </a:lnTo>
                <a:lnTo>
                  <a:pt x="93" y="70"/>
                </a:lnTo>
                <a:lnTo>
                  <a:pt x="93" y="70"/>
                </a:lnTo>
                <a:lnTo>
                  <a:pt x="92" y="70"/>
                </a:lnTo>
                <a:lnTo>
                  <a:pt x="92" y="71"/>
                </a:lnTo>
                <a:lnTo>
                  <a:pt x="92" y="73"/>
                </a:lnTo>
                <a:lnTo>
                  <a:pt x="92" y="73"/>
                </a:lnTo>
                <a:lnTo>
                  <a:pt x="92" y="73"/>
                </a:lnTo>
                <a:lnTo>
                  <a:pt x="91" y="73"/>
                </a:lnTo>
                <a:lnTo>
                  <a:pt x="89" y="73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92" y="70"/>
                </a:lnTo>
                <a:lnTo>
                  <a:pt x="92" y="70"/>
                </a:lnTo>
                <a:lnTo>
                  <a:pt x="93" y="69"/>
                </a:lnTo>
                <a:lnTo>
                  <a:pt x="94" y="66"/>
                </a:lnTo>
                <a:lnTo>
                  <a:pt x="94" y="66"/>
                </a:lnTo>
                <a:lnTo>
                  <a:pt x="97" y="68"/>
                </a:lnTo>
                <a:lnTo>
                  <a:pt x="97" y="68"/>
                </a:lnTo>
                <a:lnTo>
                  <a:pt x="95" y="69"/>
                </a:lnTo>
                <a:lnTo>
                  <a:pt x="95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9" y="69"/>
                </a:lnTo>
                <a:lnTo>
                  <a:pt x="99" y="69"/>
                </a:lnTo>
                <a:lnTo>
                  <a:pt x="99" y="69"/>
                </a:lnTo>
                <a:lnTo>
                  <a:pt x="99" y="70"/>
                </a:lnTo>
                <a:lnTo>
                  <a:pt x="99" y="73"/>
                </a:lnTo>
                <a:lnTo>
                  <a:pt x="99" y="73"/>
                </a:lnTo>
                <a:lnTo>
                  <a:pt x="99" y="75"/>
                </a:lnTo>
                <a:lnTo>
                  <a:pt x="99" y="75"/>
                </a:lnTo>
                <a:lnTo>
                  <a:pt x="98" y="84"/>
                </a:lnTo>
                <a:lnTo>
                  <a:pt x="98" y="84"/>
                </a:lnTo>
                <a:lnTo>
                  <a:pt x="98" y="86"/>
                </a:lnTo>
                <a:lnTo>
                  <a:pt x="98" y="86"/>
                </a:lnTo>
                <a:lnTo>
                  <a:pt x="98" y="94"/>
                </a:lnTo>
                <a:lnTo>
                  <a:pt x="98" y="100"/>
                </a:lnTo>
                <a:lnTo>
                  <a:pt x="98" y="100"/>
                </a:lnTo>
                <a:lnTo>
                  <a:pt x="97" y="105"/>
                </a:lnTo>
                <a:lnTo>
                  <a:pt x="97" y="105"/>
                </a:lnTo>
                <a:lnTo>
                  <a:pt x="95" y="120"/>
                </a:lnTo>
                <a:lnTo>
                  <a:pt x="93" y="135"/>
                </a:lnTo>
                <a:lnTo>
                  <a:pt x="93" y="135"/>
                </a:lnTo>
                <a:lnTo>
                  <a:pt x="92" y="138"/>
                </a:lnTo>
                <a:lnTo>
                  <a:pt x="92" y="138"/>
                </a:lnTo>
                <a:lnTo>
                  <a:pt x="92" y="141"/>
                </a:lnTo>
                <a:lnTo>
                  <a:pt x="92" y="145"/>
                </a:lnTo>
                <a:lnTo>
                  <a:pt x="92" y="145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2" y="150"/>
                </a:lnTo>
                <a:lnTo>
                  <a:pt x="92" y="151"/>
                </a:lnTo>
                <a:lnTo>
                  <a:pt x="91" y="153"/>
                </a:lnTo>
                <a:lnTo>
                  <a:pt x="91" y="153"/>
                </a:lnTo>
                <a:lnTo>
                  <a:pt x="91" y="155"/>
                </a:lnTo>
                <a:lnTo>
                  <a:pt x="91" y="158"/>
                </a:lnTo>
                <a:lnTo>
                  <a:pt x="91" y="160"/>
                </a:lnTo>
                <a:lnTo>
                  <a:pt x="91" y="163"/>
                </a:lnTo>
                <a:lnTo>
                  <a:pt x="91" y="163"/>
                </a:lnTo>
                <a:lnTo>
                  <a:pt x="91" y="163"/>
                </a:lnTo>
                <a:lnTo>
                  <a:pt x="89" y="163"/>
                </a:lnTo>
                <a:lnTo>
                  <a:pt x="89" y="161"/>
                </a:lnTo>
                <a:lnTo>
                  <a:pt x="89" y="161"/>
                </a:lnTo>
                <a:lnTo>
                  <a:pt x="89" y="161"/>
                </a:lnTo>
                <a:lnTo>
                  <a:pt x="88" y="163"/>
                </a:lnTo>
                <a:lnTo>
                  <a:pt x="88" y="164"/>
                </a:lnTo>
                <a:lnTo>
                  <a:pt x="89" y="165"/>
                </a:lnTo>
                <a:lnTo>
                  <a:pt x="91" y="165"/>
                </a:lnTo>
                <a:lnTo>
                  <a:pt x="91" y="165"/>
                </a:lnTo>
                <a:lnTo>
                  <a:pt x="89" y="169"/>
                </a:lnTo>
                <a:lnTo>
                  <a:pt x="89" y="170"/>
                </a:lnTo>
                <a:lnTo>
                  <a:pt x="88" y="171"/>
                </a:lnTo>
                <a:lnTo>
                  <a:pt x="88" y="171"/>
                </a:lnTo>
                <a:lnTo>
                  <a:pt x="88" y="174"/>
                </a:lnTo>
                <a:lnTo>
                  <a:pt x="88" y="176"/>
                </a:lnTo>
                <a:lnTo>
                  <a:pt x="88" y="179"/>
                </a:lnTo>
                <a:lnTo>
                  <a:pt x="88" y="181"/>
                </a:lnTo>
                <a:lnTo>
                  <a:pt x="88" y="181"/>
                </a:lnTo>
                <a:lnTo>
                  <a:pt x="88" y="183"/>
                </a:lnTo>
                <a:lnTo>
                  <a:pt x="87" y="183"/>
                </a:lnTo>
                <a:lnTo>
                  <a:pt x="87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90"/>
                </a:lnTo>
                <a:lnTo>
                  <a:pt x="86" y="195"/>
                </a:lnTo>
                <a:lnTo>
                  <a:pt x="86" y="195"/>
                </a:lnTo>
                <a:lnTo>
                  <a:pt x="86" y="198"/>
                </a:lnTo>
                <a:lnTo>
                  <a:pt x="87" y="199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204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6" y="211"/>
                </a:lnTo>
                <a:lnTo>
                  <a:pt x="86" y="211"/>
                </a:lnTo>
                <a:lnTo>
                  <a:pt x="86" y="213"/>
                </a:lnTo>
                <a:lnTo>
                  <a:pt x="86" y="213"/>
                </a:lnTo>
                <a:lnTo>
                  <a:pt x="86" y="214"/>
                </a:lnTo>
                <a:lnTo>
                  <a:pt x="86" y="215"/>
                </a:lnTo>
                <a:lnTo>
                  <a:pt x="86" y="215"/>
                </a:lnTo>
                <a:lnTo>
                  <a:pt x="85" y="221"/>
                </a:lnTo>
                <a:lnTo>
                  <a:pt x="85" y="221"/>
                </a:lnTo>
                <a:lnTo>
                  <a:pt x="86" y="226"/>
                </a:lnTo>
                <a:lnTo>
                  <a:pt x="86" y="226"/>
                </a:lnTo>
                <a:lnTo>
                  <a:pt x="87" y="230"/>
                </a:lnTo>
                <a:lnTo>
                  <a:pt x="87" y="230"/>
                </a:lnTo>
                <a:lnTo>
                  <a:pt x="87" y="243"/>
                </a:lnTo>
                <a:lnTo>
                  <a:pt x="87" y="243"/>
                </a:lnTo>
                <a:lnTo>
                  <a:pt x="87" y="248"/>
                </a:lnTo>
                <a:lnTo>
                  <a:pt x="87" y="250"/>
                </a:lnTo>
                <a:lnTo>
                  <a:pt x="86" y="253"/>
                </a:lnTo>
                <a:lnTo>
                  <a:pt x="86" y="253"/>
                </a:lnTo>
                <a:lnTo>
                  <a:pt x="87" y="255"/>
                </a:lnTo>
                <a:lnTo>
                  <a:pt x="87" y="255"/>
                </a:lnTo>
                <a:lnTo>
                  <a:pt x="87" y="257"/>
                </a:lnTo>
                <a:lnTo>
                  <a:pt x="87" y="257"/>
                </a:lnTo>
                <a:lnTo>
                  <a:pt x="88" y="262"/>
                </a:lnTo>
                <a:lnTo>
                  <a:pt x="88" y="262"/>
                </a:lnTo>
                <a:lnTo>
                  <a:pt x="87" y="267"/>
                </a:lnTo>
                <a:lnTo>
                  <a:pt x="87" y="272"/>
                </a:lnTo>
                <a:lnTo>
                  <a:pt x="87" y="272"/>
                </a:lnTo>
                <a:lnTo>
                  <a:pt x="88" y="274"/>
                </a:lnTo>
                <a:lnTo>
                  <a:pt x="88" y="274"/>
                </a:lnTo>
                <a:lnTo>
                  <a:pt x="87" y="277"/>
                </a:lnTo>
                <a:lnTo>
                  <a:pt x="87" y="277"/>
                </a:lnTo>
                <a:lnTo>
                  <a:pt x="88" y="279"/>
                </a:lnTo>
                <a:lnTo>
                  <a:pt x="88" y="279"/>
                </a:lnTo>
                <a:lnTo>
                  <a:pt x="87" y="282"/>
                </a:lnTo>
                <a:lnTo>
                  <a:pt x="87" y="282"/>
                </a:lnTo>
                <a:lnTo>
                  <a:pt x="88" y="284"/>
                </a:lnTo>
                <a:lnTo>
                  <a:pt x="88" y="284"/>
                </a:lnTo>
                <a:lnTo>
                  <a:pt x="88" y="290"/>
                </a:lnTo>
                <a:lnTo>
                  <a:pt x="88" y="298"/>
                </a:lnTo>
                <a:lnTo>
                  <a:pt x="88" y="298"/>
                </a:lnTo>
                <a:lnTo>
                  <a:pt x="87" y="299"/>
                </a:lnTo>
                <a:lnTo>
                  <a:pt x="87" y="299"/>
                </a:lnTo>
                <a:lnTo>
                  <a:pt x="88" y="303"/>
                </a:lnTo>
                <a:lnTo>
                  <a:pt x="88" y="305"/>
                </a:lnTo>
                <a:lnTo>
                  <a:pt x="88" y="308"/>
                </a:lnTo>
                <a:lnTo>
                  <a:pt x="88" y="308"/>
                </a:lnTo>
                <a:lnTo>
                  <a:pt x="88" y="309"/>
                </a:lnTo>
                <a:lnTo>
                  <a:pt x="88" y="312"/>
                </a:lnTo>
                <a:lnTo>
                  <a:pt x="88" y="318"/>
                </a:lnTo>
                <a:lnTo>
                  <a:pt x="88" y="318"/>
                </a:lnTo>
                <a:lnTo>
                  <a:pt x="87" y="317"/>
                </a:lnTo>
                <a:lnTo>
                  <a:pt x="87" y="317"/>
                </a:lnTo>
                <a:lnTo>
                  <a:pt x="86" y="315"/>
                </a:lnTo>
                <a:lnTo>
                  <a:pt x="86" y="315"/>
                </a:lnTo>
                <a:lnTo>
                  <a:pt x="87" y="318"/>
                </a:lnTo>
                <a:lnTo>
                  <a:pt x="88" y="318"/>
                </a:lnTo>
                <a:lnTo>
                  <a:pt x="88" y="318"/>
                </a:lnTo>
                <a:lnTo>
                  <a:pt x="87" y="320"/>
                </a:lnTo>
                <a:lnTo>
                  <a:pt x="87" y="324"/>
                </a:lnTo>
                <a:lnTo>
                  <a:pt x="87" y="324"/>
                </a:lnTo>
                <a:lnTo>
                  <a:pt x="87" y="325"/>
                </a:lnTo>
                <a:lnTo>
                  <a:pt x="88" y="325"/>
                </a:lnTo>
                <a:lnTo>
                  <a:pt x="89" y="327"/>
                </a:lnTo>
                <a:lnTo>
                  <a:pt x="89" y="327"/>
                </a:lnTo>
                <a:lnTo>
                  <a:pt x="89" y="335"/>
                </a:lnTo>
                <a:lnTo>
                  <a:pt x="88" y="343"/>
                </a:lnTo>
                <a:lnTo>
                  <a:pt x="88" y="343"/>
                </a:lnTo>
                <a:lnTo>
                  <a:pt x="89" y="347"/>
                </a:lnTo>
                <a:lnTo>
                  <a:pt x="89" y="347"/>
                </a:lnTo>
                <a:lnTo>
                  <a:pt x="89" y="353"/>
                </a:lnTo>
                <a:lnTo>
                  <a:pt x="89" y="358"/>
                </a:lnTo>
                <a:lnTo>
                  <a:pt x="89" y="358"/>
                </a:lnTo>
                <a:lnTo>
                  <a:pt x="89" y="362"/>
                </a:lnTo>
                <a:lnTo>
                  <a:pt x="89" y="362"/>
                </a:lnTo>
                <a:lnTo>
                  <a:pt x="88" y="364"/>
                </a:lnTo>
                <a:lnTo>
                  <a:pt x="88" y="364"/>
                </a:lnTo>
                <a:lnTo>
                  <a:pt x="89" y="368"/>
                </a:lnTo>
                <a:lnTo>
                  <a:pt x="89" y="368"/>
                </a:lnTo>
                <a:lnTo>
                  <a:pt x="87" y="382"/>
                </a:lnTo>
                <a:lnTo>
                  <a:pt x="87" y="382"/>
                </a:lnTo>
                <a:lnTo>
                  <a:pt x="87" y="382"/>
                </a:lnTo>
                <a:lnTo>
                  <a:pt x="87" y="380"/>
                </a:lnTo>
                <a:lnTo>
                  <a:pt x="87" y="378"/>
                </a:lnTo>
                <a:lnTo>
                  <a:pt x="87" y="378"/>
                </a:lnTo>
                <a:lnTo>
                  <a:pt x="86" y="375"/>
                </a:lnTo>
                <a:lnTo>
                  <a:pt x="86" y="374"/>
                </a:lnTo>
                <a:lnTo>
                  <a:pt x="87" y="374"/>
                </a:lnTo>
                <a:lnTo>
                  <a:pt x="87" y="374"/>
                </a:lnTo>
                <a:lnTo>
                  <a:pt x="87" y="373"/>
                </a:lnTo>
                <a:lnTo>
                  <a:pt x="86" y="372"/>
                </a:lnTo>
                <a:lnTo>
                  <a:pt x="86" y="372"/>
                </a:lnTo>
                <a:lnTo>
                  <a:pt x="86" y="370"/>
                </a:lnTo>
                <a:lnTo>
                  <a:pt x="86" y="370"/>
                </a:lnTo>
                <a:lnTo>
                  <a:pt x="87" y="369"/>
                </a:lnTo>
                <a:lnTo>
                  <a:pt x="87" y="369"/>
                </a:lnTo>
                <a:lnTo>
                  <a:pt x="87" y="369"/>
                </a:lnTo>
                <a:lnTo>
                  <a:pt x="86" y="369"/>
                </a:lnTo>
                <a:lnTo>
                  <a:pt x="86" y="368"/>
                </a:lnTo>
                <a:lnTo>
                  <a:pt x="86" y="367"/>
                </a:lnTo>
                <a:lnTo>
                  <a:pt x="87" y="365"/>
                </a:lnTo>
                <a:lnTo>
                  <a:pt x="87" y="365"/>
                </a:lnTo>
                <a:lnTo>
                  <a:pt x="86" y="365"/>
                </a:lnTo>
                <a:lnTo>
                  <a:pt x="85" y="365"/>
                </a:lnTo>
                <a:lnTo>
                  <a:pt x="85" y="367"/>
                </a:lnTo>
                <a:lnTo>
                  <a:pt x="83" y="367"/>
                </a:lnTo>
                <a:lnTo>
                  <a:pt x="83" y="367"/>
                </a:lnTo>
                <a:lnTo>
                  <a:pt x="83" y="358"/>
                </a:lnTo>
                <a:lnTo>
                  <a:pt x="83" y="358"/>
                </a:lnTo>
                <a:lnTo>
                  <a:pt x="82" y="358"/>
                </a:lnTo>
                <a:lnTo>
                  <a:pt x="82" y="359"/>
                </a:lnTo>
                <a:lnTo>
                  <a:pt x="81" y="359"/>
                </a:lnTo>
                <a:lnTo>
                  <a:pt x="80" y="359"/>
                </a:lnTo>
                <a:lnTo>
                  <a:pt x="80" y="359"/>
                </a:lnTo>
                <a:lnTo>
                  <a:pt x="80" y="357"/>
                </a:lnTo>
                <a:lnTo>
                  <a:pt x="80" y="354"/>
                </a:lnTo>
                <a:lnTo>
                  <a:pt x="80" y="352"/>
                </a:lnTo>
                <a:lnTo>
                  <a:pt x="81" y="349"/>
                </a:lnTo>
                <a:lnTo>
                  <a:pt x="81" y="349"/>
                </a:lnTo>
                <a:lnTo>
                  <a:pt x="80" y="348"/>
                </a:lnTo>
                <a:lnTo>
                  <a:pt x="79" y="349"/>
                </a:lnTo>
                <a:lnTo>
                  <a:pt x="79" y="349"/>
                </a:lnTo>
                <a:lnTo>
                  <a:pt x="79" y="348"/>
                </a:lnTo>
                <a:lnTo>
                  <a:pt x="79" y="347"/>
                </a:lnTo>
                <a:lnTo>
                  <a:pt x="80" y="347"/>
                </a:lnTo>
                <a:lnTo>
                  <a:pt x="79" y="347"/>
                </a:lnTo>
                <a:lnTo>
                  <a:pt x="79" y="347"/>
                </a:lnTo>
                <a:lnTo>
                  <a:pt x="80" y="345"/>
                </a:lnTo>
                <a:lnTo>
                  <a:pt x="80" y="347"/>
                </a:lnTo>
                <a:lnTo>
                  <a:pt x="81" y="347"/>
                </a:lnTo>
                <a:lnTo>
                  <a:pt x="81" y="347"/>
                </a:lnTo>
                <a:lnTo>
                  <a:pt x="80" y="342"/>
                </a:lnTo>
                <a:lnTo>
                  <a:pt x="80" y="335"/>
                </a:lnTo>
                <a:lnTo>
                  <a:pt x="80" y="335"/>
                </a:lnTo>
                <a:lnTo>
                  <a:pt x="80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32"/>
                </a:lnTo>
                <a:lnTo>
                  <a:pt x="80" y="329"/>
                </a:lnTo>
                <a:lnTo>
                  <a:pt x="80" y="325"/>
                </a:lnTo>
                <a:lnTo>
                  <a:pt x="80" y="325"/>
                </a:lnTo>
                <a:lnTo>
                  <a:pt x="80" y="325"/>
                </a:lnTo>
                <a:lnTo>
                  <a:pt x="79" y="324"/>
                </a:lnTo>
                <a:lnTo>
                  <a:pt x="79" y="324"/>
                </a:lnTo>
                <a:lnTo>
                  <a:pt x="79" y="323"/>
                </a:lnTo>
                <a:lnTo>
                  <a:pt x="79" y="323"/>
                </a:lnTo>
                <a:lnTo>
                  <a:pt x="79" y="320"/>
                </a:lnTo>
                <a:lnTo>
                  <a:pt x="80" y="319"/>
                </a:lnTo>
                <a:lnTo>
                  <a:pt x="80" y="319"/>
                </a:lnTo>
                <a:lnTo>
                  <a:pt x="79" y="318"/>
                </a:lnTo>
                <a:lnTo>
                  <a:pt x="79" y="318"/>
                </a:lnTo>
                <a:lnTo>
                  <a:pt x="79" y="318"/>
                </a:lnTo>
                <a:lnTo>
                  <a:pt x="79" y="315"/>
                </a:lnTo>
                <a:lnTo>
                  <a:pt x="79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5"/>
                </a:lnTo>
                <a:lnTo>
                  <a:pt x="77" y="319"/>
                </a:lnTo>
                <a:lnTo>
                  <a:pt x="77" y="319"/>
                </a:lnTo>
                <a:lnTo>
                  <a:pt x="75" y="319"/>
                </a:lnTo>
                <a:lnTo>
                  <a:pt x="75" y="320"/>
                </a:lnTo>
                <a:lnTo>
                  <a:pt x="75" y="320"/>
                </a:lnTo>
                <a:lnTo>
                  <a:pt x="75" y="322"/>
                </a:lnTo>
                <a:lnTo>
                  <a:pt x="75" y="322"/>
                </a:lnTo>
                <a:lnTo>
                  <a:pt x="76" y="320"/>
                </a:lnTo>
                <a:lnTo>
                  <a:pt x="77" y="320"/>
                </a:lnTo>
                <a:lnTo>
                  <a:pt x="77" y="320"/>
                </a:lnTo>
                <a:lnTo>
                  <a:pt x="76" y="330"/>
                </a:lnTo>
                <a:lnTo>
                  <a:pt x="76" y="339"/>
                </a:lnTo>
                <a:lnTo>
                  <a:pt x="76" y="355"/>
                </a:lnTo>
                <a:lnTo>
                  <a:pt x="76" y="355"/>
                </a:lnTo>
                <a:lnTo>
                  <a:pt x="75" y="357"/>
                </a:lnTo>
                <a:lnTo>
                  <a:pt x="74" y="355"/>
                </a:lnTo>
                <a:lnTo>
                  <a:pt x="74" y="355"/>
                </a:lnTo>
                <a:lnTo>
                  <a:pt x="74" y="362"/>
                </a:lnTo>
                <a:lnTo>
                  <a:pt x="74" y="367"/>
                </a:lnTo>
                <a:lnTo>
                  <a:pt x="74" y="367"/>
                </a:lnTo>
                <a:lnTo>
                  <a:pt x="75" y="367"/>
                </a:lnTo>
                <a:lnTo>
                  <a:pt x="75" y="368"/>
                </a:lnTo>
                <a:lnTo>
                  <a:pt x="75" y="368"/>
                </a:lnTo>
                <a:lnTo>
                  <a:pt x="74" y="369"/>
                </a:lnTo>
                <a:lnTo>
                  <a:pt x="74" y="370"/>
                </a:lnTo>
                <a:lnTo>
                  <a:pt x="72" y="370"/>
                </a:lnTo>
                <a:lnTo>
                  <a:pt x="72" y="370"/>
                </a:lnTo>
                <a:lnTo>
                  <a:pt x="72" y="372"/>
                </a:lnTo>
                <a:lnTo>
                  <a:pt x="75" y="372"/>
                </a:lnTo>
                <a:lnTo>
                  <a:pt x="75" y="372"/>
                </a:lnTo>
                <a:lnTo>
                  <a:pt x="74" y="372"/>
                </a:lnTo>
                <a:lnTo>
                  <a:pt x="74" y="373"/>
                </a:lnTo>
                <a:lnTo>
                  <a:pt x="74" y="373"/>
                </a:lnTo>
                <a:lnTo>
                  <a:pt x="72" y="373"/>
                </a:lnTo>
                <a:lnTo>
                  <a:pt x="71" y="372"/>
                </a:lnTo>
                <a:lnTo>
                  <a:pt x="70" y="369"/>
                </a:lnTo>
                <a:lnTo>
                  <a:pt x="70" y="369"/>
                </a:lnTo>
                <a:lnTo>
                  <a:pt x="70" y="368"/>
                </a:lnTo>
                <a:lnTo>
                  <a:pt x="70" y="364"/>
                </a:lnTo>
                <a:lnTo>
                  <a:pt x="70" y="364"/>
                </a:lnTo>
                <a:lnTo>
                  <a:pt x="71" y="364"/>
                </a:lnTo>
                <a:lnTo>
                  <a:pt x="71" y="365"/>
                </a:lnTo>
                <a:lnTo>
                  <a:pt x="71" y="365"/>
                </a:lnTo>
                <a:lnTo>
                  <a:pt x="72" y="367"/>
                </a:lnTo>
                <a:lnTo>
                  <a:pt x="72" y="367"/>
                </a:lnTo>
                <a:lnTo>
                  <a:pt x="72" y="365"/>
                </a:lnTo>
                <a:lnTo>
                  <a:pt x="72" y="363"/>
                </a:lnTo>
                <a:lnTo>
                  <a:pt x="71" y="363"/>
                </a:lnTo>
                <a:lnTo>
                  <a:pt x="70" y="363"/>
                </a:lnTo>
                <a:lnTo>
                  <a:pt x="70" y="363"/>
                </a:lnTo>
                <a:lnTo>
                  <a:pt x="70" y="360"/>
                </a:lnTo>
                <a:lnTo>
                  <a:pt x="70" y="359"/>
                </a:lnTo>
                <a:lnTo>
                  <a:pt x="70" y="358"/>
                </a:lnTo>
                <a:lnTo>
                  <a:pt x="70" y="358"/>
                </a:lnTo>
                <a:lnTo>
                  <a:pt x="71" y="359"/>
                </a:lnTo>
                <a:lnTo>
                  <a:pt x="71" y="360"/>
                </a:lnTo>
                <a:lnTo>
                  <a:pt x="71" y="360"/>
                </a:lnTo>
                <a:lnTo>
                  <a:pt x="72" y="359"/>
                </a:lnTo>
                <a:lnTo>
                  <a:pt x="72" y="358"/>
                </a:lnTo>
                <a:lnTo>
                  <a:pt x="71" y="357"/>
                </a:lnTo>
                <a:lnTo>
                  <a:pt x="70" y="357"/>
                </a:lnTo>
                <a:lnTo>
                  <a:pt x="70" y="357"/>
                </a:lnTo>
                <a:lnTo>
                  <a:pt x="71" y="352"/>
                </a:lnTo>
                <a:lnTo>
                  <a:pt x="71" y="347"/>
                </a:lnTo>
                <a:lnTo>
                  <a:pt x="71" y="347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1" y="340"/>
                </a:lnTo>
                <a:lnTo>
                  <a:pt x="71" y="340"/>
                </a:lnTo>
                <a:lnTo>
                  <a:pt x="71" y="332"/>
                </a:lnTo>
                <a:lnTo>
                  <a:pt x="71" y="328"/>
                </a:lnTo>
                <a:lnTo>
                  <a:pt x="72" y="323"/>
                </a:lnTo>
                <a:lnTo>
                  <a:pt x="72" y="323"/>
                </a:lnTo>
                <a:lnTo>
                  <a:pt x="74" y="324"/>
                </a:lnTo>
                <a:lnTo>
                  <a:pt x="74" y="324"/>
                </a:lnTo>
                <a:lnTo>
                  <a:pt x="74" y="327"/>
                </a:lnTo>
                <a:lnTo>
                  <a:pt x="74" y="327"/>
                </a:lnTo>
                <a:lnTo>
                  <a:pt x="74" y="325"/>
                </a:lnTo>
                <a:lnTo>
                  <a:pt x="74" y="323"/>
                </a:lnTo>
                <a:lnTo>
                  <a:pt x="71" y="322"/>
                </a:lnTo>
                <a:lnTo>
                  <a:pt x="71" y="322"/>
                </a:lnTo>
                <a:lnTo>
                  <a:pt x="72" y="310"/>
                </a:lnTo>
                <a:lnTo>
                  <a:pt x="72" y="300"/>
                </a:lnTo>
                <a:lnTo>
                  <a:pt x="72" y="300"/>
                </a:lnTo>
                <a:lnTo>
                  <a:pt x="74" y="299"/>
                </a:lnTo>
                <a:lnTo>
                  <a:pt x="75" y="300"/>
                </a:lnTo>
                <a:lnTo>
                  <a:pt x="75" y="300"/>
                </a:lnTo>
                <a:lnTo>
                  <a:pt x="74" y="299"/>
                </a:lnTo>
                <a:lnTo>
                  <a:pt x="74" y="298"/>
                </a:lnTo>
                <a:lnTo>
                  <a:pt x="74" y="298"/>
                </a:lnTo>
                <a:lnTo>
                  <a:pt x="74" y="290"/>
                </a:lnTo>
                <a:lnTo>
                  <a:pt x="74" y="283"/>
                </a:lnTo>
                <a:lnTo>
                  <a:pt x="74" y="283"/>
                </a:lnTo>
                <a:lnTo>
                  <a:pt x="74" y="277"/>
                </a:lnTo>
                <a:lnTo>
                  <a:pt x="74" y="277"/>
                </a:lnTo>
                <a:lnTo>
                  <a:pt x="75" y="272"/>
                </a:lnTo>
                <a:lnTo>
                  <a:pt x="75" y="272"/>
                </a:lnTo>
                <a:lnTo>
                  <a:pt x="74" y="268"/>
                </a:lnTo>
                <a:lnTo>
                  <a:pt x="74" y="268"/>
                </a:lnTo>
                <a:lnTo>
                  <a:pt x="75" y="265"/>
                </a:lnTo>
                <a:lnTo>
                  <a:pt x="75" y="265"/>
                </a:lnTo>
                <a:lnTo>
                  <a:pt x="74" y="259"/>
                </a:lnTo>
                <a:lnTo>
                  <a:pt x="74" y="259"/>
                </a:lnTo>
                <a:lnTo>
                  <a:pt x="74" y="258"/>
                </a:lnTo>
                <a:lnTo>
                  <a:pt x="72" y="258"/>
                </a:lnTo>
                <a:lnTo>
                  <a:pt x="72" y="258"/>
                </a:lnTo>
                <a:lnTo>
                  <a:pt x="74" y="255"/>
                </a:lnTo>
                <a:lnTo>
                  <a:pt x="74" y="253"/>
                </a:lnTo>
                <a:lnTo>
                  <a:pt x="74" y="253"/>
                </a:lnTo>
                <a:lnTo>
                  <a:pt x="74" y="252"/>
                </a:lnTo>
                <a:lnTo>
                  <a:pt x="74" y="250"/>
                </a:lnTo>
                <a:lnTo>
                  <a:pt x="72" y="249"/>
                </a:lnTo>
                <a:lnTo>
                  <a:pt x="72" y="249"/>
                </a:lnTo>
                <a:lnTo>
                  <a:pt x="74" y="248"/>
                </a:lnTo>
                <a:lnTo>
                  <a:pt x="74" y="245"/>
                </a:lnTo>
                <a:lnTo>
                  <a:pt x="74" y="245"/>
                </a:lnTo>
                <a:lnTo>
                  <a:pt x="74" y="247"/>
                </a:lnTo>
                <a:lnTo>
                  <a:pt x="74" y="247"/>
                </a:lnTo>
                <a:lnTo>
                  <a:pt x="74" y="247"/>
                </a:lnTo>
                <a:lnTo>
                  <a:pt x="72" y="247"/>
                </a:lnTo>
                <a:lnTo>
                  <a:pt x="72" y="245"/>
                </a:lnTo>
                <a:lnTo>
                  <a:pt x="72" y="244"/>
                </a:lnTo>
                <a:lnTo>
                  <a:pt x="72" y="244"/>
                </a:lnTo>
                <a:lnTo>
                  <a:pt x="72" y="233"/>
                </a:lnTo>
                <a:lnTo>
                  <a:pt x="74" y="220"/>
                </a:lnTo>
                <a:lnTo>
                  <a:pt x="74" y="220"/>
                </a:lnTo>
                <a:lnTo>
                  <a:pt x="74" y="208"/>
                </a:lnTo>
                <a:lnTo>
                  <a:pt x="74" y="208"/>
                </a:lnTo>
                <a:lnTo>
                  <a:pt x="75" y="205"/>
                </a:lnTo>
                <a:lnTo>
                  <a:pt x="75" y="205"/>
                </a:lnTo>
                <a:lnTo>
                  <a:pt x="74" y="201"/>
                </a:lnTo>
                <a:lnTo>
                  <a:pt x="74" y="200"/>
                </a:lnTo>
                <a:lnTo>
                  <a:pt x="75" y="199"/>
                </a:lnTo>
                <a:lnTo>
                  <a:pt x="75" y="199"/>
                </a:lnTo>
                <a:lnTo>
                  <a:pt x="74" y="198"/>
                </a:lnTo>
                <a:lnTo>
                  <a:pt x="74" y="195"/>
                </a:lnTo>
                <a:lnTo>
                  <a:pt x="74" y="191"/>
                </a:lnTo>
                <a:lnTo>
                  <a:pt x="74" y="191"/>
                </a:lnTo>
                <a:lnTo>
                  <a:pt x="75" y="194"/>
                </a:lnTo>
                <a:lnTo>
                  <a:pt x="75" y="194"/>
                </a:lnTo>
                <a:lnTo>
                  <a:pt x="75" y="193"/>
                </a:lnTo>
                <a:lnTo>
                  <a:pt x="75" y="193"/>
                </a:lnTo>
                <a:lnTo>
                  <a:pt x="75" y="191"/>
                </a:lnTo>
                <a:lnTo>
                  <a:pt x="74" y="191"/>
                </a:lnTo>
                <a:lnTo>
                  <a:pt x="74" y="191"/>
                </a:lnTo>
                <a:lnTo>
                  <a:pt x="75" y="189"/>
                </a:lnTo>
                <a:lnTo>
                  <a:pt x="75" y="186"/>
                </a:lnTo>
                <a:lnTo>
                  <a:pt x="75" y="186"/>
                </a:lnTo>
                <a:lnTo>
                  <a:pt x="75" y="186"/>
                </a:lnTo>
                <a:lnTo>
                  <a:pt x="75" y="188"/>
                </a:lnTo>
                <a:lnTo>
                  <a:pt x="75" y="188"/>
                </a:lnTo>
                <a:lnTo>
                  <a:pt x="74" y="185"/>
                </a:lnTo>
                <a:lnTo>
                  <a:pt x="74" y="183"/>
                </a:lnTo>
                <a:lnTo>
                  <a:pt x="74" y="176"/>
                </a:lnTo>
                <a:lnTo>
                  <a:pt x="74" y="176"/>
                </a:lnTo>
                <a:lnTo>
                  <a:pt x="76" y="173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68"/>
                </a:lnTo>
                <a:lnTo>
                  <a:pt x="74" y="166"/>
                </a:lnTo>
                <a:lnTo>
                  <a:pt x="74" y="165"/>
                </a:lnTo>
                <a:lnTo>
                  <a:pt x="74" y="163"/>
                </a:lnTo>
                <a:lnTo>
                  <a:pt x="74" y="163"/>
                </a:lnTo>
                <a:lnTo>
                  <a:pt x="75" y="155"/>
                </a:lnTo>
                <a:lnTo>
                  <a:pt x="75" y="155"/>
                </a:lnTo>
                <a:lnTo>
                  <a:pt x="75" y="156"/>
                </a:lnTo>
                <a:lnTo>
                  <a:pt x="75" y="156"/>
                </a:lnTo>
                <a:lnTo>
                  <a:pt x="75" y="156"/>
                </a:lnTo>
                <a:lnTo>
                  <a:pt x="76" y="156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3"/>
                </a:lnTo>
                <a:lnTo>
                  <a:pt x="75" y="153"/>
                </a:lnTo>
                <a:lnTo>
                  <a:pt x="75" y="153"/>
                </a:lnTo>
                <a:lnTo>
                  <a:pt x="74" y="149"/>
                </a:lnTo>
                <a:lnTo>
                  <a:pt x="74" y="145"/>
                </a:lnTo>
                <a:lnTo>
                  <a:pt x="74" y="139"/>
                </a:lnTo>
                <a:lnTo>
                  <a:pt x="74" y="139"/>
                </a:lnTo>
                <a:lnTo>
                  <a:pt x="75" y="139"/>
                </a:lnTo>
                <a:lnTo>
                  <a:pt x="75" y="138"/>
                </a:lnTo>
                <a:lnTo>
                  <a:pt x="76" y="136"/>
                </a:lnTo>
                <a:lnTo>
                  <a:pt x="75" y="135"/>
                </a:lnTo>
                <a:lnTo>
                  <a:pt x="75" y="135"/>
                </a:lnTo>
                <a:lnTo>
                  <a:pt x="74" y="135"/>
                </a:lnTo>
                <a:lnTo>
                  <a:pt x="75" y="136"/>
                </a:lnTo>
                <a:lnTo>
                  <a:pt x="75" y="138"/>
                </a:lnTo>
                <a:lnTo>
                  <a:pt x="74" y="138"/>
                </a:lnTo>
                <a:lnTo>
                  <a:pt x="74" y="138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4" y="118"/>
                </a:lnTo>
                <a:lnTo>
                  <a:pt x="74" y="118"/>
                </a:lnTo>
                <a:lnTo>
                  <a:pt x="74" y="110"/>
                </a:lnTo>
                <a:lnTo>
                  <a:pt x="74" y="110"/>
                </a:lnTo>
                <a:lnTo>
                  <a:pt x="75" y="104"/>
                </a:lnTo>
                <a:lnTo>
                  <a:pt x="75" y="96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5" y="83"/>
                </a:lnTo>
                <a:lnTo>
                  <a:pt x="75" y="73"/>
                </a:lnTo>
                <a:lnTo>
                  <a:pt x="75" y="73"/>
                </a:lnTo>
                <a:lnTo>
                  <a:pt x="74" y="66"/>
                </a:lnTo>
                <a:lnTo>
                  <a:pt x="74" y="66"/>
                </a:lnTo>
                <a:lnTo>
                  <a:pt x="74" y="55"/>
                </a:lnTo>
                <a:lnTo>
                  <a:pt x="74" y="55"/>
                </a:lnTo>
                <a:lnTo>
                  <a:pt x="74" y="41"/>
                </a:lnTo>
                <a:lnTo>
                  <a:pt x="74" y="41"/>
                </a:lnTo>
                <a:lnTo>
                  <a:pt x="74" y="39"/>
                </a:lnTo>
                <a:lnTo>
                  <a:pt x="74" y="39"/>
                </a:lnTo>
                <a:lnTo>
                  <a:pt x="74" y="36"/>
                </a:lnTo>
                <a:lnTo>
                  <a:pt x="74" y="36"/>
                </a:lnTo>
                <a:lnTo>
                  <a:pt x="74" y="34"/>
                </a:lnTo>
                <a:lnTo>
                  <a:pt x="74" y="33"/>
                </a:lnTo>
                <a:lnTo>
                  <a:pt x="72" y="31"/>
                </a:lnTo>
                <a:lnTo>
                  <a:pt x="72" y="31"/>
                </a:lnTo>
                <a:lnTo>
                  <a:pt x="72" y="16"/>
                </a:lnTo>
                <a:lnTo>
                  <a:pt x="72" y="16"/>
                </a:lnTo>
                <a:lnTo>
                  <a:pt x="75" y="16"/>
                </a:lnTo>
                <a:lnTo>
                  <a:pt x="75" y="21"/>
                </a:lnTo>
                <a:lnTo>
                  <a:pt x="75" y="21"/>
                </a:lnTo>
                <a:lnTo>
                  <a:pt x="75" y="23"/>
                </a:lnTo>
                <a:lnTo>
                  <a:pt x="76" y="23"/>
                </a:lnTo>
                <a:lnTo>
                  <a:pt x="79" y="23"/>
                </a:lnTo>
                <a:lnTo>
                  <a:pt x="79" y="23"/>
                </a:lnTo>
                <a:lnTo>
                  <a:pt x="77" y="21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77" y="18"/>
                </a:lnTo>
                <a:lnTo>
                  <a:pt x="77" y="18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close/>
                <a:moveTo>
                  <a:pt x="74" y="328"/>
                </a:moveTo>
                <a:lnTo>
                  <a:pt x="74" y="328"/>
                </a:lnTo>
                <a:lnTo>
                  <a:pt x="72" y="329"/>
                </a:lnTo>
                <a:lnTo>
                  <a:pt x="72" y="330"/>
                </a:lnTo>
                <a:lnTo>
                  <a:pt x="74" y="332"/>
                </a:lnTo>
                <a:lnTo>
                  <a:pt x="74" y="332"/>
                </a:lnTo>
                <a:lnTo>
                  <a:pt x="75" y="329"/>
                </a:lnTo>
                <a:lnTo>
                  <a:pt x="75" y="329"/>
                </a:lnTo>
                <a:lnTo>
                  <a:pt x="74" y="328"/>
                </a:lnTo>
                <a:lnTo>
                  <a:pt x="74" y="328"/>
                </a:lnTo>
                <a:close/>
                <a:moveTo>
                  <a:pt x="82" y="353"/>
                </a:moveTo>
                <a:lnTo>
                  <a:pt x="82" y="353"/>
                </a:lnTo>
                <a:lnTo>
                  <a:pt x="81" y="357"/>
                </a:lnTo>
                <a:lnTo>
                  <a:pt x="81" y="357"/>
                </a:lnTo>
                <a:lnTo>
                  <a:pt x="82" y="357"/>
                </a:lnTo>
                <a:lnTo>
                  <a:pt x="83" y="355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2" y="353"/>
                </a:lnTo>
                <a:lnTo>
                  <a:pt x="82" y="353"/>
                </a:lnTo>
                <a:close/>
                <a:moveTo>
                  <a:pt x="88" y="347"/>
                </a:moveTo>
                <a:lnTo>
                  <a:pt x="88" y="347"/>
                </a:lnTo>
                <a:lnTo>
                  <a:pt x="88" y="348"/>
                </a:lnTo>
                <a:lnTo>
                  <a:pt x="87" y="349"/>
                </a:lnTo>
                <a:lnTo>
                  <a:pt x="87" y="352"/>
                </a:lnTo>
                <a:lnTo>
                  <a:pt x="87" y="352"/>
                </a:lnTo>
                <a:lnTo>
                  <a:pt x="88" y="350"/>
                </a:lnTo>
                <a:lnTo>
                  <a:pt x="88" y="347"/>
                </a:lnTo>
                <a:lnTo>
                  <a:pt x="88" y="347"/>
                </a:lnTo>
                <a:close/>
                <a:moveTo>
                  <a:pt x="87" y="327"/>
                </a:moveTo>
                <a:lnTo>
                  <a:pt x="87" y="327"/>
                </a:lnTo>
                <a:lnTo>
                  <a:pt x="87" y="330"/>
                </a:lnTo>
                <a:lnTo>
                  <a:pt x="87" y="332"/>
                </a:lnTo>
                <a:lnTo>
                  <a:pt x="88" y="332"/>
                </a:lnTo>
                <a:lnTo>
                  <a:pt x="88" y="332"/>
                </a:lnTo>
                <a:lnTo>
                  <a:pt x="88" y="329"/>
                </a:lnTo>
                <a:lnTo>
                  <a:pt x="88" y="328"/>
                </a:lnTo>
                <a:lnTo>
                  <a:pt x="87" y="327"/>
                </a:lnTo>
                <a:lnTo>
                  <a:pt x="87" y="327"/>
                </a:lnTo>
                <a:close/>
                <a:moveTo>
                  <a:pt x="75" y="312"/>
                </a:moveTo>
                <a:lnTo>
                  <a:pt x="75" y="312"/>
                </a:lnTo>
                <a:lnTo>
                  <a:pt x="75" y="313"/>
                </a:lnTo>
                <a:lnTo>
                  <a:pt x="75" y="314"/>
                </a:lnTo>
                <a:lnTo>
                  <a:pt x="75" y="315"/>
                </a:lnTo>
                <a:lnTo>
                  <a:pt x="76" y="315"/>
                </a:lnTo>
                <a:lnTo>
                  <a:pt x="76" y="315"/>
                </a:lnTo>
                <a:lnTo>
                  <a:pt x="75" y="315"/>
                </a:lnTo>
                <a:lnTo>
                  <a:pt x="75" y="314"/>
                </a:lnTo>
                <a:lnTo>
                  <a:pt x="75" y="312"/>
                </a:lnTo>
                <a:lnTo>
                  <a:pt x="75" y="312"/>
                </a:lnTo>
                <a:lnTo>
                  <a:pt x="75" y="312"/>
                </a:lnTo>
                <a:close/>
                <a:moveTo>
                  <a:pt x="86" y="270"/>
                </a:moveTo>
                <a:lnTo>
                  <a:pt x="86" y="270"/>
                </a:lnTo>
                <a:lnTo>
                  <a:pt x="85" y="273"/>
                </a:lnTo>
                <a:lnTo>
                  <a:pt x="86" y="275"/>
                </a:lnTo>
                <a:lnTo>
                  <a:pt x="86" y="275"/>
                </a:lnTo>
                <a:lnTo>
                  <a:pt x="87" y="273"/>
                </a:lnTo>
                <a:lnTo>
                  <a:pt x="86" y="272"/>
                </a:lnTo>
                <a:lnTo>
                  <a:pt x="86" y="270"/>
                </a:lnTo>
                <a:lnTo>
                  <a:pt x="86" y="270"/>
                </a:lnTo>
                <a:close/>
                <a:moveTo>
                  <a:pt x="85" y="253"/>
                </a:moveTo>
                <a:lnTo>
                  <a:pt x="85" y="253"/>
                </a:lnTo>
                <a:lnTo>
                  <a:pt x="85" y="253"/>
                </a:lnTo>
                <a:lnTo>
                  <a:pt x="85" y="254"/>
                </a:lnTo>
                <a:lnTo>
                  <a:pt x="86" y="254"/>
                </a:lnTo>
                <a:lnTo>
                  <a:pt x="86" y="249"/>
                </a:lnTo>
                <a:lnTo>
                  <a:pt x="86" y="249"/>
                </a:lnTo>
                <a:lnTo>
                  <a:pt x="85" y="249"/>
                </a:lnTo>
                <a:lnTo>
                  <a:pt x="85" y="250"/>
                </a:lnTo>
                <a:lnTo>
                  <a:pt x="85" y="253"/>
                </a:lnTo>
                <a:lnTo>
                  <a:pt x="85" y="253"/>
                </a:lnTo>
                <a:close/>
                <a:moveTo>
                  <a:pt x="81" y="180"/>
                </a:moveTo>
                <a:lnTo>
                  <a:pt x="81" y="180"/>
                </a:lnTo>
                <a:lnTo>
                  <a:pt x="81" y="181"/>
                </a:lnTo>
                <a:lnTo>
                  <a:pt x="82" y="183"/>
                </a:lnTo>
                <a:lnTo>
                  <a:pt x="82" y="183"/>
                </a:lnTo>
                <a:lnTo>
                  <a:pt x="82" y="180"/>
                </a:lnTo>
                <a:lnTo>
                  <a:pt x="81" y="180"/>
                </a:lnTo>
                <a:lnTo>
                  <a:pt x="81" y="180"/>
                </a:lnTo>
                <a:close/>
                <a:moveTo>
                  <a:pt x="75" y="176"/>
                </a:moveTo>
                <a:lnTo>
                  <a:pt x="75" y="176"/>
                </a:lnTo>
                <a:lnTo>
                  <a:pt x="75" y="181"/>
                </a:lnTo>
                <a:lnTo>
                  <a:pt x="75" y="184"/>
                </a:lnTo>
                <a:lnTo>
                  <a:pt x="76" y="185"/>
                </a:lnTo>
                <a:lnTo>
                  <a:pt x="76" y="185"/>
                </a:lnTo>
                <a:lnTo>
                  <a:pt x="76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1"/>
                </a:lnTo>
                <a:lnTo>
                  <a:pt x="76" y="179"/>
                </a:lnTo>
                <a:lnTo>
                  <a:pt x="77" y="178"/>
                </a:lnTo>
                <a:lnTo>
                  <a:pt x="75" y="176"/>
                </a:lnTo>
                <a:lnTo>
                  <a:pt x="75" y="176"/>
                </a:lnTo>
                <a:close/>
                <a:moveTo>
                  <a:pt x="75" y="164"/>
                </a:moveTo>
                <a:lnTo>
                  <a:pt x="75" y="164"/>
                </a:lnTo>
                <a:lnTo>
                  <a:pt x="74" y="166"/>
                </a:lnTo>
                <a:lnTo>
                  <a:pt x="75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5"/>
                </a:lnTo>
                <a:lnTo>
                  <a:pt x="75" y="164"/>
                </a:lnTo>
                <a:lnTo>
                  <a:pt x="75" y="164"/>
                </a:lnTo>
                <a:close/>
                <a:moveTo>
                  <a:pt x="76" y="163"/>
                </a:moveTo>
                <a:lnTo>
                  <a:pt x="76" y="163"/>
                </a:lnTo>
                <a:lnTo>
                  <a:pt x="76" y="160"/>
                </a:lnTo>
                <a:lnTo>
                  <a:pt x="77" y="159"/>
                </a:lnTo>
                <a:lnTo>
                  <a:pt x="77" y="159"/>
                </a:lnTo>
                <a:lnTo>
                  <a:pt x="76" y="159"/>
                </a:lnTo>
                <a:lnTo>
                  <a:pt x="75" y="160"/>
                </a:lnTo>
                <a:lnTo>
                  <a:pt x="75" y="161"/>
                </a:lnTo>
                <a:lnTo>
                  <a:pt x="76" y="163"/>
                </a:lnTo>
                <a:lnTo>
                  <a:pt x="76" y="163"/>
                </a:lnTo>
                <a:close/>
                <a:moveTo>
                  <a:pt x="89" y="136"/>
                </a:moveTo>
                <a:lnTo>
                  <a:pt x="89" y="139"/>
                </a:lnTo>
                <a:lnTo>
                  <a:pt x="89" y="139"/>
                </a:lnTo>
                <a:lnTo>
                  <a:pt x="91" y="139"/>
                </a:lnTo>
                <a:lnTo>
                  <a:pt x="91" y="138"/>
                </a:lnTo>
                <a:lnTo>
                  <a:pt x="91" y="136"/>
                </a:lnTo>
                <a:lnTo>
                  <a:pt x="89" y="136"/>
                </a:lnTo>
                <a:lnTo>
                  <a:pt x="89" y="136"/>
                </a:lnTo>
                <a:close/>
                <a:moveTo>
                  <a:pt x="89" y="128"/>
                </a:moveTo>
                <a:lnTo>
                  <a:pt x="89" y="128"/>
                </a:lnTo>
                <a:lnTo>
                  <a:pt x="89" y="129"/>
                </a:lnTo>
                <a:lnTo>
                  <a:pt x="88" y="130"/>
                </a:lnTo>
                <a:lnTo>
                  <a:pt x="87" y="131"/>
                </a:lnTo>
                <a:lnTo>
                  <a:pt x="87" y="133"/>
                </a:lnTo>
                <a:lnTo>
                  <a:pt x="87" y="133"/>
                </a:lnTo>
                <a:lnTo>
                  <a:pt x="88" y="133"/>
                </a:lnTo>
                <a:lnTo>
                  <a:pt x="88" y="131"/>
                </a:lnTo>
                <a:lnTo>
                  <a:pt x="89" y="130"/>
                </a:lnTo>
                <a:lnTo>
                  <a:pt x="89" y="130"/>
                </a:lnTo>
                <a:lnTo>
                  <a:pt x="91" y="130"/>
                </a:lnTo>
                <a:lnTo>
                  <a:pt x="91" y="130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1" y="129"/>
                </a:lnTo>
                <a:lnTo>
                  <a:pt x="89" y="128"/>
                </a:lnTo>
                <a:lnTo>
                  <a:pt x="89" y="128"/>
                </a:lnTo>
                <a:close/>
                <a:moveTo>
                  <a:pt x="95" y="109"/>
                </a:moveTo>
                <a:lnTo>
                  <a:pt x="95" y="106"/>
                </a:lnTo>
                <a:lnTo>
                  <a:pt x="95" y="106"/>
                </a:lnTo>
                <a:lnTo>
                  <a:pt x="94" y="106"/>
                </a:lnTo>
                <a:lnTo>
                  <a:pt x="93" y="108"/>
                </a:lnTo>
                <a:lnTo>
                  <a:pt x="94" y="109"/>
                </a:lnTo>
                <a:lnTo>
                  <a:pt x="95" y="109"/>
                </a:lnTo>
                <a:lnTo>
                  <a:pt x="95" y="109"/>
                </a:lnTo>
                <a:close/>
                <a:moveTo>
                  <a:pt x="89" y="105"/>
                </a:moveTo>
                <a:lnTo>
                  <a:pt x="89" y="105"/>
                </a:lnTo>
                <a:lnTo>
                  <a:pt x="89" y="108"/>
                </a:lnTo>
                <a:lnTo>
                  <a:pt x="91" y="109"/>
                </a:lnTo>
                <a:lnTo>
                  <a:pt x="91" y="109"/>
                </a:lnTo>
                <a:lnTo>
                  <a:pt x="92" y="108"/>
                </a:lnTo>
                <a:lnTo>
                  <a:pt x="92" y="108"/>
                </a:lnTo>
                <a:lnTo>
                  <a:pt x="91" y="105"/>
                </a:lnTo>
                <a:lnTo>
                  <a:pt x="89" y="105"/>
                </a:lnTo>
                <a:lnTo>
                  <a:pt x="89" y="105"/>
                </a:lnTo>
                <a:close/>
                <a:moveTo>
                  <a:pt x="94" y="74"/>
                </a:moveTo>
                <a:lnTo>
                  <a:pt x="94" y="74"/>
                </a:lnTo>
                <a:lnTo>
                  <a:pt x="97" y="73"/>
                </a:lnTo>
                <a:lnTo>
                  <a:pt x="98" y="70"/>
                </a:lnTo>
                <a:lnTo>
                  <a:pt x="98" y="70"/>
                </a:lnTo>
                <a:lnTo>
                  <a:pt x="97" y="70"/>
                </a:lnTo>
                <a:lnTo>
                  <a:pt x="97" y="71"/>
                </a:lnTo>
                <a:lnTo>
                  <a:pt x="95" y="73"/>
                </a:lnTo>
                <a:lnTo>
                  <a:pt x="95" y="73"/>
                </a:lnTo>
                <a:lnTo>
                  <a:pt x="94" y="73"/>
                </a:lnTo>
                <a:lnTo>
                  <a:pt x="94" y="73"/>
                </a:lnTo>
                <a:lnTo>
                  <a:pt x="94" y="74"/>
                </a:lnTo>
                <a:lnTo>
                  <a:pt x="94" y="74"/>
                </a:lnTo>
                <a:lnTo>
                  <a:pt x="93" y="76"/>
                </a:lnTo>
                <a:lnTo>
                  <a:pt x="93" y="76"/>
                </a:lnTo>
                <a:lnTo>
                  <a:pt x="94" y="76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close/>
                <a:moveTo>
                  <a:pt x="97" y="78"/>
                </a:moveTo>
                <a:lnTo>
                  <a:pt x="97" y="81"/>
                </a:lnTo>
                <a:lnTo>
                  <a:pt x="97" y="81"/>
                </a:lnTo>
                <a:lnTo>
                  <a:pt x="97" y="81"/>
                </a:lnTo>
                <a:lnTo>
                  <a:pt x="98" y="80"/>
                </a:lnTo>
                <a:lnTo>
                  <a:pt x="97" y="79"/>
                </a:lnTo>
                <a:lnTo>
                  <a:pt x="97" y="78"/>
                </a:lnTo>
                <a:lnTo>
                  <a:pt x="97" y="78"/>
                </a:lnTo>
                <a:close/>
                <a:moveTo>
                  <a:pt x="92" y="84"/>
                </a:moveTo>
                <a:lnTo>
                  <a:pt x="92" y="84"/>
                </a:lnTo>
                <a:lnTo>
                  <a:pt x="93" y="83"/>
                </a:lnTo>
                <a:lnTo>
                  <a:pt x="94" y="81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4" y="79"/>
                </a:lnTo>
                <a:lnTo>
                  <a:pt x="93" y="79"/>
                </a:lnTo>
                <a:lnTo>
                  <a:pt x="93" y="78"/>
                </a:lnTo>
                <a:lnTo>
                  <a:pt x="93" y="78"/>
                </a:lnTo>
                <a:lnTo>
                  <a:pt x="93" y="80"/>
                </a:lnTo>
                <a:lnTo>
                  <a:pt x="92" y="84"/>
                </a:lnTo>
                <a:lnTo>
                  <a:pt x="92" y="84"/>
                </a:lnTo>
                <a:close/>
                <a:moveTo>
                  <a:pt x="97" y="89"/>
                </a:moveTo>
                <a:lnTo>
                  <a:pt x="97" y="89"/>
                </a:lnTo>
                <a:lnTo>
                  <a:pt x="97" y="86"/>
                </a:lnTo>
                <a:lnTo>
                  <a:pt x="97" y="85"/>
                </a:lnTo>
                <a:lnTo>
                  <a:pt x="97" y="85"/>
                </a:lnTo>
                <a:lnTo>
                  <a:pt x="97" y="84"/>
                </a:lnTo>
                <a:lnTo>
                  <a:pt x="97" y="83"/>
                </a:lnTo>
                <a:lnTo>
                  <a:pt x="95" y="83"/>
                </a:lnTo>
                <a:lnTo>
                  <a:pt x="95" y="83"/>
                </a:lnTo>
                <a:lnTo>
                  <a:pt x="95" y="85"/>
                </a:lnTo>
                <a:lnTo>
                  <a:pt x="95" y="88"/>
                </a:lnTo>
                <a:lnTo>
                  <a:pt x="97" y="89"/>
                </a:lnTo>
                <a:lnTo>
                  <a:pt x="97" y="89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5"/>
                </a:lnTo>
                <a:lnTo>
                  <a:pt x="94" y="95"/>
                </a:lnTo>
                <a:lnTo>
                  <a:pt x="94" y="95"/>
                </a:lnTo>
                <a:lnTo>
                  <a:pt x="94" y="96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79" y="36"/>
                </a:moveTo>
                <a:lnTo>
                  <a:pt x="79" y="36"/>
                </a:lnTo>
                <a:lnTo>
                  <a:pt x="77" y="36"/>
                </a:lnTo>
                <a:lnTo>
                  <a:pt x="76" y="38"/>
                </a:lnTo>
                <a:lnTo>
                  <a:pt x="76" y="38"/>
                </a:lnTo>
                <a:lnTo>
                  <a:pt x="79" y="39"/>
                </a:lnTo>
                <a:lnTo>
                  <a:pt x="80" y="39"/>
                </a:lnTo>
                <a:lnTo>
                  <a:pt x="80" y="39"/>
                </a:lnTo>
                <a:lnTo>
                  <a:pt x="80" y="38"/>
                </a:lnTo>
                <a:lnTo>
                  <a:pt x="79" y="36"/>
                </a:lnTo>
                <a:lnTo>
                  <a:pt x="79" y="36"/>
                </a:lnTo>
                <a:close/>
                <a:moveTo>
                  <a:pt x="76" y="28"/>
                </a:moveTo>
                <a:lnTo>
                  <a:pt x="76" y="28"/>
                </a:lnTo>
                <a:lnTo>
                  <a:pt x="75" y="29"/>
                </a:lnTo>
                <a:lnTo>
                  <a:pt x="75" y="29"/>
                </a:lnTo>
                <a:lnTo>
                  <a:pt x="75" y="28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4" y="30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76" y="31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close/>
                <a:moveTo>
                  <a:pt x="75" y="392"/>
                </a:moveTo>
                <a:lnTo>
                  <a:pt x="75" y="392"/>
                </a:lnTo>
                <a:lnTo>
                  <a:pt x="75" y="395"/>
                </a:lnTo>
                <a:lnTo>
                  <a:pt x="77" y="398"/>
                </a:lnTo>
                <a:lnTo>
                  <a:pt x="77" y="398"/>
                </a:lnTo>
                <a:lnTo>
                  <a:pt x="74" y="402"/>
                </a:lnTo>
                <a:lnTo>
                  <a:pt x="74" y="402"/>
                </a:lnTo>
                <a:lnTo>
                  <a:pt x="71" y="399"/>
                </a:lnTo>
                <a:lnTo>
                  <a:pt x="70" y="395"/>
                </a:lnTo>
                <a:lnTo>
                  <a:pt x="70" y="395"/>
                </a:lnTo>
                <a:lnTo>
                  <a:pt x="71" y="397"/>
                </a:lnTo>
                <a:lnTo>
                  <a:pt x="72" y="399"/>
                </a:lnTo>
                <a:lnTo>
                  <a:pt x="72" y="399"/>
                </a:lnTo>
                <a:lnTo>
                  <a:pt x="74" y="399"/>
                </a:lnTo>
                <a:lnTo>
                  <a:pt x="74" y="398"/>
                </a:lnTo>
                <a:lnTo>
                  <a:pt x="74" y="398"/>
                </a:lnTo>
                <a:lnTo>
                  <a:pt x="71" y="395"/>
                </a:lnTo>
                <a:lnTo>
                  <a:pt x="70" y="393"/>
                </a:lnTo>
                <a:lnTo>
                  <a:pt x="70" y="390"/>
                </a:lnTo>
                <a:lnTo>
                  <a:pt x="71" y="389"/>
                </a:lnTo>
                <a:lnTo>
                  <a:pt x="72" y="389"/>
                </a:lnTo>
                <a:lnTo>
                  <a:pt x="72" y="389"/>
                </a:lnTo>
                <a:lnTo>
                  <a:pt x="71" y="390"/>
                </a:lnTo>
                <a:lnTo>
                  <a:pt x="72" y="392"/>
                </a:lnTo>
                <a:lnTo>
                  <a:pt x="72" y="392"/>
                </a:lnTo>
                <a:lnTo>
                  <a:pt x="74" y="389"/>
                </a:lnTo>
                <a:lnTo>
                  <a:pt x="72" y="387"/>
                </a:lnTo>
                <a:lnTo>
                  <a:pt x="72" y="384"/>
                </a:lnTo>
                <a:lnTo>
                  <a:pt x="74" y="383"/>
                </a:lnTo>
                <a:lnTo>
                  <a:pt x="71" y="383"/>
                </a:lnTo>
                <a:lnTo>
                  <a:pt x="71" y="383"/>
                </a:lnTo>
                <a:lnTo>
                  <a:pt x="71" y="385"/>
                </a:lnTo>
                <a:lnTo>
                  <a:pt x="71" y="388"/>
                </a:lnTo>
                <a:lnTo>
                  <a:pt x="71" y="388"/>
                </a:lnTo>
                <a:lnTo>
                  <a:pt x="70" y="388"/>
                </a:lnTo>
                <a:lnTo>
                  <a:pt x="69" y="385"/>
                </a:lnTo>
                <a:lnTo>
                  <a:pt x="70" y="383"/>
                </a:lnTo>
                <a:lnTo>
                  <a:pt x="70" y="382"/>
                </a:lnTo>
                <a:lnTo>
                  <a:pt x="70" y="382"/>
                </a:lnTo>
                <a:lnTo>
                  <a:pt x="70" y="379"/>
                </a:lnTo>
                <a:lnTo>
                  <a:pt x="71" y="377"/>
                </a:lnTo>
                <a:lnTo>
                  <a:pt x="71" y="377"/>
                </a:lnTo>
                <a:lnTo>
                  <a:pt x="71" y="378"/>
                </a:lnTo>
                <a:lnTo>
                  <a:pt x="72" y="379"/>
                </a:lnTo>
                <a:lnTo>
                  <a:pt x="72" y="379"/>
                </a:lnTo>
                <a:lnTo>
                  <a:pt x="72" y="380"/>
                </a:lnTo>
                <a:lnTo>
                  <a:pt x="71" y="380"/>
                </a:lnTo>
                <a:lnTo>
                  <a:pt x="71" y="382"/>
                </a:lnTo>
                <a:lnTo>
                  <a:pt x="71" y="382"/>
                </a:lnTo>
                <a:lnTo>
                  <a:pt x="72" y="382"/>
                </a:lnTo>
                <a:lnTo>
                  <a:pt x="72" y="383"/>
                </a:lnTo>
                <a:lnTo>
                  <a:pt x="72" y="383"/>
                </a:lnTo>
                <a:lnTo>
                  <a:pt x="74" y="382"/>
                </a:lnTo>
                <a:lnTo>
                  <a:pt x="74" y="380"/>
                </a:lnTo>
                <a:lnTo>
                  <a:pt x="74" y="380"/>
                </a:lnTo>
                <a:lnTo>
                  <a:pt x="75" y="380"/>
                </a:lnTo>
                <a:lnTo>
                  <a:pt x="76" y="382"/>
                </a:lnTo>
                <a:lnTo>
                  <a:pt x="76" y="385"/>
                </a:lnTo>
                <a:lnTo>
                  <a:pt x="76" y="385"/>
                </a:lnTo>
                <a:lnTo>
                  <a:pt x="75" y="389"/>
                </a:lnTo>
                <a:lnTo>
                  <a:pt x="75" y="392"/>
                </a:lnTo>
                <a:lnTo>
                  <a:pt x="75" y="392"/>
                </a:lnTo>
                <a:close/>
                <a:moveTo>
                  <a:pt x="82" y="392"/>
                </a:moveTo>
                <a:lnTo>
                  <a:pt x="82" y="393"/>
                </a:lnTo>
                <a:lnTo>
                  <a:pt x="82" y="393"/>
                </a:lnTo>
                <a:lnTo>
                  <a:pt x="81" y="393"/>
                </a:lnTo>
                <a:lnTo>
                  <a:pt x="81" y="393"/>
                </a:lnTo>
                <a:lnTo>
                  <a:pt x="80" y="394"/>
                </a:lnTo>
                <a:lnTo>
                  <a:pt x="80" y="394"/>
                </a:lnTo>
                <a:lnTo>
                  <a:pt x="80" y="394"/>
                </a:lnTo>
                <a:lnTo>
                  <a:pt x="80" y="392"/>
                </a:lnTo>
                <a:lnTo>
                  <a:pt x="82" y="392"/>
                </a:lnTo>
                <a:lnTo>
                  <a:pt x="82" y="392"/>
                </a:lnTo>
                <a:close/>
                <a:moveTo>
                  <a:pt x="79" y="382"/>
                </a:moveTo>
                <a:lnTo>
                  <a:pt x="79" y="382"/>
                </a:lnTo>
                <a:lnTo>
                  <a:pt x="80" y="378"/>
                </a:lnTo>
                <a:lnTo>
                  <a:pt x="80" y="378"/>
                </a:lnTo>
                <a:lnTo>
                  <a:pt x="80" y="380"/>
                </a:lnTo>
                <a:lnTo>
                  <a:pt x="80" y="382"/>
                </a:lnTo>
                <a:lnTo>
                  <a:pt x="79" y="382"/>
                </a:lnTo>
                <a:lnTo>
                  <a:pt x="79" y="3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24" name="PA-任意多边形 13">
            <a:extLst>
              <a:ext uri="{FF2B5EF4-FFF2-40B4-BE49-F238E27FC236}">
                <a16:creationId xmlns:a16="http://schemas.microsoft.com/office/drawing/2014/main" id="{AFC89D2D-DC62-403A-BB8D-2AA75680F70B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rot="5044420" flipH="1">
            <a:off x="6443113" y="4120405"/>
            <a:ext cx="406400" cy="593725"/>
          </a:xfrm>
          <a:custGeom>
            <a:avLst/>
            <a:gdLst>
              <a:gd name="T0" fmla="*/ 166 w 720"/>
              <a:gd name="T1" fmla="*/ 681 h 702"/>
              <a:gd name="T2" fmla="*/ 163 w 720"/>
              <a:gd name="T3" fmla="*/ 678 h 702"/>
              <a:gd name="T4" fmla="*/ 45 w 720"/>
              <a:gd name="T5" fmla="*/ 164 h 702"/>
              <a:gd name="T6" fmla="*/ 53 w 720"/>
              <a:gd name="T7" fmla="*/ 173 h 702"/>
              <a:gd name="T8" fmla="*/ 42 w 720"/>
              <a:gd name="T9" fmla="*/ 55 h 702"/>
              <a:gd name="T10" fmla="*/ 57 w 720"/>
              <a:gd name="T11" fmla="*/ 104 h 702"/>
              <a:gd name="T12" fmla="*/ 202 w 720"/>
              <a:gd name="T13" fmla="*/ 681 h 702"/>
              <a:gd name="T14" fmla="*/ 7 w 720"/>
              <a:gd name="T15" fmla="*/ 51 h 702"/>
              <a:gd name="T16" fmla="*/ 33 w 720"/>
              <a:gd name="T17" fmla="*/ 295 h 702"/>
              <a:gd name="T18" fmla="*/ 34 w 720"/>
              <a:gd name="T19" fmla="*/ 325 h 702"/>
              <a:gd name="T20" fmla="*/ 23 w 720"/>
              <a:gd name="T21" fmla="*/ 170 h 702"/>
              <a:gd name="T22" fmla="*/ 79 w 720"/>
              <a:gd name="T23" fmla="*/ 375 h 702"/>
              <a:gd name="T24" fmla="*/ 79 w 720"/>
              <a:gd name="T25" fmla="*/ 489 h 702"/>
              <a:gd name="T26" fmla="*/ 81 w 720"/>
              <a:gd name="T27" fmla="*/ 552 h 702"/>
              <a:gd name="T28" fmla="*/ 145 w 720"/>
              <a:gd name="T29" fmla="*/ 631 h 702"/>
              <a:gd name="T30" fmla="*/ 265 w 720"/>
              <a:gd name="T31" fmla="*/ 621 h 702"/>
              <a:gd name="T32" fmla="*/ 354 w 720"/>
              <a:gd name="T33" fmla="*/ 606 h 702"/>
              <a:gd name="T34" fmla="*/ 519 w 720"/>
              <a:gd name="T35" fmla="*/ 578 h 702"/>
              <a:gd name="T36" fmla="*/ 703 w 720"/>
              <a:gd name="T37" fmla="*/ 569 h 702"/>
              <a:gd name="T38" fmla="*/ 569 w 720"/>
              <a:gd name="T39" fmla="*/ 624 h 702"/>
              <a:gd name="T40" fmla="*/ 472 w 720"/>
              <a:gd name="T41" fmla="*/ 626 h 702"/>
              <a:gd name="T42" fmla="*/ 219 w 720"/>
              <a:gd name="T43" fmla="*/ 677 h 702"/>
              <a:gd name="T44" fmla="*/ 185 w 720"/>
              <a:gd name="T45" fmla="*/ 659 h 702"/>
              <a:gd name="T46" fmla="*/ 88 w 720"/>
              <a:gd name="T47" fmla="*/ 676 h 702"/>
              <a:gd name="T48" fmla="*/ 39 w 720"/>
              <a:gd name="T49" fmla="*/ 602 h 702"/>
              <a:gd name="T50" fmla="*/ 36 w 720"/>
              <a:gd name="T51" fmla="*/ 501 h 702"/>
              <a:gd name="T52" fmla="*/ 45 w 720"/>
              <a:gd name="T53" fmla="*/ 662 h 702"/>
              <a:gd name="T54" fmla="*/ 57 w 720"/>
              <a:gd name="T55" fmla="*/ 693 h 702"/>
              <a:gd name="T56" fmla="*/ 16 w 720"/>
              <a:gd name="T57" fmla="*/ 554 h 702"/>
              <a:gd name="T58" fmla="*/ 37 w 720"/>
              <a:gd name="T59" fmla="*/ 385 h 702"/>
              <a:gd name="T60" fmla="*/ 45 w 720"/>
              <a:gd name="T61" fmla="*/ 342 h 702"/>
              <a:gd name="T62" fmla="*/ 28 w 720"/>
              <a:gd name="T63" fmla="*/ 268 h 702"/>
              <a:gd name="T64" fmla="*/ 29 w 720"/>
              <a:gd name="T65" fmla="*/ 221 h 702"/>
              <a:gd name="T66" fmla="*/ 34 w 720"/>
              <a:gd name="T67" fmla="*/ 210 h 702"/>
              <a:gd name="T68" fmla="*/ 52 w 720"/>
              <a:gd name="T69" fmla="*/ 188 h 702"/>
              <a:gd name="T70" fmla="*/ 54 w 720"/>
              <a:gd name="T71" fmla="*/ 234 h 702"/>
              <a:gd name="T72" fmla="*/ 57 w 720"/>
              <a:gd name="T73" fmla="*/ 574 h 702"/>
              <a:gd name="T74" fmla="*/ 68 w 720"/>
              <a:gd name="T75" fmla="*/ 528 h 702"/>
              <a:gd name="T76" fmla="*/ 76 w 720"/>
              <a:gd name="T77" fmla="*/ 487 h 702"/>
              <a:gd name="T78" fmla="*/ 48 w 720"/>
              <a:gd name="T79" fmla="*/ 223 h 702"/>
              <a:gd name="T80" fmla="*/ 50 w 720"/>
              <a:gd name="T81" fmla="*/ 253 h 702"/>
              <a:gd name="T82" fmla="*/ 50 w 720"/>
              <a:gd name="T83" fmla="*/ 280 h 702"/>
              <a:gd name="T84" fmla="*/ 45 w 720"/>
              <a:gd name="T85" fmla="*/ 307 h 702"/>
              <a:gd name="T86" fmla="*/ 47 w 720"/>
              <a:gd name="T87" fmla="*/ 335 h 702"/>
              <a:gd name="T88" fmla="*/ 35 w 720"/>
              <a:gd name="T89" fmla="*/ 382 h 702"/>
              <a:gd name="T90" fmla="*/ 42 w 720"/>
              <a:gd name="T91" fmla="*/ 449 h 702"/>
              <a:gd name="T92" fmla="*/ 29 w 720"/>
              <a:gd name="T93" fmla="*/ 586 h 702"/>
              <a:gd name="T94" fmla="*/ 40 w 720"/>
              <a:gd name="T95" fmla="*/ 577 h 702"/>
              <a:gd name="T96" fmla="*/ 598 w 720"/>
              <a:gd name="T97" fmla="*/ 623 h 702"/>
              <a:gd name="T98" fmla="*/ 330 w 720"/>
              <a:gd name="T99" fmla="*/ 608 h 702"/>
              <a:gd name="T100" fmla="*/ 296 w 720"/>
              <a:gd name="T101" fmla="*/ 642 h 702"/>
              <a:gd name="T102" fmla="*/ 178 w 720"/>
              <a:gd name="T103" fmla="*/ 662 h 702"/>
              <a:gd name="T104" fmla="*/ 68 w 720"/>
              <a:gd name="T105" fmla="*/ 544 h 702"/>
              <a:gd name="T106" fmla="*/ 56 w 720"/>
              <a:gd name="T107" fmla="*/ 191 h 702"/>
              <a:gd name="T108" fmla="*/ 436 w 720"/>
              <a:gd name="T109" fmla="*/ 643 h 702"/>
              <a:gd name="T110" fmla="*/ 80 w 720"/>
              <a:gd name="T111" fmla="*/ 430 h 702"/>
              <a:gd name="T112" fmla="*/ 83 w 720"/>
              <a:gd name="T113" fmla="*/ 454 h 702"/>
              <a:gd name="T114" fmla="*/ 79 w 720"/>
              <a:gd name="T115" fmla="*/ 15 h 702"/>
              <a:gd name="T116" fmla="*/ 91 w 720"/>
              <a:gd name="T117" fmla="*/ 163 h 702"/>
              <a:gd name="T118" fmla="*/ 81 w 720"/>
              <a:gd name="T119" fmla="*/ 349 h 702"/>
              <a:gd name="T120" fmla="*/ 74 w 720"/>
              <a:gd name="T121" fmla="*/ 247 h 702"/>
              <a:gd name="T122" fmla="*/ 88 w 720"/>
              <a:gd name="T123" fmla="*/ 347 h 702"/>
              <a:gd name="T124" fmla="*/ 92 w 720"/>
              <a:gd name="T125" fmla="*/ 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702">
                <a:moveTo>
                  <a:pt x="157" y="689"/>
                </a:moveTo>
                <a:lnTo>
                  <a:pt x="157" y="689"/>
                </a:lnTo>
                <a:lnTo>
                  <a:pt x="157" y="691"/>
                </a:lnTo>
                <a:lnTo>
                  <a:pt x="156" y="692"/>
                </a:lnTo>
                <a:lnTo>
                  <a:pt x="155" y="692"/>
                </a:lnTo>
                <a:lnTo>
                  <a:pt x="155" y="692"/>
                </a:lnTo>
                <a:lnTo>
                  <a:pt x="155" y="692"/>
                </a:lnTo>
                <a:lnTo>
                  <a:pt x="156" y="691"/>
                </a:lnTo>
                <a:lnTo>
                  <a:pt x="155" y="691"/>
                </a:lnTo>
                <a:lnTo>
                  <a:pt x="155" y="691"/>
                </a:lnTo>
                <a:lnTo>
                  <a:pt x="156" y="689"/>
                </a:lnTo>
                <a:lnTo>
                  <a:pt x="157" y="689"/>
                </a:lnTo>
                <a:lnTo>
                  <a:pt x="157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3" y="684"/>
                </a:lnTo>
                <a:lnTo>
                  <a:pt x="163" y="686"/>
                </a:lnTo>
                <a:lnTo>
                  <a:pt x="163" y="686"/>
                </a:lnTo>
                <a:lnTo>
                  <a:pt x="162" y="686"/>
                </a:lnTo>
                <a:lnTo>
                  <a:pt x="162" y="684"/>
                </a:lnTo>
                <a:lnTo>
                  <a:pt x="162" y="684"/>
                </a:lnTo>
                <a:lnTo>
                  <a:pt x="159" y="684"/>
                </a:lnTo>
                <a:lnTo>
                  <a:pt x="158" y="684"/>
                </a:lnTo>
                <a:lnTo>
                  <a:pt x="158" y="684"/>
                </a:lnTo>
                <a:lnTo>
                  <a:pt x="158" y="684"/>
                </a:lnTo>
                <a:lnTo>
                  <a:pt x="162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7" y="691"/>
                </a:moveTo>
                <a:lnTo>
                  <a:pt x="159" y="691"/>
                </a:lnTo>
                <a:lnTo>
                  <a:pt x="159" y="691"/>
                </a:lnTo>
                <a:lnTo>
                  <a:pt x="159" y="692"/>
                </a:lnTo>
                <a:lnTo>
                  <a:pt x="158" y="692"/>
                </a:lnTo>
                <a:lnTo>
                  <a:pt x="157" y="692"/>
                </a:lnTo>
                <a:lnTo>
                  <a:pt x="157" y="691"/>
                </a:lnTo>
                <a:lnTo>
                  <a:pt x="157" y="691"/>
                </a:lnTo>
                <a:close/>
                <a:moveTo>
                  <a:pt x="187" y="677"/>
                </a:moveTo>
                <a:lnTo>
                  <a:pt x="187" y="677"/>
                </a:lnTo>
                <a:lnTo>
                  <a:pt x="186" y="678"/>
                </a:lnTo>
                <a:lnTo>
                  <a:pt x="185" y="678"/>
                </a:lnTo>
                <a:lnTo>
                  <a:pt x="185" y="678"/>
                </a:lnTo>
                <a:lnTo>
                  <a:pt x="184" y="679"/>
                </a:lnTo>
                <a:lnTo>
                  <a:pt x="184" y="681"/>
                </a:lnTo>
                <a:lnTo>
                  <a:pt x="178" y="682"/>
                </a:lnTo>
                <a:lnTo>
                  <a:pt x="178" y="682"/>
                </a:lnTo>
                <a:lnTo>
                  <a:pt x="178" y="681"/>
                </a:lnTo>
                <a:lnTo>
                  <a:pt x="178" y="681"/>
                </a:lnTo>
                <a:lnTo>
                  <a:pt x="180" y="681"/>
                </a:lnTo>
                <a:lnTo>
                  <a:pt x="180" y="681"/>
                </a:lnTo>
                <a:lnTo>
                  <a:pt x="179" y="679"/>
                </a:lnTo>
                <a:lnTo>
                  <a:pt x="178" y="678"/>
                </a:lnTo>
                <a:lnTo>
                  <a:pt x="178" y="678"/>
                </a:lnTo>
                <a:lnTo>
                  <a:pt x="178" y="679"/>
                </a:lnTo>
                <a:lnTo>
                  <a:pt x="176" y="681"/>
                </a:lnTo>
                <a:lnTo>
                  <a:pt x="176" y="681"/>
                </a:lnTo>
                <a:lnTo>
                  <a:pt x="175" y="681"/>
                </a:lnTo>
                <a:lnTo>
                  <a:pt x="174" y="679"/>
                </a:lnTo>
                <a:lnTo>
                  <a:pt x="172" y="678"/>
                </a:lnTo>
                <a:lnTo>
                  <a:pt x="172" y="678"/>
                </a:lnTo>
                <a:lnTo>
                  <a:pt x="169" y="678"/>
                </a:lnTo>
                <a:lnTo>
                  <a:pt x="167" y="678"/>
                </a:lnTo>
                <a:lnTo>
                  <a:pt x="167" y="678"/>
                </a:lnTo>
                <a:lnTo>
                  <a:pt x="169" y="677"/>
                </a:lnTo>
                <a:lnTo>
                  <a:pt x="172" y="677"/>
                </a:lnTo>
                <a:lnTo>
                  <a:pt x="176" y="678"/>
                </a:lnTo>
                <a:lnTo>
                  <a:pt x="176" y="678"/>
                </a:lnTo>
                <a:lnTo>
                  <a:pt x="175" y="677"/>
                </a:lnTo>
                <a:lnTo>
                  <a:pt x="175" y="677"/>
                </a:lnTo>
                <a:lnTo>
                  <a:pt x="175" y="677"/>
                </a:lnTo>
                <a:lnTo>
                  <a:pt x="178" y="677"/>
                </a:lnTo>
                <a:lnTo>
                  <a:pt x="179" y="677"/>
                </a:lnTo>
                <a:lnTo>
                  <a:pt x="179" y="678"/>
                </a:lnTo>
                <a:lnTo>
                  <a:pt x="179" y="678"/>
                </a:lnTo>
                <a:lnTo>
                  <a:pt x="181" y="678"/>
                </a:lnTo>
                <a:lnTo>
                  <a:pt x="184" y="677"/>
                </a:lnTo>
                <a:lnTo>
                  <a:pt x="185" y="676"/>
                </a:lnTo>
                <a:lnTo>
                  <a:pt x="187" y="676"/>
                </a:lnTo>
                <a:lnTo>
                  <a:pt x="187" y="676"/>
                </a:lnTo>
                <a:lnTo>
                  <a:pt x="187" y="676"/>
                </a:lnTo>
                <a:lnTo>
                  <a:pt x="188" y="677"/>
                </a:lnTo>
                <a:lnTo>
                  <a:pt x="188" y="677"/>
                </a:lnTo>
                <a:lnTo>
                  <a:pt x="187" y="674"/>
                </a:lnTo>
                <a:lnTo>
                  <a:pt x="186" y="674"/>
                </a:lnTo>
                <a:lnTo>
                  <a:pt x="186" y="673"/>
                </a:lnTo>
                <a:lnTo>
                  <a:pt x="186" y="673"/>
                </a:lnTo>
                <a:lnTo>
                  <a:pt x="187" y="673"/>
                </a:lnTo>
                <a:lnTo>
                  <a:pt x="188" y="673"/>
                </a:lnTo>
                <a:lnTo>
                  <a:pt x="191" y="672"/>
                </a:lnTo>
                <a:lnTo>
                  <a:pt x="191" y="672"/>
                </a:lnTo>
                <a:lnTo>
                  <a:pt x="192" y="672"/>
                </a:lnTo>
                <a:lnTo>
                  <a:pt x="193" y="672"/>
                </a:lnTo>
                <a:lnTo>
                  <a:pt x="193" y="672"/>
                </a:lnTo>
                <a:lnTo>
                  <a:pt x="193" y="673"/>
                </a:lnTo>
                <a:lnTo>
                  <a:pt x="193" y="673"/>
                </a:lnTo>
                <a:lnTo>
                  <a:pt x="193" y="673"/>
                </a:lnTo>
                <a:lnTo>
                  <a:pt x="191" y="677"/>
                </a:lnTo>
                <a:lnTo>
                  <a:pt x="191" y="678"/>
                </a:lnTo>
                <a:lnTo>
                  <a:pt x="188" y="679"/>
                </a:lnTo>
                <a:lnTo>
                  <a:pt x="188" y="679"/>
                </a:lnTo>
                <a:lnTo>
                  <a:pt x="190" y="677"/>
                </a:lnTo>
                <a:lnTo>
                  <a:pt x="191" y="674"/>
                </a:lnTo>
                <a:lnTo>
                  <a:pt x="191" y="674"/>
                </a:lnTo>
                <a:lnTo>
                  <a:pt x="190" y="674"/>
                </a:lnTo>
                <a:lnTo>
                  <a:pt x="188" y="674"/>
                </a:lnTo>
                <a:lnTo>
                  <a:pt x="188" y="674"/>
                </a:lnTo>
                <a:lnTo>
                  <a:pt x="188" y="678"/>
                </a:lnTo>
                <a:lnTo>
                  <a:pt x="188" y="678"/>
                </a:lnTo>
                <a:lnTo>
                  <a:pt x="187" y="678"/>
                </a:lnTo>
                <a:lnTo>
                  <a:pt x="187" y="677"/>
                </a:lnTo>
                <a:lnTo>
                  <a:pt x="187" y="677"/>
                </a:lnTo>
                <a:close/>
                <a:moveTo>
                  <a:pt x="168" y="688"/>
                </a:moveTo>
                <a:lnTo>
                  <a:pt x="168" y="688"/>
                </a:lnTo>
                <a:lnTo>
                  <a:pt x="168" y="689"/>
                </a:lnTo>
                <a:lnTo>
                  <a:pt x="168" y="691"/>
                </a:lnTo>
                <a:lnTo>
                  <a:pt x="166" y="689"/>
                </a:lnTo>
                <a:lnTo>
                  <a:pt x="166" y="689"/>
                </a:lnTo>
                <a:lnTo>
                  <a:pt x="167" y="688"/>
                </a:lnTo>
                <a:lnTo>
                  <a:pt x="168" y="688"/>
                </a:lnTo>
                <a:lnTo>
                  <a:pt x="168" y="688"/>
                </a:lnTo>
                <a:close/>
                <a:moveTo>
                  <a:pt x="180" y="687"/>
                </a:moveTo>
                <a:lnTo>
                  <a:pt x="180" y="687"/>
                </a:lnTo>
                <a:lnTo>
                  <a:pt x="180" y="687"/>
                </a:lnTo>
                <a:lnTo>
                  <a:pt x="178" y="687"/>
                </a:lnTo>
                <a:lnTo>
                  <a:pt x="176" y="686"/>
                </a:lnTo>
                <a:lnTo>
                  <a:pt x="176" y="686"/>
                </a:lnTo>
                <a:lnTo>
                  <a:pt x="174" y="686"/>
                </a:lnTo>
                <a:lnTo>
                  <a:pt x="175" y="686"/>
                </a:lnTo>
                <a:lnTo>
                  <a:pt x="178" y="684"/>
                </a:lnTo>
                <a:lnTo>
                  <a:pt x="178" y="684"/>
                </a:lnTo>
                <a:lnTo>
                  <a:pt x="180" y="686"/>
                </a:lnTo>
                <a:lnTo>
                  <a:pt x="180" y="687"/>
                </a:lnTo>
                <a:lnTo>
                  <a:pt x="180" y="687"/>
                </a:lnTo>
                <a:close/>
                <a:moveTo>
                  <a:pt x="173" y="689"/>
                </a:moveTo>
                <a:lnTo>
                  <a:pt x="173" y="689"/>
                </a:lnTo>
                <a:lnTo>
                  <a:pt x="172" y="689"/>
                </a:lnTo>
                <a:lnTo>
                  <a:pt x="170" y="688"/>
                </a:lnTo>
                <a:lnTo>
                  <a:pt x="170" y="688"/>
                </a:lnTo>
                <a:lnTo>
                  <a:pt x="172" y="687"/>
                </a:lnTo>
                <a:lnTo>
                  <a:pt x="173" y="687"/>
                </a:lnTo>
                <a:lnTo>
                  <a:pt x="172" y="686"/>
                </a:lnTo>
                <a:lnTo>
                  <a:pt x="172" y="686"/>
                </a:lnTo>
                <a:lnTo>
                  <a:pt x="173" y="686"/>
                </a:lnTo>
                <a:lnTo>
                  <a:pt x="173" y="687"/>
                </a:lnTo>
                <a:lnTo>
                  <a:pt x="173" y="689"/>
                </a:lnTo>
                <a:lnTo>
                  <a:pt x="173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4" y="683"/>
                </a:lnTo>
                <a:lnTo>
                  <a:pt x="164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2"/>
                </a:lnTo>
                <a:lnTo>
                  <a:pt x="163" y="682"/>
                </a:lnTo>
                <a:lnTo>
                  <a:pt x="162" y="683"/>
                </a:lnTo>
                <a:lnTo>
                  <a:pt x="161" y="682"/>
                </a:lnTo>
                <a:lnTo>
                  <a:pt x="161" y="682"/>
                </a:lnTo>
                <a:lnTo>
                  <a:pt x="163" y="682"/>
                </a:lnTo>
                <a:lnTo>
                  <a:pt x="166" y="681"/>
                </a:lnTo>
                <a:lnTo>
                  <a:pt x="166" y="681"/>
                </a:lnTo>
                <a:lnTo>
                  <a:pt x="167" y="682"/>
                </a:lnTo>
                <a:lnTo>
                  <a:pt x="167" y="683"/>
                </a:lnTo>
                <a:lnTo>
                  <a:pt x="167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3" y="687"/>
                </a:moveTo>
                <a:lnTo>
                  <a:pt x="153" y="687"/>
                </a:lnTo>
                <a:lnTo>
                  <a:pt x="153" y="686"/>
                </a:lnTo>
                <a:lnTo>
                  <a:pt x="155" y="686"/>
                </a:lnTo>
                <a:lnTo>
                  <a:pt x="156" y="686"/>
                </a:lnTo>
                <a:lnTo>
                  <a:pt x="157" y="687"/>
                </a:lnTo>
                <a:lnTo>
                  <a:pt x="157" y="687"/>
                </a:lnTo>
                <a:lnTo>
                  <a:pt x="155" y="687"/>
                </a:lnTo>
                <a:lnTo>
                  <a:pt x="153" y="687"/>
                </a:lnTo>
                <a:lnTo>
                  <a:pt x="153" y="687"/>
                </a:lnTo>
                <a:close/>
                <a:moveTo>
                  <a:pt x="43" y="374"/>
                </a:moveTo>
                <a:lnTo>
                  <a:pt x="43" y="374"/>
                </a:lnTo>
                <a:lnTo>
                  <a:pt x="45" y="374"/>
                </a:lnTo>
                <a:lnTo>
                  <a:pt x="45" y="374"/>
                </a:lnTo>
                <a:lnTo>
                  <a:pt x="45" y="372"/>
                </a:lnTo>
                <a:lnTo>
                  <a:pt x="45" y="372"/>
                </a:lnTo>
                <a:lnTo>
                  <a:pt x="46" y="373"/>
                </a:lnTo>
                <a:lnTo>
                  <a:pt x="46" y="374"/>
                </a:lnTo>
                <a:lnTo>
                  <a:pt x="45" y="374"/>
                </a:lnTo>
                <a:lnTo>
                  <a:pt x="45" y="374"/>
                </a:lnTo>
                <a:lnTo>
                  <a:pt x="46" y="375"/>
                </a:lnTo>
                <a:lnTo>
                  <a:pt x="47" y="375"/>
                </a:lnTo>
                <a:lnTo>
                  <a:pt x="47" y="375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45" y="380"/>
                </a:lnTo>
                <a:lnTo>
                  <a:pt x="45" y="380"/>
                </a:lnTo>
                <a:lnTo>
                  <a:pt x="45" y="383"/>
                </a:lnTo>
                <a:lnTo>
                  <a:pt x="45" y="383"/>
                </a:lnTo>
                <a:lnTo>
                  <a:pt x="43" y="383"/>
                </a:lnTo>
                <a:lnTo>
                  <a:pt x="43" y="383"/>
                </a:lnTo>
                <a:lnTo>
                  <a:pt x="43" y="380"/>
                </a:lnTo>
                <a:lnTo>
                  <a:pt x="45" y="379"/>
                </a:lnTo>
                <a:lnTo>
                  <a:pt x="45" y="379"/>
                </a:lnTo>
                <a:lnTo>
                  <a:pt x="45" y="378"/>
                </a:lnTo>
                <a:lnTo>
                  <a:pt x="43" y="375"/>
                </a:lnTo>
                <a:lnTo>
                  <a:pt x="43" y="375"/>
                </a:lnTo>
                <a:lnTo>
                  <a:pt x="43" y="377"/>
                </a:lnTo>
                <a:lnTo>
                  <a:pt x="43" y="377"/>
                </a:lnTo>
                <a:lnTo>
                  <a:pt x="43" y="379"/>
                </a:lnTo>
                <a:lnTo>
                  <a:pt x="43" y="379"/>
                </a:lnTo>
                <a:lnTo>
                  <a:pt x="42" y="382"/>
                </a:lnTo>
                <a:lnTo>
                  <a:pt x="42" y="387"/>
                </a:lnTo>
                <a:lnTo>
                  <a:pt x="42" y="390"/>
                </a:lnTo>
                <a:lnTo>
                  <a:pt x="42" y="394"/>
                </a:lnTo>
                <a:lnTo>
                  <a:pt x="42" y="394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3" y="368"/>
                </a:lnTo>
                <a:lnTo>
                  <a:pt x="43" y="370"/>
                </a:lnTo>
                <a:lnTo>
                  <a:pt x="43" y="373"/>
                </a:lnTo>
                <a:lnTo>
                  <a:pt x="43" y="374"/>
                </a:lnTo>
                <a:lnTo>
                  <a:pt x="43" y="374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5" y="354"/>
                </a:lnTo>
                <a:lnTo>
                  <a:pt x="35" y="353"/>
                </a:lnTo>
                <a:lnTo>
                  <a:pt x="35" y="350"/>
                </a:lnTo>
                <a:lnTo>
                  <a:pt x="35" y="350"/>
                </a:lnTo>
                <a:lnTo>
                  <a:pt x="34" y="349"/>
                </a:lnTo>
                <a:lnTo>
                  <a:pt x="35" y="348"/>
                </a:lnTo>
                <a:lnTo>
                  <a:pt x="35" y="348"/>
                </a:lnTo>
                <a:lnTo>
                  <a:pt x="36" y="348"/>
                </a:lnTo>
                <a:lnTo>
                  <a:pt x="36" y="349"/>
                </a:lnTo>
                <a:lnTo>
                  <a:pt x="37" y="350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35" y="360"/>
                </a:moveTo>
                <a:lnTo>
                  <a:pt x="35" y="360"/>
                </a:lnTo>
                <a:lnTo>
                  <a:pt x="35" y="362"/>
                </a:lnTo>
                <a:lnTo>
                  <a:pt x="36" y="360"/>
                </a:lnTo>
                <a:lnTo>
                  <a:pt x="36" y="360"/>
                </a:lnTo>
                <a:lnTo>
                  <a:pt x="36" y="359"/>
                </a:lnTo>
                <a:lnTo>
                  <a:pt x="35" y="360"/>
                </a:lnTo>
                <a:lnTo>
                  <a:pt x="35" y="360"/>
                </a:lnTo>
                <a:lnTo>
                  <a:pt x="35" y="359"/>
                </a:lnTo>
                <a:lnTo>
                  <a:pt x="35" y="358"/>
                </a:lnTo>
                <a:lnTo>
                  <a:pt x="35" y="355"/>
                </a:lnTo>
                <a:lnTo>
                  <a:pt x="36" y="355"/>
                </a:lnTo>
                <a:lnTo>
                  <a:pt x="36" y="355"/>
                </a:lnTo>
                <a:lnTo>
                  <a:pt x="37" y="362"/>
                </a:lnTo>
                <a:lnTo>
                  <a:pt x="39" y="368"/>
                </a:lnTo>
                <a:lnTo>
                  <a:pt x="39" y="368"/>
                </a:lnTo>
                <a:lnTo>
                  <a:pt x="37" y="370"/>
                </a:lnTo>
                <a:lnTo>
                  <a:pt x="37" y="372"/>
                </a:lnTo>
                <a:lnTo>
                  <a:pt x="37" y="373"/>
                </a:lnTo>
                <a:lnTo>
                  <a:pt x="37" y="373"/>
                </a:lnTo>
                <a:lnTo>
                  <a:pt x="37" y="373"/>
                </a:lnTo>
                <a:lnTo>
                  <a:pt x="36" y="373"/>
                </a:lnTo>
                <a:lnTo>
                  <a:pt x="36" y="373"/>
                </a:lnTo>
                <a:lnTo>
                  <a:pt x="35" y="373"/>
                </a:lnTo>
                <a:lnTo>
                  <a:pt x="35" y="374"/>
                </a:lnTo>
                <a:lnTo>
                  <a:pt x="34" y="378"/>
                </a:lnTo>
                <a:lnTo>
                  <a:pt x="34" y="378"/>
                </a:lnTo>
                <a:lnTo>
                  <a:pt x="34" y="377"/>
                </a:lnTo>
                <a:lnTo>
                  <a:pt x="34" y="375"/>
                </a:lnTo>
                <a:lnTo>
                  <a:pt x="34" y="374"/>
                </a:lnTo>
                <a:lnTo>
                  <a:pt x="33" y="374"/>
                </a:lnTo>
                <a:lnTo>
                  <a:pt x="33" y="374"/>
                </a:lnTo>
                <a:lnTo>
                  <a:pt x="33" y="373"/>
                </a:lnTo>
                <a:lnTo>
                  <a:pt x="34" y="373"/>
                </a:lnTo>
                <a:lnTo>
                  <a:pt x="35" y="372"/>
                </a:lnTo>
                <a:lnTo>
                  <a:pt x="35" y="372"/>
                </a:lnTo>
                <a:lnTo>
                  <a:pt x="35" y="370"/>
                </a:lnTo>
                <a:lnTo>
                  <a:pt x="36" y="370"/>
                </a:lnTo>
                <a:lnTo>
                  <a:pt x="36" y="369"/>
                </a:lnTo>
                <a:lnTo>
                  <a:pt x="36" y="369"/>
                </a:lnTo>
                <a:lnTo>
                  <a:pt x="36" y="367"/>
                </a:lnTo>
                <a:lnTo>
                  <a:pt x="36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5"/>
                </a:lnTo>
                <a:lnTo>
                  <a:pt x="36" y="367"/>
                </a:lnTo>
                <a:lnTo>
                  <a:pt x="36" y="367"/>
                </a:lnTo>
                <a:lnTo>
                  <a:pt x="36" y="367"/>
                </a:lnTo>
                <a:lnTo>
                  <a:pt x="35" y="369"/>
                </a:lnTo>
                <a:lnTo>
                  <a:pt x="35" y="369"/>
                </a:lnTo>
                <a:lnTo>
                  <a:pt x="34" y="368"/>
                </a:lnTo>
                <a:lnTo>
                  <a:pt x="34" y="368"/>
                </a:lnTo>
                <a:lnTo>
                  <a:pt x="34" y="370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5" y="360"/>
                </a:lnTo>
                <a:lnTo>
                  <a:pt x="35" y="360"/>
                </a:lnTo>
                <a:close/>
                <a:moveTo>
                  <a:pt x="36" y="362"/>
                </a:moveTo>
                <a:lnTo>
                  <a:pt x="36" y="362"/>
                </a:lnTo>
                <a:lnTo>
                  <a:pt x="35" y="363"/>
                </a:lnTo>
                <a:lnTo>
                  <a:pt x="35" y="365"/>
                </a:lnTo>
                <a:lnTo>
                  <a:pt x="35" y="365"/>
                </a:lnTo>
                <a:lnTo>
                  <a:pt x="36" y="364"/>
                </a:lnTo>
                <a:lnTo>
                  <a:pt x="36" y="364"/>
                </a:lnTo>
                <a:lnTo>
                  <a:pt x="36" y="363"/>
                </a:lnTo>
                <a:lnTo>
                  <a:pt x="36" y="362"/>
                </a:lnTo>
                <a:lnTo>
                  <a:pt x="36" y="362"/>
                </a:lnTo>
                <a:close/>
                <a:moveTo>
                  <a:pt x="159" y="682"/>
                </a:moveTo>
                <a:lnTo>
                  <a:pt x="159" y="682"/>
                </a:lnTo>
                <a:lnTo>
                  <a:pt x="158" y="682"/>
                </a:lnTo>
                <a:lnTo>
                  <a:pt x="157" y="682"/>
                </a:lnTo>
                <a:lnTo>
                  <a:pt x="156" y="682"/>
                </a:lnTo>
                <a:lnTo>
                  <a:pt x="155" y="682"/>
                </a:lnTo>
                <a:lnTo>
                  <a:pt x="155" y="682"/>
                </a:lnTo>
                <a:lnTo>
                  <a:pt x="157" y="679"/>
                </a:lnTo>
                <a:lnTo>
                  <a:pt x="159" y="681"/>
                </a:lnTo>
                <a:lnTo>
                  <a:pt x="159" y="681"/>
                </a:lnTo>
                <a:lnTo>
                  <a:pt x="162" y="678"/>
                </a:lnTo>
                <a:lnTo>
                  <a:pt x="163" y="678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1" y="679"/>
                </a:lnTo>
                <a:lnTo>
                  <a:pt x="161" y="679"/>
                </a:lnTo>
                <a:lnTo>
                  <a:pt x="161" y="681"/>
                </a:lnTo>
                <a:lnTo>
                  <a:pt x="159" y="682"/>
                </a:lnTo>
                <a:lnTo>
                  <a:pt x="159" y="682"/>
                </a:lnTo>
                <a:close/>
                <a:moveTo>
                  <a:pt x="33" y="343"/>
                </a:moveTo>
                <a:lnTo>
                  <a:pt x="33" y="343"/>
                </a:lnTo>
                <a:lnTo>
                  <a:pt x="34" y="342"/>
                </a:lnTo>
                <a:lnTo>
                  <a:pt x="34" y="340"/>
                </a:lnTo>
                <a:lnTo>
                  <a:pt x="35" y="340"/>
                </a:lnTo>
                <a:lnTo>
                  <a:pt x="36" y="342"/>
                </a:lnTo>
                <a:lnTo>
                  <a:pt x="36" y="342"/>
                </a:lnTo>
                <a:lnTo>
                  <a:pt x="35" y="340"/>
                </a:lnTo>
                <a:lnTo>
                  <a:pt x="35" y="342"/>
                </a:lnTo>
                <a:lnTo>
                  <a:pt x="34" y="343"/>
                </a:lnTo>
                <a:lnTo>
                  <a:pt x="33" y="343"/>
                </a:lnTo>
                <a:lnTo>
                  <a:pt x="33" y="343"/>
                </a:lnTo>
                <a:close/>
                <a:moveTo>
                  <a:pt x="37" y="348"/>
                </a:moveTo>
                <a:lnTo>
                  <a:pt x="37" y="345"/>
                </a:lnTo>
                <a:lnTo>
                  <a:pt x="37" y="345"/>
                </a:lnTo>
                <a:lnTo>
                  <a:pt x="39" y="345"/>
                </a:lnTo>
                <a:lnTo>
                  <a:pt x="39" y="347"/>
                </a:ln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152" y="691"/>
                </a:moveTo>
                <a:lnTo>
                  <a:pt x="153" y="691"/>
                </a:lnTo>
                <a:lnTo>
                  <a:pt x="155" y="693"/>
                </a:lnTo>
                <a:lnTo>
                  <a:pt x="152" y="693"/>
                </a:lnTo>
                <a:lnTo>
                  <a:pt x="152" y="693"/>
                </a:lnTo>
                <a:lnTo>
                  <a:pt x="152" y="692"/>
                </a:lnTo>
                <a:lnTo>
                  <a:pt x="152" y="691"/>
                </a:lnTo>
                <a:lnTo>
                  <a:pt x="152" y="691"/>
                </a:lnTo>
                <a:close/>
                <a:moveTo>
                  <a:pt x="33" y="379"/>
                </a:moveTo>
                <a:lnTo>
                  <a:pt x="33" y="379"/>
                </a:lnTo>
                <a:lnTo>
                  <a:pt x="31" y="378"/>
                </a:lnTo>
                <a:lnTo>
                  <a:pt x="29" y="377"/>
                </a:lnTo>
                <a:lnTo>
                  <a:pt x="29" y="377"/>
                </a:lnTo>
                <a:lnTo>
                  <a:pt x="30" y="369"/>
                </a:lnTo>
                <a:lnTo>
                  <a:pt x="30" y="364"/>
                </a:lnTo>
                <a:lnTo>
                  <a:pt x="30" y="364"/>
                </a:lnTo>
                <a:lnTo>
                  <a:pt x="31" y="367"/>
                </a:lnTo>
                <a:lnTo>
                  <a:pt x="31" y="369"/>
                </a:lnTo>
                <a:lnTo>
                  <a:pt x="30" y="375"/>
                </a:lnTo>
                <a:lnTo>
                  <a:pt x="30" y="375"/>
                </a:lnTo>
                <a:lnTo>
                  <a:pt x="31" y="377"/>
                </a:lnTo>
                <a:lnTo>
                  <a:pt x="33" y="379"/>
                </a:lnTo>
                <a:lnTo>
                  <a:pt x="33" y="379"/>
                </a:lnTo>
                <a:close/>
                <a:moveTo>
                  <a:pt x="14" y="569"/>
                </a:moveTo>
                <a:lnTo>
                  <a:pt x="14" y="569"/>
                </a:lnTo>
                <a:lnTo>
                  <a:pt x="13" y="567"/>
                </a:lnTo>
                <a:lnTo>
                  <a:pt x="13" y="566"/>
                </a:lnTo>
                <a:lnTo>
                  <a:pt x="13" y="559"/>
                </a:lnTo>
                <a:lnTo>
                  <a:pt x="13" y="559"/>
                </a:lnTo>
                <a:lnTo>
                  <a:pt x="14" y="561"/>
                </a:lnTo>
                <a:lnTo>
                  <a:pt x="14" y="562"/>
                </a:lnTo>
                <a:lnTo>
                  <a:pt x="13" y="564"/>
                </a:lnTo>
                <a:lnTo>
                  <a:pt x="13" y="564"/>
                </a:lnTo>
                <a:lnTo>
                  <a:pt x="14" y="567"/>
                </a:lnTo>
                <a:lnTo>
                  <a:pt x="14" y="569"/>
                </a:lnTo>
                <a:lnTo>
                  <a:pt x="14" y="569"/>
                </a:lnTo>
                <a:close/>
                <a:moveTo>
                  <a:pt x="193" y="679"/>
                </a:moveTo>
                <a:lnTo>
                  <a:pt x="193" y="679"/>
                </a:lnTo>
                <a:lnTo>
                  <a:pt x="192" y="679"/>
                </a:lnTo>
                <a:lnTo>
                  <a:pt x="193" y="681"/>
                </a:lnTo>
                <a:lnTo>
                  <a:pt x="193" y="682"/>
                </a:lnTo>
                <a:lnTo>
                  <a:pt x="192" y="682"/>
                </a:lnTo>
                <a:lnTo>
                  <a:pt x="192" y="682"/>
                </a:lnTo>
                <a:lnTo>
                  <a:pt x="193" y="683"/>
                </a:lnTo>
                <a:lnTo>
                  <a:pt x="193" y="683"/>
                </a:lnTo>
                <a:lnTo>
                  <a:pt x="193" y="683"/>
                </a:lnTo>
                <a:lnTo>
                  <a:pt x="192" y="683"/>
                </a:lnTo>
                <a:lnTo>
                  <a:pt x="191" y="683"/>
                </a:lnTo>
                <a:lnTo>
                  <a:pt x="191" y="683"/>
                </a:lnTo>
                <a:lnTo>
                  <a:pt x="188" y="683"/>
                </a:lnTo>
                <a:lnTo>
                  <a:pt x="188" y="683"/>
                </a:lnTo>
                <a:lnTo>
                  <a:pt x="187" y="682"/>
                </a:lnTo>
                <a:lnTo>
                  <a:pt x="187" y="682"/>
                </a:lnTo>
                <a:lnTo>
                  <a:pt x="191" y="683"/>
                </a:lnTo>
                <a:lnTo>
                  <a:pt x="191" y="683"/>
                </a:lnTo>
                <a:lnTo>
                  <a:pt x="191" y="682"/>
                </a:lnTo>
                <a:lnTo>
                  <a:pt x="191" y="682"/>
                </a:lnTo>
                <a:lnTo>
                  <a:pt x="190" y="681"/>
                </a:lnTo>
                <a:lnTo>
                  <a:pt x="190" y="681"/>
                </a:lnTo>
                <a:lnTo>
                  <a:pt x="191" y="681"/>
                </a:lnTo>
                <a:lnTo>
                  <a:pt x="192" y="679"/>
                </a:lnTo>
                <a:lnTo>
                  <a:pt x="192" y="678"/>
                </a:lnTo>
                <a:lnTo>
                  <a:pt x="192" y="678"/>
                </a:lnTo>
                <a:lnTo>
                  <a:pt x="193" y="678"/>
                </a:lnTo>
                <a:lnTo>
                  <a:pt x="194" y="678"/>
                </a:lnTo>
                <a:lnTo>
                  <a:pt x="196" y="678"/>
                </a:lnTo>
                <a:lnTo>
                  <a:pt x="197" y="678"/>
                </a:lnTo>
                <a:lnTo>
                  <a:pt x="197" y="678"/>
                </a:lnTo>
                <a:lnTo>
                  <a:pt x="197" y="679"/>
                </a:lnTo>
                <a:lnTo>
                  <a:pt x="197" y="679"/>
                </a:lnTo>
                <a:lnTo>
                  <a:pt x="194" y="679"/>
                </a:lnTo>
                <a:lnTo>
                  <a:pt x="193" y="679"/>
                </a:lnTo>
                <a:lnTo>
                  <a:pt x="193" y="679"/>
                </a:lnTo>
                <a:lnTo>
                  <a:pt x="193" y="679"/>
                </a:lnTo>
                <a:close/>
                <a:moveTo>
                  <a:pt x="30" y="390"/>
                </a:moveTo>
                <a:lnTo>
                  <a:pt x="30" y="390"/>
                </a:lnTo>
                <a:lnTo>
                  <a:pt x="29" y="389"/>
                </a:lnTo>
                <a:lnTo>
                  <a:pt x="30" y="387"/>
                </a:lnTo>
                <a:lnTo>
                  <a:pt x="30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5"/>
                </a:lnTo>
                <a:lnTo>
                  <a:pt x="29" y="384"/>
                </a:lnTo>
                <a:lnTo>
                  <a:pt x="28" y="382"/>
                </a:lnTo>
                <a:lnTo>
                  <a:pt x="28" y="382"/>
                </a:lnTo>
                <a:lnTo>
                  <a:pt x="28" y="380"/>
                </a:lnTo>
                <a:lnTo>
                  <a:pt x="29" y="380"/>
                </a:lnTo>
                <a:lnTo>
                  <a:pt x="29" y="379"/>
                </a:lnTo>
                <a:lnTo>
                  <a:pt x="29" y="379"/>
                </a:lnTo>
                <a:lnTo>
                  <a:pt x="29" y="382"/>
                </a:lnTo>
                <a:lnTo>
                  <a:pt x="30" y="383"/>
                </a:lnTo>
                <a:lnTo>
                  <a:pt x="31" y="385"/>
                </a:lnTo>
                <a:lnTo>
                  <a:pt x="31" y="385"/>
                </a:lnTo>
                <a:lnTo>
                  <a:pt x="30" y="388"/>
                </a:lnTo>
                <a:lnTo>
                  <a:pt x="30" y="390"/>
                </a:lnTo>
                <a:lnTo>
                  <a:pt x="30" y="39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50" y="113"/>
                </a:lnTo>
                <a:lnTo>
                  <a:pt x="51" y="114"/>
                </a:lnTo>
                <a:lnTo>
                  <a:pt x="51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5"/>
                </a:lnTo>
                <a:lnTo>
                  <a:pt x="48" y="115"/>
                </a:lnTo>
                <a:lnTo>
                  <a:pt x="48" y="116"/>
                </a:lnTo>
                <a:lnTo>
                  <a:pt x="50" y="118"/>
                </a:lnTo>
                <a:lnTo>
                  <a:pt x="51" y="119"/>
                </a:lnTo>
                <a:lnTo>
                  <a:pt x="51" y="120"/>
                </a:lnTo>
                <a:lnTo>
                  <a:pt x="51" y="120"/>
                </a:lnTo>
                <a:lnTo>
                  <a:pt x="48" y="118"/>
                </a:lnTo>
                <a:lnTo>
                  <a:pt x="47" y="115"/>
                </a:lnTo>
                <a:lnTo>
                  <a:pt x="47" y="115"/>
                </a:lnTo>
                <a:lnTo>
                  <a:pt x="47" y="114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46" y="161"/>
                </a:moveTo>
                <a:lnTo>
                  <a:pt x="46" y="161"/>
                </a:lnTo>
                <a:lnTo>
                  <a:pt x="46" y="164"/>
                </a:lnTo>
                <a:lnTo>
                  <a:pt x="46" y="165"/>
                </a:lnTo>
                <a:lnTo>
                  <a:pt x="45" y="165"/>
                </a:lnTo>
                <a:lnTo>
                  <a:pt x="45" y="165"/>
                </a:lnTo>
                <a:lnTo>
                  <a:pt x="45" y="164"/>
                </a:lnTo>
                <a:lnTo>
                  <a:pt x="46" y="163"/>
                </a:lnTo>
                <a:lnTo>
                  <a:pt x="46" y="163"/>
                </a:lnTo>
                <a:lnTo>
                  <a:pt x="45" y="163"/>
                </a:lnTo>
                <a:lnTo>
                  <a:pt x="43" y="164"/>
                </a:lnTo>
                <a:lnTo>
                  <a:pt x="43" y="164"/>
                </a:lnTo>
                <a:lnTo>
                  <a:pt x="42" y="164"/>
                </a:lnTo>
                <a:lnTo>
                  <a:pt x="42" y="164"/>
                </a:lnTo>
                <a:lnTo>
                  <a:pt x="43" y="160"/>
                </a:lnTo>
                <a:lnTo>
                  <a:pt x="43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8"/>
                </a:lnTo>
                <a:lnTo>
                  <a:pt x="45" y="156"/>
                </a:lnTo>
                <a:lnTo>
                  <a:pt x="45" y="156"/>
                </a:lnTo>
                <a:lnTo>
                  <a:pt x="45" y="159"/>
                </a:lnTo>
                <a:lnTo>
                  <a:pt x="45" y="159"/>
                </a:lnTo>
                <a:lnTo>
                  <a:pt x="46" y="159"/>
                </a:lnTo>
                <a:lnTo>
                  <a:pt x="46" y="159"/>
                </a:lnTo>
                <a:lnTo>
                  <a:pt x="46" y="161"/>
                </a:lnTo>
                <a:lnTo>
                  <a:pt x="46" y="161"/>
                </a:lnTo>
                <a:close/>
                <a:moveTo>
                  <a:pt x="53" y="153"/>
                </a:moveTo>
                <a:lnTo>
                  <a:pt x="53" y="153"/>
                </a:lnTo>
                <a:lnTo>
                  <a:pt x="54" y="155"/>
                </a:lnTo>
                <a:lnTo>
                  <a:pt x="54" y="158"/>
                </a:lnTo>
                <a:lnTo>
                  <a:pt x="53" y="161"/>
                </a:lnTo>
                <a:lnTo>
                  <a:pt x="53" y="161"/>
                </a:lnTo>
                <a:lnTo>
                  <a:pt x="52" y="161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1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1" y="159"/>
                </a:lnTo>
                <a:lnTo>
                  <a:pt x="51" y="159"/>
                </a:lnTo>
                <a:lnTo>
                  <a:pt x="51" y="158"/>
                </a:lnTo>
                <a:lnTo>
                  <a:pt x="51" y="158"/>
                </a:lnTo>
                <a:lnTo>
                  <a:pt x="51" y="158"/>
                </a:lnTo>
                <a:lnTo>
                  <a:pt x="50" y="156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lnTo>
                  <a:pt x="50" y="158"/>
                </a:lnTo>
                <a:lnTo>
                  <a:pt x="50" y="158"/>
                </a:lnTo>
                <a:lnTo>
                  <a:pt x="47" y="160"/>
                </a:lnTo>
                <a:lnTo>
                  <a:pt x="47" y="161"/>
                </a:lnTo>
                <a:lnTo>
                  <a:pt x="47" y="161"/>
                </a:lnTo>
                <a:lnTo>
                  <a:pt x="47" y="161"/>
                </a:lnTo>
                <a:lnTo>
                  <a:pt x="46" y="160"/>
                </a:lnTo>
                <a:lnTo>
                  <a:pt x="46" y="159"/>
                </a:lnTo>
                <a:lnTo>
                  <a:pt x="47" y="158"/>
                </a:lnTo>
                <a:lnTo>
                  <a:pt x="47" y="158"/>
                </a:lnTo>
                <a:lnTo>
                  <a:pt x="47" y="155"/>
                </a:lnTo>
                <a:lnTo>
                  <a:pt x="46" y="154"/>
                </a:lnTo>
                <a:lnTo>
                  <a:pt x="47" y="153"/>
                </a:lnTo>
                <a:lnTo>
                  <a:pt x="47" y="153"/>
                </a:lnTo>
                <a:lnTo>
                  <a:pt x="47" y="153"/>
                </a:lnTo>
                <a:lnTo>
                  <a:pt x="48" y="154"/>
                </a:lnTo>
                <a:lnTo>
                  <a:pt x="48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4"/>
                </a:lnTo>
                <a:lnTo>
                  <a:pt x="48" y="153"/>
                </a:lnTo>
                <a:lnTo>
                  <a:pt x="50" y="151"/>
                </a:lnTo>
                <a:lnTo>
                  <a:pt x="50" y="151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8" y="149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7" y="145"/>
                </a:lnTo>
                <a:lnTo>
                  <a:pt x="47" y="144"/>
                </a:lnTo>
                <a:lnTo>
                  <a:pt x="47" y="144"/>
                </a:lnTo>
                <a:lnTo>
                  <a:pt x="50" y="145"/>
                </a:lnTo>
                <a:lnTo>
                  <a:pt x="50" y="148"/>
                </a:lnTo>
                <a:lnTo>
                  <a:pt x="50" y="148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1"/>
                </a:lnTo>
                <a:lnTo>
                  <a:pt x="53" y="151"/>
                </a:lnTo>
                <a:lnTo>
                  <a:pt x="52" y="151"/>
                </a:lnTo>
                <a:lnTo>
                  <a:pt x="52" y="153"/>
                </a:lnTo>
                <a:lnTo>
                  <a:pt x="52" y="153"/>
                </a:lnTo>
                <a:lnTo>
                  <a:pt x="53" y="154"/>
                </a:lnTo>
                <a:lnTo>
                  <a:pt x="53" y="153"/>
                </a:lnTo>
                <a:lnTo>
                  <a:pt x="53" y="153"/>
                </a:lnTo>
                <a:close/>
                <a:moveTo>
                  <a:pt x="41" y="120"/>
                </a:moveTo>
                <a:lnTo>
                  <a:pt x="41" y="120"/>
                </a:lnTo>
                <a:lnTo>
                  <a:pt x="41" y="119"/>
                </a:lnTo>
                <a:lnTo>
                  <a:pt x="42" y="118"/>
                </a:lnTo>
                <a:lnTo>
                  <a:pt x="42" y="118"/>
                </a:lnTo>
                <a:lnTo>
                  <a:pt x="41" y="115"/>
                </a:lnTo>
                <a:lnTo>
                  <a:pt x="41" y="115"/>
                </a:lnTo>
                <a:lnTo>
                  <a:pt x="42" y="113"/>
                </a:lnTo>
                <a:lnTo>
                  <a:pt x="43" y="110"/>
                </a:lnTo>
                <a:lnTo>
                  <a:pt x="43" y="110"/>
                </a:lnTo>
                <a:lnTo>
                  <a:pt x="45" y="113"/>
                </a:lnTo>
                <a:lnTo>
                  <a:pt x="45" y="114"/>
                </a:lnTo>
                <a:lnTo>
                  <a:pt x="43" y="115"/>
                </a:lnTo>
                <a:lnTo>
                  <a:pt x="43" y="118"/>
                </a:lnTo>
                <a:lnTo>
                  <a:pt x="43" y="118"/>
                </a:lnTo>
                <a:lnTo>
                  <a:pt x="41" y="120"/>
                </a:lnTo>
                <a:lnTo>
                  <a:pt x="41" y="120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42" y="128"/>
                </a:lnTo>
                <a:lnTo>
                  <a:pt x="42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5"/>
                </a:lnTo>
                <a:lnTo>
                  <a:pt x="41" y="123"/>
                </a:lnTo>
                <a:lnTo>
                  <a:pt x="41" y="120"/>
                </a:lnTo>
                <a:lnTo>
                  <a:pt x="41" y="120"/>
                </a:lnTo>
                <a:lnTo>
                  <a:pt x="42" y="121"/>
                </a:lnTo>
                <a:lnTo>
                  <a:pt x="42" y="121"/>
                </a:lnTo>
                <a:lnTo>
                  <a:pt x="43" y="119"/>
                </a:lnTo>
                <a:lnTo>
                  <a:pt x="43" y="119"/>
                </a:lnTo>
                <a:lnTo>
                  <a:pt x="45" y="121"/>
                </a:lnTo>
                <a:lnTo>
                  <a:pt x="45" y="123"/>
                </a:lnTo>
                <a:lnTo>
                  <a:pt x="43" y="125"/>
                </a:lnTo>
                <a:lnTo>
                  <a:pt x="45" y="128"/>
                </a:lnTo>
                <a:lnTo>
                  <a:pt x="45" y="128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45" y="181"/>
                </a:moveTo>
                <a:lnTo>
                  <a:pt x="45" y="180"/>
                </a:lnTo>
                <a:lnTo>
                  <a:pt x="45" y="180"/>
                </a:lnTo>
                <a:lnTo>
                  <a:pt x="47" y="180"/>
                </a:lnTo>
                <a:lnTo>
                  <a:pt x="48" y="183"/>
                </a:lnTo>
                <a:lnTo>
                  <a:pt x="48" y="183"/>
                </a:lnTo>
                <a:lnTo>
                  <a:pt x="46" y="181"/>
                </a:lnTo>
                <a:lnTo>
                  <a:pt x="45" y="181"/>
                </a:lnTo>
                <a:lnTo>
                  <a:pt x="45" y="181"/>
                </a:lnTo>
                <a:close/>
                <a:moveTo>
                  <a:pt x="53" y="181"/>
                </a:moveTo>
                <a:lnTo>
                  <a:pt x="53" y="181"/>
                </a:lnTo>
                <a:lnTo>
                  <a:pt x="53" y="180"/>
                </a:lnTo>
                <a:lnTo>
                  <a:pt x="54" y="178"/>
                </a:lnTo>
                <a:lnTo>
                  <a:pt x="54" y="178"/>
                </a:lnTo>
                <a:lnTo>
                  <a:pt x="53" y="178"/>
                </a:lnTo>
                <a:lnTo>
                  <a:pt x="53" y="176"/>
                </a:lnTo>
                <a:lnTo>
                  <a:pt x="53" y="176"/>
                </a:lnTo>
                <a:lnTo>
                  <a:pt x="54" y="176"/>
                </a:lnTo>
                <a:lnTo>
                  <a:pt x="54" y="175"/>
                </a:lnTo>
                <a:lnTo>
                  <a:pt x="54" y="175"/>
                </a:lnTo>
                <a:lnTo>
                  <a:pt x="56" y="179"/>
                </a:lnTo>
                <a:lnTo>
                  <a:pt x="54" y="180"/>
                </a:lnTo>
                <a:lnTo>
                  <a:pt x="53" y="181"/>
                </a:lnTo>
                <a:lnTo>
                  <a:pt x="53" y="181"/>
                </a:lnTo>
                <a:close/>
                <a:moveTo>
                  <a:pt x="54" y="175"/>
                </a:moveTo>
                <a:lnTo>
                  <a:pt x="54" y="175"/>
                </a:lnTo>
                <a:lnTo>
                  <a:pt x="53" y="174"/>
                </a:lnTo>
                <a:lnTo>
                  <a:pt x="53" y="173"/>
                </a:lnTo>
                <a:lnTo>
                  <a:pt x="53" y="171"/>
                </a:lnTo>
                <a:lnTo>
                  <a:pt x="53" y="170"/>
                </a:lnTo>
                <a:lnTo>
                  <a:pt x="53" y="170"/>
                </a:lnTo>
                <a:lnTo>
                  <a:pt x="52" y="170"/>
                </a:lnTo>
                <a:lnTo>
                  <a:pt x="53" y="168"/>
                </a:lnTo>
                <a:lnTo>
                  <a:pt x="53" y="165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4" y="165"/>
                </a:lnTo>
                <a:lnTo>
                  <a:pt x="54" y="169"/>
                </a:lnTo>
                <a:lnTo>
                  <a:pt x="54" y="169"/>
                </a:lnTo>
                <a:lnTo>
                  <a:pt x="54" y="173"/>
                </a:lnTo>
                <a:lnTo>
                  <a:pt x="54" y="175"/>
                </a:lnTo>
                <a:lnTo>
                  <a:pt x="54" y="175"/>
                </a:lnTo>
                <a:close/>
                <a:moveTo>
                  <a:pt x="51" y="176"/>
                </a:moveTo>
                <a:lnTo>
                  <a:pt x="51" y="176"/>
                </a:lnTo>
                <a:lnTo>
                  <a:pt x="51" y="176"/>
                </a:lnTo>
                <a:lnTo>
                  <a:pt x="51" y="175"/>
                </a:lnTo>
                <a:lnTo>
                  <a:pt x="51" y="175"/>
                </a:lnTo>
                <a:lnTo>
                  <a:pt x="50" y="175"/>
                </a:lnTo>
                <a:lnTo>
                  <a:pt x="48" y="176"/>
                </a:lnTo>
                <a:lnTo>
                  <a:pt x="48" y="176"/>
                </a:lnTo>
                <a:lnTo>
                  <a:pt x="48" y="175"/>
                </a:lnTo>
                <a:lnTo>
                  <a:pt x="47" y="174"/>
                </a:lnTo>
                <a:lnTo>
                  <a:pt x="47" y="175"/>
                </a:lnTo>
                <a:lnTo>
                  <a:pt x="47" y="175"/>
                </a:lnTo>
                <a:lnTo>
                  <a:pt x="46" y="175"/>
                </a:lnTo>
                <a:lnTo>
                  <a:pt x="46" y="174"/>
                </a:lnTo>
                <a:lnTo>
                  <a:pt x="47" y="173"/>
                </a:lnTo>
                <a:lnTo>
                  <a:pt x="47" y="173"/>
                </a:lnTo>
                <a:lnTo>
                  <a:pt x="47" y="170"/>
                </a:lnTo>
                <a:lnTo>
                  <a:pt x="47" y="170"/>
                </a:lnTo>
                <a:lnTo>
                  <a:pt x="48" y="170"/>
                </a:lnTo>
                <a:lnTo>
                  <a:pt x="48" y="170"/>
                </a:lnTo>
                <a:lnTo>
                  <a:pt x="50" y="169"/>
                </a:lnTo>
                <a:lnTo>
                  <a:pt x="50" y="168"/>
                </a:lnTo>
                <a:lnTo>
                  <a:pt x="50" y="168"/>
                </a:lnTo>
                <a:lnTo>
                  <a:pt x="50" y="166"/>
                </a:lnTo>
                <a:lnTo>
                  <a:pt x="51" y="165"/>
                </a:lnTo>
                <a:lnTo>
                  <a:pt x="51" y="165"/>
                </a:lnTo>
                <a:lnTo>
                  <a:pt x="51" y="165"/>
                </a:lnTo>
                <a:lnTo>
                  <a:pt x="50" y="171"/>
                </a:lnTo>
                <a:lnTo>
                  <a:pt x="50" y="171"/>
                </a:lnTo>
                <a:lnTo>
                  <a:pt x="48" y="173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50" y="173"/>
                </a:lnTo>
                <a:lnTo>
                  <a:pt x="51" y="171"/>
                </a:lnTo>
                <a:lnTo>
                  <a:pt x="52" y="171"/>
                </a:lnTo>
                <a:lnTo>
                  <a:pt x="52" y="171"/>
                </a:lnTo>
                <a:lnTo>
                  <a:pt x="52" y="173"/>
                </a:lnTo>
                <a:lnTo>
                  <a:pt x="51" y="174"/>
                </a:lnTo>
                <a:lnTo>
                  <a:pt x="51" y="175"/>
                </a:lnTo>
                <a:lnTo>
                  <a:pt x="51" y="176"/>
                </a:lnTo>
                <a:lnTo>
                  <a:pt x="51" y="176"/>
                </a:lnTo>
                <a:close/>
                <a:moveTo>
                  <a:pt x="42" y="111"/>
                </a:moveTo>
                <a:lnTo>
                  <a:pt x="42" y="111"/>
                </a:lnTo>
                <a:lnTo>
                  <a:pt x="42" y="113"/>
                </a:lnTo>
                <a:lnTo>
                  <a:pt x="42" y="111"/>
                </a:lnTo>
                <a:lnTo>
                  <a:pt x="42" y="111"/>
                </a:lnTo>
                <a:lnTo>
                  <a:pt x="42" y="106"/>
                </a:lnTo>
                <a:lnTo>
                  <a:pt x="42" y="99"/>
                </a:lnTo>
                <a:lnTo>
                  <a:pt x="42" y="99"/>
                </a:lnTo>
                <a:lnTo>
                  <a:pt x="42" y="98"/>
                </a:lnTo>
                <a:lnTo>
                  <a:pt x="42" y="99"/>
                </a:lnTo>
                <a:lnTo>
                  <a:pt x="42" y="99"/>
                </a:lnTo>
                <a:lnTo>
                  <a:pt x="43" y="105"/>
                </a:lnTo>
                <a:lnTo>
                  <a:pt x="42" y="111"/>
                </a:lnTo>
                <a:lnTo>
                  <a:pt x="42" y="111"/>
                </a:lnTo>
                <a:close/>
                <a:moveTo>
                  <a:pt x="43" y="173"/>
                </a:moveTo>
                <a:lnTo>
                  <a:pt x="43" y="173"/>
                </a:lnTo>
                <a:lnTo>
                  <a:pt x="42" y="171"/>
                </a:lnTo>
                <a:lnTo>
                  <a:pt x="41" y="171"/>
                </a:lnTo>
                <a:lnTo>
                  <a:pt x="41" y="169"/>
                </a:lnTo>
                <a:lnTo>
                  <a:pt x="41" y="169"/>
                </a:lnTo>
                <a:lnTo>
                  <a:pt x="41" y="170"/>
                </a:lnTo>
                <a:lnTo>
                  <a:pt x="42" y="170"/>
                </a:lnTo>
                <a:lnTo>
                  <a:pt x="43" y="170"/>
                </a:lnTo>
                <a:lnTo>
                  <a:pt x="43" y="170"/>
                </a:lnTo>
                <a:lnTo>
                  <a:pt x="43" y="170"/>
                </a:lnTo>
                <a:lnTo>
                  <a:pt x="45" y="169"/>
                </a:lnTo>
                <a:lnTo>
                  <a:pt x="45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70"/>
                </a:lnTo>
                <a:lnTo>
                  <a:pt x="45" y="173"/>
                </a:lnTo>
                <a:lnTo>
                  <a:pt x="45" y="176"/>
                </a:lnTo>
                <a:lnTo>
                  <a:pt x="45" y="176"/>
                </a:lnTo>
                <a:lnTo>
                  <a:pt x="43" y="176"/>
                </a:lnTo>
                <a:lnTo>
                  <a:pt x="43" y="176"/>
                </a:lnTo>
                <a:lnTo>
                  <a:pt x="43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75"/>
                </a:lnTo>
                <a:lnTo>
                  <a:pt x="42" y="175"/>
                </a:lnTo>
                <a:lnTo>
                  <a:pt x="43" y="174"/>
                </a:lnTo>
                <a:lnTo>
                  <a:pt x="43" y="173"/>
                </a:lnTo>
                <a:lnTo>
                  <a:pt x="43" y="173"/>
                </a:lnTo>
                <a:close/>
                <a:moveTo>
                  <a:pt x="37" y="171"/>
                </a:moveTo>
                <a:lnTo>
                  <a:pt x="37" y="171"/>
                </a:lnTo>
                <a:lnTo>
                  <a:pt x="37" y="171"/>
                </a:lnTo>
                <a:lnTo>
                  <a:pt x="37" y="170"/>
                </a:lnTo>
                <a:lnTo>
                  <a:pt x="37" y="168"/>
                </a:lnTo>
                <a:lnTo>
                  <a:pt x="36" y="166"/>
                </a:lnTo>
                <a:lnTo>
                  <a:pt x="36" y="166"/>
                </a:lnTo>
                <a:lnTo>
                  <a:pt x="37" y="165"/>
                </a:lnTo>
                <a:lnTo>
                  <a:pt x="37" y="163"/>
                </a:lnTo>
                <a:lnTo>
                  <a:pt x="37" y="163"/>
                </a:lnTo>
                <a:lnTo>
                  <a:pt x="39" y="166"/>
                </a:lnTo>
                <a:lnTo>
                  <a:pt x="39" y="169"/>
                </a:lnTo>
                <a:lnTo>
                  <a:pt x="39" y="169"/>
                </a:lnTo>
                <a:lnTo>
                  <a:pt x="39" y="169"/>
                </a:lnTo>
                <a:lnTo>
                  <a:pt x="37" y="169"/>
                </a:lnTo>
                <a:lnTo>
                  <a:pt x="37" y="171"/>
                </a:lnTo>
                <a:lnTo>
                  <a:pt x="37" y="171"/>
                </a:lnTo>
                <a:close/>
                <a:moveTo>
                  <a:pt x="48" y="129"/>
                </a:moveTo>
                <a:lnTo>
                  <a:pt x="48" y="129"/>
                </a:lnTo>
                <a:lnTo>
                  <a:pt x="47" y="128"/>
                </a:lnTo>
                <a:lnTo>
                  <a:pt x="47" y="128"/>
                </a:lnTo>
                <a:lnTo>
                  <a:pt x="47" y="128"/>
                </a:lnTo>
                <a:lnTo>
                  <a:pt x="47" y="126"/>
                </a:lnTo>
                <a:lnTo>
                  <a:pt x="48" y="125"/>
                </a:lnTo>
                <a:lnTo>
                  <a:pt x="48" y="125"/>
                </a:lnTo>
                <a:lnTo>
                  <a:pt x="51" y="126"/>
                </a:lnTo>
                <a:lnTo>
                  <a:pt x="52" y="126"/>
                </a:lnTo>
                <a:lnTo>
                  <a:pt x="52" y="128"/>
                </a:lnTo>
                <a:lnTo>
                  <a:pt x="52" y="128"/>
                </a:lnTo>
                <a:lnTo>
                  <a:pt x="51" y="128"/>
                </a:lnTo>
                <a:lnTo>
                  <a:pt x="48" y="126"/>
                </a:lnTo>
                <a:lnTo>
                  <a:pt x="48" y="126"/>
                </a:lnTo>
                <a:lnTo>
                  <a:pt x="50" y="129"/>
                </a:lnTo>
                <a:lnTo>
                  <a:pt x="51" y="129"/>
                </a:lnTo>
                <a:lnTo>
                  <a:pt x="51" y="129"/>
                </a:lnTo>
                <a:lnTo>
                  <a:pt x="51" y="129"/>
                </a:lnTo>
                <a:lnTo>
                  <a:pt x="52" y="129"/>
                </a:lnTo>
                <a:lnTo>
                  <a:pt x="51" y="129"/>
                </a:lnTo>
                <a:lnTo>
                  <a:pt x="51" y="130"/>
                </a:lnTo>
                <a:lnTo>
                  <a:pt x="51" y="130"/>
                </a:lnTo>
                <a:lnTo>
                  <a:pt x="51" y="130"/>
                </a:lnTo>
                <a:lnTo>
                  <a:pt x="50" y="130"/>
                </a:lnTo>
                <a:lnTo>
                  <a:pt x="50" y="129"/>
                </a:lnTo>
                <a:lnTo>
                  <a:pt x="48" y="129"/>
                </a:lnTo>
                <a:lnTo>
                  <a:pt x="48" y="129"/>
                </a:lnTo>
                <a:lnTo>
                  <a:pt x="50" y="133"/>
                </a:lnTo>
                <a:lnTo>
                  <a:pt x="48" y="135"/>
                </a:lnTo>
                <a:lnTo>
                  <a:pt x="48" y="135"/>
                </a:lnTo>
                <a:lnTo>
                  <a:pt x="47" y="134"/>
                </a:lnTo>
                <a:lnTo>
                  <a:pt x="46" y="133"/>
                </a:lnTo>
                <a:lnTo>
                  <a:pt x="46" y="133"/>
                </a:lnTo>
                <a:lnTo>
                  <a:pt x="47" y="130"/>
                </a:lnTo>
                <a:lnTo>
                  <a:pt x="48" y="129"/>
                </a:lnTo>
                <a:lnTo>
                  <a:pt x="48" y="129"/>
                </a:lnTo>
                <a:close/>
                <a:moveTo>
                  <a:pt x="43" y="58"/>
                </a:moveTo>
                <a:lnTo>
                  <a:pt x="43" y="58"/>
                </a:lnTo>
                <a:lnTo>
                  <a:pt x="42" y="58"/>
                </a:lnTo>
                <a:lnTo>
                  <a:pt x="42" y="55"/>
                </a:lnTo>
                <a:lnTo>
                  <a:pt x="42" y="51"/>
                </a:lnTo>
                <a:lnTo>
                  <a:pt x="42" y="51"/>
                </a:lnTo>
                <a:lnTo>
                  <a:pt x="43" y="53"/>
                </a:lnTo>
                <a:lnTo>
                  <a:pt x="43" y="54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54" y="81"/>
                </a:moveTo>
                <a:lnTo>
                  <a:pt x="54" y="81"/>
                </a:lnTo>
                <a:lnTo>
                  <a:pt x="56" y="80"/>
                </a:lnTo>
                <a:lnTo>
                  <a:pt x="56" y="76"/>
                </a:lnTo>
                <a:lnTo>
                  <a:pt x="56" y="76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1"/>
                </a:lnTo>
                <a:lnTo>
                  <a:pt x="57" y="81"/>
                </a:lnTo>
                <a:lnTo>
                  <a:pt x="57" y="83"/>
                </a:lnTo>
                <a:lnTo>
                  <a:pt x="58" y="84"/>
                </a:lnTo>
                <a:lnTo>
                  <a:pt x="58" y="84"/>
                </a:lnTo>
                <a:lnTo>
                  <a:pt x="59" y="83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6"/>
                </a:lnTo>
                <a:lnTo>
                  <a:pt x="57" y="75"/>
                </a:lnTo>
                <a:lnTo>
                  <a:pt x="57" y="75"/>
                </a:lnTo>
                <a:lnTo>
                  <a:pt x="57" y="74"/>
                </a:lnTo>
                <a:lnTo>
                  <a:pt x="58" y="73"/>
                </a:lnTo>
                <a:lnTo>
                  <a:pt x="58" y="73"/>
                </a:lnTo>
                <a:lnTo>
                  <a:pt x="57" y="69"/>
                </a:lnTo>
                <a:lnTo>
                  <a:pt x="57" y="69"/>
                </a:lnTo>
                <a:lnTo>
                  <a:pt x="57" y="68"/>
                </a:lnTo>
                <a:lnTo>
                  <a:pt x="58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8" y="66"/>
                </a:lnTo>
                <a:lnTo>
                  <a:pt x="58" y="68"/>
                </a:lnTo>
                <a:lnTo>
                  <a:pt x="58" y="68"/>
                </a:lnTo>
                <a:lnTo>
                  <a:pt x="57" y="66"/>
                </a:lnTo>
                <a:lnTo>
                  <a:pt x="57" y="65"/>
                </a:lnTo>
                <a:lnTo>
                  <a:pt x="57" y="63"/>
                </a:lnTo>
                <a:lnTo>
                  <a:pt x="57" y="63"/>
                </a:lnTo>
                <a:lnTo>
                  <a:pt x="59" y="65"/>
                </a:lnTo>
                <a:lnTo>
                  <a:pt x="59" y="65"/>
                </a:lnTo>
                <a:lnTo>
                  <a:pt x="60" y="65"/>
                </a:lnTo>
                <a:lnTo>
                  <a:pt x="60" y="65"/>
                </a:lnTo>
                <a:lnTo>
                  <a:pt x="58" y="61"/>
                </a:lnTo>
                <a:lnTo>
                  <a:pt x="58" y="61"/>
                </a:lnTo>
                <a:lnTo>
                  <a:pt x="59" y="61"/>
                </a:lnTo>
                <a:lnTo>
                  <a:pt x="59" y="59"/>
                </a:lnTo>
                <a:lnTo>
                  <a:pt x="60" y="55"/>
                </a:lnTo>
                <a:lnTo>
                  <a:pt x="60" y="55"/>
                </a:lnTo>
                <a:lnTo>
                  <a:pt x="62" y="59"/>
                </a:lnTo>
                <a:lnTo>
                  <a:pt x="62" y="59"/>
                </a:lnTo>
                <a:lnTo>
                  <a:pt x="63" y="59"/>
                </a:lnTo>
                <a:lnTo>
                  <a:pt x="63" y="56"/>
                </a:lnTo>
                <a:lnTo>
                  <a:pt x="63" y="56"/>
                </a:lnTo>
                <a:lnTo>
                  <a:pt x="64" y="59"/>
                </a:lnTo>
                <a:lnTo>
                  <a:pt x="64" y="63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1"/>
                </a:lnTo>
                <a:lnTo>
                  <a:pt x="63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4" y="75"/>
                </a:lnTo>
                <a:lnTo>
                  <a:pt x="64" y="75"/>
                </a:lnTo>
                <a:lnTo>
                  <a:pt x="64" y="78"/>
                </a:lnTo>
                <a:lnTo>
                  <a:pt x="63" y="80"/>
                </a:lnTo>
                <a:lnTo>
                  <a:pt x="63" y="80"/>
                </a:lnTo>
                <a:lnTo>
                  <a:pt x="64" y="88"/>
                </a:lnTo>
                <a:lnTo>
                  <a:pt x="64" y="88"/>
                </a:lnTo>
                <a:lnTo>
                  <a:pt x="62" y="95"/>
                </a:lnTo>
                <a:lnTo>
                  <a:pt x="62" y="95"/>
                </a:lnTo>
                <a:lnTo>
                  <a:pt x="63" y="96"/>
                </a:lnTo>
                <a:lnTo>
                  <a:pt x="63" y="96"/>
                </a:lnTo>
                <a:lnTo>
                  <a:pt x="62" y="103"/>
                </a:lnTo>
                <a:lnTo>
                  <a:pt x="62" y="105"/>
                </a:lnTo>
                <a:lnTo>
                  <a:pt x="62" y="108"/>
                </a:lnTo>
                <a:lnTo>
                  <a:pt x="62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09"/>
                </a:lnTo>
                <a:lnTo>
                  <a:pt x="60" y="108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62" y="111"/>
                </a:lnTo>
                <a:lnTo>
                  <a:pt x="62" y="111"/>
                </a:lnTo>
                <a:lnTo>
                  <a:pt x="60" y="114"/>
                </a:lnTo>
                <a:lnTo>
                  <a:pt x="60" y="118"/>
                </a:lnTo>
                <a:lnTo>
                  <a:pt x="60" y="124"/>
                </a:lnTo>
                <a:lnTo>
                  <a:pt x="60" y="124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6" y="129"/>
                </a:lnTo>
                <a:lnTo>
                  <a:pt x="56" y="128"/>
                </a:lnTo>
                <a:lnTo>
                  <a:pt x="56" y="125"/>
                </a:lnTo>
                <a:lnTo>
                  <a:pt x="56" y="125"/>
                </a:lnTo>
                <a:lnTo>
                  <a:pt x="56" y="120"/>
                </a:lnTo>
                <a:lnTo>
                  <a:pt x="56" y="120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57" y="116"/>
                </a:lnTo>
                <a:lnTo>
                  <a:pt x="57" y="114"/>
                </a:lnTo>
                <a:lnTo>
                  <a:pt x="57" y="114"/>
                </a:lnTo>
                <a:lnTo>
                  <a:pt x="57" y="111"/>
                </a:lnTo>
                <a:lnTo>
                  <a:pt x="56" y="109"/>
                </a:lnTo>
                <a:lnTo>
                  <a:pt x="56" y="109"/>
                </a:lnTo>
                <a:lnTo>
                  <a:pt x="58" y="110"/>
                </a:lnTo>
                <a:lnTo>
                  <a:pt x="58" y="110"/>
                </a:lnTo>
                <a:lnTo>
                  <a:pt x="58" y="109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09"/>
                </a:lnTo>
                <a:lnTo>
                  <a:pt x="56" y="106"/>
                </a:lnTo>
                <a:lnTo>
                  <a:pt x="54" y="105"/>
                </a:lnTo>
                <a:lnTo>
                  <a:pt x="54" y="105"/>
                </a:lnTo>
                <a:lnTo>
                  <a:pt x="56" y="99"/>
                </a:lnTo>
                <a:lnTo>
                  <a:pt x="57" y="94"/>
                </a:lnTo>
                <a:lnTo>
                  <a:pt x="57" y="94"/>
                </a:lnTo>
                <a:lnTo>
                  <a:pt x="56" y="91"/>
                </a:lnTo>
                <a:lnTo>
                  <a:pt x="53" y="89"/>
                </a:lnTo>
                <a:lnTo>
                  <a:pt x="53" y="89"/>
                </a:lnTo>
                <a:lnTo>
                  <a:pt x="54" y="84"/>
                </a:lnTo>
                <a:lnTo>
                  <a:pt x="56" y="84"/>
                </a:lnTo>
                <a:lnTo>
                  <a:pt x="56" y="84"/>
                </a:lnTo>
                <a:lnTo>
                  <a:pt x="56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56" y="103"/>
                </a:moveTo>
                <a:lnTo>
                  <a:pt x="56" y="103"/>
                </a:lnTo>
                <a:lnTo>
                  <a:pt x="57" y="101"/>
                </a:lnTo>
                <a:lnTo>
                  <a:pt x="57" y="101"/>
                </a:lnTo>
                <a:lnTo>
                  <a:pt x="56" y="103"/>
                </a:lnTo>
                <a:lnTo>
                  <a:pt x="56" y="103"/>
                </a:lnTo>
                <a:lnTo>
                  <a:pt x="56" y="105"/>
                </a:lnTo>
                <a:lnTo>
                  <a:pt x="56" y="105"/>
                </a:lnTo>
                <a:lnTo>
                  <a:pt x="58" y="105"/>
                </a:lnTo>
                <a:lnTo>
                  <a:pt x="59" y="104"/>
                </a:lnTo>
                <a:lnTo>
                  <a:pt x="59" y="104"/>
                </a:lnTo>
                <a:lnTo>
                  <a:pt x="58" y="104"/>
                </a:lnTo>
                <a:lnTo>
                  <a:pt x="57" y="104"/>
                </a:lnTo>
                <a:lnTo>
                  <a:pt x="57" y="104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57" y="99"/>
                </a:moveTo>
                <a:lnTo>
                  <a:pt x="57" y="99"/>
                </a:lnTo>
                <a:lnTo>
                  <a:pt x="57" y="100"/>
                </a:lnTo>
                <a:lnTo>
                  <a:pt x="58" y="100"/>
                </a:lnTo>
                <a:lnTo>
                  <a:pt x="59" y="101"/>
                </a:lnTo>
                <a:lnTo>
                  <a:pt x="59" y="101"/>
                </a:lnTo>
                <a:lnTo>
                  <a:pt x="58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60" y="101"/>
                </a:lnTo>
                <a:lnTo>
                  <a:pt x="60" y="100"/>
                </a:lnTo>
                <a:lnTo>
                  <a:pt x="60" y="100"/>
                </a:lnTo>
                <a:lnTo>
                  <a:pt x="59" y="100"/>
                </a:lnTo>
                <a:lnTo>
                  <a:pt x="59" y="100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57" y="96"/>
                </a:lnTo>
                <a:lnTo>
                  <a:pt x="56" y="99"/>
                </a:lnTo>
                <a:lnTo>
                  <a:pt x="56" y="99"/>
                </a:lnTo>
                <a:lnTo>
                  <a:pt x="58" y="98"/>
                </a:lnTo>
                <a:lnTo>
                  <a:pt x="59" y="98"/>
                </a:lnTo>
                <a:lnTo>
                  <a:pt x="59" y="98"/>
                </a:lnTo>
                <a:lnTo>
                  <a:pt x="58" y="96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62" y="69"/>
                </a:moveTo>
                <a:lnTo>
                  <a:pt x="62" y="69"/>
                </a:lnTo>
                <a:lnTo>
                  <a:pt x="63" y="69"/>
                </a:lnTo>
                <a:lnTo>
                  <a:pt x="63" y="69"/>
                </a:lnTo>
                <a:lnTo>
                  <a:pt x="63" y="66"/>
                </a:lnTo>
                <a:lnTo>
                  <a:pt x="62" y="65"/>
                </a:lnTo>
                <a:lnTo>
                  <a:pt x="62" y="65"/>
                </a:lnTo>
                <a:lnTo>
                  <a:pt x="62" y="68"/>
                </a:lnTo>
                <a:lnTo>
                  <a:pt x="62" y="69"/>
                </a:lnTo>
                <a:lnTo>
                  <a:pt x="62" y="69"/>
                </a:lnTo>
                <a:close/>
                <a:moveTo>
                  <a:pt x="60" y="86"/>
                </a:moveTo>
                <a:lnTo>
                  <a:pt x="60" y="86"/>
                </a:lnTo>
                <a:lnTo>
                  <a:pt x="59" y="90"/>
                </a:lnTo>
                <a:lnTo>
                  <a:pt x="59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6"/>
                </a:lnTo>
                <a:lnTo>
                  <a:pt x="60" y="86"/>
                </a:lnTo>
                <a:close/>
                <a:moveTo>
                  <a:pt x="56" y="85"/>
                </a:moveTo>
                <a:lnTo>
                  <a:pt x="56" y="85"/>
                </a:lnTo>
                <a:lnTo>
                  <a:pt x="54" y="86"/>
                </a:lnTo>
                <a:lnTo>
                  <a:pt x="54" y="89"/>
                </a:lnTo>
                <a:lnTo>
                  <a:pt x="57" y="90"/>
                </a:lnTo>
                <a:lnTo>
                  <a:pt x="58" y="91"/>
                </a:lnTo>
                <a:lnTo>
                  <a:pt x="58" y="91"/>
                </a:lnTo>
                <a:lnTo>
                  <a:pt x="58" y="90"/>
                </a:lnTo>
                <a:lnTo>
                  <a:pt x="57" y="89"/>
                </a:lnTo>
                <a:lnTo>
                  <a:pt x="56" y="88"/>
                </a:lnTo>
                <a:lnTo>
                  <a:pt x="56" y="85"/>
                </a:lnTo>
                <a:lnTo>
                  <a:pt x="56" y="85"/>
                </a:lnTo>
                <a:close/>
                <a:moveTo>
                  <a:pt x="34" y="339"/>
                </a:move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3" y="337"/>
                </a:lnTo>
                <a:lnTo>
                  <a:pt x="33" y="335"/>
                </a:lnTo>
                <a:lnTo>
                  <a:pt x="33" y="335"/>
                </a:lnTo>
                <a:lnTo>
                  <a:pt x="34" y="337"/>
                </a:lnTo>
                <a:lnTo>
                  <a:pt x="35" y="338"/>
                </a:lnTo>
                <a:lnTo>
                  <a:pt x="36" y="338"/>
                </a:lnTo>
                <a:lnTo>
                  <a:pt x="36" y="338"/>
                </a:lnTo>
                <a:lnTo>
                  <a:pt x="36" y="339"/>
                </a:lnTo>
                <a:lnTo>
                  <a:pt x="34" y="339"/>
                </a:lnTo>
                <a:lnTo>
                  <a:pt x="34" y="339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51" y="1"/>
                </a:lnTo>
                <a:lnTo>
                  <a:pt x="51" y="3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48" y="110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1" y="109"/>
                </a:lnTo>
                <a:lnTo>
                  <a:pt x="51" y="110"/>
                </a:lnTo>
                <a:lnTo>
                  <a:pt x="50" y="110"/>
                </a:lnTo>
                <a:lnTo>
                  <a:pt x="51" y="111"/>
                </a:lnTo>
                <a:lnTo>
                  <a:pt x="51" y="111"/>
                </a:lnTo>
                <a:lnTo>
                  <a:pt x="50" y="113"/>
                </a:lnTo>
                <a:lnTo>
                  <a:pt x="50" y="111"/>
                </a:lnTo>
                <a:lnTo>
                  <a:pt x="50" y="110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54" y="106"/>
                </a:move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10"/>
                </a:lnTo>
                <a:lnTo>
                  <a:pt x="56" y="113"/>
                </a:lnTo>
                <a:lnTo>
                  <a:pt x="56" y="113"/>
                </a:lnTo>
                <a:lnTo>
                  <a:pt x="54" y="111"/>
                </a:lnTo>
                <a:lnTo>
                  <a:pt x="54" y="110"/>
                </a:lnTo>
                <a:lnTo>
                  <a:pt x="54" y="106"/>
                </a:lnTo>
                <a:lnTo>
                  <a:pt x="54" y="106"/>
                </a:lnTo>
                <a:close/>
                <a:moveTo>
                  <a:pt x="42" y="93"/>
                </a:moveTo>
                <a:lnTo>
                  <a:pt x="42" y="91"/>
                </a:lnTo>
                <a:lnTo>
                  <a:pt x="42" y="91"/>
                </a:lnTo>
                <a:lnTo>
                  <a:pt x="43" y="91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3" y="88"/>
                </a:lnTo>
                <a:lnTo>
                  <a:pt x="43" y="88"/>
                </a:lnTo>
                <a:lnTo>
                  <a:pt x="41" y="88"/>
                </a:lnTo>
                <a:lnTo>
                  <a:pt x="41" y="88"/>
                </a:lnTo>
                <a:lnTo>
                  <a:pt x="42" y="86"/>
                </a:lnTo>
                <a:lnTo>
                  <a:pt x="42" y="85"/>
                </a:lnTo>
                <a:lnTo>
                  <a:pt x="42" y="81"/>
                </a:lnTo>
                <a:lnTo>
                  <a:pt x="42" y="81"/>
                </a:lnTo>
                <a:lnTo>
                  <a:pt x="43" y="83"/>
                </a:lnTo>
                <a:lnTo>
                  <a:pt x="43" y="84"/>
                </a:lnTo>
                <a:lnTo>
                  <a:pt x="43" y="84"/>
                </a:lnTo>
                <a:lnTo>
                  <a:pt x="45" y="84"/>
                </a:lnTo>
                <a:lnTo>
                  <a:pt x="45" y="84"/>
                </a:lnTo>
                <a:lnTo>
                  <a:pt x="43" y="86"/>
                </a:lnTo>
                <a:lnTo>
                  <a:pt x="43" y="86"/>
                </a:lnTo>
                <a:lnTo>
                  <a:pt x="45" y="86"/>
                </a:lnTo>
                <a:lnTo>
                  <a:pt x="45" y="86"/>
                </a:lnTo>
                <a:lnTo>
                  <a:pt x="45" y="89"/>
                </a:lnTo>
                <a:lnTo>
                  <a:pt x="45" y="93"/>
                </a:lnTo>
                <a:lnTo>
                  <a:pt x="45" y="93"/>
                </a:lnTo>
                <a:lnTo>
                  <a:pt x="43" y="93"/>
                </a:lnTo>
                <a:lnTo>
                  <a:pt x="42" y="93"/>
                </a:lnTo>
                <a:lnTo>
                  <a:pt x="42" y="93"/>
                </a:lnTo>
                <a:close/>
                <a:moveTo>
                  <a:pt x="204" y="679"/>
                </a:moveTo>
                <a:lnTo>
                  <a:pt x="204" y="679"/>
                </a:lnTo>
                <a:lnTo>
                  <a:pt x="204" y="681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4" y="679"/>
                </a:lnTo>
                <a:lnTo>
                  <a:pt x="204" y="679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8" y="94"/>
                </a:lnTo>
                <a:lnTo>
                  <a:pt x="48" y="93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8" y="90"/>
                </a:lnTo>
                <a:lnTo>
                  <a:pt x="48" y="89"/>
                </a:lnTo>
                <a:lnTo>
                  <a:pt x="48" y="89"/>
                </a:lnTo>
                <a:lnTo>
                  <a:pt x="48" y="88"/>
                </a:lnTo>
                <a:lnTo>
                  <a:pt x="47" y="86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48" y="85"/>
                </a:lnTo>
                <a:lnTo>
                  <a:pt x="50" y="89"/>
                </a:lnTo>
                <a:lnTo>
                  <a:pt x="50" y="89"/>
                </a:lnTo>
                <a:lnTo>
                  <a:pt x="50" y="94"/>
                </a:lnTo>
                <a:lnTo>
                  <a:pt x="48" y="96"/>
                </a:lnTo>
                <a:lnTo>
                  <a:pt x="47" y="98"/>
                </a:lnTo>
                <a:lnTo>
                  <a:pt x="47" y="98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50" y="100"/>
                </a:lnTo>
                <a:lnTo>
                  <a:pt x="50" y="101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8"/>
                </a:lnTo>
                <a:lnTo>
                  <a:pt x="48" y="108"/>
                </a:lnTo>
                <a:lnTo>
                  <a:pt x="47" y="106"/>
                </a:lnTo>
                <a:lnTo>
                  <a:pt x="47" y="104"/>
                </a:lnTo>
                <a:lnTo>
                  <a:pt x="48" y="101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53" y="94"/>
                </a:moveTo>
                <a:lnTo>
                  <a:pt x="53" y="94"/>
                </a:lnTo>
                <a:lnTo>
                  <a:pt x="52" y="91"/>
                </a:lnTo>
                <a:lnTo>
                  <a:pt x="52" y="91"/>
                </a:lnTo>
                <a:lnTo>
                  <a:pt x="53" y="91"/>
                </a:lnTo>
                <a:lnTo>
                  <a:pt x="53" y="93"/>
                </a:lnTo>
                <a:lnTo>
                  <a:pt x="53" y="94"/>
                </a:lnTo>
                <a:lnTo>
                  <a:pt x="54" y="94"/>
                </a:lnTo>
                <a:lnTo>
                  <a:pt x="54" y="94"/>
                </a:lnTo>
                <a:lnTo>
                  <a:pt x="53" y="99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0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7" y="3"/>
                </a:moveTo>
                <a:lnTo>
                  <a:pt x="7" y="3"/>
                </a:lnTo>
                <a:lnTo>
                  <a:pt x="11" y="5"/>
                </a:lnTo>
                <a:lnTo>
                  <a:pt x="13" y="6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4" y="11"/>
                </a:lnTo>
                <a:lnTo>
                  <a:pt x="16" y="14"/>
                </a:lnTo>
                <a:lnTo>
                  <a:pt x="17" y="15"/>
                </a:lnTo>
                <a:lnTo>
                  <a:pt x="16" y="16"/>
                </a:lnTo>
                <a:lnTo>
                  <a:pt x="16" y="16"/>
                </a:lnTo>
                <a:lnTo>
                  <a:pt x="18" y="20"/>
                </a:lnTo>
                <a:lnTo>
                  <a:pt x="18" y="20"/>
                </a:lnTo>
                <a:lnTo>
                  <a:pt x="18" y="30"/>
                </a:lnTo>
                <a:lnTo>
                  <a:pt x="18" y="35"/>
                </a:lnTo>
                <a:lnTo>
                  <a:pt x="17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8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3" y="43"/>
                </a:lnTo>
                <a:lnTo>
                  <a:pt x="13" y="45"/>
                </a:lnTo>
                <a:lnTo>
                  <a:pt x="13" y="45"/>
                </a:lnTo>
                <a:lnTo>
                  <a:pt x="16" y="43"/>
                </a:lnTo>
                <a:lnTo>
                  <a:pt x="17" y="40"/>
                </a:lnTo>
                <a:lnTo>
                  <a:pt x="17" y="40"/>
                </a:lnTo>
                <a:lnTo>
                  <a:pt x="17" y="41"/>
                </a:lnTo>
                <a:lnTo>
                  <a:pt x="17" y="44"/>
                </a:lnTo>
                <a:lnTo>
                  <a:pt x="17" y="48"/>
                </a:lnTo>
                <a:lnTo>
                  <a:pt x="17" y="48"/>
                </a:lnTo>
                <a:lnTo>
                  <a:pt x="16" y="46"/>
                </a:lnTo>
                <a:lnTo>
                  <a:pt x="16" y="48"/>
                </a:lnTo>
                <a:lnTo>
                  <a:pt x="14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4" y="49"/>
                </a:lnTo>
                <a:lnTo>
                  <a:pt x="16" y="49"/>
                </a:lnTo>
                <a:lnTo>
                  <a:pt x="17" y="48"/>
                </a:lnTo>
                <a:lnTo>
                  <a:pt x="18" y="48"/>
                </a:lnTo>
                <a:lnTo>
                  <a:pt x="18" y="50"/>
                </a:lnTo>
                <a:lnTo>
                  <a:pt x="18" y="50"/>
                </a:lnTo>
                <a:lnTo>
                  <a:pt x="18" y="49"/>
                </a:lnTo>
                <a:lnTo>
                  <a:pt x="17" y="50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6" y="58"/>
                </a:lnTo>
                <a:lnTo>
                  <a:pt x="16" y="58"/>
                </a:lnTo>
                <a:lnTo>
                  <a:pt x="17" y="59"/>
                </a:lnTo>
                <a:lnTo>
                  <a:pt x="16" y="60"/>
                </a:lnTo>
                <a:lnTo>
                  <a:pt x="14" y="64"/>
                </a:lnTo>
                <a:lnTo>
                  <a:pt x="14" y="64"/>
                </a:lnTo>
                <a:lnTo>
                  <a:pt x="13" y="59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3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1"/>
                </a:lnTo>
                <a:lnTo>
                  <a:pt x="10" y="53"/>
                </a:lnTo>
                <a:lnTo>
                  <a:pt x="10" y="53"/>
                </a:lnTo>
                <a:lnTo>
                  <a:pt x="11" y="53"/>
                </a:lnTo>
                <a:lnTo>
                  <a:pt x="11" y="51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7" y="46"/>
                </a:lnTo>
                <a:lnTo>
                  <a:pt x="7" y="46"/>
                </a:lnTo>
                <a:lnTo>
                  <a:pt x="7" y="49"/>
                </a:lnTo>
                <a:lnTo>
                  <a:pt x="7" y="51"/>
                </a:lnTo>
                <a:lnTo>
                  <a:pt x="7" y="51"/>
                </a:lnTo>
                <a:lnTo>
                  <a:pt x="6" y="35"/>
                </a:lnTo>
                <a:lnTo>
                  <a:pt x="6" y="35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0" y="31"/>
                </a:lnTo>
                <a:lnTo>
                  <a:pt x="10" y="33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6" y="30"/>
                </a:lnTo>
                <a:lnTo>
                  <a:pt x="6" y="33"/>
                </a:lnTo>
                <a:lnTo>
                  <a:pt x="6" y="33"/>
                </a:lnTo>
                <a:lnTo>
                  <a:pt x="5" y="31"/>
                </a:lnTo>
                <a:lnTo>
                  <a:pt x="5" y="29"/>
                </a:lnTo>
                <a:lnTo>
                  <a:pt x="5" y="24"/>
                </a:lnTo>
                <a:lnTo>
                  <a:pt x="5" y="24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21"/>
                </a:lnTo>
                <a:lnTo>
                  <a:pt x="4" y="23"/>
                </a:lnTo>
                <a:lnTo>
                  <a:pt x="4" y="23"/>
                </a:lnTo>
                <a:lnTo>
                  <a:pt x="2" y="18"/>
                </a:lnTo>
                <a:lnTo>
                  <a:pt x="1" y="13"/>
                </a:lnTo>
                <a:lnTo>
                  <a:pt x="1" y="13"/>
                </a:lnTo>
                <a:lnTo>
                  <a:pt x="2" y="13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6"/>
                </a:lnTo>
                <a:lnTo>
                  <a:pt x="1" y="6"/>
                </a:lnTo>
                <a:lnTo>
                  <a:pt x="4" y="5"/>
                </a:lnTo>
                <a:lnTo>
                  <a:pt x="7" y="3"/>
                </a:lnTo>
                <a:lnTo>
                  <a:pt x="7" y="3"/>
                </a:lnTo>
                <a:close/>
                <a:moveTo>
                  <a:pt x="13" y="46"/>
                </a:moveTo>
                <a:lnTo>
                  <a:pt x="13" y="46"/>
                </a:lnTo>
                <a:lnTo>
                  <a:pt x="12" y="46"/>
                </a:lnTo>
                <a:lnTo>
                  <a:pt x="11" y="48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2" y="49"/>
                </a:lnTo>
                <a:lnTo>
                  <a:pt x="13" y="46"/>
                </a:lnTo>
                <a:lnTo>
                  <a:pt x="13" y="46"/>
                </a:lnTo>
                <a:close/>
                <a:moveTo>
                  <a:pt x="12" y="35"/>
                </a:moveTo>
                <a:lnTo>
                  <a:pt x="12" y="35"/>
                </a:lnTo>
                <a:lnTo>
                  <a:pt x="11" y="36"/>
                </a:lnTo>
                <a:lnTo>
                  <a:pt x="7" y="36"/>
                </a:lnTo>
                <a:lnTo>
                  <a:pt x="7" y="36"/>
                </a:lnTo>
                <a:lnTo>
                  <a:pt x="8" y="38"/>
                </a:lnTo>
                <a:lnTo>
                  <a:pt x="10" y="39"/>
                </a:lnTo>
                <a:lnTo>
                  <a:pt x="11" y="39"/>
                </a:lnTo>
                <a:lnTo>
                  <a:pt x="11" y="39"/>
                </a:lnTo>
                <a:lnTo>
                  <a:pt x="10" y="40"/>
                </a:lnTo>
                <a:lnTo>
                  <a:pt x="10" y="41"/>
                </a:lnTo>
                <a:lnTo>
                  <a:pt x="11" y="44"/>
                </a:lnTo>
                <a:lnTo>
                  <a:pt x="12" y="44"/>
                </a:lnTo>
                <a:lnTo>
                  <a:pt x="12" y="44"/>
                </a:lnTo>
                <a:lnTo>
                  <a:pt x="12" y="43"/>
                </a:lnTo>
                <a:lnTo>
                  <a:pt x="11" y="41"/>
                </a:lnTo>
                <a:lnTo>
                  <a:pt x="11" y="41"/>
                </a:lnTo>
                <a:lnTo>
                  <a:pt x="13" y="38"/>
                </a:lnTo>
                <a:lnTo>
                  <a:pt x="13" y="36"/>
                </a:lnTo>
                <a:lnTo>
                  <a:pt x="12" y="35"/>
                </a:lnTo>
                <a:lnTo>
                  <a:pt x="12" y="35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8" y="25"/>
                </a:lnTo>
                <a:lnTo>
                  <a:pt x="10" y="26"/>
                </a:lnTo>
                <a:lnTo>
                  <a:pt x="10" y="26"/>
                </a:lnTo>
                <a:lnTo>
                  <a:pt x="10" y="29"/>
                </a:lnTo>
                <a:lnTo>
                  <a:pt x="10" y="30"/>
                </a:lnTo>
                <a:lnTo>
                  <a:pt x="11" y="30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2" y="26"/>
                </a:lnTo>
                <a:lnTo>
                  <a:pt x="12" y="26"/>
                </a:lnTo>
                <a:lnTo>
                  <a:pt x="11" y="26"/>
                </a:lnTo>
                <a:lnTo>
                  <a:pt x="10" y="25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12" y="24"/>
                </a:moveTo>
                <a:lnTo>
                  <a:pt x="12" y="24"/>
                </a:lnTo>
                <a:lnTo>
                  <a:pt x="13" y="23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2" y="24"/>
                </a:lnTo>
                <a:lnTo>
                  <a:pt x="12" y="24"/>
                </a:lnTo>
                <a:close/>
                <a:moveTo>
                  <a:pt x="8" y="19"/>
                </a:moveTo>
                <a:lnTo>
                  <a:pt x="8" y="19"/>
                </a:lnTo>
                <a:lnTo>
                  <a:pt x="8" y="21"/>
                </a:lnTo>
                <a:lnTo>
                  <a:pt x="10" y="21"/>
                </a:lnTo>
                <a:lnTo>
                  <a:pt x="10" y="21"/>
                </a:lnTo>
                <a:lnTo>
                  <a:pt x="10" y="20"/>
                </a:lnTo>
                <a:lnTo>
                  <a:pt x="11" y="19"/>
                </a:lnTo>
                <a:lnTo>
                  <a:pt x="8" y="19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35" y="297"/>
                </a:lnTo>
                <a:lnTo>
                  <a:pt x="34" y="298"/>
                </a:lnTo>
                <a:lnTo>
                  <a:pt x="34" y="299"/>
                </a:lnTo>
                <a:lnTo>
                  <a:pt x="34" y="299"/>
                </a:lnTo>
                <a:lnTo>
                  <a:pt x="34" y="295"/>
                </a:lnTo>
                <a:lnTo>
                  <a:pt x="34" y="293"/>
                </a:lnTo>
                <a:lnTo>
                  <a:pt x="34" y="293"/>
                </a:lnTo>
                <a:lnTo>
                  <a:pt x="35" y="293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33" y="295"/>
                </a:moveTo>
                <a:lnTo>
                  <a:pt x="33" y="295"/>
                </a:lnTo>
                <a:lnTo>
                  <a:pt x="31" y="297"/>
                </a:lnTo>
                <a:lnTo>
                  <a:pt x="31" y="295"/>
                </a:lnTo>
                <a:lnTo>
                  <a:pt x="31" y="293"/>
                </a:lnTo>
                <a:lnTo>
                  <a:pt x="31" y="292"/>
                </a:lnTo>
                <a:lnTo>
                  <a:pt x="31" y="292"/>
                </a:lnTo>
                <a:lnTo>
                  <a:pt x="33" y="293"/>
                </a:lnTo>
                <a:lnTo>
                  <a:pt x="31" y="294"/>
                </a:lnTo>
                <a:lnTo>
                  <a:pt x="31" y="295"/>
                </a:lnTo>
                <a:lnTo>
                  <a:pt x="33" y="295"/>
                </a:lnTo>
                <a:lnTo>
                  <a:pt x="33" y="295"/>
                </a:lnTo>
                <a:close/>
                <a:moveTo>
                  <a:pt x="31" y="275"/>
                </a:moveTo>
                <a:lnTo>
                  <a:pt x="31" y="275"/>
                </a:lnTo>
                <a:lnTo>
                  <a:pt x="34" y="279"/>
                </a:lnTo>
                <a:lnTo>
                  <a:pt x="34" y="282"/>
                </a:lnTo>
                <a:lnTo>
                  <a:pt x="33" y="283"/>
                </a:lnTo>
                <a:lnTo>
                  <a:pt x="33" y="283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3" y="287"/>
                </a:lnTo>
                <a:lnTo>
                  <a:pt x="33" y="287"/>
                </a:lnTo>
                <a:lnTo>
                  <a:pt x="33" y="284"/>
                </a:lnTo>
                <a:lnTo>
                  <a:pt x="33" y="282"/>
                </a:lnTo>
                <a:lnTo>
                  <a:pt x="33" y="280"/>
                </a:lnTo>
                <a:lnTo>
                  <a:pt x="33" y="279"/>
                </a:lnTo>
                <a:lnTo>
                  <a:pt x="31" y="279"/>
                </a:lnTo>
                <a:lnTo>
                  <a:pt x="31" y="279"/>
                </a:lnTo>
                <a:lnTo>
                  <a:pt x="31" y="278"/>
                </a:lnTo>
                <a:lnTo>
                  <a:pt x="31" y="275"/>
                </a:lnTo>
                <a:lnTo>
                  <a:pt x="31" y="275"/>
                </a:lnTo>
                <a:close/>
                <a:moveTo>
                  <a:pt x="34" y="300"/>
                </a:moveTo>
                <a:lnTo>
                  <a:pt x="34" y="300"/>
                </a:lnTo>
                <a:lnTo>
                  <a:pt x="34" y="303"/>
                </a:lnTo>
                <a:lnTo>
                  <a:pt x="34" y="304"/>
                </a:lnTo>
                <a:lnTo>
                  <a:pt x="35" y="305"/>
                </a:lnTo>
                <a:lnTo>
                  <a:pt x="35" y="307"/>
                </a:lnTo>
                <a:lnTo>
                  <a:pt x="35" y="307"/>
                </a:lnTo>
                <a:lnTo>
                  <a:pt x="34" y="305"/>
                </a:lnTo>
                <a:lnTo>
                  <a:pt x="33" y="304"/>
                </a:lnTo>
                <a:lnTo>
                  <a:pt x="33" y="303"/>
                </a:lnTo>
                <a:lnTo>
                  <a:pt x="33" y="302"/>
                </a:lnTo>
                <a:lnTo>
                  <a:pt x="33" y="302"/>
                </a:lnTo>
                <a:lnTo>
                  <a:pt x="34" y="300"/>
                </a:lnTo>
                <a:lnTo>
                  <a:pt x="35" y="299"/>
                </a:lnTo>
                <a:lnTo>
                  <a:pt x="35" y="300"/>
                </a:lnTo>
                <a:lnTo>
                  <a:pt x="35" y="300"/>
                </a:lnTo>
                <a:lnTo>
                  <a:pt x="36" y="299"/>
                </a:lnTo>
                <a:lnTo>
                  <a:pt x="35" y="299"/>
                </a:lnTo>
                <a:lnTo>
                  <a:pt x="35" y="298"/>
                </a:lnTo>
                <a:lnTo>
                  <a:pt x="35" y="298"/>
                </a:lnTo>
                <a:lnTo>
                  <a:pt x="35" y="298"/>
                </a:lnTo>
                <a:lnTo>
                  <a:pt x="36" y="298"/>
                </a:lnTo>
                <a:lnTo>
                  <a:pt x="37" y="299"/>
                </a:lnTo>
                <a:lnTo>
                  <a:pt x="36" y="302"/>
                </a:lnTo>
                <a:lnTo>
                  <a:pt x="36" y="302"/>
                </a:lnTo>
                <a:lnTo>
                  <a:pt x="35" y="302"/>
                </a:lnTo>
                <a:lnTo>
                  <a:pt x="34" y="300"/>
                </a:lnTo>
                <a:lnTo>
                  <a:pt x="34" y="300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6" y="294"/>
                </a:lnTo>
                <a:lnTo>
                  <a:pt x="36" y="294"/>
                </a:lnTo>
                <a:lnTo>
                  <a:pt x="35" y="293"/>
                </a:lnTo>
                <a:lnTo>
                  <a:pt x="34" y="292"/>
                </a:lnTo>
                <a:lnTo>
                  <a:pt x="34" y="288"/>
                </a:lnTo>
                <a:lnTo>
                  <a:pt x="34" y="288"/>
                </a:lnTo>
                <a:lnTo>
                  <a:pt x="35" y="288"/>
                </a:lnTo>
                <a:lnTo>
                  <a:pt x="35" y="289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6" y="289"/>
                </a:lnTo>
                <a:lnTo>
                  <a:pt x="36" y="287"/>
                </a:lnTo>
                <a:lnTo>
                  <a:pt x="36" y="285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39" y="155"/>
                </a:moveTo>
                <a:lnTo>
                  <a:pt x="39" y="155"/>
                </a:lnTo>
                <a:lnTo>
                  <a:pt x="37" y="155"/>
                </a:lnTo>
                <a:lnTo>
                  <a:pt x="37" y="155"/>
                </a:lnTo>
                <a:lnTo>
                  <a:pt x="37" y="155"/>
                </a:lnTo>
                <a:lnTo>
                  <a:pt x="36" y="155"/>
                </a:lnTo>
                <a:lnTo>
                  <a:pt x="36" y="154"/>
                </a:lnTo>
                <a:lnTo>
                  <a:pt x="39" y="153"/>
                </a:lnTo>
                <a:lnTo>
                  <a:pt x="39" y="155"/>
                </a:lnTo>
                <a:close/>
                <a:moveTo>
                  <a:pt x="36" y="310"/>
                </a:moveTo>
                <a:lnTo>
                  <a:pt x="36" y="310"/>
                </a:lnTo>
                <a:lnTo>
                  <a:pt x="36" y="308"/>
                </a:lnTo>
                <a:lnTo>
                  <a:pt x="36" y="305"/>
                </a:lnTo>
                <a:lnTo>
                  <a:pt x="36" y="305"/>
                </a:lnTo>
                <a:lnTo>
                  <a:pt x="36" y="305"/>
                </a:lnTo>
                <a:lnTo>
                  <a:pt x="37" y="307"/>
                </a:lnTo>
                <a:lnTo>
                  <a:pt x="37" y="307"/>
                </a:lnTo>
                <a:lnTo>
                  <a:pt x="39" y="307"/>
                </a:lnTo>
                <a:lnTo>
                  <a:pt x="39" y="307"/>
                </a:lnTo>
                <a:lnTo>
                  <a:pt x="37" y="309"/>
                </a:lnTo>
                <a:lnTo>
                  <a:pt x="37" y="310"/>
                </a:lnTo>
                <a:lnTo>
                  <a:pt x="36" y="310"/>
                </a:lnTo>
                <a:lnTo>
                  <a:pt x="36" y="310"/>
                </a:lnTo>
                <a:close/>
                <a:moveTo>
                  <a:pt x="29" y="334"/>
                </a:moveTo>
                <a:lnTo>
                  <a:pt x="29" y="334"/>
                </a:lnTo>
                <a:lnTo>
                  <a:pt x="28" y="333"/>
                </a:lnTo>
                <a:lnTo>
                  <a:pt x="28" y="330"/>
                </a:lnTo>
                <a:lnTo>
                  <a:pt x="28" y="328"/>
                </a:lnTo>
                <a:lnTo>
                  <a:pt x="29" y="327"/>
                </a:lnTo>
                <a:lnTo>
                  <a:pt x="29" y="327"/>
                </a:lnTo>
                <a:lnTo>
                  <a:pt x="30" y="327"/>
                </a:lnTo>
                <a:lnTo>
                  <a:pt x="30" y="327"/>
                </a:lnTo>
                <a:lnTo>
                  <a:pt x="29" y="328"/>
                </a:lnTo>
                <a:lnTo>
                  <a:pt x="29" y="328"/>
                </a:lnTo>
                <a:lnTo>
                  <a:pt x="29" y="332"/>
                </a:lnTo>
                <a:lnTo>
                  <a:pt x="29" y="334"/>
                </a:lnTo>
                <a:lnTo>
                  <a:pt x="29" y="334"/>
                </a:lnTo>
                <a:close/>
                <a:moveTo>
                  <a:pt x="37" y="278"/>
                </a:moveTo>
                <a:lnTo>
                  <a:pt x="37" y="278"/>
                </a:lnTo>
                <a:lnTo>
                  <a:pt x="36" y="277"/>
                </a:lnTo>
                <a:lnTo>
                  <a:pt x="35" y="275"/>
                </a:lnTo>
                <a:lnTo>
                  <a:pt x="34" y="275"/>
                </a:lnTo>
                <a:lnTo>
                  <a:pt x="34" y="273"/>
                </a:lnTo>
                <a:lnTo>
                  <a:pt x="34" y="273"/>
                </a:lnTo>
                <a:lnTo>
                  <a:pt x="35" y="274"/>
                </a:lnTo>
                <a:lnTo>
                  <a:pt x="37" y="275"/>
                </a:lnTo>
                <a:lnTo>
                  <a:pt x="37" y="275"/>
                </a:lnTo>
                <a:lnTo>
                  <a:pt x="39" y="279"/>
                </a:lnTo>
                <a:lnTo>
                  <a:pt x="37" y="280"/>
                </a:lnTo>
                <a:lnTo>
                  <a:pt x="36" y="282"/>
                </a:lnTo>
                <a:lnTo>
                  <a:pt x="36" y="282"/>
                </a:lnTo>
                <a:lnTo>
                  <a:pt x="36" y="278"/>
                </a:lnTo>
                <a:lnTo>
                  <a:pt x="36" y="278"/>
                </a:lnTo>
                <a:lnTo>
                  <a:pt x="37" y="278"/>
                </a:lnTo>
                <a:lnTo>
                  <a:pt x="37" y="278"/>
                </a:lnTo>
                <a:close/>
                <a:moveTo>
                  <a:pt x="28" y="323"/>
                </a:moveTo>
                <a:lnTo>
                  <a:pt x="28" y="323"/>
                </a:lnTo>
                <a:lnTo>
                  <a:pt x="28" y="322"/>
                </a:lnTo>
                <a:lnTo>
                  <a:pt x="28" y="319"/>
                </a:lnTo>
                <a:lnTo>
                  <a:pt x="28" y="315"/>
                </a:lnTo>
                <a:lnTo>
                  <a:pt x="28" y="315"/>
                </a:lnTo>
                <a:lnTo>
                  <a:pt x="29" y="319"/>
                </a:lnTo>
                <a:lnTo>
                  <a:pt x="28" y="323"/>
                </a:lnTo>
                <a:lnTo>
                  <a:pt x="28" y="323"/>
                </a:lnTo>
                <a:close/>
                <a:moveTo>
                  <a:pt x="34" y="317"/>
                </a:moveTo>
                <a:lnTo>
                  <a:pt x="34" y="317"/>
                </a:lnTo>
                <a:lnTo>
                  <a:pt x="34" y="315"/>
                </a:lnTo>
                <a:lnTo>
                  <a:pt x="34" y="313"/>
                </a:lnTo>
                <a:lnTo>
                  <a:pt x="34" y="313"/>
                </a:lnTo>
                <a:lnTo>
                  <a:pt x="35" y="314"/>
                </a:lnTo>
                <a:lnTo>
                  <a:pt x="36" y="315"/>
                </a:lnTo>
                <a:lnTo>
                  <a:pt x="36" y="315"/>
                </a:lnTo>
                <a:lnTo>
                  <a:pt x="35" y="317"/>
                </a:lnTo>
                <a:lnTo>
                  <a:pt x="34" y="317"/>
                </a:lnTo>
                <a:lnTo>
                  <a:pt x="34" y="317"/>
                </a:lnTo>
                <a:close/>
                <a:moveTo>
                  <a:pt x="35" y="333"/>
                </a:moveTo>
                <a:lnTo>
                  <a:pt x="35" y="333"/>
                </a:lnTo>
                <a:lnTo>
                  <a:pt x="34" y="333"/>
                </a:lnTo>
                <a:lnTo>
                  <a:pt x="33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29"/>
                </a:lnTo>
                <a:lnTo>
                  <a:pt x="33" y="328"/>
                </a:lnTo>
                <a:lnTo>
                  <a:pt x="33" y="328"/>
                </a:lnTo>
                <a:lnTo>
                  <a:pt x="34" y="327"/>
                </a:lnTo>
                <a:lnTo>
                  <a:pt x="35" y="325"/>
                </a:lnTo>
                <a:lnTo>
                  <a:pt x="35" y="325"/>
                </a:lnTo>
                <a:lnTo>
                  <a:pt x="34" y="325"/>
                </a:lnTo>
                <a:lnTo>
                  <a:pt x="34" y="325"/>
                </a:lnTo>
                <a:lnTo>
                  <a:pt x="33" y="325"/>
                </a:lnTo>
                <a:lnTo>
                  <a:pt x="33" y="325"/>
                </a:lnTo>
                <a:lnTo>
                  <a:pt x="33" y="323"/>
                </a:lnTo>
                <a:lnTo>
                  <a:pt x="33" y="323"/>
                </a:lnTo>
                <a:lnTo>
                  <a:pt x="34" y="324"/>
                </a:lnTo>
                <a:lnTo>
                  <a:pt x="35" y="324"/>
                </a:lnTo>
                <a:lnTo>
                  <a:pt x="35" y="323"/>
                </a:lnTo>
                <a:lnTo>
                  <a:pt x="35" y="323"/>
                </a:lnTo>
                <a:lnTo>
                  <a:pt x="36" y="325"/>
                </a:lnTo>
                <a:lnTo>
                  <a:pt x="36" y="327"/>
                </a:lnTo>
                <a:lnTo>
                  <a:pt x="36" y="327"/>
                </a:lnTo>
                <a:lnTo>
                  <a:pt x="36" y="327"/>
                </a:lnTo>
                <a:lnTo>
                  <a:pt x="36" y="328"/>
                </a:lnTo>
                <a:lnTo>
                  <a:pt x="36" y="329"/>
                </a:lnTo>
                <a:lnTo>
                  <a:pt x="36" y="329"/>
                </a:lnTo>
                <a:lnTo>
                  <a:pt x="36" y="329"/>
                </a:lnTo>
                <a:lnTo>
                  <a:pt x="36" y="328"/>
                </a:lnTo>
                <a:lnTo>
                  <a:pt x="36" y="328"/>
                </a:lnTo>
                <a:lnTo>
                  <a:pt x="34" y="328"/>
                </a:lnTo>
                <a:lnTo>
                  <a:pt x="34" y="328"/>
                </a:lnTo>
                <a:lnTo>
                  <a:pt x="36" y="330"/>
                </a:lnTo>
                <a:lnTo>
                  <a:pt x="37" y="332"/>
                </a:lnTo>
                <a:lnTo>
                  <a:pt x="37" y="334"/>
                </a:lnTo>
                <a:lnTo>
                  <a:pt x="37" y="334"/>
                </a:lnTo>
                <a:lnTo>
                  <a:pt x="36" y="334"/>
                </a:lnTo>
                <a:lnTo>
                  <a:pt x="36" y="334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4" y="335"/>
                </a:lnTo>
                <a:lnTo>
                  <a:pt x="35" y="334"/>
                </a:lnTo>
                <a:lnTo>
                  <a:pt x="35" y="333"/>
                </a:lnTo>
                <a:lnTo>
                  <a:pt x="35" y="333"/>
                </a:lnTo>
                <a:close/>
                <a:moveTo>
                  <a:pt x="27" y="309"/>
                </a:moveTo>
                <a:lnTo>
                  <a:pt x="27" y="309"/>
                </a:lnTo>
                <a:lnTo>
                  <a:pt x="28" y="307"/>
                </a:lnTo>
                <a:lnTo>
                  <a:pt x="27" y="303"/>
                </a:lnTo>
                <a:lnTo>
                  <a:pt x="27" y="303"/>
                </a:lnTo>
                <a:lnTo>
                  <a:pt x="28" y="300"/>
                </a:lnTo>
                <a:lnTo>
                  <a:pt x="28" y="300"/>
                </a:lnTo>
                <a:lnTo>
                  <a:pt x="27" y="299"/>
                </a:lnTo>
                <a:lnTo>
                  <a:pt x="27" y="299"/>
                </a:lnTo>
                <a:lnTo>
                  <a:pt x="27" y="282"/>
                </a:lnTo>
                <a:lnTo>
                  <a:pt x="27" y="282"/>
                </a:lnTo>
                <a:lnTo>
                  <a:pt x="29" y="283"/>
                </a:lnTo>
                <a:lnTo>
                  <a:pt x="29" y="284"/>
                </a:lnTo>
                <a:lnTo>
                  <a:pt x="28" y="287"/>
                </a:lnTo>
                <a:lnTo>
                  <a:pt x="28" y="287"/>
                </a:lnTo>
                <a:lnTo>
                  <a:pt x="29" y="289"/>
                </a:lnTo>
                <a:lnTo>
                  <a:pt x="29" y="292"/>
                </a:lnTo>
                <a:lnTo>
                  <a:pt x="29" y="292"/>
                </a:lnTo>
                <a:lnTo>
                  <a:pt x="29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3"/>
                </a:lnTo>
                <a:lnTo>
                  <a:pt x="28" y="294"/>
                </a:lnTo>
                <a:lnTo>
                  <a:pt x="28" y="294"/>
                </a:lnTo>
                <a:lnTo>
                  <a:pt x="28" y="300"/>
                </a:lnTo>
                <a:lnTo>
                  <a:pt x="29" y="307"/>
                </a:lnTo>
                <a:lnTo>
                  <a:pt x="29" y="307"/>
                </a:lnTo>
                <a:lnTo>
                  <a:pt x="28" y="308"/>
                </a:lnTo>
                <a:lnTo>
                  <a:pt x="27" y="309"/>
                </a:lnTo>
                <a:lnTo>
                  <a:pt x="27" y="309"/>
                </a:lnTo>
                <a:close/>
                <a:moveTo>
                  <a:pt x="37" y="150"/>
                </a:moveTo>
                <a:lnTo>
                  <a:pt x="37" y="150"/>
                </a:lnTo>
                <a:lnTo>
                  <a:pt x="36" y="150"/>
                </a:lnTo>
                <a:lnTo>
                  <a:pt x="36" y="149"/>
                </a:lnTo>
                <a:lnTo>
                  <a:pt x="36" y="145"/>
                </a:lnTo>
                <a:lnTo>
                  <a:pt x="36" y="145"/>
                </a:lnTo>
                <a:lnTo>
                  <a:pt x="37" y="146"/>
                </a:lnTo>
                <a:lnTo>
                  <a:pt x="37" y="148"/>
                </a:lnTo>
                <a:lnTo>
                  <a:pt x="37" y="149"/>
                </a:lnTo>
                <a:lnTo>
                  <a:pt x="37" y="150"/>
                </a:lnTo>
                <a:lnTo>
                  <a:pt x="37" y="150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2" y="145"/>
                </a:lnTo>
                <a:lnTo>
                  <a:pt x="51" y="146"/>
                </a:lnTo>
                <a:lnTo>
                  <a:pt x="51" y="146"/>
                </a:lnTo>
                <a:lnTo>
                  <a:pt x="50" y="146"/>
                </a:lnTo>
                <a:lnTo>
                  <a:pt x="51" y="145"/>
                </a:lnTo>
                <a:lnTo>
                  <a:pt x="52" y="144"/>
                </a:lnTo>
                <a:lnTo>
                  <a:pt x="52" y="144"/>
                </a:lnTo>
                <a:lnTo>
                  <a:pt x="51" y="139"/>
                </a:lnTo>
                <a:lnTo>
                  <a:pt x="51" y="139"/>
                </a:lnTo>
                <a:lnTo>
                  <a:pt x="52" y="136"/>
                </a:lnTo>
                <a:lnTo>
                  <a:pt x="51" y="134"/>
                </a:lnTo>
                <a:lnTo>
                  <a:pt x="51" y="134"/>
                </a:lnTo>
                <a:lnTo>
                  <a:pt x="52" y="133"/>
                </a:lnTo>
                <a:lnTo>
                  <a:pt x="52" y="131"/>
                </a:lnTo>
                <a:lnTo>
                  <a:pt x="52" y="131"/>
                </a:lnTo>
                <a:lnTo>
                  <a:pt x="53" y="133"/>
                </a:lnTo>
                <a:lnTo>
                  <a:pt x="53" y="134"/>
                </a:lnTo>
                <a:lnTo>
                  <a:pt x="52" y="139"/>
                </a:lnTo>
                <a:lnTo>
                  <a:pt x="52" y="139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41" y="149"/>
                </a:moveTo>
                <a:lnTo>
                  <a:pt x="41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3" y="150"/>
                </a:lnTo>
                <a:lnTo>
                  <a:pt x="43" y="150"/>
                </a:lnTo>
                <a:lnTo>
                  <a:pt x="43" y="151"/>
                </a:lnTo>
                <a:lnTo>
                  <a:pt x="42" y="151"/>
                </a:lnTo>
                <a:lnTo>
                  <a:pt x="42" y="151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close/>
                <a:moveTo>
                  <a:pt x="42" y="151"/>
                </a:moveTo>
                <a:lnTo>
                  <a:pt x="42" y="151"/>
                </a:lnTo>
                <a:lnTo>
                  <a:pt x="43" y="153"/>
                </a:lnTo>
                <a:lnTo>
                  <a:pt x="45" y="153"/>
                </a:lnTo>
                <a:lnTo>
                  <a:pt x="46" y="153"/>
                </a:lnTo>
                <a:lnTo>
                  <a:pt x="46" y="154"/>
                </a:lnTo>
                <a:lnTo>
                  <a:pt x="46" y="154"/>
                </a:lnTo>
                <a:lnTo>
                  <a:pt x="45" y="154"/>
                </a:lnTo>
                <a:lnTo>
                  <a:pt x="43" y="153"/>
                </a:lnTo>
                <a:lnTo>
                  <a:pt x="43" y="153"/>
                </a:lnTo>
                <a:lnTo>
                  <a:pt x="42" y="154"/>
                </a:lnTo>
                <a:lnTo>
                  <a:pt x="42" y="154"/>
                </a:lnTo>
                <a:lnTo>
                  <a:pt x="42" y="153"/>
                </a:lnTo>
                <a:lnTo>
                  <a:pt x="42" y="151"/>
                </a:lnTo>
                <a:lnTo>
                  <a:pt x="42" y="151"/>
                </a:lnTo>
                <a:close/>
                <a:moveTo>
                  <a:pt x="52" y="149"/>
                </a:moveTo>
                <a:lnTo>
                  <a:pt x="52" y="149"/>
                </a:lnTo>
                <a:lnTo>
                  <a:pt x="53" y="148"/>
                </a:lnTo>
                <a:lnTo>
                  <a:pt x="53" y="146"/>
                </a:lnTo>
                <a:lnTo>
                  <a:pt x="53" y="145"/>
                </a:lnTo>
                <a:lnTo>
                  <a:pt x="53" y="145"/>
                </a:lnTo>
                <a:lnTo>
                  <a:pt x="53" y="145"/>
                </a:lnTo>
                <a:lnTo>
                  <a:pt x="54" y="148"/>
                </a:lnTo>
                <a:lnTo>
                  <a:pt x="53" y="149"/>
                </a:lnTo>
                <a:lnTo>
                  <a:pt x="52" y="149"/>
                </a:lnTo>
                <a:lnTo>
                  <a:pt x="52" y="149"/>
                </a:lnTo>
                <a:close/>
                <a:moveTo>
                  <a:pt x="23" y="247"/>
                </a:moveTo>
                <a:lnTo>
                  <a:pt x="23" y="247"/>
                </a:lnTo>
                <a:lnTo>
                  <a:pt x="23" y="244"/>
                </a:lnTo>
                <a:lnTo>
                  <a:pt x="23" y="243"/>
                </a:lnTo>
                <a:lnTo>
                  <a:pt x="23" y="243"/>
                </a:lnTo>
                <a:lnTo>
                  <a:pt x="24" y="243"/>
                </a:lnTo>
                <a:lnTo>
                  <a:pt x="24" y="244"/>
                </a:lnTo>
                <a:lnTo>
                  <a:pt x="24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7"/>
                </a:lnTo>
                <a:lnTo>
                  <a:pt x="25" y="247"/>
                </a:lnTo>
                <a:lnTo>
                  <a:pt x="23" y="247"/>
                </a:lnTo>
                <a:lnTo>
                  <a:pt x="23" y="247"/>
                </a:lnTo>
                <a:close/>
                <a:moveTo>
                  <a:pt x="23" y="180"/>
                </a:moveTo>
                <a:lnTo>
                  <a:pt x="23" y="180"/>
                </a:lnTo>
                <a:lnTo>
                  <a:pt x="23" y="178"/>
                </a:lnTo>
                <a:lnTo>
                  <a:pt x="23" y="175"/>
                </a:lnTo>
                <a:lnTo>
                  <a:pt x="23" y="170"/>
                </a:lnTo>
                <a:lnTo>
                  <a:pt x="23" y="170"/>
                </a:lnTo>
                <a:lnTo>
                  <a:pt x="23" y="166"/>
                </a:lnTo>
                <a:lnTo>
                  <a:pt x="22" y="165"/>
                </a:lnTo>
                <a:lnTo>
                  <a:pt x="22" y="164"/>
                </a:lnTo>
                <a:lnTo>
                  <a:pt x="22" y="164"/>
                </a:lnTo>
                <a:lnTo>
                  <a:pt x="23" y="164"/>
                </a:lnTo>
                <a:lnTo>
                  <a:pt x="23" y="165"/>
                </a:lnTo>
                <a:lnTo>
                  <a:pt x="23" y="168"/>
                </a:lnTo>
                <a:lnTo>
                  <a:pt x="23" y="168"/>
                </a:lnTo>
                <a:lnTo>
                  <a:pt x="24" y="170"/>
                </a:lnTo>
                <a:lnTo>
                  <a:pt x="24" y="170"/>
                </a:lnTo>
                <a:lnTo>
                  <a:pt x="24" y="171"/>
                </a:lnTo>
                <a:lnTo>
                  <a:pt x="24" y="171"/>
                </a:lnTo>
                <a:lnTo>
                  <a:pt x="24" y="171"/>
                </a:lnTo>
                <a:lnTo>
                  <a:pt x="24" y="173"/>
                </a:lnTo>
                <a:lnTo>
                  <a:pt x="24" y="174"/>
                </a:lnTo>
                <a:lnTo>
                  <a:pt x="23" y="175"/>
                </a:lnTo>
                <a:lnTo>
                  <a:pt x="23" y="175"/>
                </a:lnTo>
                <a:lnTo>
                  <a:pt x="24" y="178"/>
                </a:lnTo>
                <a:lnTo>
                  <a:pt x="23" y="180"/>
                </a:lnTo>
                <a:lnTo>
                  <a:pt x="23" y="180"/>
                </a:lnTo>
                <a:close/>
                <a:moveTo>
                  <a:pt x="48" y="140"/>
                </a:moveTo>
                <a:lnTo>
                  <a:pt x="48" y="140"/>
                </a:lnTo>
                <a:lnTo>
                  <a:pt x="50" y="141"/>
                </a:lnTo>
                <a:lnTo>
                  <a:pt x="50" y="143"/>
                </a:lnTo>
                <a:lnTo>
                  <a:pt x="50" y="143"/>
                </a:lnTo>
                <a:lnTo>
                  <a:pt x="48" y="143"/>
                </a:lnTo>
                <a:lnTo>
                  <a:pt x="48" y="143"/>
                </a:lnTo>
                <a:lnTo>
                  <a:pt x="48" y="140"/>
                </a:lnTo>
                <a:lnTo>
                  <a:pt x="48" y="140"/>
                </a:lnTo>
                <a:close/>
                <a:moveTo>
                  <a:pt x="41" y="134"/>
                </a:moveTo>
                <a:lnTo>
                  <a:pt x="41" y="134"/>
                </a:lnTo>
                <a:lnTo>
                  <a:pt x="42" y="130"/>
                </a:lnTo>
                <a:lnTo>
                  <a:pt x="42" y="130"/>
                </a:lnTo>
                <a:lnTo>
                  <a:pt x="45" y="133"/>
                </a:lnTo>
                <a:lnTo>
                  <a:pt x="45" y="135"/>
                </a:lnTo>
                <a:lnTo>
                  <a:pt x="45" y="141"/>
                </a:lnTo>
                <a:lnTo>
                  <a:pt x="45" y="141"/>
                </a:lnTo>
                <a:lnTo>
                  <a:pt x="46" y="143"/>
                </a:lnTo>
                <a:lnTo>
                  <a:pt x="46" y="143"/>
                </a:lnTo>
                <a:lnTo>
                  <a:pt x="46" y="143"/>
                </a:lnTo>
                <a:lnTo>
                  <a:pt x="46" y="144"/>
                </a:lnTo>
                <a:lnTo>
                  <a:pt x="46" y="145"/>
                </a:lnTo>
                <a:lnTo>
                  <a:pt x="47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50"/>
                </a:lnTo>
                <a:lnTo>
                  <a:pt x="45" y="151"/>
                </a:lnTo>
                <a:lnTo>
                  <a:pt x="45" y="151"/>
                </a:lnTo>
                <a:lnTo>
                  <a:pt x="45" y="149"/>
                </a:lnTo>
                <a:lnTo>
                  <a:pt x="45" y="148"/>
                </a:lnTo>
                <a:lnTo>
                  <a:pt x="45" y="146"/>
                </a:lnTo>
                <a:lnTo>
                  <a:pt x="45" y="144"/>
                </a:lnTo>
                <a:lnTo>
                  <a:pt x="45" y="144"/>
                </a:lnTo>
                <a:lnTo>
                  <a:pt x="43" y="143"/>
                </a:lnTo>
                <a:lnTo>
                  <a:pt x="42" y="143"/>
                </a:lnTo>
                <a:lnTo>
                  <a:pt x="42" y="141"/>
                </a:lnTo>
                <a:lnTo>
                  <a:pt x="42" y="141"/>
                </a:lnTo>
                <a:lnTo>
                  <a:pt x="43" y="141"/>
                </a:lnTo>
                <a:lnTo>
                  <a:pt x="43" y="141"/>
                </a:lnTo>
                <a:lnTo>
                  <a:pt x="43" y="136"/>
                </a:lnTo>
                <a:lnTo>
                  <a:pt x="43" y="135"/>
                </a:lnTo>
                <a:lnTo>
                  <a:pt x="41" y="134"/>
                </a:lnTo>
                <a:lnTo>
                  <a:pt x="41" y="134"/>
                </a:lnTo>
                <a:close/>
                <a:moveTo>
                  <a:pt x="28" y="145"/>
                </a:moveTo>
                <a:lnTo>
                  <a:pt x="28" y="145"/>
                </a:lnTo>
                <a:lnTo>
                  <a:pt x="27" y="144"/>
                </a:lnTo>
                <a:lnTo>
                  <a:pt x="25" y="143"/>
                </a:lnTo>
                <a:lnTo>
                  <a:pt x="27" y="139"/>
                </a:lnTo>
                <a:lnTo>
                  <a:pt x="27" y="139"/>
                </a:lnTo>
                <a:lnTo>
                  <a:pt x="25" y="136"/>
                </a:lnTo>
                <a:lnTo>
                  <a:pt x="25" y="135"/>
                </a:lnTo>
                <a:lnTo>
                  <a:pt x="27" y="134"/>
                </a:lnTo>
                <a:lnTo>
                  <a:pt x="27" y="134"/>
                </a:lnTo>
                <a:lnTo>
                  <a:pt x="28" y="140"/>
                </a:lnTo>
                <a:lnTo>
                  <a:pt x="28" y="145"/>
                </a:lnTo>
                <a:lnTo>
                  <a:pt x="28" y="145"/>
                </a:lnTo>
                <a:close/>
                <a:moveTo>
                  <a:pt x="482" y="638"/>
                </a:moveTo>
                <a:lnTo>
                  <a:pt x="482" y="638"/>
                </a:lnTo>
                <a:lnTo>
                  <a:pt x="476" y="639"/>
                </a:lnTo>
                <a:lnTo>
                  <a:pt x="471" y="639"/>
                </a:lnTo>
                <a:lnTo>
                  <a:pt x="471" y="639"/>
                </a:lnTo>
                <a:lnTo>
                  <a:pt x="476" y="638"/>
                </a:lnTo>
                <a:lnTo>
                  <a:pt x="482" y="638"/>
                </a:lnTo>
                <a:lnTo>
                  <a:pt x="482" y="638"/>
                </a:lnTo>
                <a:close/>
                <a:moveTo>
                  <a:pt x="71" y="377"/>
                </a:moveTo>
                <a:lnTo>
                  <a:pt x="71" y="377"/>
                </a:lnTo>
                <a:lnTo>
                  <a:pt x="70" y="375"/>
                </a:lnTo>
                <a:lnTo>
                  <a:pt x="70" y="375"/>
                </a:lnTo>
                <a:lnTo>
                  <a:pt x="71" y="373"/>
                </a:lnTo>
                <a:lnTo>
                  <a:pt x="71" y="373"/>
                </a:lnTo>
                <a:lnTo>
                  <a:pt x="71" y="373"/>
                </a:lnTo>
                <a:lnTo>
                  <a:pt x="72" y="374"/>
                </a:lnTo>
                <a:lnTo>
                  <a:pt x="71" y="377"/>
                </a:lnTo>
                <a:lnTo>
                  <a:pt x="71" y="377"/>
                </a:lnTo>
                <a:close/>
                <a:moveTo>
                  <a:pt x="69" y="372"/>
                </a:moveTo>
                <a:lnTo>
                  <a:pt x="69" y="378"/>
                </a:lnTo>
                <a:lnTo>
                  <a:pt x="69" y="378"/>
                </a:lnTo>
                <a:lnTo>
                  <a:pt x="68" y="377"/>
                </a:lnTo>
                <a:lnTo>
                  <a:pt x="68" y="374"/>
                </a:lnTo>
                <a:lnTo>
                  <a:pt x="68" y="373"/>
                </a:lnTo>
                <a:lnTo>
                  <a:pt x="69" y="372"/>
                </a:lnTo>
                <a:lnTo>
                  <a:pt x="69" y="372"/>
                </a:lnTo>
                <a:close/>
                <a:moveTo>
                  <a:pt x="75" y="373"/>
                </a:moveTo>
                <a:lnTo>
                  <a:pt x="75" y="373"/>
                </a:lnTo>
                <a:lnTo>
                  <a:pt x="75" y="373"/>
                </a:lnTo>
                <a:lnTo>
                  <a:pt x="75" y="374"/>
                </a:lnTo>
                <a:lnTo>
                  <a:pt x="75" y="375"/>
                </a:lnTo>
                <a:lnTo>
                  <a:pt x="75" y="375"/>
                </a:lnTo>
                <a:lnTo>
                  <a:pt x="74" y="375"/>
                </a:lnTo>
                <a:lnTo>
                  <a:pt x="74" y="374"/>
                </a:lnTo>
                <a:lnTo>
                  <a:pt x="75" y="373"/>
                </a:lnTo>
                <a:lnTo>
                  <a:pt x="75" y="373"/>
                </a:lnTo>
                <a:close/>
                <a:moveTo>
                  <a:pt x="68" y="409"/>
                </a:moveTo>
                <a:lnTo>
                  <a:pt x="68" y="409"/>
                </a:lnTo>
                <a:lnTo>
                  <a:pt x="68" y="410"/>
                </a:lnTo>
                <a:lnTo>
                  <a:pt x="68" y="410"/>
                </a:lnTo>
                <a:lnTo>
                  <a:pt x="68" y="413"/>
                </a:lnTo>
                <a:lnTo>
                  <a:pt x="68" y="413"/>
                </a:lnTo>
                <a:lnTo>
                  <a:pt x="66" y="413"/>
                </a:lnTo>
                <a:lnTo>
                  <a:pt x="66" y="412"/>
                </a:lnTo>
                <a:lnTo>
                  <a:pt x="68" y="409"/>
                </a:lnTo>
                <a:lnTo>
                  <a:pt x="68" y="409"/>
                </a:lnTo>
                <a:close/>
                <a:moveTo>
                  <a:pt x="80" y="372"/>
                </a:moveTo>
                <a:lnTo>
                  <a:pt x="80" y="372"/>
                </a:lnTo>
                <a:lnTo>
                  <a:pt x="80" y="367"/>
                </a:lnTo>
                <a:lnTo>
                  <a:pt x="80" y="362"/>
                </a:lnTo>
                <a:lnTo>
                  <a:pt x="80" y="362"/>
                </a:lnTo>
                <a:lnTo>
                  <a:pt x="81" y="362"/>
                </a:lnTo>
                <a:lnTo>
                  <a:pt x="81" y="362"/>
                </a:lnTo>
                <a:lnTo>
                  <a:pt x="81" y="360"/>
                </a:lnTo>
                <a:lnTo>
                  <a:pt x="82" y="360"/>
                </a:lnTo>
                <a:lnTo>
                  <a:pt x="82" y="360"/>
                </a:lnTo>
                <a:lnTo>
                  <a:pt x="82" y="363"/>
                </a:lnTo>
                <a:lnTo>
                  <a:pt x="81" y="365"/>
                </a:lnTo>
                <a:lnTo>
                  <a:pt x="81" y="365"/>
                </a:lnTo>
                <a:lnTo>
                  <a:pt x="80" y="365"/>
                </a:lnTo>
                <a:lnTo>
                  <a:pt x="80" y="365"/>
                </a:lnTo>
                <a:lnTo>
                  <a:pt x="80" y="369"/>
                </a:lnTo>
                <a:lnTo>
                  <a:pt x="80" y="369"/>
                </a:lnTo>
                <a:lnTo>
                  <a:pt x="81" y="369"/>
                </a:lnTo>
                <a:lnTo>
                  <a:pt x="82" y="369"/>
                </a:lnTo>
                <a:lnTo>
                  <a:pt x="82" y="369"/>
                </a:lnTo>
                <a:lnTo>
                  <a:pt x="82" y="370"/>
                </a:lnTo>
                <a:lnTo>
                  <a:pt x="82" y="372"/>
                </a:lnTo>
                <a:lnTo>
                  <a:pt x="81" y="374"/>
                </a:lnTo>
                <a:lnTo>
                  <a:pt x="81" y="374"/>
                </a:lnTo>
                <a:lnTo>
                  <a:pt x="82" y="375"/>
                </a:lnTo>
                <a:lnTo>
                  <a:pt x="82" y="374"/>
                </a:lnTo>
                <a:lnTo>
                  <a:pt x="82" y="374"/>
                </a:lnTo>
                <a:lnTo>
                  <a:pt x="82" y="375"/>
                </a:lnTo>
                <a:lnTo>
                  <a:pt x="82" y="375"/>
                </a:lnTo>
                <a:lnTo>
                  <a:pt x="81" y="377"/>
                </a:lnTo>
                <a:lnTo>
                  <a:pt x="81" y="377"/>
                </a:lnTo>
                <a:lnTo>
                  <a:pt x="81" y="377"/>
                </a:lnTo>
                <a:lnTo>
                  <a:pt x="80" y="375"/>
                </a:lnTo>
                <a:lnTo>
                  <a:pt x="80" y="375"/>
                </a:lnTo>
                <a:lnTo>
                  <a:pt x="79" y="375"/>
                </a:lnTo>
                <a:lnTo>
                  <a:pt x="79" y="375"/>
                </a:lnTo>
                <a:lnTo>
                  <a:pt x="79" y="374"/>
                </a:lnTo>
                <a:lnTo>
                  <a:pt x="79" y="373"/>
                </a:lnTo>
                <a:lnTo>
                  <a:pt x="80" y="373"/>
                </a:lnTo>
                <a:lnTo>
                  <a:pt x="81" y="373"/>
                </a:lnTo>
                <a:lnTo>
                  <a:pt x="81" y="373"/>
                </a:lnTo>
                <a:lnTo>
                  <a:pt x="81" y="372"/>
                </a:lnTo>
                <a:lnTo>
                  <a:pt x="81" y="372"/>
                </a:lnTo>
                <a:lnTo>
                  <a:pt x="80" y="372"/>
                </a:lnTo>
                <a:lnTo>
                  <a:pt x="80" y="372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9" y="360"/>
                </a:lnTo>
                <a:lnTo>
                  <a:pt x="69" y="362"/>
                </a:lnTo>
                <a:lnTo>
                  <a:pt x="69" y="367"/>
                </a:lnTo>
                <a:lnTo>
                  <a:pt x="69" y="367"/>
                </a:lnTo>
                <a:lnTo>
                  <a:pt x="68" y="365"/>
                </a:lnTo>
                <a:lnTo>
                  <a:pt x="68" y="363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75" y="419"/>
                </a:moveTo>
                <a:lnTo>
                  <a:pt x="75" y="419"/>
                </a:lnTo>
                <a:lnTo>
                  <a:pt x="74" y="419"/>
                </a:lnTo>
                <a:lnTo>
                  <a:pt x="72" y="420"/>
                </a:lnTo>
                <a:lnTo>
                  <a:pt x="72" y="420"/>
                </a:lnTo>
                <a:lnTo>
                  <a:pt x="75" y="422"/>
                </a:lnTo>
                <a:lnTo>
                  <a:pt x="75" y="422"/>
                </a:lnTo>
                <a:lnTo>
                  <a:pt x="74" y="424"/>
                </a:lnTo>
                <a:lnTo>
                  <a:pt x="74" y="427"/>
                </a:lnTo>
                <a:lnTo>
                  <a:pt x="74" y="427"/>
                </a:lnTo>
                <a:lnTo>
                  <a:pt x="72" y="425"/>
                </a:lnTo>
                <a:lnTo>
                  <a:pt x="71" y="424"/>
                </a:lnTo>
                <a:lnTo>
                  <a:pt x="71" y="424"/>
                </a:lnTo>
                <a:lnTo>
                  <a:pt x="71" y="423"/>
                </a:lnTo>
                <a:lnTo>
                  <a:pt x="72" y="423"/>
                </a:lnTo>
                <a:lnTo>
                  <a:pt x="74" y="424"/>
                </a:lnTo>
                <a:lnTo>
                  <a:pt x="74" y="424"/>
                </a:lnTo>
                <a:lnTo>
                  <a:pt x="72" y="422"/>
                </a:lnTo>
                <a:lnTo>
                  <a:pt x="71" y="420"/>
                </a:lnTo>
                <a:lnTo>
                  <a:pt x="71" y="419"/>
                </a:lnTo>
                <a:lnTo>
                  <a:pt x="71" y="419"/>
                </a:lnTo>
                <a:lnTo>
                  <a:pt x="74" y="419"/>
                </a:lnTo>
                <a:lnTo>
                  <a:pt x="74" y="418"/>
                </a:lnTo>
                <a:lnTo>
                  <a:pt x="74" y="415"/>
                </a:lnTo>
                <a:lnTo>
                  <a:pt x="74" y="415"/>
                </a:lnTo>
                <a:lnTo>
                  <a:pt x="75" y="415"/>
                </a:lnTo>
                <a:lnTo>
                  <a:pt x="76" y="417"/>
                </a:lnTo>
                <a:lnTo>
                  <a:pt x="76" y="420"/>
                </a:lnTo>
                <a:lnTo>
                  <a:pt x="76" y="420"/>
                </a:lnTo>
                <a:lnTo>
                  <a:pt x="75" y="420"/>
                </a:lnTo>
                <a:lnTo>
                  <a:pt x="75" y="419"/>
                </a:lnTo>
                <a:lnTo>
                  <a:pt x="75" y="419"/>
                </a:lnTo>
                <a:close/>
                <a:moveTo>
                  <a:pt x="76" y="362"/>
                </a:moveTo>
                <a:lnTo>
                  <a:pt x="76" y="362"/>
                </a:lnTo>
                <a:lnTo>
                  <a:pt x="76" y="360"/>
                </a:lnTo>
                <a:lnTo>
                  <a:pt x="76" y="359"/>
                </a:lnTo>
                <a:lnTo>
                  <a:pt x="76" y="355"/>
                </a:lnTo>
                <a:lnTo>
                  <a:pt x="76" y="355"/>
                </a:lnTo>
                <a:lnTo>
                  <a:pt x="77" y="357"/>
                </a:lnTo>
                <a:lnTo>
                  <a:pt x="77" y="358"/>
                </a:lnTo>
                <a:lnTo>
                  <a:pt x="76" y="362"/>
                </a:lnTo>
                <a:lnTo>
                  <a:pt x="76" y="362"/>
                </a:lnTo>
                <a:close/>
                <a:moveTo>
                  <a:pt x="85" y="368"/>
                </a:moveTo>
                <a:lnTo>
                  <a:pt x="85" y="368"/>
                </a:lnTo>
                <a:lnTo>
                  <a:pt x="85" y="368"/>
                </a:lnTo>
                <a:lnTo>
                  <a:pt x="85" y="369"/>
                </a:lnTo>
                <a:lnTo>
                  <a:pt x="85" y="370"/>
                </a:lnTo>
                <a:lnTo>
                  <a:pt x="85" y="370"/>
                </a:lnTo>
                <a:lnTo>
                  <a:pt x="83" y="370"/>
                </a:lnTo>
                <a:lnTo>
                  <a:pt x="83" y="369"/>
                </a:lnTo>
                <a:lnTo>
                  <a:pt x="85" y="368"/>
                </a:lnTo>
                <a:lnTo>
                  <a:pt x="85" y="368"/>
                </a:lnTo>
                <a:close/>
                <a:moveTo>
                  <a:pt x="76" y="430"/>
                </a:moveTo>
                <a:lnTo>
                  <a:pt x="76" y="430"/>
                </a:lnTo>
                <a:lnTo>
                  <a:pt x="77" y="432"/>
                </a:lnTo>
                <a:lnTo>
                  <a:pt x="77" y="434"/>
                </a:lnTo>
                <a:lnTo>
                  <a:pt x="77" y="434"/>
                </a:lnTo>
                <a:lnTo>
                  <a:pt x="77" y="434"/>
                </a:lnTo>
                <a:lnTo>
                  <a:pt x="76" y="433"/>
                </a:lnTo>
                <a:lnTo>
                  <a:pt x="76" y="430"/>
                </a:lnTo>
                <a:lnTo>
                  <a:pt x="76" y="430"/>
                </a:lnTo>
                <a:close/>
                <a:moveTo>
                  <a:pt x="75" y="447"/>
                </a:moveTo>
                <a:lnTo>
                  <a:pt x="75" y="447"/>
                </a:lnTo>
                <a:lnTo>
                  <a:pt x="76" y="445"/>
                </a:lnTo>
                <a:lnTo>
                  <a:pt x="76" y="445"/>
                </a:lnTo>
                <a:lnTo>
                  <a:pt x="77" y="447"/>
                </a:lnTo>
                <a:lnTo>
                  <a:pt x="77" y="449"/>
                </a:lnTo>
                <a:lnTo>
                  <a:pt x="77" y="449"/>
                </a:lnTo>
                <a:lnTo>
                  <a:pt x="76" y="448"/>
                </a:lnTo>
                <a:lnTo>
                  <a:pt x="75" y="447"/>
                </a:lnTo>
                <a:lnTo>
                  <a:pt x="75" y="447"/>
                </a:lnTo>
                <a:close/>
                <a:moveTo>
                  <a:pt x="68" y="357"/>
                </a:moveTo>
                <a:lnTo>
                  <a:pt x="68" y="357"/>
                </a:lnTo>
                <a:lnTo>
                  <a:pt x="69" y="338"/>
                </a:lnTo>
                <a:lnTo>
                  <a:pt x="69" y="338"/>
                </a:lnTo>
                <a:lnTo>
                  <a:pt x="69" y="338"/>
                </a:lnTo>
                <a:lnTo>
                  <a:pt x="69" y="339"/>
                </a:lnTo>
                <a:lnTo>
                  <a:pt x="69" y="342"/>
                </a:lnTo>
                <a:lnTo>
                  <a:pt x="69" y="342"/>
                </a:lnTo>
                <a:lnTo>
                  <a:pt x="69" y="358"/>
                </a:lnTo>
                <a:lnTo>
                  <a:pt x="69" y="358"/>
                </a:lnTo>
                <a:lnTo>
                  <a:pt x="68" y="358"/>
                </a:lnTo>
                <a:lnTo>
                  <a:pt x="68" y="357"/>
                </a:lnTo>
                <a:lnTo>
                  <a:pt x="68" y="357"/>
                </a:lnTo>
                <a:close/>
                <a:moveTo>
                  <a:pt x="76" y="472"/>
                </a:moveTo>
                <a:lnTo>
                  <a:pt x="76" y="472"/>
                </a:lnTo>
                <a:lnTo>
                  <a:pt x="76" y="473"/>
                </a:lnTo>
                <a:lnTo>
                  <a:pt x="76" y="474"/>
                </a:lnTo>
                <a:lnTo>
                  <a:pt x="74" y="474"/>
                </a:lnTo>
                <a:lnTo>
                  <a:pt x="74" y="474"/>
                </a:lnTo>
                <a:lnTo>
                  <a:pt x="74" y="473"/>
                </a:lnTo>
                <a:lnTo>
                  <a:pt x="75" y="473"/>
                </a:lnTo>
                <a:lnTo>
                  <a:pt x="76" y="472"/>
                </a:lnTo>
                <a:lnTo>
                  <a:pt x="76" y="472"/>
                </a:lnTo>
                <a:close/>
                <a:moveTo>
                  <a:pt x="83" y="499"/>
                </a:moveTo>
                <a:lnTo>
                  <a:pt x="83" y="499"/>
                </a:lnTo>
                <a:lnTo>
                  <a:pt x="83" y="501"/>
                </a:lnTo>
                <a:lnTo>
                  <a:pt x="81" y="502"/>
                </a:lnTo>
                <a:lnTo>
                  <a:pt x="81" y="502"/>
                </a:lnTo>
                <a:lnTo>
                  <a:pt x="82" y="499"/>
                </a:lnTo>
                <a:lnTo>
                  <a:pt x="83" y="499"/>
                </a:lnTo>
                <a:lnTo>
                  <a:pt x="83" y="499"/>
                </a:lnTo>
                <a:close/>
                <a:moveTo>
                  <a:pt x="83" y="476"/>
                </a:moveTo>
                <a:lnTo>
                  <a:pt x="83" y="476"/>
                </a:lnTo>
                <a:lnTo>
                  <a:pt x="83" y="482"/>
                </a:lnTo>
                <a:lnTo>
                  <a:pt x="82" y="488"/>
                </a:lnTo>
                <a:lnTo>
                  <a:pt x="82" y="488"/>
                </a:lnTo>
                <a:lnTo>
                  <a:pt x="82" y="489"/>
                </a:lnTo>
                <a:lnTo>
                  <a:pt x="83" y="489"/>
                </a:lnTo>
                <a:lnTo>
                  <a:pt x="83" y="491"/>
                </a:lnTo>
                <a:lnTo>
                  <a:pt x="83" y="492"/>
                </a:lnTo>
                <a:lnTo>
                  <a:pt x="83" y="492"/>
                </a:lnTo>
                <a:lnTo>
                  <a:pt x="82" y="491"/>
                </a:lnTo>
                <a:lnTo>
                  <a:pt x="82" y="491"/>
                </a:lnTo>
                <a:lnTo>
                  <a:pt x="82" y="494"/>
                </a:lnTo>
                <a:lnTo>
                  <a:pt x="83" y="497"/>
                </a:lnTo>
                <a:lnTo>
                  <a:pt x="83" y="497"/>
                </a:lnTo>
                <a:lnTo>
                  <a:pt x="81" y="497"/>
                </a:lnTo>
                <a:lnTo>
                  <a:pt x="81" y="498"/>
                </a:lnTo>
                <a:lnTo>
                  <a:pt x="80" y="501"/>
                </a:lnTo>
                <a:lnTo>
                  <a:pt x="80" y="501"/>
                </a:lnTo>
                <a:lnTo>
                  <a:pt x="79" y="499"/>
                </a:lnTo>
                <a:lnTo>
                  <a:pt x="79" y="497"/>
                </a:lnTo>
                <a:lnTo>
                  <a:pt x="81" y="494"/>
                </a:lnTo>
                <a:lnTo>
                  <a:pt x="81" y="494"/>
                </a:lnTo>
                <a:lnTo>
                  <a:pt x="79" y="492"/>
                </a:lnTo>
                <a:lnTo>
                  <a:pt x="77" y="491"/>
                </a:lnTo>
                <a:lnTo>
                  <a:pt x="77" y="489"/>
                </a:lnTo>
                <a:lnTo>
                  <a:pt x="77" y="489"/>
                </a:lnTo>
                <a:lnTo>
                  <a:pt x="79" y="489"/>
                </a:lnTo>
                <a:lnTo>
                  <a:pt x="79" y="491"/>
                </a:lnTo>
                <a:lnTo>
                  <a:pt x="79" y="491"/>
                </a:lnTo>
                <a:lnTo>
                  <a:pt x="80" y="492"/>
                </a:lnTo>
                <a:lnTo>
                  <a:pt x="80" y="492"/>
                </a:lnTo>
                <a:lnTo>
                  <a:pt x="80" y="491"/>
                </a:lnTo>
                <a:lnTo>
                  <a:pt x="80" y="491"/>
                </a:lnTo>
                <a:lnTo>
                  <a:pt x="79" y="489"/>
                </a:lnTo>
                <a:lnTo>
                  <a:pt x="79" y="489"/>
                </a:lnTo>
                <a:lnTo>
                  <a:pt x="79" y="487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0" y="486"/>
                </a:lnTo>
                <a:lnTo>
                  <a:pt x="79" y="483"/>
                </a:lnTo>
                <a:lnTo>
                  <a:pt x="79" y="483"/>
                </a:lnTo>
                <a:lnTo>
                  <a:pt x="79" y="482"/>
                </a:lnTo>
                <a:lnTo>
                  <a:pt x="80" y="482"/>
                </a:lnTo>
                <a:lnTo>
                  <a:pt x="80" y="482"/>
                </a:lnTo>
                <a:lnTo>
                  <a:pt x="79" y="481"/>
                </a:lnTo>
                <a:lnTo>
                  <a:pt x="80" y="479"/>
                </a:lnTo>
                <a:lnTo>
                  <a:pt x="80" y="479"/>
                </a:lnTo>
                <a:lnTo>
                  <a:pt x="80" y="478"/>
                </a:lnTo>
                <a:lnTo>
                  <a:pt x="80" y="478"/>
                </a:lnTo>
                <a:lnTo>
                  <a:pt x="82" y="478"/>
                </a:lnTo>
                <a:lnTo>
                  <a:pt x="82" y="477"/>
                </a:lnTo>
                <a:lnTo>
                  <a:pt x="83" y="476"/>
                </a:lnTo>
                <a:lnTo>
                  <a:pt x="83" y="476"/>
                </a:lnTo>
                <a:close/>
                <a:moveTo>
                  <a:pt x="81" y="478"/>
                </a:moveTo>
                <a:lnTo>
                  <a:pt x="81" y="478"/>
                </a:lnTo>
                <a:lnTo>
                  <a:pt x="81" y="481"/>
                </a:lnTo>
                <a:lnTo>
                  <a:pt x="80" y="482"/>
                </a:lnTo>
                <a:lnTo>
                  <a:pt x="81" y="483"/>
                </a:lnTo>
                <a:lnTo>
                  <a:pt x="82" y="483"/>
                </a:lnTo>
                <a:lnTo>
                  <a:pt x="82" y="483"/>
                </a:lnTo>
                <a:lnTo>
                  <a:pt x="82" y="479"/>
                </a:lnTo>
                <a:lnTo>
                  <a:pt x="82" y="479"/>
                </a:lnTo>
                <a:lnTo>
                  <a:pt x="81" y="478"/>
                </a:lnTo>
                <a:lnTo>
                  <a:pt x="81" y="478"/>
                </a:lnTo>
                <a:close/>
                <a:moveTo>
                  <a:pt x="68" y="428"/>
                </a:moveTo>
                <a:lnTo>
                  <a:pt x="68" y="428"/>
                </a:lnTo>
                <a:lnTo>
                  <a:pt x="66" y="427"/>
                </a:lnTo>
                <a:lnTo>
                  <a:pt x="66" y="427"/>
                </a:lnTo>
                <a:lnTo>
                  <a:pt x="66" y="424"/>
                </a:lnTo>
                <a:lnTo>
                  <a:pt x="66" y="424"/>
                </a:lnTo>
                <a:lnTo>
                  <a:pt x="68" y="424"/>
                </a:lnTo>
                <a:lnTo>
                  <a:pt x="68" y="425"/>
                </a:lnTo>
                <a:lnTo>
                  <a:pt x="68" y="428"/>
                </a:lnTo>
                <a:lnTo>
                  <a:pt x="68" y="428"/>
                </a:lnTo>
                <a:close/>
                <a:moveTo>
                  <a:pt x="70" y="429"/>
                </a:moveTo>
                <a:lnTo>
                  <a:pt x="70" y="429"/>
                </a:lnTo>
                <a:lnTo>
                  <a:pt x="70" y="428"/>
                </a:lnTo>
                <a:lnTo>
                  <a:pt x="70" y="425"/>
                </a:lnTo>
                <a:lnTo>
                  <a:pt x="70" y="422"/>
                </a:lnTo>
                <a:lnTo>
                  <a:pt x="70" y="422"/>
                </a:lnTo>
                <a:lnTo>
                  <a:pt x="70" y="423"/>
                </a:lnTo>
                <a:lnTo>
                  <a:pt x="70" y="425"/>
                </a:lnTo>
                <a:lnTo>
                  <a:pt x="70" y="429"/>
                </a:lnTo>
                <a:lnTo>
                  <a:pt x="70" y="429"/>
                </a:lnTo>
                <a:close/>
                <a:moveTo>
                  <a:pt x="66" y="511"/>
                </a:moveTo>
                <a:lnTo>
                  <a:pt x="66" y="511"/>
                </a:lnTo>
                <a:lnTo>
                  <a:pt x="66" y="512"/>
                </a:lnTo>
                <a:lnTo>
                  <a:pt x="66" y="513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4"/>
                </a:lnTo>
                <a:lnTo>
                  <a:pt x="66" y="511"/>
                </a:lnTo>
                <a:lnTo>
                  <a:pt x="66" y="511"/>
                </a:lnTo>
                <a:close/>
                <a:moveTo>
                  <a:pt x="66" y="491"/>
                </a:moveTo>
                <a:lnTo>
                  <a:pt x="66" y="491"/>
                </a:lnTo>
                <a:lnTo>
                  <a:pt x="68" y="494"/>
                </a:lnTo>
                <a:lnTo>
                  <a:pt x="66" y="499"/>
                </a:lnTo>
                <a:lnTo>
                  <a:pt x="66" y="499"/>
                </a:lnTo>
                <a:lnTo>
                  <a:pt x="66" y="506"/>
                </a:lnTo>
                <a:lnTo>
                  <a:pt x="66" y="508"/>
                </a:lnTo>
                <a:lnTo>
                  <a:pt x="66" y="506"/>
                </a:lnTo>
                <a:lnTo>
                  <a:pt x="66" y="506"/>
                </a:lnTo>
                <a:lnTo>
                  <a:pt x="66" y="491"/>
                </a:lnTo>
                <a:lnTo>
                  <a:pt x="66" y="491"/>
                </a:lnTo>
                <a:close/>
                <a:moveTo>
                  <a:pt x="83" y="676"/>
                </a:moveTo>
                <a:lnTo>
                  <a:pt x="83" y="676"/>
                </a:lnTo>
                <a:lnTo>
                  <a:pt x="83" y="676"/>
                </a:lnTo>
                <a:lnTo>
                  <a:pt x="83" y="677"/>
                </a:lnTo>
                <a:lnTo>
                  <a:pt x="81" y="676"/>
                </a:lnTo>
                <a:lnTo>
                  <a:pt x="76" y="674"/>
                </a:lnTo>
                <a:lnTo>
                  <a:pt x="76" y="674"/>
                </a:lnTo>
                <a:lnTo>
                  <a:pt x="79" y="674"/>
                </a:lnTo>
                <a:lnTo>
                  <a:pt x="80" y="674"/>
                </a:lnTo>
                <a:lnTo>
                  <a:pt x="81" y="676"/>
                </a:lnTo>
                <a:lnTo>
                  <a:pt x="81" y="676"/>
                </a:lnTo>
                <a:lnTo>
                  <a:pt x="82" y="676"/>
                </a:lnTo>
                <a:lnTo>
                  <a:pt x="83" y="676"/>
                </a:lnTo>
                <a:lnTo>
                  <a:pt x="83" y="676"/>
                </a:lnTo>
                <a:close/>
                <a:moveTo>
                  <a:pt x="93" y="679"/>
                </a:moveTo>
                <a:lnTo>
                  <a:pt x="93" y="679"/>
                </a:lnTo>
                <a:lnTo>
                  <a:pt x="85" y="677"/>
                </a:lnTo>
                <a:lnTo>
                  <a:pt x="85" y="677"/>
                </a:lnTo>
                <a:lnTo>
                  <a:pt x="89" y="677"/>
                </a:lnTo>
                <a:lnTo>
                  <a:pt x="92" y="677"/>
                </a:lnTo>
                <a:lnTo>
                  <a:pt x="93" y="679"/>
                </a:lnTo>
                <a:lnTo>
                  <a:pt x="93" y="679"/>
                </a:lnTo>
                <a:close/>
                <a:moveTo>
                  <a:pt x="97" y="684"/>
                </a:moveTo>
                <a:lnTo>
                  <a:pt x="97" y="684"/>
                </a:lnTo>
                <a:lnTo>
                  <a:pt x="98" y="684"/>
                </a:lnTo>
                <a:lnTo>
                  <a:pt x="98" y="686"/>
                </a:lnTo>
                <a:lnTo>
                  <a:pt x="97" y="687"/>
                </a:lnTo>
                <a:lnTo>
                  <a:pt x="97" y="687"/>
                </a:lnTo>
                <a:lnTo>
                  <a:pt x="95" y="686"/>
                </a:lnTo>
                <a:lnTo>
                  <a:pt x="93" y="684"/>
                </a:lnTo>
                <a:lnTo>
                  <a:pt x="93" y="684"/>
                </a:lnTo>
                <a:lnTo>
                  <a:pt x="94" y="684"/>
                </a:lnTo>
                <a:lnTo>
                  <a:pt x="95" y="684"/>
                </a:lnTo>
                <a:lnTo>
                  <a:pt x="97" y="684"/>
                </a:lnTo>
                <a:lnTo>
                  <a:pt x="97" y="684"/>
                </a:lnTo>
                <a:lnTo>
                  <a:pt x="97" y="684"/>
                </a:lnTo>
                <a:close/>
                <a:moveTo>
                  <a:pt x="69" y="334"/>
                </a:moveTo>
                <a:lnTo>
                  <a:pt x="69" y="334"/>
                </a:lnTo>
                <a:lnTo>
                  <a:pt x="69" y="329"/>
                </a:lnTo>
                <a:lnTo>
                  <a:pt x="69" y="324"/>
                </a:lnTo>
                <a:lnTo>
                  <a:pt x="69" y="324"/>
                </a:lnTo>
                <a:lnTo>
                  <a:pt x="70" y="327"/>
                </a:lnTo>
                <a:lnTo>
                  <a:pt x="70" y="329"/>
                </a:lnTo>
                <a:lnTo>
                  <a:pt x="69" y="334"/>
                </a:lnTo>
                <a:lnTo>
                  <a:pt x="69" y="334"/>
                </a:lnTo>
                <a:close/>
                <a:moveTo>
                  <a:pt x="77" y="501"/>
                </a:moveTo>
                <a:lnTo>
                  <a:pt x="77" y="501"/>
                </a:lnTo>
                <a:lnTo>
                  <a:pt x="81" y="502"/>
                </a:lnTo>
                <a:lnTo>
                  <a:pt x="82" y="504"/>
                </a:lnTo>
                <a:lnTo>
                  <a:pt x="82" y="507"/>
                </a:lnTo>
                <a:lnTo>
                  <a:pt x="81" y="511"/>
                </a:lnTo>
                <a:lnTo>
                  <a:pt x="81" y="511"/>
                </a:lnTo>
                <a:lnTo>
                  <a:pt x="81" y="511"/>
                </a:lnTo>
                <a:lnTo>
                  <a:pt x="82" y="509"/>
                </a:lnTo>
                <a:lnTo>
                  <a:pt x="82" y="509"/>
                </a:lnTo>
                <a:lnTo>
                  <a:pt x="82" y="511"/>
                </a:lnTo>
                <a:lnTo>
                  <a:pt x="82" y="512"/>
                </a:lnTo>
                <a:lnTo>
                  <a:pt x="81" y="514"/>
                </a:lnTo>
                <a:lnTo>
                  <a:pt x="81" y="514"/>
                </a:lnTo>
                <a:lnTo>
                  <a:pt x="81" y="516"/>
                </a:lnTo>
                <a:lnTo>
                  <a:pt x="81" y="514"/>
                </a:lnTo>
                <a:lnTo>
                  <a:pt x="81" y="514"/>
                </a:lnTo>
                <a:lnTo>
                  <a:pt x="81" y="518"/>
                </a:lnTo>
                <a:lnTo>
                  <a:pt x="81" y="522"/>
                </a:lnTo>
                <a:lnTo>
                  <a:pt x="81" y="522"/>
                </a:lnTo>
                <a:lnTo>
                  <a:pt x="81" y="523"/>
                </a:lnTo>
                <a:lnTo>
                  <a:pt x="81" y="524"/>
                </a:lnTo>
                <a:lnTo>
                  <a:pt x="82" y="524"/>
                </a:lnTo>
                <a:lnTo>
                  <a:pt x="82" y="524"/>
                </a:lnTo>
                <a:lnTo>
                  <a:pt x="82" y="527"/>
                </a:lnTo>
                <a:lnTo>
                  <a:pt x="82" y="528"/>
                </a:lnTo>
                <a:lnTo>
                  <a:pt x="82" y="533"/>
                </a:lnTo>
                <a:lnTo>
                  <a:pt x="82" y="533"/>
                </a:lnTo>
                <a:lnTo>
                  <a:pt x="80" y="536"/>
                </a:lnTo>
                <a:lnTo>
                  <a:pt x="80" y="536"/>
                </a:lnTo>
                <a:lnTo>
                  <a:pt x="79" y="538"/>
                </a:lnTo>
                <a:lnTo>
                  <a:pt x="79" y="538"/>
                </a:lnTo>
                <a:lnTo>
                  <a:pt x="80" y="538"/>
                </a:lnTo>
                <a:lnTo>
                  <a:pt x="80" y="537"/>
                </a:lnTo>
                <a:lnTo>
                  <a:pt x="81" y="536"/>
                </a:lnTo>
                <a:lnTo>
                  <a:pt x="82" y="537"/>
                </a:lnTo>
                <a:lnTo>
                  <a:pt x="82" y="537"/>
                </a:lnTo>
                <a:lnTo>
                  <a:pt x="82" y="538"/>
                </a:lnTo>
                <a:lnTo>
                  <a:pt x="81" y="538"/>
                </a:lnTo>
                <a:lnTo>
                  <a:pt x="81" y="538"/>
                </a:lnTo>
                <a:lnTo>
                  <a:pt x="81" y="546"/>
                </a:lnTo>
                <a:lnTo>
                  <a:pt x="81" y="552"/>
                </a:lnTo>
                <a:lnTo>
                  <a:pt x="81" y="552"/>
                </a:lnTo>
                <a:lnTo>
                  <a:pt x="80" y="554"/>
                </a:lnTo>
                <a:lnTo>
                  <a:pt x="79" y="554"/>
                </a:lnTo>
                <a:lnTo>
                  <a:pt x="79" y="554"/>
                </a:lnTo>
                <a:lnTo>
                  <a:pt x="80" y="556"/>
                </a:lnTo>
                <a:lnTo>
                  <a:pt x="80" y="557"/>
                </a:lnTo>
                <a:lnTo>
                  <a:pt x="79" y="562"/>
                </a:lnTo>
                <a:lnTo>
                  <a:pt x="79" y="562"/>
                </a:lnTo>
                <a:lnTo>
                  <a:pt x="80" y="563"/>
                </a:lnTo>
                <a:lnTo>
                  <a:pt x="80" y="564"/>
                </a:lnTo>
                <a:lnTo>
                  <a:pt x="80" y="567"/>
                </a:lnTo>
                <a:lnTo>
                  <a:pt x="80" y="567"/>
                </a:lnTo>
                <a:lnTo>
                  <a:pt x="80" y="566"/>
                </a:lnTo>
                <a:lnTo>
                  <a:pt x="80" y="564"/>
                </a:lnTo>
                <a:lnTo>
                  <a:pt x="80" y="564"/>
                </a:lnTo>
                <a:lnTo>
                  <a:pt x="79" y="566"/>
                </a:lnTo>
                <a:lnTo>
                  <a:pt x="79" y="567"/>
                </a:lnTo>
                <a:lnTo>
                  <a:pt x="79" y="569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80" y="571"/>
                </a:lnTo>
                <a:lnTo>
                  <a:pt x="79" y="571"/>
                </a:lnTo>
                <a:lnTo>
                  <a:pt x="77" y="572"/>
                </a:lnTo>
                <a:lnTo>
                  <a:pt x="77" y="572"/>
                </a:lnTo>
                <a:lnTo>
                  <a:pt x="77" y="574"/>
                </a:lnTo>
                <a:lnTo>
                  <a:pt x="77" y="574"/>
                </a:lnTo>
                <a:lnTo>
                  <a:pt x="77" y="578"/>
                </a:lnTo>
                <a:lnTo>
                  <a:pt x="77" y="578"/>
                </a:lnTo>
                <a:lnTo>
                  <a:pt x="76" y="579"/>
                </a:lnTo>
                <a:lnTo>
                  <a:pt x="76" y="579"/>
                </a:lnTo>
                <a:lnTo>
                  <a:pt x="77" y="582"/>
                </a:lnTo>
                <a:lnTo>
                  <a:pt x="77" y="582"/>
                </a:lnTo>
                <a:lnTo>
                  <a:pt x="77" y="582"/>
                </a:lnTo>
                <a:lnTo>
                  <a:pt x="76" y="583"/>
                </a:lnTo>
                <a:lnTo>
                  <a:pt x="76" y="583"/>
                </a:lnTo>
                <a:lnTo>
                  <a:pt x="77" y="584"/>
                </a:lnTo>
                <a:lnTo>
                  <a:pt x="77" y="584"/>
                </a:lnTo>
                <a:lnTo>
                  <a:pt x="76" y="587"/>
                </a:lnTo>
                <a:lnTo>
                  <a:pt x="76" y="589"/>
                </a:lnTo>
                <a:lnTo>
                  <a:pt x="76" y="589"/>
                </a:lnTo>
                <a:lnTo>
                  <a:pt x="77" y="588"/>
                </a:lnTo>
                <a:lnTo>
                  <a:pt x="77" y="588"/>
                </a:lnTo>
                <a:lnTo>
                  <a:pt x="76" y="592"/>
                </a:lnTo>
                <a:lnTo>
                  <a:pt x="76" y="594"/>
                </a:lnTo>
                <a:lnTo>
                  <a:pt x="76" y="594"/>
                </a:lnTo>
                <a:lnTo>
                  <a:pt x="76" y="598"/>
                </a:lnTo>
                <a:lnTo>
                  <a:pt x="76" y="598"/>
                </a:lnTo>
                <a:lnTo>
                  <a:pt x="76" y="599"/>
                </a:lnTo>
                <a:lnTo>
                  <a:pt x="76" y="599"/>
                </a:lnTo>
                <a:lnTo>
                  <a:pt x="76" y="599"/>
                </a:lnTo>
                <a:lnTo>
                  <a:pt x="77" y="601"/>
                </a:lnTo>
                <a:lnTo>
                  <a:pt x="77" y="601"/>
                </a:lnTo>
                <a:lnTo>
                  <a:pt x="77" y="602"/>
                </a:lnTo>
                <a:lnTo>
                  <a:pt x="76" y="603"/>
                </a:lnTo>
                <a:lnTo>
                  <a:pt x="76" y="603"/>
                </a:lnTo>
                <a:lnTo>
                  <a:pt x="76" y="603"/>
                </a:lnTo>
                <a:lnTo>
                  <a:pt x="76" y="602"/>
                </a:lnTo>
                <a:lnTo>
                  <a:pt x="76" y="602"/>
                </a:lnTo>
                <a:lnTo>
                  <a:pt x="75" y="602"/>
                </a:lnTo>
                <a:lnTo>
                  <a:pt x="74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3"/>
                </a:lnTo>
                <a:lnTo>
                  <a:pt x="72" y="603"/>
                </a:lnTo>
                <a:lnTo>
                  <a:pt x="72" y="603"/>
                </a:lnTo>
                <a:lnTo>
                  <a:pt x="74" y="603"/>
                </a:lnTo>
                <a:lnTo>
                  <a:pt x="75" y="603"/>
                </a:lnTo>
                <a:lnTo>
                  <a:pt x="75" y="603"/>
                </a:lnTo>
                <a:lnTo>
                  <a:pt x="75" y="604"/>
                </a:lnTo>
                <a:lnTo>
                  <a:pt x="75" y="606"/>
                </a:lnTo>
                <a:lnTo>
                  <a:pt x="75" y="606"/>
                </a:lnTo>
                <a:lnTo>
                  <a:pt x="76" y="607"/>
                </a:lnTo>
                <a:lnTo>
                  <a:pt x="76" y="607"/>
                </a:lnTo>
                <a:lnTo>
                  <a:pt x="75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6" y="611"/>
                </a:lnTo>
                <a:lnTo>
                  <a:pt x="77" y="611"/>
                </a:lnTo>
                <a:lnTo>
                  <a:pt x="77" y="611"/>
                </a:lnTo>
                <a:lnTo>
                  <a:pt x="76" y="613"/>
                </a:lnTo>
                <a:lnTo>
                  <a:pt x="77" y="616"/>
                </a:lnTo>
                <a:lnTo>
                  <a:pt x="77" y="616"/>
                </a:lnTo>
                <a:lnTo>
                  <a:pt x="76" y="617"/>
                </a:lnTo>
                <a:lnTo>
                  <a:pt x="76" y="619"/>
                </a:lnTo>
                <a:lnTo>
                  <a:pt x="76" y="619"/>
                </a:lnTo>
                <a:lnTo>
                  <a:pt x="77" y="619"/>
                </a:lnTo>
                <a:lnTo>
                  <a:pt x="77" y="618"/>
                </a:lnTo>
                <a:lnTo>
                  <a:pt x="77" y="618"/>
                </a:lnTo>
                <a:lnTo>
                  <a:pt x="77" y="619"/>
                </a:lnTo>
                <a:lnTo>
                  <a:pt x="79" y="621"/>
                </a:lnTo>
                <a:lnTo>
                  <a:pt x="79" y="621"/>
                </a:lnTo>
                <a:lnTo>
                  <a:pt x="79" y="621"/>
                </a:lnTo>
                <a:lnTo>
                  <a:pt x="80" y="621"/>
                </a:lnTo>
                <a:lnTo>
                  <a:pt x="80" y="621"/>
                </a:lnTo>
                <a:lnTo>
                  <a:pt x="81" y="622"/>
                </a:lnTo>
                <a:lnTo>
                  <a:pt x="81" y="622"/>
                </a:lnTo>
                <a:lnTo>
                  <a:pt x="82" y="622"/>
                </a:lnTo>
                <a:lnTo>
                  <a:pt x="82" y="622"/>
                </a:lnTo>
                <a:lnTo>
                  <a:pt x="82" y="623"/>
                </a:lnTo>
                <a:lnTo>
                  <a:pt x="82" y="623"/>
                </a:lnTo>
                <a:lnTo>
                  <a:pt x="85" y="626"/>
                </a:lnTo>
                <a:lnTo>
                  <a:pt x="86" y="629"/>
                </a:lnTo>
                <a:lnTo>
                  <a:pt x="86" y="629"/>
                </a:lnTo>
                <a:lnTo>
                  <a:pt x="86" y="629"/>
                </a:lnTo>
                <a:lnTo>
                  <a:pt x="86" y="631"/>
                </a:lnTo>
                <a:lnTo>
                  <a:pt x="86" y="631"/>
                </a:lnTo>
                <a:lnTo>
                  <a:pt x="86" y="631"/>
                </a:lnTo>
                <a:lnTo>
                  <a:pt x="87" y="631"/>
                </a:lnTo>
                <a:lnTo>
                  <a:pt x="87" y="631"/>
                </a:lnTo>
                <a:lnTo>
                  <a:pt x="88" y="632"/>
                </a:lnTo>
                <a:lnTo>
                  <a:pt x="91" y="634"/>
                </a:lnTo>
                <a:lnTo>
                  <a:pt x="91" y="634"/>
                </a:lnTo>
                <a:lnTo>
                  <a:pt x="89" y="634"/>
                </a:lnTo>
                <a:lnTo>
                  <a:pt x="89" y="634"/>
                </a:lnTo>
                <a:lnTo>
                  <a:pt x="88" y="633"/>
                </a:lnTo>
                <a:lnTo>
                  <a:pt x="88" y="633"/>
                </a:lnTo>
                <a:lnTo>
                  <a:pt x="88" y="633"/>
                </a:lnTo>
                <a:lnTo>
                  <a:pt x="87" y="634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9" y="636"/>
                </a:lnTo>
                <a:lnTo>
                  <a:pt x="89" y="636"/>
                </a:lnTo>
                <a:lnTo>
                  <a:pt x="92" y="637"/>
                </a:lnTo>
                <a:lnTo>
                  <a:pt x="92" y="637"/>
                </a:lnTo>
                <a:lnTo>
                  <a:pt x="93" y="636"/>
                </a:lnTo>
                <a:lnTo>
                  <a:pt x="93" y="636"/>
                </a:lnTo>
                <a:lnTo>
                  <a:pt x="95" y="637"/>
                </a:lnTo>
                <a:lnTo>
                  <a:pt x="95" y="637"/>
                </a:lnTo>
                <a:lnTo>
                  <a:pt x="98" y="637"/>
                </a:lnTo>
                <a:lnTo>
                  <a:pt x="99" y="638"/>
                </a:lnTo>
                <a:lnTo>
                  <a:pt x="99" y="638"/>
                </a:lnTo>
                <a:lnTo>
                  <a:pt x="101" y="637"/>
                </a:lnTo>
                <a:lnTo>
                  <a:pt x="104" y="637"/>
                </a:lnTo>
                <a:lnTo>
                  <a:pt x="110" y="638"/>
                </a:lnTo>
                <a:lnTo>
                  <a:pt x="110" y="638"/>
                </a:lnTo>
                <a:lnTo>
                  <a:pt x="111" y="637"/>
                </a:lnTo>
                <a:lnTo>
                  <a:pt x="112" y="636"/>
                </a:lnTo>
                <a:lnTo>
                  <a:pt x="117" y="637"/>
                </a:lnTo>
                <a:lnTo>
                  <a:pt x="117" y="637"/>
                </a:lnTo>
                <a:lnTo>
                  <a:pt x="126" y="634"/>
                </a:lnTo>
                <a:lnTo>
                  <a:pt x="126" y="634"/>
                </a:lnTo>
                <a:lnTo>
                  <a:pt x="135" y="633"/>
                </a:lnTo>
                <a:lnTo>
                  <a:pt x="135" y="633"/>
                </a:lnTo>
                <a:lnTo>
                  <a:pt x="140" y="632"/>
                </a:lnTo>
                <a:lnTo>
                  <a:pt x="141" y="632"/>
                </a:lnTo>
                <a:lnTo>
                  <a:pt x="144" y="631"/>
                </a:lnTo>
                <a:lnTo>
                  <a:pt x="144" y="631"/>
                </a:lnTo>
                <a:lnTo>
                  <a:pt x="145" y="631"/>
                </a:lnTo>
                <a:lnTo>
                  <a:pt x="146" y="631"/>
                </a:lnTo>
                <a:lnTo>
                  <a:pt x="147" y="629"/>
                </a:lnTo>
                <a:lnTo>
                  <a:pt x="147" y="629"/>
                </a:lnTo>
                <a:lnTo>
                  <a:pt x="150" y="631"/>
                </a:lnTo>
                <a:lnTo>
                  <a:pt x="150" y="631"/>
                </a:lnTo>
                <a:lnTo>
                  <a:pt x="161" y="627"/>
                </a:lnTo>
                <a:lnTo>
                  <a:pt x="161" y="627"/>
                </a:lnTo>
                <a:lnTo>
                  <a:pt x="167" y="627"/>
                </a:lnTo>
                <a:lnTo>
                  <a:pt x="167" y="627"/>
                </a:lnTo>
                <a:lnTo>
                  <a:pt x="170" y="624"/>
                </a:lnTo>
                <a:lnTo>
                  <a:pt x="170" y="624"/>
                </a:lnTo>
                <a:lnTo>
                  <a:pt x="175" y="624"/>
                </a:lnTo>
                <a:lnTo>
                  <a:pt x="175" y="624"/>
                </a:lnTo>
                <a:lnTo>
                  <a:pt x="178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2"/>
                </a:lnTo>
                <a:lnTo>
                  <a:pt x="181" y="622"/>
                </a:lnTo>
                <a:lnTo>
                  <a:pt x="184" y="622"/>
                </a:lnTo>
                <a:lnTo>
                  <a:pt x="186" y="622"/>
                </a:lnTo>
                <a:lnTo>
                  <a:pt x="186" y="622"/>
                </a:lnTo>
                <a:lnTo>
                  <a:pt x="190" y="624"/>
                </a:lnTo>
                <a:lnTo>
                  <a:pt x="191" y="624"/>
                </a:lnTo>
                <a:lnTo>
                  <a:pt x="193" y="624"/>
                </a:lnTo>
                <a:lnTo>
                  <a:pt x="193" y="624"/>
                </a:lnTo>
                <a:lnTo>
                  <a:pt x="193" y="626"/>
                </a:lnTo>
                <a:lnTo>
                  <a:pt x="193" y="627"/>
                </a:lnTo>
                <a:lnTo>
                  <a:pt x="192" y="628"/>
                </a:lnTo>
                <a:lnTo>
                  <a:pt x="192" y="631"/>
                </a:lnTo>
                <a:lnTo>
                  <a:pt x="192" y="631"/>
                </a:lnTo>
                <a:lnTo>
                  <a:pt x="193" y="632"/>
                </a:lnTo>
                <a:lnTo>
                  <a:pt x="194" y="631"/>
                </a:lnTo>
                <a:lnTo>
                  <a:pt x="196" y="631"/>
                </a:lnTo>
                <a:lnTo>
                  <a:pt x="196" y="631"/>
                </a:lnTo>
                <a:lnTo>
                  <a:pt x="196" y="629"/>
                </a:lnTo>
                <a:lnTo>
                  <a:pt x="196" y="628"/>
                </a:lnTo>
                <a:lnTo>
                  <a:pt x="196" y="628"/>
                </a:lnTo>
                <a:lnTo>
                  <a:pt x="197" y="628"/>
                </a:lnTo>
                <a:lnTo>
                  <a:pt x="198" y="628"/>
                </a:lnTo>
                <a:lnTo>
                  <a:pt x="198" y="629"/>
                </a:lnTo>
                <a:lnTo>
                  <a:pt x="199" y="629"/>
                </a:lnTo>
                <a:lnTo>
                  <a:pt x="199" y="629"/>
                </a:lnTo>
                <a:lnTo>
                  <a:pt x="201" y="629"/>
                </a:lnTo>
                <a:lnTo>
                  <a:pt x="202" y="629"/>
                </a:lnTo>
                <a:lnTo>
                  <a:pt x="202" y="628"/>
                </a:lnTo>
                <a:lnTo>
                  <a:pt x="203" y="628"/>
                </a:lnTo>
                <a:lnTo>
                  <a:pt x="203" y="628"/>
                </a:lnTo>
                <a:lnTo>
                  <a:pt x="203" y="631"/>
                </a:lnTo>
                <a:lnTo>
                  <a:pt x="203" y="631"/>
                </a:lnTo>
                <a:lnTo>
                  <a:pt x="205" y="629"/>
                </a:lnTo>
                <a:lnTo>
                  <a:pt x="208" y="629"/>
                </a:lnTo>
                <a:lnTo>
                  <a:pt x="208" y="629"/>
                </a:lnTo>
                <a:lnTo>
                  <a:pt x="207" y="631"/>
                </a:lnTo>
                <a:lnTo>
                  <a:pt x="207" y="631"/>
                </a:lnTo>
                <a:lnTo>
                  <a:pt x="210" y="631"/>
                </a:lnTo>
                <a:lnTo>
                  <a:pt x="211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6" y="629"/>
                </a:lnTo>
                <a:lnTo>
                  <a:pt x="219" y="631"/>
                </a:lnTo>
                <a:lnTo>
                  <a:pt x="219" y="631"/>
                </a:lnTo>
                <a:lnTo>
                  <a:pt x="220" y="629"/>
                </a:lnTo>
                <a:lnTo>
                  <a:pt x="221" y="629"/>
                </a:lnTo>
                <a:lnTo>
                  <a:pt x="221" y="629"/>
                </a:lnTo>
                <a:lnTo>
                  <a:pt x="222" y="628"/>
                </a:lnTo>
                <a:lnTo>
                  <a:pt x="223" y="627"/>
                </a:lnTo>
                <a:lnTo>
                  <a:pt x="223" y="627"/>
                </a:lnTo>
                <a:lnTo>
                  <a:pt x="225" y="628"/>
                </a:lnTo>
                <a:lnTo>
                  <a:pt x="226" y="628"/>
                </a:lnTo>
                <a:lnTo>
                  <a:pt x="226" y="628"/>
                </a:lnTo>
                <a:lnTo>
                  <a:pt x="227" y="628"/>
                </a:lnTo>
                <a:lnTo>
                  <a:pt x="227" y="628"/>
                </a:lnTo>
                <a:lnTo>
                  <a:pt x="227" y="626"/>
                </a:lnTo>
                <a:lnTo>
                  <a:pt x="227" y="624"/>
                </a:lnTo>
                <a:lnTo>
                  <a:pt x="227" y="624"/>
                </a:lnTo>
                <a:lnTo>
                  <a:pt x="227" y="624"/>
                </a:lnTo>
                <a:lnTo>
                  <a:pt x="227" y="626"/>
                </a:lnTo>
                <a:lnTo>
                  <a:pt x="227" y="626"/>
                </a:lnTo>
                <a:lnTo>
                  <a:pt x="228" y="626"/>
                </a:lnTo>
                <a:lnTo>
                  <a:pt x="230" y="624"/>
                </a:lnTo>
                <a:lnTo>
                  <a:pt x="230" y="624"/>
                </a:lnTo>
                <a:lnTo>
                  <a:pt x="232" y="627"/>
                </a:lnTo>
                <a:lnTo>
                  <a:pt x="233" y="627"/>
                </a:lnTo>
                <a:lnTo>
                  <a:pt x="234" y="626"/>
                </a:lnTo>
                <a:lnTo>
                  <a:pt x="234" y="626"/>
                </a:lnTo>
                <a:lnTo>
                  <a:pt x="233" y="624"/>
                </a:lnTo>
                <a:lnTo>
                  <a:pt x="232" y="626"/>
                </a:lnTo>
                <a:lnTo>
                  <a:pt x="232" y="626"/>
                </a:lnTo>
                <a:lnTo>
                  <a:pt x="232" y="624"/>
                </a:lnTo>
                <a:lnTo>
                  <a:pt x="231" y="622"/>
                </a:lnTo>
                <a:lnTo>
                  <a:pt x="231" y="622"/>
                </a:lnTo>
                <a:lnTo>
                  <a:pt x="233" y="621"/>
                </a:lnTo>
                <a:lnTo>
                  <a:pt x="236" y="621"/>
                </a:lnTo>
                <a:lnTo>
                  <a:pt x="236" y="621"/>
                </a:lnTo>
                <a:lnTo>
                  <a:pt x="234" y="622"/>
                </a:lnTo>
                <a:lnTo>
                  <a:pt x="234" y="622"/>
                </a:lnTo>
                <a:lnTo>
                  <a:pt x="233" y="622"/>
                </a:lnTo>
                <a:lnTo>
                  <a:pt x="233" y="623"/>
                </a:lnTo>
                <a:lnTo>
                  <a:pt x="233" y="623"/>
                </a:lnTo>
                <a:lnTo>
                  <a:pt x="234" y="623"/>
                </a:lnTo>
                <a:lnTo>
                  <a:pt x="237" y="623"/>
                </a:lnTo>
                <a:lnTo>
                  <a:pt x="239" y="622"/>
                </a:lnTo>
                <a:lnTo>
                  <a:pt x="240" y="621"/>
                </a:lnTo>
                <a:lnTo>
                  <a:pt x="240" y="621"/>
                </a:lnTo>
                <a:lnTo>
                  <a:pt x="244" y="619"/>
                </a:lnTo>
                <a:lnTo>
                  <a:pt x="245" y="621"/>
                </a:lnTo>
                <a:lnTo>
                  <a:pt x="245" y="622"/>
                </a:lnTo>
                <a:lnTo>
                  <a:pt x="245" y="622"/>
                </a:lnTo>
                <a:lnTo>
                  <a:pt x="246" y="622"/>
                </a:lnTo>
                <a:lnTo>
                  <a:pt x="248" y="621"/>
                </a:lnTo>
                <a:lnTo>
                  <a:pt x="248" y="621"/>
                </a:lnTo>
                <a:lnTo>
                  <a:pt x="249" y="621"/>
                </a:lnTo>
                <a:lnTo>
                  <a:pt x="249" y="621"/>
                </a:lnTo>
                <a:lnTo>
                  <a:pt x="249" y="621"/>
                </a:lnTo>
                <a:lnTo>
                  <a:pt x="248" y="621"/>
                </a:lnTo>
                <a:lnTo>
                  <a:pt x="248" y="621"/>
                </a:lnTo>
                <a:lnTo>
                  <a:pt x="250" y="623"/>
                </a:lnTo>
                <a:lnTo>
                  <a:pt x="250" y="624"/>
                </a:lnTo>
                <a:lnTo>
                  <a:pt x="250" y="626"/>
                </a:lnTo>
                <a:lnTo>
                  <a:pt x="250" y="626"/>
                </a:lnTo>
                <a:lnTo>
                  <a:pt x="252" y="626"/>
                </a:lnTo>
                <a:lnTo>
                  <a:pt x="254" y="624"/>
                </a:lnTo>
                <a:lnTo>
                  <a:pt x="254" y="624"/>
                </a:lnTo>
                <a:lnTo>
                  <a:pt x="252" y="624"/>
                </a:lnTo>
                <a:lnTo>
                  <a:pt x="251" y="624"/>
                </a:lnTo>
                <a:lnTo>
                  <a:pt x="251" y="624"/>
                </a:lnTo>
                <a:lnTo>
                  <a:pt x="251" y="622"/>
                </a:lnTo>
                <a:lnTo>
                  <a:pt x="251" y="621"/>
                </a:lnTo>
                <a:lnTo>
                  <a:pt x="252" y="621"/>
                </a:lnTo>
                <a:lnTo>
                  <a:pt x="252" y="621"/>
                </a:lnTo>
                <a:lnTo>
                  <a:pt x="254" y="621"/>
                </a:lnTo>
                <a:lnTo>
                  <a:pt x="252" y="621"/>
                </a:lnTo>
                <a:lnTo>
                  <a:pt x="252" y="622"/>
                </a:lnTo>
                <a:lnTo>
                  <a:pt x="252" y="623"/>
                </a:lnTo>
                <a:lnTo>
                  <a:pt x="252" y="623"/>
                </a:lnTo>
                <a:lnTo>
                  <a:pt x="255" y="622"/>
                </a:lnTo>
                <a:lnTo>
                  <a:pt x="255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1"/>
                </a:lnTo>
                <a:lnTo>
                  <a:pt x="256" y="619"/>
                </a:lnTo>
                <a:lnTo>
                  <a:pt x="256" y="619"/>
                </a:lnTo>
                <a:lnTo>
                  <a:pt x="259" y="621"/>
                </a:lnTo>
                <a:lnTo>
                  <a:pt x="261" y="619"/>
                </a:lnTo>
                <a:lnTo>
                  <a:pt x="261" y="619"/>
                </a:lnTo>
                <a:lnTo>
                  <a:pt x="262" y="621"/>
                </a:lnTo>
                <a:lnTo>
                  <a:pt x="262" y="622"/>
                </a:lnTo>
                <a:lnTo>
                  <a:pt x="262" y="622"/>
                </a:lnTo>
                <a:lnTo>
                  <a:pt x="263" y="622"/>
                </a:lnTo>
                <a:lnTo>
                  <a:pt x="263" y="622"/>
                </a:lnTo>
                <a:lnTo>
                  <a:pt x="265" y="622"/>
                </a:lnTo>
                <a:lnTo>
                  <a:pt x="265" y="621"/>
                </a:lnTo>
                <a:lnTo>
                  <a:pt x="265" y="621"/>
                </a:lnTo>
                <a:lnTo>
                  <a:pt x="263" y="621"/>
                </a:lnTo>
                <a:lnTo>
                  <a:pt x="262" y="621"/>
                </a:lnTo>
                <a:lnTo>
                  <a:pt x="262" y="621"/>
                </a:lnTo>
                <a:lnTo>
                  <a:pt x="262" y="619"/>
                </a:lnTo>
                <a:lnTo>
                  <a:pt x="263" y="618"/>
                </a:lnTo>
                <a:lnTo>
                  <a:pt x="266" y="618"/>
                </a:lnTo>
                <a:lnTo>
                  <a:pt x="266" y="618"/>
                </a:lnTo>
                <a:lnTo>
                  <a:pt x="265" y="618"/>
                </a:lnTo>
                <a:lnTo>
                  <a:pt x="263" y="618"/>
                </a:lnTo>
                <a:lnTo>
                  <a:pt x="261" y="618"/>
                </a:lnTo>
                <a:lnTo>
                  <a:pt x="261" y="618"/>
                </a:lnTo>
                <a:lnTo>
                  <a:pt x="262" y="617"/>
                </a:lnTo>
                <a:lnTo>
                  <a:pt x="263" y="617"/>
                </a:lnTo>
                <a:lnTo>
                  <a:pt x="268" y="617"/>
                </a:lnTo>
                <a:lnTo>
                  <a:pt x="268" y="617"/>
                </a:lnTo>
                <a:lnTo>
                  <a:pt x="267" y="618"/>
                </a:lnTo>
                <a:lnTo>
                  <a:pt x="267" y="618"/>
                </a:lnTo>
                <a:lnTo>
                  <a:pt x="269" y="618"/>
                </a:lnTo>
                <a:lnTo>
                  <a:pt x="271" y="618"/>
                </a:lnTo>
                <a:lnTo>
                  <a:pt x="273" y="621"/>
                </a:lnTo>
                <a:lnTo>
                  <a:pt x="273" y="621"/>
                </a:lnTo>
                <a:lnTo>
                  <a:pt x="274" y="619"/>
                </a:lnTo>
                <a:lnTo>
                  <a:pt x="274" y="619"/>
                </a:lnTo>
                <a:lnTo>
                  <a:pt x="272" y="618"/>
                </a:lnTo>
                <a:lnTo>
                  <a:pt x="271" y="614"/>
                </a:lnTo>
                <a:lnTo>
                  <a:pt x="271" y="614"/>
                </a:lnTo>
                <a:lnTo>
                  <a:pt x="272" y="616"/>
                </a:lnTo>
                <a:lnTo>
                  <a:pt x="273" y="618"/>
                </a:lnTo>
                <a:lnTo>
                  <a:pt x="273" y="618"/>
                </a:lnTo>
                <a:lnTo>
                  <a:pt x="274" y="617"/>
                </a:lnTo>
                <a:lnTo>
                  <a:pt x="275" y="616"/>
                </a:lnTo>
                <a:lnTo>
                  <a:pt x="275" y="616"/>
                </a:lnTo>
                <a:lnTo>
                  <a:pt x="277" y="616"/>
                </a:lnTo>
                <a:lnTo>
                  <a:pt x="277" y="618"/>
                </a:lnTo>
                <a:lnTo>
                  <a:pt x="277" y="618"/>
                </a:lnTo>
                <a:lnTo>
                  <a:pt x="278" y="617"/>
                </a:lnTo>
                <a:lnTo>
                  <a:pt x="280" y="617"/>
                </a:lnTo>
                <a:lnTo>
                  <a:pt x="280" y="617"/>
                </a:lnTo>
                <a:lnTo>
                  <a:pt x="281" y="617"/>
                </a:lnTo>
                <a:lnTo>
                  <a:pt x="283" y="618"/>
                </a:lnTo>
                <a:lnTo>
                  <a:pt x="283" y="618"/>
                </a:lnTo>
                <a:lnTo>
                  <a:pt x="284" y="617"/>
                </a:lnTo>
                <a:lnTo>
                  <a:pt x="284" y="616"/>
                </a:lnTo>
                <a:lnTo>
                  <a:pt x="284" y="616"/>
                </a:lnTo>
                <a:lnTo>
                  <a:pt x="284" y="614"/>
                </a:lnTo>
                <a:lnTo>
                  <a:pt x="281" y="614"/>
                </a:lnTo>
                <a:lnTo>
                  <a:pt x="281" y="614"/>
                </a:lnTo>
                <a:lnTo>
                  <a:pt x="283" y="614"/>
                </a:lnTo>
                <a:lnTo>
                  <a:pt x="284" y="614"/>
                </a:lnTo>
                <a:lnTo>
                  <a:pt x="285" y="614"/>
                </a:lnTo>
                <a:lnTo>
                  <a:pt x="285" y="616"/>
                </a:lnTo>
                <a:lnTo>
                  <a:pt x="285" y="616"/>
                </a:lnTo>
                <a:lnTo>
                  <a:pt x="289" y="616"/>
                </a:lnTo>
                <a:lnTo>
                  <a:pt x="291" y="616"/>
                </a:lnTo>
                <a:lnTo>
                  <a:pt x="291" y="616"/>
                </a:lnTo>
                <a:lnTo>
                  <a:pt x="288" y="614"/>
                </a:lnTo>
                <a:lnTo>
                  <a:pt x="286" y="614"/>
                </a:lnTo>
                <a:lnTo>
                  <a:pt x="286" y="613"/>
                </a:lnTo>
                <a:lnTo>
                  <a:pt x="286" y="613"/>
                </a:lnTo>
                <a:lnTo>
                  <a:pt x="288" y="613"/>
                </a:lnTo>
                <a:lnTo>
                  <a:pt x="290" y="614"/>
                </a:lnTo>
                <a:lnTo>
                  <a:pt x="290" y="614"/>
                </a:lnTo>
                <a:lnTo>
                  <a:pt x="291" y="613"/>
                </a:lnTo>
                <a:lnTo>
                  <a:pt x="291" y="613"/>
                </a:lnTo>
                <a:lnTo>
                  <a:pt x="290" y="611"/>
                </a:lnTo>
                <a:lnTo>
                  <a:pt x="290" y="611"/>
                </a:lnTo>
                <a:lnTo>
                  <a:pt x="289" y="612"/>
                </a:lnTo>
                <a:lnTo>
                  <a:pt x="288" y="612"/>
                </a:lnTo>
                <a:lnTo>
                  <a:pt x="288" y="612"/>
                </a:lnTo>
                <a:lnTo>
                  <a:pt x="288" y="612"/>
                </a:lnTo>
                <a:lnTo>
                  <a:pt x="289" y="611"/>
                </a:lnTo>
                <a:lnTo>
                  <a:pt x="292" y="612"/>
                </a:lnTo>
                <a:lnTo>
                  <a:pt x="292" y="612"/>
                </a:lnTo>
                <a:lnTo>
                  <a:pt x="292" y="614"/>
                </a:lnTo>
                <a:lnTo>
                  <a:pt x="292" y="614"/>
                </a:lnTo>
                <a:lnTo>
                  <a:pt x="296" y="613"/>
                </a:lnTo>
                <a:lnTo>
                  <a:pt x="297" y="613"/>
                </a:lnTo>
                <a:lnTo>
                  <a:pt x="298" y="614"/>
                </a:lnTo>
                <a:lnTo>
                  <a:pt x="298" y="614"/>
                </a:lnTo>
                <a:lnTo>
                  <a:pt x="300" y="613"/>
                </a:lnTo>
                <a:lnTo>
                  <a:pt x="298" y="613"/>
                </a:lnTo>
                <a:lnTo>
                  <a:pt x="297" y="612"/>
                </a:lnTo>
                <a:lnTo>
                  <a:pt x="297" y="612"/>
                </a:lnTo>
                <a:lnTo>
                  <a:pt x="300" y="611"/>
                </a:lnTo>
                <a:lnTo>
                  <a:pt x="302" y="612"/>
                </a:lnTo>
                <a:lnTo>
                  <a:pt x="304" y="612"/>
                </a:lnTo>
                <a:lnTo>
                  <a:pt x="307" y="612"/>
                </a:lnTo>
                <a:lnTo>
                  <a:pt x="307" y="612"/>
                </a:lnTo>
                <a:lnTo>
                  <a:pt x="308" y="612"/>
                </a:lnTo>
                <a:lnTo>
                  <a:pt x="309" y="612"/>
                </a:lnTo>
                <a:lnTo>
                  <a:pt x="309" y="612"/>
                </a:lnTo>
                <a:lnTo>
                  <a:pt x="310" y="612"/>
                </a:lnTo>
                <a:lnTo>
                  <a:pt x="310" y="612"/>
                </a:lnTo>
                <a:lnTo>
                  <a:pt x="312" y="612"/>
                </a:lnTo>
                <a:lnTo>
                  <a:pt x="312" y="612"/>
                </a:lnTo>
                <a:lnTo>
                  <a:pt x="313" y="611"/>
                </a:lnTo>
                <a:lnTo>
                  <a:pt x="313" y="611"/>
                </a:lnTo>
                <a:lnTo>
                  <a:pt x="317" y="611"/>
                </a:lnTo>
                <a:lnTo>
                  <a:pt x="319" y="611"/>
                </a:lnTo>
                <a:lnTo>
                  <a:pt x="319" y="611"/>
                </a:lnTo>
                <a:lnTo>
                  <a:pt x="320" y="611"/>
                </a:lnTo>
                <a:lnTo>
                  <a:pt x="320" y="609"/>
                </a:lnTo>
                <a:lnTo>
                  <a:pt x="320" y="609"/>
                </a:lnTo>
                <a:lnTo>
                  <a:pt x="321" y="608"/>
                </a:lnTo>
                <a:lnTo>
                  <a:pt x="323" y="607"/>
                </a:lnTo>
                <a:lnTo>
                  <a:pt x="323" y="607"/>
                </a:lnTo>
                <a:lnTo>
                  <a:pt x="321" y="607"/>
                </a:lnTo>
                <a:lnTo>
                  <a:pt x="323" y="606"/>
                </a:lnTo>
                <a:lnTo>
                  <a:pt x="323" y="606"/>
                </a:lnTo>
                <a:lnTo>
                  <a:pt x="323" y="608"/>
                </a:lnTo>
                <a:lnTo>
                  <a:pt x="323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8"/>
                </a:lnTo>
                <a:lnTo>
                  <a:pt x="324" y="608"/>
                </a:lnTo>
                <a:lnTo>
                  <a:pt x="324" y="608"/>
                </a:lnTo>
                <a:lnTo>
                  <a:pt x="326" y="607"/>
                </a:lnTo>
                <a:lnTo>
                  <a:pt x="329" y="606"/>
                </a:lnTo>
                <a:lnTo>
                  <a:pt x="329" y="606"/>
                </a:lnTo>
                <a:lnTo>
                  <a:pt x="331" y="607"/>
                </a:lnTo>
                <a:lnTo>
                  <a:pt x="335" y="607"/>
                </a:lnTo>
                <a:lnTo>
                  <a:pt x="335" y="607"/>
                </a:lnTo>
                <a:lnTo>
                  <a:pt x="336" y="607"/>
                </a:lnTo>
                <a:lnTo>
                  <a:pt x="336" y="606"/>
                </a:lnTo>
                <a:lnTo>
                  <a:pt x="336" y="604"/>
                </a:lnTo>
                <a:lnTo>
                  <a:pt x="337" y="604"/>
                </a:lnTo>
                <a:lnTo>
                  <a:pt x="337" y="604"/>
                </a:lnTo>
                <a:lnTo>
                  <a:pt x="337" y="606"/>
                </a:lnTo>
                <a:lnTo>
                  <a:pt x="337" y="606"/>
                </a:lnTo>
                <a:lnTo>
                  <a:pt x="337" y="606"/>
                </a:lnTo>
                <a:lnTo>
                  <a:pt x="338" y="607"/>
                </a:lnTo>
                <a:lnTo>
                  <a:pt x="339" y="608"/>
                </a:lnTo>
                <a:lnTo>
                  <a:pt x="339" y="608"/>
                </a:lnTo>
                <a:lnTo>
                  <a:pt x="341" y="607"/>
                </a:lnTo>
                <a:lnTo>
                  <a:pt x="341" y="606"/>
                </a:lnTo>
                <a:lnTo>
                  <a:pt x="341" y="604"/>
                </a:lnTo>
                <a:lnTo>
                  <a:pt x="341" y="604"/>
                </a:lnTo>
                <a:lnTo>
                  <a:pt x="344" y="604"/>
                </a:lnTo>
                <a:lnTo>
                  <a:pt x="347" y="603"/>
                </a:lnTo>
                <a:lnTo>
                  <a:pt x="347" y="603"/>
                </a:lnTo>
                <a:lnTo>
                  <a:pt x="348" y="604"/>
                </a:lnTo>
                <a:lnTo>
                  <a:pt x="347" y="606"/>
                </a:lnTo>
                <a:lnTo>
                  <a:pt x="347" y="606"/>
                </a:lnTo>
                <a:lnTo>
                  <a:pt x="348" y="607"/>
                </a:lnTo>
                <a:lnTo>
                  <a:pt x="349" y="606"/>
                </a:lnTo>
                <a:lnTo>
                  <a:pt x="353" y="604"/>
                </a:lnTo>
                <a:lnTo>
                  <a:pt x="353" y="604"/>
                </a:lnTo>
                <a:lnTo>
                  <a:pt x="353" y="607"/>
                </a:lnTo>
                <a:lnTo>
                  <a:pt x="352" y="608"/>
                </a:lnTo>
                <a:lnTo>
                  <a:pt x="352" y="608"/>
                </a:lnTo>
                <a:lnTo>
                  <a:pt x="352" y="609"/>
                </a:lnTo>
                <a:lnTo>
                  <a:pt x="354" y="609"/>
                </a:lnTo>
                <a:lnTo>
                  <a:pt x="354" y="609"/>
                </a:lnTo>
                <a:lnTo>
                  <a:pt x="354" y="608"/>
                </a:lnTo>
                <a:lnTo>
                  <a:pt x="354" y="607"/>
                </a:lnTo>
                <a:lnTo>
                  <a:pt x="354" y="606"/>
                </a:lnTo>
                <a:lnTo>
                  <a:pt x="354" y="606"/>
                </a:lnTo>
                <a:lnTo>
                  <a:pt x="355" y="604"/>
                </a:lnTo>
                <a:lnTo>
                  <a:pt x="356" y="603"/>
                </a:lnTo>
                <a:lnTo>
                  <a:pt x="358" y="603"/>
                </a:lnTo>
                <a:lnTo>
                  <a:pt x="358" y="603"/>
                </a:lnTo>
                <a:lnTo>
                  <a:pt x="358" y="602"/>
                </a:lnTo>
                <a:lnTo>
                  <a:pt x="358" y="601"/>
                </a:lnTo>
                <a:lnTo>
                  <a:pt x="358" y="601"/>
                </a:lnTo>
                <a:lnTo>
                  <a:pt x="362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9"/>
                </a:lnTo>
                <a:lnTo>
                  <a:pt x="374" y="598"/>
                </a:lnTo>
                <a:lnTo>
                  <a:pt x="374" y="598"/>
                </a:lnTo>
                <a:lnTo>
                  <a:pt x="374" y="599"/>
                </a:lnTo>
                <a:lnTo>
                  <a:pt x="374" y="599"/>
                </a:lnTo>
                <a:lnTo>
                  <a:pt x="377" y="599"/>
                </a:lnTo>
                <a:lnTo>
                  <a:pt x="377" y="599"/>
                </a:lnTo>
                <a:lnTo>
                  <a:pt x="378" y="599"/>
                </a:lnTo>
                <a:lnTo>
                  <a:pt x="378" y="598"/>
                </a:lnTo>
                <a:lnTo>
                  <a:pt x="378" y="598"/>
                </a:lnTo>
                <a:lnTo>
                  <a:pt x="378" y="597"/>
                </a:lnTo>
                <a:lnTo>
                  <a:pt x="377" y="597"/>
                </a:lnTo>
                <a:lnTo>
                  <a:pt x="377" y="597"/>
                </a:lnTo>
                <a:lnTo>
                  <a:pt x="377" y="596"/>
                </a:lnTo>
                <a:lnTo>
                  <a:pt x="377" y="596"/>
                </a:lnTo>
                <a:lnTo>
                  <a:pt x="378" y="596"/>
                </a:lnTo>
                <a:lnTo>
                  <a:pt x="379" y="597"/>
                </a:lnTo>
                <a:lnTo>
                  <a:pt x="379" y="597"/>
                </a:lnTo>
                <a:lnTo>
                  <a:pt x="382" y="597"/>
                </a:lnTo>
                <a:lnTo>
                  <a:pt x="382" y="597"/>
                </a:lnTo>
                <a:lnTo>
                  <a:pt x="382" y="598"/>
                </a:lnTo>
                <a:lnTo>
                  <a:pt x="382" y="598"/>
                </a:lnTo>
                <a:lnTo>
                  <a:pt x="383" y="598"/>
                </a:lnTo>
                <a:lnTo>
                  <a:pt x="383" y="598"/>
                </a:lnTo>
                <a:lnTo>
                  <a:pt x="384" y="597"/>
                </a:lnTo>
                <a:lnTo>
                  <a:pt x="385" y="598"/>
                </a:lnTo>
                <a:lnTo>
                  <a:pt x="385" y="598"/>
                </a:lnTo>
                <a:lnTo>
                  <a:pt x="385" y="597"/>
                </a:lnTo>
                <a:lnTo>
                  <a:pt x="385" y="596"/>
                </a:lnTo>
                <a:lnTo>
                  <a:pt x="385" y="596"/>
                </a:lnTo>
                <a:lnTo>
                  <a:pt x="390" y="596"/>
                </a:lnTo>
                <a:lnTo>
                  <a:pt x="394" y="594"/>
                </a:lnTo>
                <a:lnTo>
                  <a:pt x="394" y="594"/>
                </a:lnTo>
                <a:lnTo>
                  <a:pt x="394" y="596"/>
                </a:lnTo>
                <a:lnTo>
                  <a:pt x="393" y="596"/>
                </a:lnTo>
                <a:lnTo>
                  <a:pt x="393" y="596"/>
                </a:lnTo>
                <a:lnTo>
                  <a:pt x="394" y="597"/>
                </a:lnTo>
                <a:lnTo>
                  <a:pt x="395" y="596"/>
                </a:lnTo>
                <a:lnTo>
                  <a:pt x="396" y="594"/>
                </a:lnTo>
                <a:lnTo>
                  <a:pt x="395" y="594"/>
                </a:lnTo>
                <a:lnTo>
                  <a:pt x="395" y="594"/>
                </a:lnTo>
                <a:lnTo>
                  <a:pt x="395" y="593"/>
                </a:lnTo>
                <a:lnTo>
                  <a:pt x="396" y="593"/>
                </a:lnTo>
                <a:lnTo>
                  <a:pt x="399" y="593"/>
                </a:lnTo>
                <a:lnTo>
                  <a:pt x="399" y="593"/>
                </a:lnTo>
                <a:lnTo>
                  <a:pt x="399" y="594"/>
                </a:lnTo>
                <a:lnTo>
                  <a:pt x="400" y="596"/>
                </a:lnTo>
                <a:lnTo>
                  <a:pt x="400" y="596"/>
                </a:lnTo>
                <a:lnTo>
                  <a:pt x="400" y="594"/>
                </a:lnTo>
                <a:lnTo>
                  <a:pt x="400" y="594"/>
                </a:lnTo>
                <a:lnTo>
                  <a:pt x="400" y="594"/>
                </a:lnTo>
                <a:lnTo>
                  <a:pt x="401" y="594"/>
                </a:lnTo>
                <a:lnTo>
                  <a:pt x="403" y="594"/>
                </a:lnTo>
                <a:lnTo>
                  <a:pt x="405" y="594"/>
                </a:lnTo>
                <a:lnTo>
                  <a:pt x="406" y="593"/>
                </a:lnTo>
                <a:lnTo>
                  <a:pt x="406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4"/>
                </a:lnTo>
                <a:lnTo>
                  <a:pt x="410" y="593"/>
                </a:lnTo>
                <a:lnTo>
                  <a:pt x="410" y="593"/>
                </a:lnTo>
                <a:lnTo>
                  <a:pt x="410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2"/>
                </a:lnTo>
                <a:lnTo>
                  <a:pt x="410" y="592"/>
                </a:lnTo>
                <a:lnTo>
                  <a:pt x="412" y="593"/>
                </a:lnTo>
                <a:lnTo>
                  <a:pt x="412" y="593"/>
                </a:lnTo>
                <a:lnTo>
                  <a:pt x="412" y="592"/>
                </a:lnTo>
                <a:lnTo>
                  <a:pt x="412" y="591"/>
                </a:lnTo>
                <a:lnTo>
                  <a:pt x="413" y="591"/>
                </a:lnTo>
                <a:lnTo>
                  <a:pt x="413" y="591"/>
                </a:lnTo>
                <a:lnTo>
                  <a:pt x="414" y="592"/>
                </a:lnTo>
                <a:lnTo>
                  <a:pt x="414" y="593"/>
                </a:lnTo>
                <a:lnTo>
                  <a:pt x="414" y="593"/>
                </a:lnTo>
                <a:lnTo>
                  <a:pt x="418" y="592"/>
                </a:lnTo>
                <a:lnTo>
                  <a:pt x="420" y="591"/>
                </a:lnTo>
                <a:lnTo>
                  <a:pt x="420" y="591"/>
                </a:lnTo>
                <a:lnTo>
                  <a:pt x="422" y="591"/>
                </a:lnTo>
                <a:lnTo>
                  <a:pt x="422" y="591"/>
                </a:lnTo>
                <a:lnTo>
                  <a:pt x="423" y="591"/>
                </a:lnTo>
                <a:lnTo>
                  <a:pt x="423" y="591"/>
                </a:lnTo>
                <a:lnTo>
                  <a:pt x="429" y="589"/>
                </a:lnTo>
                <a:lnTo>
                  <a:pt x="429" y="589"/>
                </a:lnTo>
                <a:lnTo>
                  <a:pt x="434" y="589"/>
                </a:lnTo>
                <a:lnTo>
                  <a:pt x="434" y="589"/>
                </a:lnTo>
                <a:lnTo>
                  <a:pt x="435" y="588"/>
                </a:lnTo>
                <a:lnTo>
                  <a:pt x="436" y="588"/>
                </a:lnTo>
                <a:lnTo>
                  <a:pt x="437" y="588"/>
                </a:lnTo>
                <a:lnTo>
                  <a:pt x="437" y="588"/>
                </a:lnTo>
                <a:lnTo>
                  <a:pt x="439" y="589"/>
                </a:lnTo>
                <a:lnTo>
                  <a:pt x="440" y="589"/>
                </a:lnTo>
                <a:lnTo>
                  <a:pt x="440" y="589"/>
                </a:lnTo>
                <a:lnTo>
                  <a:pt x="440" y="588"/>
                </a:lnTo>
                <a:lnTo>
                  <a:pt x="440" y="588"/>
                </a:lnTo>
                <a:lnTo>
                  <a:pt x="442" y="588"/>
                </a:lnTo>
                <a:lnTo>
                  <a:pt x="443" y="588"/>
                </a:lnTo>
                <a:lnTo>
                  <a:pt x="445" y="587"/>
                </a:lnTo>
                <a:lnTo>
                  <a:pt x="445" y="587"/>
                </a:lnTo>
                <a:lnTo>
                  <a:pt x="452" y="586"/>
                </a:lnTo>
                <a:lnTo>
                  <a:pt x="452" y="586"/>
                </a:lnTo>
                <a:lnTo>
                  <a:pt x="454" y="584"/>
                </a:lnTo>
                <a:lnTo>
                  <a:pt x="454" y="584"/>
                </a:lnTo>
                <a:lnTo>
                  <a:pt x="455" y="586"/>
                </a:lnTo>
                <a:lnTo>
                  <a:pt x="455" y="586"/>
                </a:lnTo>
                <a:lnTo>
                  <a:pt x="458" y="584"/>
                </a:lnTo>
                <a:lnTo>
                  <a:pt x="458" y="584"/>
                </a:lnTo>
                <a:lnTo>
                  <a:pt x="459" y="586"/>
                </a:lnTo>
                <a:lnTo>
                  <a:pt x="459" y="586"/>
                </a:lnTo>
                <a:lnTo>
                  <a:pt x="460" y="583"/>
                </a:lnTo>
                <a:lnTo>
                  <a:pt x="460" y="583"/>
                </a:lnTo>
                <a:lnTo>
                  <a:pt x="474" y="582"/>
                </a:lnTo>
                <a:lnTo>
                  <a:pt x="484" y="579"/>
                </a:lnTo>
                <a:lnTo>
                  <a:pt x="484" y="579"/>
                </a:lnTo>
                <a:lnTo>
                  <a:pt x="486" y="581"/>
                </a:lnTo>
                <a:lnTo>
                  <a:pt x="486" y="581"/>
                </a:lnTo>
                <a:lnTo>
                  <a:pt x="490" y="578"/>
                </a:lnTo>
                <a:lnTo>
                  <a:pt x="494" y="577"/>
                </a:lnTo>
                <a:lnTo>
                  <a:pt x="503" y="576"/>
                </a:lnTo>
                <a:lnTo>
                  <a:pt x="503" y="576"/>
                </a:lnTo>
                <a:lnTo>
                  <a:pt x="504" y="576"/>
                </a:lnTo>
                <a:lnTo>
                  <a:pt x="504" y="574"/>
                </a:lnTo>
                <a:lnTo>
                  <a:pt x="504" y="574"/>
                </a:lnTo>
                <a:lnTo>
                  <a:pt x="505" y="574"/>
                </a:lnTo>
                <a:lnTo>
                  <a:pt x="505" y="574"/>
                </a:lnTo>
                <a:lnTo>
                  <a:pt x="505" y="576"/>
                </a:lnTo>
                <a:lnTo>
                  <a:pt x="507" y="577"/>
                </a:lnTo>
                <a:lnTo>
                  <a:pt x="507" y="577"/>
                </a:lnTo>
                <a:lnTo>
                  <a:pt x="507" y="576"/>
                </a:lnTo>
                <a:lnTo>
                  <a:pt x="506" y="576"/>
                </a:lnTo>
                <a:lnTo>
                  <a:pt x="506" y="574"/>
                </a:lnTo>
                <a:lnTo>
                  <a:pt x="505" y="574"/>
                </a:lnTo>
                <a:lnTo>
                  <a:pt x="505" y="574"/>
                </a:lnTo>
                <a:lnTo>
                  <a:pt x="507" y="573"/>
                </a:lnTo>
                <a:lnTo>
                  <a:pt x="509" y="574"/>
                </a:lnTo>
                <a:lnTo>
                  <a:pt x="509" y="574"/>
                </a:lnTo>
                <a:lnTo>
                  <a:pt x="510" y="573"/>
                </a:lnTo>
                <a:lnTo>
                  <a:pt x="510" y="572"/>
                </a:lnTo>
                <a:lnTo>
                  <a:pt x="510" y="572"/>
                </a:lnTo>
                <a:lnTo>
                  <a:pt x="519" y="572"/>
                </a:lnTo>
                <a:lnTo>
                  <a:pt x="519" y="572"/>
                </a:lnTo>
                <a:lnTo>
                  <a:pt x="518" y="574"/>
                </a:lnTo>
                <a:lnTo>
                  <a:pt x="518" y="578"/>
                </a:lnTo>
                <a:lnTo>
                  <a:pt x="518" y="578"/>
                </a:lnTo>
                <a:lnTo>
                  <a:pt x="519" y="578"/>
                </a:lnTo>
                <a:lnTo>
                  <a:pt x="519" y="577"/>
                </a:lnTo>
                <a:lnTo>
                  <a:pt x="519" y="577"/>
                </a:lnTo>
                <a:lnTo>
                  <a:pt x="521" y="578"/>
                </a:lnTo>
                <a:lnTo>
                  <a:pt x="522" y="579"/>
                </a:lnTo>
                <a:lnTo>
                  <a:pt x="522" y="579"/>
                </a:lnTo>
                <a:lnTo>
                  <a:pt x="524" y="579"/>
                </a:lnTo>
                <a:lnTo>
                  <a:pt x="526" y="579"/>
                </a:lnTo>
                <a:lnTo>
                  <a:pt x="528" y="579"/>
                </a:lnTo>
                <a:lnTo>
                  <a:pt x="529" y="578"/>
                </a:lnTo>
                <a:lnTo>
                  <a:pt x="529" y="578"/>
                </a:lnTo>
                <a:lnTo>
                  <a:pt x="530" y="578"/>
                </a:lnTo>
                <a:lnTo>
                  <a:pt x="530" y="579"/>
                </a:lnTo>
                <a:lnTo>
                  <a:pt x="530" y="579"/>
                </a:lnTo>
                <a:lnTo>
                  <a:pt x="532" y="578"/>
                </a:lnTo>
                <a:lnTo>
                  <a:pt x="532" y="578"/>
                </a:lnTo>
                <a:lnTo>
                  <a:pt x="532" y="578"/>
                </a:lnTo>
                <a:lnTo>
                  <a:pt x="534" y="578"/>
                </a:lnTo>
                <a:lnTo>
                  <a:pt x="536" y="578"/>
                </a:lnTo>
                <a:lnTo>
                  <a:pt x="536" y="578"/>
                </a:lnTo>
                <a:lnTo>
                  <a:pt x="536" y="579"/>
                </a:lnTo>
                <a:lnTo>
                  <a:pt x="539" y="581"/>
                </a:lnTo>
                <a:lnTo>
                  <a:pt x="539" y="581"/>
                </a:lnTo>
                <a:lnTo>
                  <a:pt x="539" y="579"/>
                </a:lnTo>
                <a:lnTo>
                  <a:pt x="538" y="579"/>
                </a:lnTo>
                <a:lnTo>
                  <a:pt x="536" y="579"/>
                </a:lnTo>
                <a:lnTo>
                  <a:pt x="538" y="578"/>
                </a:lnTo>
                <a:lnTo>
                  <a:pt x="538" y="578"/>
                </a:lnTo>
                <a:lnTo>
                  <a:pt x="540" y="578"/>
                </a:lnTo>
                <a:lnTo>
                  <a:pt x="540" y="578"/>
                </a:lnTo>
                <a:lnTo>
                  <a:pt x="542" y="577"/>
                </a:lnTo>
                <a:lnTo>
                  <a:pt x="542" y="577"/>
                </a:lnTo>
                <a:lnTo>
                  <a:pt x="545" y="577"/>
                </a:lnTo>
                <a:lnTo>
                  <a:pt x="545" y="577"/>
                </a:lnTo>
                <a:lnTo>
                  <a:pt x="552" y="577"/>
                </a:lnTo>
                <a:lnTo>
                  <a:pt x="558" y="576"/>
                </a:lnTo>
                <a:lnTo>
                  <a:pt x="558" y="576"/>
                </a:lnTo>
                <a:lnTo>
                  <a:pt x="558" y="576"/>
                </a:lnTo>
                <a:lnTo>
                  <a:pt x="558" y="574"/>
                </a:lnTo>
                <a:lnTo>
                  <a:pt x="558" y="574"/>
                </a:lnTo>
                <a:lnTo>
                  <a:pt x="563" y="574"/>
                </a:lnTo>
                <a:lnTo>
                  <a:pt x="569" y="572"/>
                </a:lnTo>
                <a:lnTo>
                  <a:pt x="569" y="572"/>
                </a:lnTo>
                <a:lnTo>
                  <a:pt x="570" y="572"/>
                </a:lnTo>
                <a:lnTo>
                  <a:pt x="571" y="572"/>
                </a:lnTo>
                <a:lnTo>
                  <a:pt x="571" y="572"/>
                </a:lnTo>
                <a:lnTo>
                  <a:pt x="573" y="572"/>
                </a:lnTo>
                <a:lnTo>
                  <a:pt x="573" y="571"/>
                </a:lnTo>
                <a:lnTo>
                  <a:pt x="573" y="571"/>
                </a:lnTo>
                <a:lnTo>
                  <a:pt x="574" y="572"/>
                </a:lnTo>
                <a:lnTo>
                  <a:pt x="574" y="572"/>
                </a:lnTo>
                <a:lnTo>
                  <a:pt x="574" y="572"/>
                </a:lnTo>
                <a:lnTo>
                  <a:pt x="577" y="572"/>
                </a:lnTo>
                <a:lnTo>
                  <a:pt x="577" y="572"/>
                </a:lnTo>
                <a:lnTo>
                  <a:pt x="579" y="571"/>
                </a:lnTo>
                <a:lnTo>
                  <a:pt x="581" y="571"/>
                </a:lnTo>
                <a:lnTo>
                  <a:pt x="581" y="571"/>
                </a:lnTo>
                <a:lnTo>
                  <a:pt x="580" y="569"/>
                </a:lnTo>
                <a:lnTo>
                  <a:pt x="579" y="571"/>
                </a:lnTo>
                <a:lnTo>
                  <a:pt x="579" y="571"/>
                </a:lnTo>
                <a:lnTo>
                  <a:pt x="579" y="569"/>
                </a:lnTo>
                <a:lnTo>
                  <a:pt x="580" y="569"/>
                </a:lnTo>
                <a:lnTo>
                  <a:pt x="583" y="569"/>
                </a:lnTo>
                <a:lnTo>
                  <a:pt x="583" y="569"/>
                </a:lnTo>
                <a:lnTo>
                  <a:pt x="583" y="571"/>
                </a:lnTo>
                <a:lnTo>
                  <a:pt x="583" y="571"/>
                </a:lnTo>
                <a:lnTo>
                  <a:pt x="583" y="572"/>
                </a:lnTo>
                <a:lnTo>
                  <a:pt x="583" y="572"/>
                </a:lnTo>
                <a:lnTo>
                  <a:pt x="583" y="572"/>
                </a:lnTo>
                <a:lnTo>
                  <a:pt x="583" y="573"/>
                </a:lnTo>
                <a:lnTo>
                  <a:pt x="585" y="572"/>
                </a:lnTo>
                <a:lnTo>
                  <a:pt x="585" y="572"/>
                </a:lnTo>
                <a:lnTo>
                  <a:pt x="586" y="572"/>
                </a:lnTo>
                <a:lnTo>
                  <a:pt x="586" y="572"/>
                </a:lnTo>
                <a:lnTo>
                  <a:pt x="586" y="571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7" y="569"/>
                </a:lnTo>
                <a:lnTo>
                  <a:pt x="587" y="569"/>
                </a:lnTo>
                <a:lnTo>
                  <a:pt x="587" y="571"/>
                </a:lnTo>
                <a:lnTo>
                  <a:pt x="587" y="571"/>
                </a:lnTo>
                <a:lnTo>
                  <a:pt x="587" y="571"/>
                </a:lnTo>
                <a:lnTo>
                  <a:pt x="588" y="571"/>
                </a:lnTo>
                <a:lnTo>
                  <a:pt x="588" y="569"/>
                </a:lnTo>
                <a:lnTo>
                  <a:pt x="588" y="569"/>
                </a:lnTo>
                <a:lnTo>
                  <a:pt x="590" y="569"/>
                </a:lnTo>
                <a:lnTo>
                  <a:pt x="591" y="568"/>
                </a:lnTo>
                <a:lnTo>
                  <a:pt x="591" y="568"/>
                </a:lnTo>
                <a:lnTo>
                  <a:pt x="591" y="568"/>
                </a:lnTo>
                <a:lnTo>
                  <a:pt x="596" y="568"/>
                </a:lnTo>
                <a:lnTo>
                  <a:pt x="599" y="568"/>
                </a:lnTo>
                <a:lnTo>
                  <a:pt x="599" y="568"/>
                </a:lnTo>
                <a:lnTo>
                  <a:pt x="599" y="571"/>
                </a:lnTo>
                <a:lnTo>
                  <a:pt x="599" y="572"/>
                </a:lnTo>
                <a:lnTo>
                  <a:pt x="599" y="572"/>
                </a:lnTo>
                <a:lnTo>
                  <a:pt x="604" y="572"/>
                </a:lnTo>
                <a:lnTo>
                  <a:pt x="610" y="572"/>
                </a:lnTo>
                <a:lnTo>
                  <a:pt x="610" y="572"/>
                </a:lnTo>
                <a:lnTo>
                  <a:pt x="610" y="571"/>
                </a:lnTo>
                <a:lnTo>
                  <a:pt x="610" y="571"/>
                </a:lnTo>
                <a:lnTo>
                  <a:pt x="617" y="571"/>
                </a:lnTo>
                <a:lnTo>
                  <a:pt x="621" y="571"/>
                </a:lnTo>
                <a:lnTo>
                  <a:pt x="623" y="569"/>
                </a:lnTo>
                <a:lnTo>
                  <a:pt x="623" y="569"/>
                </a:lnTo>
                <a:lnTo>
                  <a:pt x="627" y="569"/>
                </a:lnTo>
                <a:lnTo>
                  <a:pt x="629" y="569"/>
                </a:lnTo>
                <a:lnTo>
                  <a:pt x="629" y="568"/>
                </a:lnTo>
                <a:lnTo>
                  <a:pt x="629" y="568"/>
                </a:lnTo>
                <a:lnTo>
                  <a:pt x="632" y="568"/>
                </a:lnTo>
                <a:lnTo>
                  <a:pt x="634" y="567"/>
                </a:lnTo>
                <a:lnTo>
                  <a:pt x="634" y="567"/>
                </a:lnTo>
                <a:lnTo>
                  <a:pt x="638" y="568"/>
                </a:lnTo>
                <a:lnTo>
                  <a:pt x="638" y="568"/>
                </a:lnTo>
                <a:lnTo>
                  <a:pt x="640" y="567"/>
                </a:lnTo>
                <a:lnTo>
                  <a:pt x="640" y="567"/>
                </a:lnTo>
                <a:lnTo>
                  <a:pt x="644" y="566"/>
                </a:lnTo>
                <a:lnTo>
                  <a:pt x="648" y="566"/>
                </a:lnTo>
                <a:lnTo>
                  <a:pt x="648" y="566"/>
                </a:lnTo>
                <a:lnTo>
                  <a:pt x="656" y="564"/>
                </a:lnTo>
                <a:lnTo>
                  <a:pt x="656" y="564"/>
                </a:lnTo>
                <a:lnTo>
                  <a:pt x="662" y="563"/>
                </a:lnTo>
                <a:lnTo>
                  <a:pt x="662" y="563"/>
                </a:lnTo>
                <a:lnTo>
                  <a:pt x="664" y="563"/>
                </a:lnTo>
                <a:lnTo>
                  <a:pt x="668" y="562"/>
                </a:lnTo>
                <a:lnTo>
                  <a:pt x="668" y="562"/>
                </a:lnTo>
                <a:lnTo>
                  <a:pt x="668" y="564"/>
                </a:lnTo>
                <a:lnTo>
                  <a:pt x="668" y="566"/>
                </a:lnTo>
                <a:lnTo>
                  <a:pt x="668" y="566"/>
                </a:lnTo>
                <a:lnTo>
                  <a:pt x="668" y="566"/>
                </a:lnTo>
                <a:lnTo>
                  <a:pt x="667" y="567"/>
                </a:lnTo>
                <a:lnTo>
                  <a:pt x="667" y="568"/>
                </a:lnTo>
                <a:lnTo>
                  <a:pt x="666" y="568"/>
                </a:lnTo>
                <a:lnTo>
                  <a:pt x="666" y="568"/>
                </a:lnTo>
                <a:lnTo>
                  <a:pt x="666" y="569"/>
                </a:lnTo>
                <a:lnTo>
                  <a:pt x="667" y="568"/>
                </a:lnTo>
                <a:lnTo>
                  <a:pt x="668" y="568"/>
                </a:lnTo>
                <a:lnTo>
                  <a:pt x="669" y="568"/>
                </a:lnTo>
                <a:lnTo>
                  <a:pt x="669" y="568"/>
                </a:lnTo>
                <a:lnTo>
                  <a:pt x="668" y="572"/>
                </a:lnTo>
                <a:lnTo>
                  <a:pt x="668" y="573"/>
                </a:lnTo>
                <a:lnTo>
                  <a:pt x="669" y="574"/>
                </a:lnTo>
                <a:lnTo>
                  <a:pt x="669" y="574"/>
                </a:lnTo>
                <a:lnTo>
                  <a:pt x="672" y="574"/>
                </a:lnTo>
                <a:lnTo>
                  <a:pt x="672" y="574"/>
                </a:lnTo>
                <a:lnTo>
                  <a:pt x="678" y="574"/>
                </a:lnTo>
                <a:lnTo>
                  <a:pt x="678" y="574"/>
                </a:lnTo>
                <a:lnTo>
                  <a:pt x="680" y="573"/>
                </a:lnTo>
                <a:lnTo>
                  <a:pt x="681" y="573"/>
                </a:lnTo>
                <a:lnTo>
                  <a:pt x="684" y="573"/>
                </a:lnTo>
                <a:lnTo>
                  <a:pt x="684" y="573"/>
                </a:lnTo>
                <a:lnTo>
                  <a:pt x="685" y="572"/>
                </a:lnTo>
                <a:lnTo>
                  <a:pt x="689" y="572"/>
                </a:lnTo>
                <a:lnTo>
                  <a:pt x="695" y="571"/>
                </a:lnTo>
                <a:lnTo>
                  <a:pt x="695" y="571"/>
                </a:lnTo>
                <a:lnTo>
                  <a:pt x="697" y="569"/>
                </a:lnTo>
                <a:lnTo>
                  <a:pt x="697" y="569"/>
                </a:lnTo>
                <a:lnTo>
                  <a:pt x="703" y="569"/>
                </a:lnTo>
                <a:lnTo>
                  <a:pt x="708" y="569"/>
                </a:lnTo>
                <a:lnTo>
                  <a:pt x="708" y="569"/>
                </a:lnTo>
                <a:lnTo>
                  <a:pt x="708" y="572"/>
                </a:lnTo>
                <a:lnTo>
                  <a:pt x="709" y="574"/>
                </a:lnTo>
                <a:lnTo>
                  <a:pt x="709" y="574"/>
                </a:lnTo>
                <a:lnTo>
                  <a:pt x="712" y="576"/>
                </a:lnTo>
                <a:lnTo>
                  <a:pt x="713" y="577"/>
                </a:lnTo>
                <a:lnTo>
                  <a:pt x="714" y="578"/>
                </a:lnTo>
                <a:lnTo>
                  <a:pt x="715" y="579"/>
                </a:lnTo>
                <a:lnTo>
                  <a:pt x="715" y="579"/>
                </a:lnTo>
                <a:lnTo>
                  <a:pt x="715" y="582"/>
                </a:lnTo>
                <a:lnTo>
                  <a:pt x="718" y="583"/>
                </a:lnTo>
                <a:lnTo>
                  <a:pt x="718" y="583"/>
                </a:lnTo>
                <a:lnTo>
                  <a:pt x="716" y="584"/>
                </a:lnTo>
                <a:lnTo>
                  <a:pt x="718" y="587"/>
                </a:lnTo>
                <a:lnTo>
                  <a:pt x="719" y="588"/>
                </a:lnTo>
                <a:lnTo>
                  <a:pt x="719" y="589"/>
                </a:lnTo>
                <a:lnTo>
                  <a:pt x="719" y="589"/>
                </a:lnTo>
                <a:lnTo>
                  <a:pt x="718" y="591"/>
                </a:lnTo>
                <a:lnTo>
                  <a:pt x="718" y="591"/>
                </a:lnTo>
                <a:lnTo>
                  <a:pt x="718" y="591"/>
                </a:lnTo>
                <a:lnTo>
                  <a:pt x="720" y="591"/>
                </a:lnTo>
                <a:lnTo>
                  <a:pt x="720" y="591"/>
                </a:lnTo>
                <a:lnTo>
                  <a:pt x="719" y="592"/>
                </a:lnTo>
                <a:lnTo>
                  <a:pt x="718" y="593"/>
                </a:lnTo>
                <a:lnTo>
                  <a:pt x="718" y="593"/>
                </a:lnTo>
                <a:lnTo>
                  <a:pt x="718" y="594"/>
                </a:lnTo>
                <a:lnTo>
                  <a:pt x="719" y="594"/>
                </a:lnTo>
                <a:lnTo>
                  <a:pt x="719" y="594"/>
                </a:lnTo>
                <a:lnTo>
                  <a:pt x="719" y="596"/>
                </a:lnTo>
                <a:lnTo>
                  <a:pt x="718" y="597"/>
                </a:lnTo>
                <a:lnTo>
                  <a:pt x="718" y="597"/>
                </a:lnTo>
                <a:lnTo>
                  <a:pt x="716" y="597"/>
                </a:lnTo>
                <a:lnTo>
                  <a:pt x="716" y="597"/>
                </a:lnTo>
                <a:lnTo>
                  <a:pt x="716" y="599"/>
                </a:lnTo>
                <a:lnTo>
                  <a:pt x="716" y="601"/>
                </a:lnTo>
                <a:lnTo>
                  <a:pt x="716" y="601"/>
                </a:lnTo>
                <a:lnTo>
                  <a:pt x="715" y="599"/>
                </a:lnTo>
                <a:lnTo>
                  <a:pt x="715" y="599"/>
                </a:lnTo>
                <a:lnTo>
                  <a:pt x="714" y="601"/>
                </a:lnTo>
                <a:lnTo>
                  <a:pt x="713" y="603"/>
                </a:lnTo>
                <a:lnTo>
                  <a:pt x="713" y="603"/>
                </a:lnTo>
                <a:lnTo>
                  <a:pt x="710" y="603"/>
                </a:lnTo>
                <a:lnTo>
                  <a:pt x="708" y="603"/>
                </a:lnTo>
                <a:lnTo>
                  <a:pt x="708" y="603"/>
                </a:lnTo>
                <a:lnTo>
                  <a:pt x="708" y="604"/>
                </a:lnTo>
                <a:lnTo>
                  <a:pt x="708" y="606"/>
                </a:lnTo>
                <a:lnTo>
                  <a:pt x="708" y="606"/>
                </a:lnTo>
                <a:lnTo>
                  <a:pt x="706" y="604"/>
                </a:lnTo>
                <a:lnTo>
                  <a:pt x="702" y="603"/>
                </a:lnTo>
                <a:lnTo>
                  <a:pt x="699" y="602"/>
                </a:lnTo>
                <a:lnTo>
                  <a:pt x="697" y="601"/>
                </a:lnTo>
                <a:lnTo>
                  <a:pt x="692" y="601"/>
                </a:lnTo>
                <a:lnTo>
                  <a:pt x="692" y="601"/>
                </a:lnTo>
                <a:lnTo>
                  <a:pt x="693" y="604"/>
                </a:lnTo>
                <a:lnTo>
                  <a:pt x="695" y="608"/>
                </a:lnTo>
                <a:lnTo>
                  <a:pt x="695" y="608"/>
                </a:lnTo>
                <a:lnTo>
                  <a:pt x="693" y="609"/>
                </a:lnTo>
                <a:lnTo>
                  <a:pt x="693" y="611"/>
                </a:lnTo>
                <a:lnTo>
                  <a:pt x="693" y="612"/>
                </a:lnTo>
                <a:lnTo>
                  <a:pt x="693" y="613"/>
                </a:lnTo>
                <a:lnTo>
                  <a:pt x="691" y="613"/>
                </a:lnTo>
                <a:lnTo>
                  <a:pt x="691" y="613"/>
                </a:lnTo>
                <a:lnTo>
                  <a:pt x="692" y="616"/>
                </a:lnTo>
                <a:lnTo>
                  <a:pt x="692" y="617"/>
                </a:lnTo>
                <a:lnTo>
                  <a:pt x="692" y="617"/>
                </a:lnTo>
                <a:lnTo>
                  <a:pt x="686" y="617"/>
                </a:lnTo>
                <a:lnTo>
                  <a:pt x="686" y="617"/>
                </a:lnTo>
                <a:lnTo>
                  <a:pt x="685" y="614"/>
                </a:lnTo>
                <a:lnTo>
                  <a:pt x="684" y="614"/>
                </a:lnTo>
                <a:lnTo>
                  <a:pt x="684" y="614"/>
                </a:lnTo>
                <a:lnTo>
                  <a:pt x="683" y="614"/>
                </a:lnTo>
                <a:lnTo>
                  <a:pt x="683" y="614"/>
                </a:lnTo>
                <a:lnTo>
                  <a:pt x="683" y="616"/>
                </a:lnTo>
                <a:lnTo>
                  <a:pt x="683" y="616"/>
                </a:lnTo>
                <a:lnTo>
                  <a:pt x="680" y="616"/>
                </a:lnTo>
                <a:lnTo>
                  <a:pt x="680" y="613"/>
                </a:lnTo>
                <a:lnTo>
                  <a:pt x="680" y="613"/>
                </a:lnTo>
                <a:lnTo>
                  <a:pt x="677" y="613"/>
                </a:lnTo>
                <a:lnTo>
                  <a:pt x="675" y="613"/>
                </a:lnTo>
                <a:lnTo>
                  <a:pt x="675" y="614"/>
                </a:lnTo>
                <a:lnTo>
                  <a:pt x="675" y="614"/>
                </a:lnTo>
                <a:lnTo>
                  <a:pt x="677" y="614"/>
                </a:lnTo>
                <a:lnTo>
                  <a:pt x="678" y="614"/>
                </a:lnTo>
                <a:lnTo>
                  <a:pt x="678" y="616"/>
                </a:lnTo>
                <a:lnTo>
                  <a:pt x="661" y="616"/>
                </a:lnTo>
                <a:lnTo>
                  <a:pt x="661" y="616"/>
                </a:lnTo>
                <a:lnTo>
                  <a:pt x="658" y="617"/>
                </a:lnTo>
                <a:lnTo>
                  <a:pt x="658" y="617"/>
                </a:lnTo>
                <a:lnTo>
                  <a:pt x="658" y="618"/>
                </a:lnTo>
                <a:lnTo>
                  <a:pt x="660" y="621"/>
                </a:lnTo>
                <a:lnTo>
                  <a:pt x="660" y="621"/>
                </a:lnTo>
                <a:lnTo>
                  <a:pt x="656" y="622"/>
                </a:lnTo>
                <a:lnTo>
                  <a:pt x="654" y="622"/>
                </a:lnTo>
                <a:lnTo>
                  <a:pt x="654" y="622"/>
                </a:lnTo>
                <a:lnTo>
                  <a:pt x="654" y="623"/>
                </a:lnTo>
                <a:lnTo>
                  <a:pt x="654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4" y="623"/>
                </a:lnTo>
                <a:lnTo>
                  <a:pt x="654" y="623"/>
                </a:lnTo>
                <a:lnTo>
                  <a:pt x="646" y="624"/>
                </a:lnTo>
                <a:lnTo>
                  <a:pt x="644" y="623"/>
                </a:lnTo>
                <a:lnTo>
                  <a:pt x="641" y="622"/>
                </a:lnTo>
                <a:lnTo>
                  <a:pt x="641" y="622"/>
                </a:lnTo>
                <a:lnTo>
                  <a:pt x="640" y="623"/>
                </a:lnTo>
                <a:lnTo>
                  <a:pt x="637" y="624"/>
                </a:lnTo>
                <a:lnTo>
                  <a:pt x="637" y="624"/>
                </a:lnTo>
                <a:lnTo>
                  <a:pt x="638" y="623"/>
                </a:lnTo>
                <a:lnTo>
                  <a:pt x="639" y="623"/>
                </a:lnTo>
                <a:lnTo>
                  <a:pt x="639" y="623"/>
                </a:lnTo>
                <a:lnTo>
                  <a:pt x="638" y="622"/>
                </a:lnTo>
                <a:lnTo>
                  <a:pt x="638" y="622"/>
                </a:lnTo>
                <a:lnTo>
                  <a:pt x="637" y="622"/>
                </a:lnTo>
                <a:lnTo>
                  <a:pt x="635" y="624"/>
                </a:lnTo>
                <a:lnTo>
                  <a:pt x="635" y="624"/>
                </a:lnTo>
                <a:lnTo>
                  <a:pt x="631" y="624"/>
                </a:lnTo>
                <a:lnTo>
                  <a:pt x="627" y="623"/>
                </a:lnTo>
                <a:lnTo>
                  <a:pt x="625" y="624"/>
                </a:lnTo>
                <a:lnTo>
                  <a:pt x="625" y="624"/>
                </a:lnTo>
                <a:lnTo>
                  <a:pt x="626" y="623"/>
                </a:lnTo>
                <a:lnTo>
                  <a:pt x="625" y="623"/>
                </a:lnTo>
                <a:lnTo>
                  <a:pt x="623" y="623"/>
                </a:lnTo>
                <a:lnTo>
                  <a:pt x="622" y="624"/>
                </a:lnTo>
                <a:lnTo>
                  <a:pt x="622" y="624"/>
                </a:lnTo>
                <a:lnTo>
                  <a:pt x="611" y="624"/>
                </a:lnTo>
                <a:lnTo>
                  <a:pt x="611" y="624"/>
                </a:lnTo>
                <a:lnTo>
                  <a:pt x="605" y="626"/>
                </a:lnTo>
                <a:lnTo>
                  <a:pt x="598" y="624"/>
                </a:lnTo>
                <a:lnTo>
                  <a:pt x="591" y="626"/>
                </a:lnTo>
                <a:lnTo>
                  <a:pt x="586" y="627"/>
                </a:lnTo>
                <a:lnTo>
                  <a:pt x="586" y="627"/>
                </a:lnTo>
                <a:lnTo>
                  <a:pt x="586" y="626"/>
                </a:lnTo>
                <a:lnTo>
                  <a:pt x="586" y="624"/>
                </a:lnTo>
                <a:lnTo>
                  <a:pt x="586" y="624"/>
                </a:lnTo>
                <a:lnTo>
                  <a:pt x="585" y="624"/>
                </a:lnTo>
                <a:lnTo>
                  <a:pt x="585" y="624"/>
                </a:lnTo>
                <a:lnTo>
                  <a:pt x="583" y="626"/>
                </a:lnTo>
                <a:lnTo>
                  <a:pt x="582" y="626"/>
                </a:lnTo>
                <a:lnTo>
                  <a:pt x="582" y="626"/>
                </a:lnTo>
                <a:lnTo>
                  <a:pt x="579" y="624"/>
                </a:lnTo>
                <a:lnTo>
                  <a:pt x="579" y="624"/>
                </a:lnTo>
                <a:lnTo>
                  <a:pt x="577" y="626"/>
                </a:lnTo>
                <a:lnTo>
                  <a:pt x="575" y="626"/>
                </a:lnTo>
                <a:lnTo>
                  <a:pt x="575" y="626"/>
                </a:lnTo>
                <a:lnTo>
                  <a:pt x="574" y="626"/>
                </a:lnTo>
                <a:lnTo>
                  <a:pt x="574" y="624"/>
                </a:lnTo>
                <a:lnTo>
                  <a:pt x="574" y="624"/>
                </a:lnTo>
                <a:lnTo>
                  <a:pt x="573" y="626"/>
                </a:lnTo>
                <a:lnTo>
                  <a:pt x="571" y="627"/>
                </a:lnTo>
                <a:lnTo>
                  <a:pt x="570" y="627"/>
                </a:lnTo>
                <a:lnTo>
                  <a:pt x="570" y="627"/>
                </a:lnTo>
                <a:lnTo>
                  <a:pt x="570" y="626"/>
                </a:lnTo>
                <a:lnTo>
                  <a:pt x="571" y="626"/>
                </a:lnTo>
                <a:lnTo>
                  <a:pt x="571" y="626"/>
                </a:lnTo>
                <a:lnTo>
                  <a:pt x="569" y="624"/>
                </a:lnTo>
                <a:lnTo>
                  <a:pt x="567" y="624"/>
                </a:lnTo>
                <a:lnTo>
                  <a:pt x="567" y="624"/>
                </a:lnTo>
                <a:lnTo>
                  <a:pt x="565" y="623"/>
                </a:lnTo>
                <a:lnTo>
                  <a:pt x="565" y="623"/>
                </a:lnTo>
                <a:lnTo>
                  <a:pt x="559" y="624"/>
                </a:lnTo>
                <a:lnTo>
                  <a:pt x="554" y="624"/>
                </a:lnTo>
                <a:lnTo>
                  <a:pt x="554" y="624"/>
                </a:lnTo>
                <a:lnTo>
                  <a:pt x="553" y="627"/>
                </a:lnTo>
                <a:lnTo>
                  <a:pt x="553" y="627"/>
                </a:lnTo>
                <a:lnTo>
                  <a:pt x="551" y="626"/>
                </a:lnTo>
                <a:lnTo>
                  <a:pt x="548" y="626"/>
                </a:lnTo>
                <a:lnTo>
                  <a:pt x="544" y="627"/>
                </a:lnTo>
                <a:lnTo>
                  <a:pt x="544" y="626"/>
                </a:lnTo>
                <a:lnTo>
                  <a:pt x="544" y="626"/>
                </a:lnTo>
                <a:lnTo>
                  <a:pt x="541" y="626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1" y="624"/>
                </a:lnTo>
                <a:lnTo>
                  <a:pt x="541" y="624"/>
                </a:lnTo>
                <a:lnTo>
                  <a:pt x="539" y="626"/>
                </a:lnTo>
                <a:lnTo>
                  <a:pt x="536" y="627"/>
                </a:lnTo>
                <a:lnTo>
                  <a:pt x="536" y="627"/>
                </a:lnTo>
                <a:lnTo>
                  <a:pt x="533" y="627"/>
                </a:lnTo>
                <a:lnTo>
                  <a:pt x="529" y="628"/>
                </a:lnTo>
                <a:lnTo>
                  <a:pt x="529" y="628"/>
                </a:lnTo>
                <a:lnTo>
                  <a:pt x="527" y="628"/>
                </a:lnTo>
                <a:lnTo>
                  <a:pt x="527" y="628"/>
                </a:lnTo>
                <a:lnTo>
                  <a:pt x="513" y="631"/>
                </a:lnTo>
                <a:lnTo>
                  <a:pt x="506" y="632"/>
                </a:lnTo>
                <a:lnTo>
                  <a:pt x="500" y="632"/>
                </a:lnTo>
                <a:lnTo>
                  <a:pt x="500" y="632"/>
                </a:lnTo>
                <a:lnTo>
                  <a:pt x="495" y="634"/>
                </a:lnTo>
                <a:lnTo>
                  <a:pt x="495" y="634"/>
                </a:lnTo>
                <a:lnTo>
                  <a:pt x="493" y="633"/>
                </a:lnTo>
                <a:lnTo>
                  <a:pt x="489" y="633"/>
                </a:lnTo>
                <a:lnTo>
                  <a:pt x="488" y="631"/>
                </a:lnTo>
                <a:lnTo>
                  <a:pt x="488" y="631"/>
                </a:lnTo>
                <a:lnTo>
                  <a:pt x="484" y="633"/>
                </a:lnTo>
                <a:lnTo>
                  <a:pt x="483" y="633"/>
                </a:lnTo>
                <a:lnTo>
                  <a:pt x="481" y="633"/>
                </a:lnTo>
                <a:lnTo>
                  <a:pt x="481" y="633"/>
                </a:lnTo>
                <a:lnTo>
                  <a:pt x="482" y="632"/>
                </a:lnTo>
                <a:lnTo>
                  <a:pt x="483" y="632"/>
                </a:lnTo>
                <a:lnTo>
                  <a:pt x="486" y="633"/>
                </a:lnTo>
                <a:lnTo>
                  <a:pt x="486" y="633"/>
                </a:lnTo>
                <a:lnTo>
                  <a:pt x="487" y="631"/>
                </a:lnTo>
                <a:lnTo>
                  <a:pt x="487" y="631"/>
                </a:lnTo>
                <a:lnTo>
                  <a:pt x="488" y="629"/>
                </a:lnTo>
                <a:lnTo>
                  <a:pt x="488" y="629"/>
                </a:lnTo>
                <a:lnTo>
                  <a:pt x="488" y="629"/>
                </a:lnTo>
                <a:lnTo>
                  <a:pt x="486" y="629"/>
                </a:lnTo>
                <a:lnTo>
                  <a:pt x="486" y="629"/>
                </a:lnTo>
                <a:lnTo>
                  <a:pt x="487" y="628"/>
                </a:lnTo>
                <a:lnTo>
                  <a:pt x="487" y="627"/>
                </a:lnTo>
                <a:lnTo>
                  <a:pt x="488" y="624"/>
                </a:lnTo>
                <a:lnTo>
                  <a:pt x="488" y="624"/>
                </a:lnTo>
                <a:lnTo>
                  <a:pt x="489" y="623"/>
                </a:lnTo>
                <a:lnTo>
                  <a:pt x="490" y="622"/>
                </a:lnTo>
                <a:lnTo>
                  <a:pt x="495" y="621"/>
                </a:lnTo>
                <a:lnTo>
                  <a:pt x="495" y="621"/>
                </a:lnTo>
                <a:lnTo>
                  <a:pt x="497" y="621"/>
                </a:lnTo>
                <a:lnTo>
                  <a:pt x="498" y="623"/>
                </a:lnTo>
                <a:lnTo>
                  <a:pt x="498" y="623"/>
                </a:lnTo>
                <a:lnTo>
                  <a:pt x="500" y="621"/>
                </a:lnTo>
                <a:lnTo>
                  <a:pt x="500" y="621"/>
                </a:lnTo>
                <a:lnTo>
                  <a:pt x="499" y="621"/>
                </a:lnTo>
                <a:lnTo>
                  <a:pt x="498" y="621"/>
                </a:lnTo>
                <a:lnTo>
                  <a:pt x="498" y="621"/>
                </a:lnTo>
                <a:lnTo>
                  <a:pt x="499" y="619"/>
                </a:lnTo>
                <a:lnTo>
                  <a:pt x="501" y="619"/>
                </a:lnTo>
                <a:lnTo>
                  <a:pt x="505" y="619"/>
                </a:lnTo>
                <a:lnTo>
                  <a:pt x="505" y="619"/>
                </a:lnTo>
                <a:lnTo>
                  <a:pt x="505" y="622"/>
                </a:lnTo>
                <a:lnTo>
                  <a:pt x="505" y="623"/>
                </a:lnTo>
                <a:lnTo>
                  <a:pt x="505" y="623"/>
                </a:lnTo>
                <a:lnTo>
                  <a:pt x="507" y="622"/>
                </a:lnTo>
                <a:lnTo>
                  <a:pt x="507" y="621"/>
                </a:lnTo>
                <a:lnTo>
                  <a:pt x="509" y="622"/>
                </a:lnTo>
                <a:lnTo>
                  <a:pt x="509" y="622"/>
                </a:lnTo>
                <a:lnTo>
                  <a:pt x="510" y="621"/>
                </a:lnTo>
                <a:lnTo>
                  <a:pt x="510" y="621"/>
                </a:lnTo>
                <a:lnTo>
                  <a:pt x="509" y="619"/>
                </a:lnTo>
                <a:lnTo>
                  <a:pt x="507" y="621"/>
                </a:lnTo>
                <a:lnTo>
                  <a:pt x="505" y="621"/>
                </a:lnTo>
                <a:lnTo>
                  <a:pt x="505" y="619"/>
                </a:lnTo>
                <a:lnTo>
                  <a:pt x="505" y="619"/>
                </a:lnTo>
                <a:lnTo>
                  <a:pt x="509" y="618"/>
                </a:lnTo>
                <a:lnTo>
                  <a:pt x="512" y="619"/>
                </a:lnTo>
                <a:lnTo>
                  <a:pt x="512" y="619"/>
                </a:lnTo>
                <a:lnTo>
                  <a:pt x="513" y="618"/>
                </a:lnTo>
                <a:lnTo>
                  <a:pt x="513" y="618"/>
                </a:lnTo>
                <a:lnTo>
                  <a:pt x="512" y="617"/>
                </a:lnTo>
                <a:lnTo>
                  <a:pt x="513" y="616"/>
                </a:lnTo>
                <a:lnTo>
                  <a:pt x="513" y="616"/>
                </a:lnTo>
                <a:lnTo>
                  <a:pt x="511" y="617"/>
                </a:lnTo>
                <a:lnTo>
                  <a:pt x="510" y="617"/>
                </a:lnTo>
                <a:lnTo>
                  <a:pt x="509" y="617"/>
                </a:lnTo>
                <a:lnTo>
                  <a:pt x="509" y="617"/>
                </a:lnTo>
                <a:lnTo>
                  <a:pt x="509" y="614"/>
                </a:lnTo>
                <a:lnTo>
                  <a:pt x="510" y="614"/>
                </a:lnTo>
                <a:lnTo>
                  <a:pt x="510" y="614"/>
                </a:lnTo>
                <a:lnTo>
                  <a:pt x="507" y="612"/>
                </a:lnTo>
                <a:lnTo>
                  <a:pt x="507" y="612"/>
                </a:lnTo>
                <a:lnTo>
                  <a:pt x="507" y="613"/>
                </a:lnTo>
                <a:lnTo>
                  <a:pt x="507" y="613"/>
                </a:lnTo>
                <a:lnTo>
                  <a:pt x="509" y="614"/>
                </a:lnTo>
                <a:lnTo>
                  <a:pt x="509" y="616"/>
                </a:lnTo>
                <a:lnTo>
                  <a:pt x="509" y="616"/>
                </a:lnTo>
                <a:lnTo>
                  <a:pt x="507" y="616"/>
                </a:lnTo>
                <a:lnTo>
                  <a:pt x="507" y="617"/>
                </a:lnTo>
                <a:lnTo>
                  <a:pt x="507" y="617"/>
                </a:lnTo>
                <a:lnTo>
                  <a:pt x="505" y="617"/>
                </a:lnTo>
                <a:lnTo>
                  <a:pt x="504" y="617"/>
                </a:lnTo>
                <a:lnTo>
                  <a:pt x="504" y="617"/>
                </a:lnTo>
                <a:lnTo>
                  <a:pt x="505" y="616"/>
                </a:lnTo>
                <a:lnTo>
                  <a:pt x="506" y="616"/>
                </a:lnTo>
                <a:lnTo>
                  <a:pt x="506" y="616"/>
                </a:lnTo>
                <a:lnTo>
                  <a:pt x="505" y="614"/>
                </a:lnTo>
                <a:lnTo>
                  <a:pt x="504" y="616"/>
                </a:lnTo>
                <a:lnTo>
                  <a:pt x="503" y="617"/>
                </a:lnTo>
                <a:lnTo>
                  <a:pt x="503" y="617"/>
                </a:lnTo>
                <a:lnTo>
                  <a:pt x="500" y="617"/>
                </a:lnTo>
                <a:lnTo>
                  <a:pt x="498" y="616"/>
                </a:lnTo>
                <a:lnTo>
                  <a:pt x="498" y="616"/>
                </a:lnTo>
                <a:lnTo>
                  <a:pt x="498" y="617"/>
                </a:lnTo>
                <a:lnTo>
                  <a:pt x="497" y="618"/>
                </a:lnTo>
                <a:lnTo>
                  <a:pt x="495" y="618"/>
                </a:lnTo>
                <a:lnTo>
                  <a:pt x="495" y="618"/>
                </a:lnTo>
                <a:lnTo>
                  <a:pt x="494" y="617"/>
                </a:lnTo>
                <a:lnTo>
                  <a:pt x="494" y="616"/>
                </a:lnTo>
                <a:lnTo>
                  <a:pt x="494" y="616"/>
                </a:lnTo>
                <a:lnTo>
                  <a:pt x="493" y="617"/>
                </a:lnTo>
                <a:lnTo>
                  <a:pt x="492" y="618"/>
                </a:lnTo>
                <a:lnTo>
                  <a:pt x="492" y="618"/>
                </a:lnTo>
                <a:lnTo>
                  <a:pt x="472" y="619"/>
                </a:lnTo>
                <a:lnTo>
                  <a:pt x="472" y="619"/>
                </a:lnTo>
                <a:lnTo>
                  <a:pt x="472" y="619"/>
                </a:lnTo>
                <a:lnTo>
                  <a:pt x="471" y="621"/>
                </a:lnTo>
                <a:lnTo>
                  <a:pt x="471" y="621"/>
                </a:lnTo>
                <a:lnTo>
                  <a:pt x="471" y="621"/>
                </a:lnTo>
                <a:lnTo>
                  <a:pt x="472" y="622"/>
                </a:lnTo>
                <a:lnTo>
                  <a:pt x="474" y="622"/>
                </a:lnTo>
                <a:lnTo>
                  <a:pt x="474" y="622"/>
                </a:lnTo>
                <a:lnTo>
                  <a:pt x="472" y="623"/>
                </a:lnTo>
                <a:lnTo>
                  <a:pt x="474" y="624"/>
                </a:lnTo>
                <a:lnTo>
                  <a:pt x="475" y="627"/>
                </a:lnTo>
                <a:lnTo>
                  <a:pt x="474" y="627"/>
                </a:lnTo>
                <a:lnTo>
                  <a:pt x="472" y="628"/>
                </a:lnTo>
                <a:lnTo>
                  <a:pt x="472" y="628"/>
                </a:lnTo>
                <a:lnTo>
                  <a:pt x="472" y="626"/>
                </a:lnTo>
                <a:lnTo>
                  <a:pt x="472" y="624"/>
                </a:lnTo>
                <a:lnTo>
                  <a:pt x="471" y="624"/>
                </a:lnTo>
                <a:lnTo>
                  <a:pt x="471" y="624"/>
                </a:lnTo>
                <a:lnTo>
                  <a:pt x="471" y="626"/>
                </a:lnTo>
                <a:lnTo>
                  <a:pt x="471" y="626"/>
                </a:lnTo>
                <a:lnTo>
                  <a:pt x="472" y="626"/>
                </a:lnTo>
                <a:lnTo>
                  <a:pt x="472" y="627"/>
                </a:lnTo>
                <a:lnTo>
                  <a:pt x="472" y="627"/>
                </a:lnTo>
                <a:lnTo>
                  <a:pt x="470" y="627"/>
                </a:lnTo>
                <a:lnTo>
                  <a:pt x="469" y="627"/>
                </a:lnTo>
                <a:lnTo>
                  <a:pt x="466" y="628"/>
                </a:lnTo>
                <a:lnTo>
                  <a:pt x="466" y="628"/>
                </a:lnTo>
                <a:lnTo>
                  <a:pt x="468" y="628"/>
                </a:lnTo>
                <a:lnTo>
                  <a:pt x="470" y="628"/>
                </a:lnTo>
                <a:lnTo>
                  <a:pt x="470" y="628"/>
                </a:lnTo>
                <a:lnTo>
                  <a:pt x="472" y="628"/>
                </a:lnTo>
                <a:lnTo>
                  <a:pt x="475" y="629"/>
                </a:lnTo>
                <a:lnTo>
                  <a:pt x="475" y="629"/>
                </a:lnTo>
                <a:lnTo>
                  <a:pt x="475" y="632"/>
                </a:lnTo>
                <a:lnTo>
                  <a:pt x="475" y="633"/>
                </a:lnTo>
                <a:lnTo>
                  <a:pt x="476" y="633"/>
                </a:lnTo>
                <a:lnTo>
                  <a:pt x="476" y="633"/>
                </a:lnTo>
                <a:lnTo>
                  <a:pt x="470" y="637"/>
                </a:lnTo>
                <a:lnTo>
                  <a:pt x="470" y="637"/>
                </a:lnTo>
                <a:lnTo>
                  <a:pt x="469" y="637"/>
                </a:lnTo>
                <a:lnTo>
                  <a:pt x="468" y="636"/>
                </a:lnTo>
                <a:lnTo>
                  <a:pt x="468" y="636"/>
                </a:lnTo>
                <a:lnTo>
                  <a:pt x="466" y="636"/>
                </a:lnTo>
                <a:lnTo>
                  <a:pt x="464" y="637"/>
                </a:lnTo>
                <a:lnTo>
                  <a:pt x="464" y="637"/>
                </a:lnTo>
                <a:lnTo>
                  <a:pt x="461" y="636"/>
                </a:lnTo>
                <a:lnTo>
                  <a:pt x="461" y="636"/>
                </a:lnTo>
                <a:lnTo>
                  <a:pt x="457" y="637"/>
                </a:lnTo>
                <a:lnTo>
                  <a:pt x="457" y="637"/>
                </a:lnTo>
                <a:lnTo>
                  <a:pt x="449" y="638"/>
                </a:lnTo>
                <a:lnTo>
                  <a:pt x="442" y="638"/>
                </a:lnTo>
                <a:lnTo>
                  <a:pt x="442" y="638"/>
                </a:lnTo>
                <a:lnTo>
                  <a:pt x="440" y="638"/>
                </a:lnTo>
                <a:lnTo>
                  <a:pt x="440" y="638"/>
                </a:lnTo>
                <a:lnTo>
                  <a:pt x="439" y="639"/>
                </a:lnTo>
                <a:lnTo>
                  <a:pt x="439" y="639"/>
                </a:lnTo>
                <a:lnTo>
                  <a:pt x="437" y="639"/>
                </a:lnTo>
                <a:lnTo>
                  <a:pt x="436" y="638"/>
                </a:lnTo>
                <a:lnTo>
                  <a:pt x="436" y="638"/>
                </a:lnTo>
                <a:lnTo>
                  <a:pt x="436" y="639"/>
                </a:lnTo>
                <a:lnTo>
                  <a:pt x="435" y="639"/>
                </a:lnTo>
                <a:lnTo>
                  <a:pt x="435" y="639"/>
                </a:lnTo>
                <a:lnTo>
                  <a:pt x="435" y="639"/>
                </a:lnTo>
                <a:lnTo>
                  <a:pt x="434" y="639"/>
                </a:lnTo>
                <a:lnTo>
                  <a:pt x="434" y="638"/>
                </a:lnTo>
                <a:lnTo>
                  <a:pt x="432" y="638"/>
                </a:lnTo>
                <a:lnTo>
                  <a:pt x="432" y="638"/>
                </a:lnTo>
                <a:lnTo>
                  <a:pt x="430" y="639"/>
                </a:lnTo>
                <a:lnTo>
                  <a:pt x="429" y="639"/>
                </a:lnTo>
                <a:lnTo>
                  <a:pt x="429" y="639"/>
                </a:lnTo>
                <a:lnTo>
                  <a:pt x="429" y="639"/>
                </a:lnTo>
                <a:lnTo>
                  <a:pt x="428" y="639"/>
                </a:lnTo>
                <a:lnTo>
                  <a:pt x="428" y="641"/>
                </a:lnTo>
                <a:lnTo>
                  <a:pt x="428" y="641"/>
                </a:lnTo>
                <a:lnTo>
                  <a:pt x="424" y="639"/>
                </a:lnTo>
                <a:lnTo>
                  <a:pt x="420" y="641"/>
                </a:lnTo>
                <a:lnTo>
                  <a:pt x="420" y="641"/>
                </a:lnTo>
                <a:lnTo>
                  <a:pt x="419" y="642"/>
                </a:lnTo>
                <a:lnTo>
                  <a:pt x="419" y="642"/>
                </a:lnTo>
                <a:lnTo>
                  <a:pt x="405" y="643"/>
                </a:lnTo>
                <a:lnTo>
                  <a:pt x="387" y="646"/>
                </a:lnTo>
                <a:lnTo>
                  <a:pt x="387" y="646"/>
                </a:lnTo>
                <a:lnTo>
                  <a:pt x="382" y="648"/>
                </a:lnTo>
                <a:lnTo>
                  <a:pt x="382" y="648"/>
                </a:lnTo>
                <a:lnTo>
                  <a:pt x="377" y="648"/>
                </a:lnTo>
                <a:lnTo>
                  <a:pt x="372" y="649"/>
                </a:lnTo>
                <a:lnTo>
                  <a:pt x="372" y="649"/>
                </a:lnTo>
                <a:lnTo>
                  <a:pt x="373" y="649"/>
                </a:lnTo>
                <a:lnTo>
                  <a:pt x="373" y="651"/>
                </a:lnTo>
                <a:lnTo>
                  <a:pt x="371" y="652"/>
                </a:lnTo>
                <a:lnTo>
                  <a:pt x="371" y="652"/>
                </a:lnTo>
                <a:lnTo>
                  <a:pt x="354" y="653"/>
                </a:lnTo>
                <a:lnTo>
                  <a:pt x="354" y="653"/>
                </a:lnTo>
                <a:lnTo>
                  <a:pt x="353" y="653"/>
                </a:lnTo>
                <a:lnTo>
                  <a:pt x="353" y="653"/>
                </a:lnTo>
                <a:lnTo>
                  <a:pt x="348" y="654"/>
                </a:lnTo>
                <a:lnTo>
                  <a:pt x="348" y="654"/>
                </a:lnTo>
                <a:lnTo>
                  <a:pt x="346" y="654"/>
                </a:lnTo>
                <a:lnTo>
                  <a:pt x="346" y="654"/>
                </a:lnTo>
                <a:lnTo>
                  <a:pt x="343" y="654"/>
                </a:lnTo>
                <a:lnTo>
                  <a:pt x="341" y="656"/>
                </a:lnTo>
                <a:lnTo>
                  <a:pt x="341" y="656"/>
                </a:lnTo>
                <a:lnTo>
                  <a:pt x="338" y="654"/>
                </a:lnTo>
                <a:lnTo>
                  <a:pt x="338" y="654"/>
                </a:lnTo>
                <a:lnTo>
                  <a:pt x="336" y="657"/>
                </a:lnTo>
                <a:lnTo>
                  <a:pt x="336" y="657"/>
                </a:lnTo>
                <a:lnTo>
                  <a:pt x="335" y="657"/>
                </a:lnTo>
                <a:lnTo>
                  <a:pt x="335" y="657"/>
                </a:lnTo>
                <a:lnTo>
                  <a:pt x="330" y="658"/>
                </a:lnTo>
                <a:lnTo>
                  <a:pt x="330" y="658"/>
                </a:lnTo>
                <a:lnTo>
                  <a:pt x="320" y="659"/>
                </a:lnTo>
                <a:lnTo>
                  <a:pt x="320" y="659"/>
                </a:lnTo>
                <a:lnTo>
                  <a:pt x="319" y="661"/>
                </a:lnTo>
                <a:lnTo>
                  <a:pt x="319" y="661"/>
                </a:lnTo>
                <a:lnTo>
                  <a:pt x="319" y="661"/>
                </a:lnTo>
                <a:lnTo>
                  <a:pt x="319" y="659"/>
                </a:lnTo>
                <a:lnTo>
                  <a:pt x="319" y="659"/>
                </a:lnTo>
                <a:lnTo>
                  <a:pt x="317" y="659"/>
                </a:lnTo>
                <a:lnTo>
                  <a:pt x="317" y="659"/>
                </a:lnTo>
                <a:lnTo>
                  <a:pt x="318" y="661"/>
                </a:lnTo>
                <a:lnTo>
                  <a:pt x="318" y="661"/>
                </a:lnTo>
                <a:lnTo>
                  <a:pt x="317" y="662"/>
                </a:lnTo>
                <a:lnTo>
                  <a:pt x="317" y="662"/>
                </a:lnTo>
                <a:lnTo>
                  <a:pt x="317" y="659"/>
                </a:lnTo>
                <a:lnTo>
                  <a:pt x="317" y="659"/>
                </a:lnTo>
                <a:lnTo>
                  <a:pt x="314" y="661"/>
                </a:lnTo>
                <a:lnTo>
                  <a:pt x="313" y="661"/>
                </a:lnTo>
                <a:lnTo>
                  <a:pt x="313" y="661"/>
                </a:lnTo>
                <a:lnTo>
                  <a:pt x="309" y="663"/>
                </a:lnTo>
                <a:lnTo>
                  <a:pt x="309" y="663"/>
                </a:lnTo>
                <a:lnTo>
                  <a:pt x="306" y="662"/>
                </a:lnTo>
                <a:lnTo>
                  <a:pt x="306" y="662"/>
                </a:lnTo>
                <a:lnTo>
                  <a:pt x="295" y="664"/>
                </a:lnTo>
                <a:lnTo>
                  <a:pt x="295" y="664"/>
                </a:lnTo>
                <a:lnTo>
                  <a:pt x="290" y="666"/>
                </a:lnTo>
                <a:lnTo>
                  <a:pt x="290" y="666"/>
                </a:lnTo>
                <a:lnTo>
                  <a:pt x="288" y="666"/>
                </a:lnTo>
                <a:lnTo>
                  <a:pt x="288" y="666"/>
                </a:lnTo>
                <a:lnTo>
                  <a:pt x="285" y="667"/>
                </a:lnTo>
                <a:lnTo>
                  <a:pt x="284" y="667"/>
                </a:lnTo>
                <a:lnTo>
                  <a:pt x="284" y="667"/>
                </a:lnTo>
                <a:lnTo>
                  <a:pt x="280" y="666"/>
                </a:lnTo>
                <a:lnTo>
                  <a:pt x="280" y="666"/>
                </a:lnTo>
                <a:lnTo>
                  <a:pt x="277" y="666"/>
                </a:lnTo>
                <a:lnTo>
                  <a:pt x="277" y="666"/>
                </a:lnTo>
                <a:lnTo>
                  <a:pt x="275" y="667"/>
                </a:lnTo>
                <a:lnTo>
                  <a:pt x="275" y="667"/>
                </a:lnTo>
                <a:lnTo>
                  <a:pt x="274" y="667"/>
                </a:lnTo>
                <a:lnTo>
                  <a:pt x="274" y="667"/>
                </a:lnTo>
                <a:lnTo>
                  <a:pt x="272" y="668"/>
                </a:lnTo>
                <a:lnTo>
                  <a:pt x="272" y="668"/>
                </a:lnTo>
                <a:lnTo>
                  <a:pt x="268" y="668"/>
                </a:lnTo>
                <a:lnTo>
                  <a:pt x="268" y="668"/>
                </a:lnTo>
                <a:lnTo>
                  <a:pt x="265" y="669"/>
                </a:lnTo>
                <a:lnTo>
                  <a:pt x="261" y="671"/>
                </a:lnTo>
                <a:lnTo>
                  <a:pt x="259" y="669"/>
                </a:lnTo>
                <a:lnTo>
                  <a:pt x="259" y="669"/>
                </a:lnTo>
                <a:lnTo>
                  <a:pt x="256" y="672"/>
                </a:lnTo>
                <a:lnTo>
                  <a:pt x="251" y="672"/>
                </a:lnTo>
                <a:lnTo>
                  <a:pt x="251" y="672"/>
                </a:lnTo>
                <a:lnTo>
                  <a:pt x="248" y="672"/>
                </a:lnTo>
                <a:lnTo>
                  <a:pt x="248" y="672"/>
                </a:lnTo>
                <a:lnTo>
                  <a:pt x="239" y="674"/>
                </a:lnTo>
                <a:lnTo>
                  <a:pt x="230" y="676"/>
                </a:lnTo>
                <a:lnTo>
                  <a:pt x="230" y="676"/>
                </a:lnTo>
                <a:lnTo>
                  <a:pt x="228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8" y="676"/>
                </a:lnTo>
                <a:lnTo>
                  <a:pt x="228" y="676"/>
                </a:lnTo>
                <a:lnTo>
                  <a:pt x="225" y="677"/>
                </a:lnTo>
                <a:lnTo>
                  <a:pt x="222" y="677"/>
                </a:lnTo>
                <a:lnTo>
                  <a:pt x="222" y="676"/>
                </a:lnTo>
                <a:lnTo>
                  <a:pt x="222" y="676"/>
                </a:lnTo>
                <a:lnTo>
                  <a:pt x="221" y="677"/>
                </a:lnTo>
                <a:lnTo>
                  <a:pt x="219" y="677"/>
                </a:lnTo>
                <a:lnTo>
                  <a:pt x="219" y="677"/>
                </a:lnTo>
                <a:lnTo>
                  <a:pt x="216" y="678"/>
                </a:lnTo>
                <a:lnTo>
                  <a:pt x="214" y="679"/>
                </a:lnTo>
                <a:lnTo>
                  <a:pt x="214" y="679"/>
                </a:lnTo>
                <a:lnTo>
                  <a:pt x="214" y="678"/>
                </a:lnTo>
                <a:lnTo>
                  <a:pt x="215" y="678"/>
                </a:lnTo>
                <a:lnTo>
                  <a:pt x="215" y="678"/>
                </a:lnTo>
                <a:lnTo>
                  <a:pt x="214" y="677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3" y="677"/>
                </a:lnTo>
                <a:lnTo>
                  <a:pt x="213" y="677"/>
                </a:lnTo>
                <a:lnTo>
                  <a:pt x="214" y="674"/>
                </a:lnTo>
                <a:lnTo>
                  <a:pt x="214" y="674"/>
                </a:lnTo>
                <a:lnTo>
                  <a:pt x="211" y="674"/>
                </a:lnTo>
                <a:lnTo>
                  <a:pt x="210" y="674"/>
                </a:lnTo>
                <a:lnTo>
                  <a:pt x="210" y="674"/>
                </a:lnTo>
                <a:lnTo>
                  <a:pt x="210" y="673"/>
                </a:lnTo>
                <a:lnTo>
                  <a:pt x="209" y="673"/>
                </a:lnTo>
                <a:lnTo>
                  <a:pt x="208" y="673"/>
                </a:lnTo>
                <a:lnTo>
                  <a:pt x="208" y="673"/>
                </a:lnTo>
                <a:lnTo>
                  <a:pt x="210" y="676"/>
                </a:lnTo>
                <a:lnTo>
                  <a:pt x="210" y="677"/>
                </a:lnTo>
                <a:lnTo>
                  <a:pt x="211" y="678"/>
                </a:lnTo>
                <a:lnTo>
                  <a:pt x="211" y="678"/>
                </a:lnTo>
                <a:lnTo>
                  <a:pt x="210" y="679"/>
                </a:lnTo>
                <a:lnTo>
                  <a:pt x="209" y="681"/>
                </a:lnTo>
                <a:lnTo>
                  <a:pt x="209" y="681"/>
                </a:lnTo>
                <a:lnTo>
                  <a:pt x="207" y="678"/>
                </a:lnTo>
                <a:lnTo>
                  <a:pt x="207" y="678"/>
                </a:lnTo>
                <a:lnTo>
                  <a:pt x="205" y="678"/>
                </a:lnTo>
                <a:lnTo>
                  <a:pt x="205" y="679"/>
                </a:lnTo>
                <a:lnTo>
                  <a:pt x="207" y="681"/>
                </a:lnTo>
                <a:lnTo>
                  <a:pt x="208" y="681"/>
                </a:lnTo>
                <a:lnTo>
                  <a:pt x="208" y="681"/>
                </a:lnTo>
                <a:lnTo>
                  <a:pt x="207" y="681"/>
                </a:lnTo>
                <a:lnTo>
                  <a:pt x="205" y="681"/>
                </a:lnTo>
                <a:lnTo>
                  <a:pt x="203" y="678"/>
                </a:lnTo>
                <a:lnTo>
                  <a:pt x="203" y="678"/>
                </a:lnTo>
                <a:lnTo>
                  <a:pt x="202" y="679"/>
                </a:lnTo>
                <a:lnTo>
                  <a:pt x="201" y="681"/>
                </a:lnTo>
                <a:lnTo>
                  <a:pt x="201" y="682"/>
                </a:lnTo>
                <a:lnTo>
                  <a:pt x="201" y="682"/>
                </a:lnTo>
                <a:lnTo>
                  <a:pt x="199" y="682"/>
                </a:lnTo>
                <a:lnTo>
                  <a:pt x="199" y="683"/>
                </a:lnTo>
                <a:lnTo>
                  <a:pt x="199" y="683"/>
                </a:lnTo>
                <a:lnTo>
                  <a:pt x="197" y="682"/>
                </a:lnTo>
                <a:lnTo>
                  <a:pt x="196" y="682"/>
                </a:lnTo>
                <a:lnTo>
                  <a:pt x="194" y="681"/>
                </a:lnTo>
                <a:lnTo>
                  <a:pt x="194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82"/>
                </a:lnTo>
                <a:lnTo>
                  <a:pt x="201" y="682"/>
                </a:lnTo>
                <a:lnTo>
                  <a:pt x="201" y="682"/>
                </a:lnTo>
                <a:lnTo>
                  <a:pt x="199" y="681"/>
                </a:lnTo>
                <a:lnTo>
                  <a:pt x="199" y="681"/>
                </a:lnTo>
                <a:lnTo>
                  <a:pt x="198" y="681"/>
                </a:lnTo>
                <a:lnTo>
                  <a:pt x="197" y="679"/>
                </a:lnTo>
                <a:lnTo>
                  <a:pt x="197" y="679"/>
                </a:lnTo>
                <a:lnTo>
                  <a:pt x="199" y="678"/>
                </a:lnTo>
                <a:lnTo>
                  <a:pt x="201" y="679"/>
                </a:lnTo>
                <a:lnTo>
                  <a:pt x="201" y="679"/>
                </a:lnTo>
                <a:lnTo>
                  <a:pt x="199" y="678"/>
                </a:lnTo>
                <a:lnTo>
                  <a:pt x="199" y="678"/>
                </a:lnTo>
                <a:lnTo>
                  <a:pt x="197" y="676"/>
                </a:lnTo>
                <a:lnTo>
                  <a:pt x="197" y="676"/>
                </a:lnTo>
                <a:lnTo>
                  <a:pt x="194" y="677"/>
                </a:lnTo>
                <a:lnTo>
                  <a:pt x="194" y="677"/>
                </a:lnTo>
                <a:lnTo>
                  <a:pt x="193" y="677"/>
                </a:lnTo>
                <a:lnTo>
                  <a:pt x="193" y="677"/>
                </a:lnTo>
                <a:lnTo>
                  <a:pt x="193" y="676"/>
                </a:lnTo>
                <a:lnTo>
                  <a:pt x="194" y="673"/>
                </a:lnTo>
                <a:lnTo>
                  <a:pt x="196" y="672"/>
                </a:lnTo>
                <a:lnTo>
                  <a:pt x="196" y="671"/>
                </a:lnTo>
                <a:lnTo>
                  <a:pt x="196" y="671"/>
                </a:lnTo>
                <a:lnTo>
                  <a:pt x="198" y="671"/>
                </a:lnTo>
                <a:lnTo>
                  <a:pt x="202" y="669"/>
                </a:lnTo>
                <a:lnTo>
                  <a:pt x="202" y="669"/>
                </a:lnTo>
                <a:lnTo>
                  <a:pt x="201" y="671"/>
                </a:lnTo>
                <a:lnTo>
                  <a:pt x="202" y="672"/>
                </a:lnTo>
                <a:lnTo>
                  <a:pt x="202" y="672"/>
                </a:lnTo>
                <a:lnTo>
                  <a:pt x="203" y="671"/>
                </a:lnTo>
                <a:lnTo>
                  <a:pt x="203" y="669"/>
                </a:lnTo>
                <a:lnTo>
                  <a:pt x="204" y="668"/>
                </a:lnTo>
                <a:lnTo>
                  <a:pt x="205" y="668"/>
                </a:lnTo>
                <a:lnTo>
                  <a:pt x="205" y="668"/>
                </a:lnTo>
                <a:lnTo>
                  <a:pt x="207" y="668"/>
                </a:lnTo>
                <a:lnTo>
                  <a:pt x="205" y="669"/>
                </a:lnTo>
                <a:lnTo>
                  <a:pt x="205" y="669"/>
                </a:lnTo>
                <a:lnTo>
                  <a:pt x="207" y="668"/>
                </a:lnTo>
                <a:lnTo>
                  <a:pt x="208" y="667"/>
                </a:lnTo>
                <a:lnTo>
                  <a:pt x="208" y="667"/>
                </a:lnTo>
                <a:lnTo>
                  <a:pt x="209" y="667"/>
                </a:lnTo>
                <a:lnTo>
                  <a:pt x="210" y="668"/>
                </a:lnTo>
                <a:lnTo>
                  <a:pt x="211" y="668"/>
                </a:lnTo>
                <a:lnTo>
                  <a:pt x="213" y="668"/>
                </a:lnTo>
                <a:lnTo>
                  <a:pt x="213" y="668"/>
                </a:lnTo>
                <a:lnTo>
                  <a:pt x="213" y="667"/>
                </a:lnTo>
                <a:lnTo>
                  <a:pt x="213" y="667"/>
                </a:lnTo>
                <a:lnTo>
                  <a:pt x="211" y="666"/>
                </a:lnTo>
                <a:lnTo>
                  <a:pt x="211" y="666"/>
                </a:lnTo>
                <a:lnTo>
                  <a:pt x="211" y="666"/>
                </a:lnTo>
                <a:lnTo>
                  <a:pt x="213" y="666"/>
                </a:lnTo>
                <a:lnTo>
                  <a:pt x="214" y="666"/>
                </a:lnTo>
                <a:lnTo>
                  <a:pt x="214" y="666"/>
                </a:lnTo>
                <a:lnTo>
                  <a:pt x="214" y="666"/>
                </a:lnTo>
                <a:lnTo>
                  <a:pt x="215" y="666"/>
                </a:lnTo>
                <a:lnTo>
                  <a:pt x="214" y="664"/>
                </a:lnTo>
                <a:lnTo>
                  <a:pt x="213" y="664"/>
                </a:lnTo>
                <a:lnTo>
                  <a:pt x="213" y="664"/>
                </a:lnTo>
                <a:lnTo>
                  <a:pt x="216" y="663"/>
                </a:lnTo>
                <a:lnTo>
                  <a:pt x="217" y="663"/>
                </a:lnTo>
                <a:lnTo>
                  <a:pt x="219" y="662"/>
                </a:lnTo>
                <a:lnTo>
                  <a:pt x="219" y="662"/>
                </a:lnTo>
                <a:lnTo>
                  <a:pt x="217" y="662"/>
                </a:lnTo>
                <a:lnTo>
                  <a:pt x="217" y="662"/>
                </a:lnTo>
                <a:lnTo>
                  <a:pt x="216" y="663"/>
                </a:lnTo>
                <a:lnTo>
                  <a:pt x="215" y="663"/>
                </a:lnTo>
                <a:lnTo>
                  <a:pt x="215" y="663"/>
                </a:lnTo>
                <a:lnTo>
                  <a:pt x="214" y="662"/>
                </a:lnTo>
                <a:lnTo>
                  <a:pt x="214" y="662"/>
                </a:lnTo>
                <a:lnTo>
                  <a:pt x="214" y="661"/>
                </a:lnTo>
                <a:lnTo>
                  <a:pt x="214" y="661"/>
                </a:lnTo>
                <a:lnTo>
                  <a:pt x="213" y="661"/>
                </a:lnTo>
                <a:lnTo>
                  <a:pt x="211" y="662"/>
                </a:lnTo>
                <a:lnTo>
                  <a:pt x="210" y="662"/>
                </a:lnTo>
                <a:lnTo>
                  <a:pt x="209" y="662"/>
                </a:lnTo>
                <a:lnTo>
                  <a:pt x="209" y="662"/>
                </a:lnTo>
                <a:lnTo>
                  <a:pt x="208" y="662"/>
                </a:lnTo>
                <a:lnTo>
                  <a:pt x="207" y="662"/>
                </a:lnTo>
                <a:lnTo>
                  <a:pt x="207" y="662"/>
                </a:lnTo>
                <a:lnTo>
                  <a:pt x="203" y="663"/>
                </a:lnTo>
                <a:lnTo>
                  <a:pt x="203" y="663"/>
                </a:lnTo>
                <a:lnTo>
                  <a:pt x="199" y="662"/>
                </a:lnTo>
                <a:lnTo>
                  <a:pt x="199" y="662"/>
                </a:lnTo>
                <a:lnTo>
                  <a:pt x="199" y="663"/>
                </a:lnTo>
                <a:lnTo>
                  <a:pt x="199" y="663"/>
                </a:lnTo>
                <a:lnTo>
                  <a:pt x="201" y="663"/>
                </a:lnTo>
                <a:lnTo>
                  <a:pt x="201" y="664"/>
                </a:lnTo>
                <a:lnTo>
                  <a:pt x="201" y="664"/>
                </a:lnTo>
                <a:lnTo>
                  <a:pt x="198" y="666"/>
                </a:lnTo>
                <a:lnTo>
                  <a:pt x="196" y="666"/>
                </a:lnTo>
                <a:lnTo>
                  <a:pt x="193" y="666"/>
                </a:lnTo>
                <a:lnTo>
                  <a:pt x="192" y="666"/>
                </a:lnTo>
                <a:lnTo>
                  <a:pt x="192" y="666"/>
                </a:lnTo>
                <a:lnTo>
                  <a:pt x="191" y="666"/>
                </a:lnTo>
                <a:lnTo>
                  <a:pt x="188" y="666"/>
                </a:lnTo>
                <a:lnTo>
                  <a:pt x="188" y="666"/>
                </a:lnTo>
                <a:lnTo>
                  <a:pt x="188" y="664"/>
                </a:lnTo>
                <a:lnTo>
                  <a:pt x="190" y="664"/>
                </a:lnTo>
                <a:lnTo>
                  <a:pt x="191" y="664"/>
                </a:lnTo>
                <a:lnTo>
                  <a:pt x="192" y="664"/>
                </a:lnTo>
                <a:lnTo>
                  <a:pt x="192" y="664"/>
                </a:lnTo>
                <a:lnTo>
                  <a:pt x="185" y="659"/>
                </a:lnTo>
                <a:lnTo>
                  <a:pt x="185" y="659"/>
                </a:lnTo>
                <a:lnTo>
                  <a:pt x="185" y="661"/>
                </a:lnTo>
                <a:lnTo>
                  <a:pt x="185" y="662"/>
                </a:lnTo>
                <a:lnTo>
                  <a:pt x="188" y="662"/>
                </a:lnTo>
                <a:lnTo>
                  <a:pt x="188" y="662"/>
                </a:lnTo>
                <a:lnTo>
                  <a:pt x="187" y="663"/>
                </a:lnTo>
                <a:lnTo>
                  <a:pt x="186" y="664"/>
                </a:lnTo>
                <a:lnTo>
                  <a:pt x="185" y="664"/>
                </a:lnTo>
                <a:lnTo>
                  <a:pt x="185" y="667"/>
                </a:lnTo>
                <a:lnTo>
                  <a:pt x="185" y="667"/>
                </a:lnTo>
                <a:lnTo>
                  <a:pt x="184" y="666"/>
                </a:lnTo>
                <a:lnTo>
                  <a:pt x="184" y="666"/>
                </a:lnTo>
                <a:lnTo>
                  <a:pt x="184" y="666"/>
                </a:lnTo>
                <a:lnTo>
                  <a:pt x="182" y="667"/>
                </a:lnTo>
                <a:lnTo>
                  <a:pt x="181" y="667"/>
                </a:lnTo>
                <a:lnTo>
                  <a:pt x="178" y="667"/>
                </a:lnTo>
                <a:lnTo>
                  <a:pt x="178" y="667"/>
                </a:lnTo>
                <a:lnTo>
                  <a:pt x="178" y="667"/>
                </a:lnTo>
                <a:lnTo>
                  <a:pt x="179" y="667"/>
                </a:lnTo>
                <a:lnTo>
                  <a:pt x="179" y="666"/>
                </a:lnTo>
                <a:lnTo>
                  <a:pt x="179" y="666"/>
                </a:lnTo>
                <a:lnTo>
                  <a:pt x="179" y="666"/>
                </a:lnTo>
                <a:lnTo>
                  <a:pt x="175" y="664"/>
                </a:lnTo>
                <a:lnTo>
                  <a:pt x="175" y="664"/>
                </a:lnTo>
                <a:lnTo>
                  <a:pt x="174" y="664"/>
                </a:lnTo>
                <a:lnTo>
                  <a:pt x="174" y="666"/>
                </a:lnTo>
                <a:lnTo>
                  <a:pt x="174" y="668"/>
                </a:lnTo>
                <a:lnTo>
                  <a:pt x="174" y="668"/>
                </a:lnTo>
                <a:lnTo>
                  <a:pt x="172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7"/>
                </a:lnTo>
                <a:lnTo>
                  <a:pt x="172" y="667"/>
                </a:lnTo>
                <a:lnTo>
                  <a:pt x="173" y="667"/>
                </a:lnTo>
                <a:lnTo>
                  <a:pt x="173" y="667"/>
                </a:lnTo>
                <a:lnTo>
                  <a:pt x="173" y="667"/>
                </a:lnTo>
                <a:lnTo>
                  <a:pt x="172" y="666"/>
                </a:lnTo>
                <a:lnTo>
                  <a:pt x="170" y="666"/>
                </a:lnTo>
                <a:lnTo>
                  <a:pt x="169" y="667"/>
                </a:lnTo>
                <a:lnTo>
                  <a:pt x="168" y="667"/>
                </a:lnTo>
                <a:lnTo>
                  <a:pt x="168" y="667"/>
                </a:lnTo>
                <a:lnTo>
                  <a:pt x="169" y="669"/>
                </a:lnTo>
                <a:lnTo>
                  <a:pt x="164" y="669"/>
                </a:lnTo>
                <a:lnTo>
                  <a:pt x="164" y="669"/>
                </a:lnTo>
                <a:lnTo>
                  <a:pt x="163" y="669"/>
                </a:lnTo>
                <a:lnTo>
                  <a:pt x="166" y="669"/>
                </a:lnTo>
                <a:lnTo>
                  <a:pt x="167" y="668"/>
                </a:lnTo>
                <a:lnTo>
                  <a:pt x="167" y="667"/>
                </a:lnTo>
                <a:lnTo>
                  <a:pt x="167" y="667"/>
                </a:lnTo>
                <a:lnTo>
                  <a:pt x="166" y="667"/>
                </a:lnTo>
                <a:lnTo>
                  <a:pt x="164" y="668"/>
                </a:lnTo>
                <a:lnTo>
                  <a:pt x="161" y="669"/>
                </a:lnTo>
                <a:lnTo>
                  <a:pt x="161" y="669"/>
                </a:lnTo>
                <a:lnTo>
                  <a:pt x="162" y="669"/>
                </a:lnTo>
                <a:lnTo>
                  <a:pt x="161" y="671"/>
                </a:lnTo>
                <a:lnTo>
                  <a:pt x="156" y="671"/>
                </a:lnTo>
                <a:lnTo>
                  <a:pt x="156" y="671"/>
                </a:lnTo>
                <a:lnTo>
                  <a:pt x="156" y="671"/>
                </a:lnTo>
                <a:lnTo>
                  <a:pt x="157" y="671"/>
                </a:lnTo>
                <a:lnTo>
                  <a:pt x="159" y="669"/>
                </a:lnTo>
                <a:lnTo>
                  <a:pt x="159" y="669"/>
                </a:lnTo>
                <a:lnTo>
                  <a:pt x="158" y="668"/>
                </a:lnTo>
                <a:lnTo>
                  <a:pt x="157" y="669"/>
                </a:lnTo>
                <a:lnTo>
                  <a:pt x="153" y="671"/>
                </a:lnTo>
                <a:lnTo>
                  <a:pt x="153" y="671"/>
                </a:lnTo>
                <a:lnTo>
                  <a:pt x="150" y="669"/>
                </a:lnTo>
                <a:lnTo>
                  <a:pt x="147" y="671"/>
                </a:lnTo>
                <a:lnTo>
                  <a:pt x="146" y="672"/>
                </a:lnTo>
                <a:lnTo>
                  <a:pt x="146" y="672"/>
                </a:lnTo>
                <a:lnTo>
                  <a:pt x="147" y="672"/>
                </a:lnTo>
                <a:lnTo>
                  <a:pt x="149" y="672"/>
                </a:lnTo>
                <a:lnTo>
                  <a:pt x="152" y="671"/>
                </a:lnTo>
                <a:lnTo>
                  <a:pt x="152" y="671"/>
                </a:lnTo>
                <a:lnTo>
                  <a:pt x="152" y="672"/>
                </a:lnTo>
                <a:lnTo>
                  <a:pt x="151" y="672"/>
                </a:lnTo>
                <a:lnTo>
                  <a:pt x="150" y="672"/>
                </a:lnTo>
                <a:lnTo>
                  <a:pt x="150" y="672"/>
                </a:lnTo>
                <a:lnTo>
                  <a:pt x="146" y="673"/>
                </a:lnTo>
                <a:lnTo>
                  <a:pt x="145" y="673"/>
                </a:lnTo>
                <a:lnTo>
                  <a:pt x="145" y="674"/>
                </a:lnTo>
                <a:lnTo>
                  <a:pt x="145" y="674"/>
                </a:lnTo>
                <a:lnTo>
                  <a:pt x="140" y="674"/>
                </a:lnTo>
                <a:lnTo>
                  <a:pt x="134" y="674"/>
                </a:lnTo>
                <a:lnTo>
                  <a:pt x="134" y="674"/>
                </a:lnTo>
                <a:lnTo>
                  <a:pt x="134" y="676"/>
                </a:lnTo>
                <a:lnTo>
                  <a:pt x="133" y="676"/>
                </a:lnTo>
                <a:lnTo>
                  <a:pt x="133" y="676"/>
                </a:lnTo>
                <a:lnTo>
                  <a:pt x="132" y="676"/>
                </a:lnTo>
                <a:lnTo>
                  <a:pt x="132" y="674"/>
                </a:lnTo>
                <a:lnTo>
                  <a:pt x="132" y="674"/>
                </a:lnTo>
                <a:lnTo>
                  <a:pt x="129" y="674"/>
                </a:lnTo>
                <a:lnTo>
                  <a:pt x="127" y="674"/>
                </a:lnTo>
                <a:lnTo>
                  <a:pt x="124" y="674"/>
                </a:lnTo>
                <a:lnTo>
                  <a:pt x="121" y="676"/>
                </a:lnTo>
                <a:lnTo>
                  <a:pt x="121" y="676"/>
                </a:lnTo>
                <a:lnTo>
                  <a:pt x="121" y="674"/>
                </a:lnTo>
                <a:lnTo>
                  <a:pt x="122" y="673"/>
                </a:lnTo>
                <a:lnTo>
                  <a:pt x="122" y="673"/>
                </a:lnTo>
                <a:lnTo>
                  <a:pt x="120" y="672"/>
                </a:lnTo>
                <a:lnTo>
                  <a:pt x="120" y="672"/>
                </a:lnTo>
                <a:lnTo>
                  <a:pt x="120" y="673"/>
                </a:lnTo>
                <a:lnTo>
                  <a:pt x="120" y="674"/>
                </a:lnTo>
                <a:lnTo>
                  <a:pt x="120" y="674"/>
                </a:lnTo>
                <a:lnTo>
                  <a:pt x="118" y="676"/>
                </a:lnTo>
                <a:lnTo>
                  <a:pt x="117" y="676"/>
                </a:lnTo>
                <a:lnTo>
                  <a:pt x="114" y="677"/>
                </a:lnTo>
                <a:lnTo>
                  <a:pt x="114" y="677"/>
                </a:lnTo>
                <a:lnTo>
                  <a:pt x="114" y="678"/>
                </a:lnTo>
                <a:lnTo>
                  <a:pt x="115" y="678"/>
                </a:lnTo>
                <a:lnTo>
                  <a:pt x="115" y="678"/>
                </a:lnTo>
                <a:lnTo>
                  <a:pt x="112" y="678"/>
                </a:lnTo>
                <a:lnTo>
                  <a:pt x="109" y="679"/>
                </a:lnTo>
                <a:lnTo>
                  <a:pt x="109" y="679"/>
                </a:lnTo>
                <a:lnTo>
                  <a:pt x="110" y="678"/>
                </a:lnTo>
                <a:lnTo>
                  <a:pt x="109" y="677"/>
                </a:lnTo>
                <a:lnTo>
                  <a:pt x="108" y="676"/>
                </a:lnTo>
                <a:lnTo>
                  <a:pt x="108" y="676"/>
                </a:lnTo>
                <a:lnTo>
                  <a:pt x="108" y="674"/>
                </a:lnTo>
                <a:lnTo>
                  <a:pt x="109" y="676"/>
                </a:lnTo>
                <a:lnTo>
                  <a:pt x="110" y="676"/>
                </a:lnTo>
                <a:lnTo>
                  <a:pt x="110" y="676"/>
                </a:lnTo>
                <a:lnTo>
                  <a:pt x="110" y="674"/>
                </a:lnTo>
                <a:lnTo>
                  <a:pt x="109" y="674"/>
                </a:lnTo>
                <a:lnTo>
                  <a:pt x="109" y="674"/>
                </a:lnTo>
                <a:lnTo>
                  <a:pt x="108" y="674"/>
                </a:lnTo>
                <a:lnTo>
                  <a:pt x="108" y="676"/>
                </a:lnTo>
                <a:lnTo>
                  <a:pt x="108" y="677"/>
                </a:lnTo>
                <a:lnTo>
                  <a:pt x="108" y="678"/>
                </a:lnTo>
                <a:lnTo>
                  <a:pt x="108" y="678"/>
                </a:lnTo>
                <a:lnTo>
                  <a:pt x="104" y="677"/>
                </a:lnTo>
                <a:lnTo>
                  <a:pt x="100" y="677"/>
                </a:lnTo>
                <a:lnTo>
                  <a:pt x="100" y="676"/>
                </a:lnTo>
                <a:lnTo>
                  <a:pt x="100" y="676"/>
                </a:lnTo>
                <a:lnTo>
                  <a:pt x="97" y="676"/>
                </a:lnTo>
                <a:lnTo>
                  <a:pt x="95" y="677"/>
                </a:lnTo>
                <a:lnTo>
                  <a:pt x="93" y="677"/>
                </a:lnTo>
                <a:lnTo>
                  <a:pt x="93" y="677"/>
                </a:lnTo>
                <a:lnTo>
                  <a:pt x="93" y="676"/>
                </a:lnTo>
                <a:lnTo>
                  <a:pt x="93" y="676"/>
                </a:lnTo>
                <a:lnTo>
                  <a:pt x="92" y="674"/>
                </a:lnTo>
                <a:lnTo>
                  <a:pt x="92" y="674"/>
                </a:lnTo>
                <a:lnTo>
                  <a:pt x="92" y="673"/>
                </a:lnTo>
                <a:lnTo>
                  <a:pt x="92" y="672"/>
                </a:lnTo>
                <a:lnTo>
                  <a:pt x="91" y="672"/>
                </a:lnTo>
                <a:lnTo>
                  <a:pt x="91" y="672"/>
                </a:lnTo>
                <a:lnTo>
                  <a:pt x="91" y="673"/>
                </a:lnTo>
                <a:lnTo>
                  <a:pt x="91" y="673"/>
                </a:lnTo>
                <a:lnTo>
                  <a:pt x="92" y="674"/>
                </a:lnTo>
                <a:lnTo>
                  <a:pt x="92" y="677"/>
                </a:lnTo>
                <a:lnTo>
                  <a:pt x="92" y="677"/>
                </a:lnTo>
                <a:lnTo>
                  <a:pt x="91" y="676"/>
                </a:lnTo>
                <a:lnTo>
                  <a:pt x="89" y="676"/>
                </a:lnTo>
                <a:lnTo>
                  <a:pt x="89" y="674"/>
                </a:lnTo>
                <a:lnTo>
                  <a:pt x="87" y="674"/>
                </a:lnTo>
                <a:lnTo>
                  <a:pt x="87" y="674"/>
                </a:lnTo>
                <a:lnTo>
                  <a:pt x="87" y="674"/>
                </a:lnTo>
                <a:lnTo>
                  <a:pt x="88" y="676"/>
                </a:lnTo>
                <a:lnTo>
                  <a:pt x="88" y="676"/>
                </a:lnTo>
                <a:lnTo>
                  <a:pt x="87" y="676"/>
                </a:lnTo>
                <a:lnTo>
                  <a:pt x="86" y="676"/>
                </a:lnTo>
                <a:lnTo>
                  <a:pt x="83" y="673"/>
                </a:lnTo>
                <a:lnTo>
                  <a:pt x="83" y="673"/>
                </a:lnTo>
                <a:lnTo>
                  <a:pt x="79" y="673"/>
                </a:lnTo>
                <a:lnTo>
                  <a:pt x="79" y="673"/>
                </a:lnTo>
                <a:lnTo>
                  <a:pt x="76" y="672"/>
                </a:lnTo>
                <a:lnTo>
                  <a:pt x="74" y="672"/>
                </a:lnTo>
                <a:lnTo>
                  <a:pt x="74" y="672"/>
                </a:lnTo>
                <a:lnTo>
                  <a:pt x="75" y="671"/>
                </a:lnTo>
                <a:lnTo>
                  <a:pt x="75" y="671"/>
                </a:lnTo>
                <a:lnTo>
                  <a:pt x="74" y="671"/>
                </a:lnTo>
                <a:lnTo>
                  <a:pt x="72" y="671"/>
                </a:lnTo>
                <a:lnTo>
                  <a:pt x="71" y="669"/>
                </a:lnTo>
                <a:lnTo>
                  <a:pt x="71" y="669"/>
                </a:lnTo>
                <a:lnTo>
                  <a:pt x="72" y="668"/>
                </a:lnTo>
                <a:lnTo>
                  <a:pt x="72" y="669"/>
                </a:lnTo>
                <a:lnTo>
                  <a:pt x="74" y="668"/>
                </a:lnTo>
                <a:lnTo>
                  <a:pt x="74" y="668"/>
                </a:lnTo>
                <a:lnTo>
                  <a:pt x="72" y="668"/>
                </a:lnTo>
                <a:lnTo>
                  <a:pt x="72" y="668"/>
                </a:lnTo>
                <a:lnTo>
                  <a:pt x="71" y="668"/>
                </a:lnTo>
                <a:lnTo>
                  <a:pt x="70" y="668"/>
                </a:lnTo>
                <a:lnTo>
                  <a:pt x="70" y="668"/>
                </a:lnTo>
                <a:lnTo>
                  <a:pt x="71" y="669"/>
                </a:lnTo>
                <a:lnTo>
                  <a:pt x="71" y="671"/>
                </a:lnTo>
                <a:lnTo>
                  <a:pt x="71" y="672"/>
                </a:lnTo>
                <a:lnTo>
                  <a:pt x="71" y="672"/>
                </a:lnTo>
                <a:lnTo>
                  <a:pt x="69" y="671"/>
                </a:lnTo>
                <a:lnTo>
                  <a:pt x="69" y="671"/>
                </a:lnTo>
                <a:lnTo>
                  <a:pt x="70" y="671"/>
                </a:lnTo>
                <a:lnTo>
                  <a:pt x="70" y="671"/>
                </a:lnTo>
                <a:lnTo>
                  <a:pt x="69" y="667"/>
                </a:lnTo>
                <a:lnTo>
                  <a:pt x="66" y="664"/>
                </a:lnTo>
                <a:lnTo>
                  <a:pt x="66" y="664"/>
                </a:lnTo>
                <a:lnTo>
                  <a:pt x="65" y="664"/>
                </a:lnTo>
                <a:lnTo>
                  <a:pt x="65" y="666"/>
                </a:lnTo>
                <a:lnTo>
                  <a:pt x="65" y="666"/>
                </a:lnTo>
                <a:lnTo>
                  <a:pt x="64" y="666"/>
                </a:lnTo>
                <a:lnTo>
                  <a:pt x="64" y="666"/>
                </a:lnTo>
                <a:lnTo>
                  <a:pt x="62" y="662"/>
                </a:lnTo>
                <a:lnTo>
                  <a:pt x="63" y="661"/>
                </a:lnTo>
                <a:lnTo>
                  <a:pt x="63" y="661"/>
                </a:lnTo>
                <a:lnTo>
                  <a:pt x="62" y="659"/>
                </a:lnTo>
                <a:lnTo>
                  <a:pt x="60" y="659"/>
                </a:lnTo>
                <a:lnTo>
                  <a:pt x="60" y="659"/>
                </a:lnTo>
                <a:lnTo>
                  <a:pt x="60" y="657"/>
                </a:lnTo>
                <a:lnTo>
                  <a:pt x="59" y="656"/>
                </a:lnTo>
                <a:lnTo>
                  <a:pt x="58" y="657"/>
                </a:lnTo>
                <a:lnTo>
                  <a:pt x="58" y="657"/>
                </a:lnTo>
                <a:lnTo>
                  <a:pt x="58" y="659"/>
                </a:lnTo>
                <a:lnTo>
                  <a:pt x="58" y="659"/>
                </a:lnTo>
                <a:lnTo>
                  <a:pt x="57" y="658"/>
                </a:lnTo>
                <a:lnTo>
                  <a:pt x="57" y="658"/>
                </a:lnTo>
                <a:lnTo>
                  <a:pt x="57" y="659"/>
                </a:lnTo>
                <a:lnTo>
                  <a:pt x="58" y="662"/>
                </a:lnTo>
                <a:lnTo>
                  <a:pt x="58" y="662"/>
                </a:lnTo>
                <a:lnTo>
                  <a:pt x="62" y="664"/>
                </a:lnTo>
                <a:lnTo>
                  <a:pt x="62" y="664"/>
                </a:lnTo>
                <a:lnTo>
                  <a:pt x="60" y="664"/>
                </a:lnTo>
                <a:lnTo>
                  <a:pt x="59" y="664"/>
                </a:lnTo>
                <a:lnTo>
                  <a:pt x="57" y="662"/>
                </a:lnTo>
                <a:lnTo>
                  <a:pt x="57" y="662"/>
                </a:lnTo>
                <a:lnTo>
                  <a:pt x="53" y="657"/>
                </a:lnTo>
                <a:lnTo>
                  <a:pt x="56" y="656"/>
                </a:lnTo>
                <a:lnTo>
                  <a:pt x="56" y="656"/>
                </a:lnTo>
                <a:lnTo>
                  <a:pt x="53" y="653"/>
                </a:lnTo>
                <a:lnTo>
                  <a:pt x="52" y="654"/>
                </a:lnTo>
                <a:lnTo>
                  <a:pt x="52" y="654"/>
                </a:lnTo>
                <a:lnTo>
                  <a:pt x="50" y="652"/>
                </a:lnTo>
                <a:lnTo>
                  <a:pt x="50" y="652"/>
                </a:lnTo>
                <a:lnTo>
                  <a:pt x="52" y="652"/>
                </a:lnTo>
                <a:lnTo>
                  <a:pt x="52" y="652"/>
                </a:lnTo>
                <a:lnTo>
                  <a:pt x="50" y="648"/>
                </a:lnTo>
                <a:lnTo>
                  <a:pt x="48" y="644"/>
                </a:lnTo>
                <a:lnTo>
                  <a:pt x="48" y="644"/>
                </a:lnTo>
                <a:lnTo>
                  <a:pt x="50" y="644"/>
                </a:lnTo>
                <a:lnTo>
                  <a:pt x="50" y="644"/>
                </a:lnTo>
                <a:lnTo>
                  <a:pt x="48" y="639"/>
                </a:lnTo>
                <a:lnTo>
                  <a:pt x="48" y="639"/>
                </a:lnTo>
                <a:lnTo>
                  <a:pt x="46" y="633"/>
                </a:lnTo>
                <a:lnTo>
                  <a:pt x="46" y="633"/>
                </a:lnTo>
                <a:lnTo>
                  <a:pt x="43" y="632"/>
                </a:lnTo>
                <a:lnTo>
                  <a:pt x="42" y="628"/>
                </a:lnTo>
                <a:lnTo>
                  <a:pt x="42" y="628"/>
                </a:lnTo>
                <a:lnTo>
                  <a:pt x="42" y="629"/>
                </a:lnTo>
                <a:lnTo>
                  <a:pt x="42" y="631"/>
                </a:lnTo>
                <a:lnTo>
                  <a:pt x="43" y="632"/>
                </a:lnTo>
                <a:lnTo>
                  <a:pt x="42" y="633"/>
                </a:lnTo>
                <a:lnTo>
                  <a:pt x="42" y="633"/>
                </a:lnTo>
                <a:lnTo>
                  <a:pt x="42" y="633"/>
                </a:lnTo>
                <a:lnTo>
                  <a:pt x="41" y="631"/>
                </a:lnTo>
                <a:lnTo>
                  <a:pt x="41" y="627"/>
                </a:lnTo>
                <a:lnTo>
                  <a:pt x="41" y="627"/>
                </a:lnTo>
                <a:lnTo>
                  <a:pt x="42" y="627"/>
                </a:lnTo>
                <a:lnTo>
                  <a:pt x="42" y="628"/>
                </a:lnTo>
                <a:lnTo>
                  <a:pt x="42" y="628"/>
                </a:lnTo>
                <a:lnTo>
                  <a:pt x="42" y="627"/>
                </a:lnTo>
                <a:lnTo>
                  <a:pt x="43" y="627"/>
                </a:lnTo>
                <a:lnTo>
                  <a:pt x="45" y="627"/>
                </a:lnTo>
                <a:lnTo>
                  <a:pt x="45" y="626"/>
                </a:lnTo>
                <a:lnTo>
                  <a:pt x="45" y="626"/>
                </a:lnTo>
                <a:lnTo>
                  <a:pt x="45" y="626"/>
                </a:lnTo>
                <a:lnTo>
                  <a:pt x="43" y="626"/>
                </a:lnTo>
                <a:lnTo>
                  <a:pt x="43" y="626"/>
                </a:lnTo>
                <a:lnTo>
                  <a:pt x="42" y="626"/>
                </a:lnTo>
                <a:lnTo>
                  <a:pt x="42" y="626"/>
                </a:lnTo>
                <a:lnTo>
                  <a:pt x="42" y="623"/>
                </a:lnTo>
                <a:lnTo>
                  <a:pt x="43" y="623"/>
                </a:lnTo>
                <a:lnTo>
                  <a:pt x="43" y="622"/>
                </a:lnTo>
                <a:lnTo>
                  <a:pt x="43" y="621"/>
                </a:lnTo>
                <a:lnTo>
                  <a:pt x="43" y="621"/>
                </a:lnTo>
                <a:lnTo>
                  <a:pt x="43" y="621"/>
                </a:lnTo>
                <a:lnTo>
                  <a:pt x="42" y="621"/>
                </a:lnTo>
                <a:lnTo>
                  <a:pt x="42" y="621"/>
                </a:lnTo>
                <a:lnTo>
                  <a:pt x="41" y="621"/>
                </a:lnTo>
                <a:lnTo>
                  <a:pt x="41" y="621"/>
                </a:lnTo>
                <a:lnTo>
                  <a:pt x="41" y="619"/>
                </a:lnTo>
                <a:lnTo>
                  <a:pt x="41" y="617"/>
                </a:lnTo>
                <a:lnTo>
                  <a:pt x="41" y="617"/>
                </a:lnTo>
                <a:lnTo>
                  <a:pt x="42" y="617"/>
                </a:lnTo>
                <a:lnTo>
                  <a:pt x="42" y="617"/>
                </a:lnTo>
                <a:lnTo>
                  <a:pt x="41" y="612"/>
                </a:lnTo>
                <a:lnTo>
                  <a:pt x="41" y="608"/>
                </a:lnTo>
                <a:lnTo>
                  <a:pt x="41" y="608"/>
                </a:lnTo>
                <a:lnTo>
                  <a:pt x="40" y="608"/>
                </a:lnTo>
                <a:lnTo>
                  <a:pt x="39" y="609"/>
                </a:lnTo>
                <a:lnTo>
                  <a:pt x="39" y="612"/>
                </a:lnTo>
                <a:lnTo>
                  <a:pt x="39" y="612"/>
                </a:lnTo>
                <a:lnTo>
                  <a:pt x="39" y="612"/>
                </a:lnTo>
                <a:lnTo>
                  <a:pt x="37" y="611"/>
                </a:lnTo>
                <a:lnTo>
                  <a:pt x="39" y="608"/>
                </a:lnTo>
                <a:lnTo>
                  <a:pt x="39" y="608"/>
                </a:lnTo>
                <a:lnTo>
                  <a:pt x="37" y="606"/>
                </a:lnTo>
                <a:lnTo>
                  <a:pt x="37" y="604"/>
                </a:lnTo>
                <a:lnTo>
                  <a:pt x="37" y="604"/>
                </a:lnTo>
                <a:lnTo>
                  <a:pt x="39" y="604"/>
                </a:lnTo>
                <a:lnTo>
                  <a:pt x="39" y="604"/>
                </a:lnTo>
                <a:lnTo>
                  <a:pt x="39" y="607"/>
                </a:lnTo>
                <a:lnTo>
                  <a:pt x="39" y="607"/>
                </a:lnTo>
                <a:lnTo>
                  <a:pt x="40" y="606"/>
                </a:lnTo>
                <a:lnTo>
                  <a:pt x="40" y="603"/>
                </a:lnTo>
                <a:lnTo>
                  <a:pt x="40" y="603"/>
                </a:lnTo>
                <a:lnTo>
                  <a:pt x="42" y="604"/>
                </a:lnTo>
                <a:lnTo>
                  <a:pt x="43" y="603"/>
                </a:lnTo>
                <a:lnTo>
                  <a:pt x="43" y="603"/>
                </a:lnTo>
                <a:lnTo>
                  <a:pt x="41" y="603"/>
                </a:lnTo>
                <a:lnTo>
                  <a:pt x="41" y="603"/>
                </a:lnTo>
                <a:lnTo>
                  <a:pt x="40" y="602"/>
                </a:lnTo>
                <a:lnTo>
                  <a:pt x="40" y="602"/>
                </a:lnTo>
                <a:lnTo>
                  <a:pt x="39" y="602"/>
                </a:lnTo>
                <a:lnTo>
                  <a:pt x="39" y="602"/>
                </a:lnTo>
                <a:lnTo>
                  <a:pt x="37" y="603"/>
                </a:lnTo>
                <a:lnTo>
                  <a:pt x="37" y="602"/>
                </a:lnTo>
                <a:lnTo>
                  <a:pt x="37" y="602"/>
                </a:lnTo>
                <a:lnTo>
                  <a:pt x="37" y="602"/>
                </a:lnTo>
                <a:lnTo>
                  <a:pt x="39" y="602"/>
                </a:lnTo>
                <a:lnTo>
                  <a:pt x="39" y="602"/>
                </a:lnTo>
                <a:lnTo>
                  <a:pt x="39" y="598"/>
                </a:lnTo>
                <a:lnTo>
                  <a:pt x="39" y="594"/>
                </a:lnTo>
                <a:lnTo>
                  <a:pt x="39" y="594"/>
                </a:lnTo>
                <a:lnTo>
                  <a:pt x="40" y="594"/>
                </a:lnTo>
                <a:lnTo>
                  <a:pt x="40" y="596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1" y="596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0" y="593"/>
                </a:lnTo>
                <a:lnTo>
                  <a:pt x="40" y="593"/>
                </a:lnTo>
                <a:lnTo>
                  <a:pt x="39" y="593"/>
                </a:lnTo>
                <a:lnTo>
                  <a:pt x="39" y="592"/>
                </a:lnTo>
                <a:lnTo>
                  <a:pt x="39" y="592"/>
                </a:lnTo>
                <a:lnTo>
                  <a:pt x="37" y="592"/>
                </a:lnTo>
                <a:lnTo>
                  <a:pt x="37" y="592"/>
                </a:lnTo>
                <a:lnTo>
                  <a:pt x="37" y="588"/>
                </a:lnTo>
                <a:lnTo>
                  <a:pt x="37" y="587"/>
                </a:lnTo>
                <a:lnTo>
                  <a:pt x="37" y="586"/>
                </a:lnTo>
                <a:lnTo>
                  <a:pt x="37" y="586"/>
                </a:lnTo>
                <a:lnTo>
                  <a:pt x="37" y="584"/>
                </a:lnTo>
                <a:lnTo>
                  <a:pt x="37" y="582"/>
                </a:lnTo>
                <a:lnTo>
                  <a:pt x="37" y="574"/>
                </a:lnTo>
                <a:lnTo>
                  <a:pt x="37" y="574"/>
                </a:lnTo>
                <a:lnTo>
                  <a:pt x="37" y="572"/>
                </a:lnTo>
                <a:lnTo>
                  <a:pt x="39" y="569"/>
                </a:lnTo>
                <a:lnTo>
                  <a:pt x="39" y="569"/>
                </a:lnTo>
                <a:lnTo>
                  <a:pt x="39" y="569"/>
                </a:lnTo>
                <a:lnTo>
                  <a:pt x="37" y="568"/>
                </a:lnTo>
                <a:lnTo>
                  <a:pt x="37" y="568"/>
                </a:lnTo>
                <a:lnTo>
                  <a:pt x="39" y="558"/>
                </a:lnTo>
                <a:lnTo>
                  <a:pt x="39" y="554"/>
                </a:lnTo>
                <a:lnTo>
                  <a:pt x="40" y="549"/>
                </a:lnTo>
                <a:lnTo>
                  <a:pt x="40" y="549"/>
                </a:lnTo>
                <a:lnTo>
                  <a:pt x="40" y="549"/>
                </a:lnTo>
                <a:lnTo>
                  <a:pt x="39" y="548"/>
                </a:lnTo>
                <a:lnTo>
                  <a:pt x="39" y="548"/>
                </a:lnTo>
                <a:lnTo>
                  <a:pt x="40" y="547"/>
                </a:lnTo>
                <a:lnTo>
                  <a:pt x="40" y="546"/>
                </a:lnTo>
                <a:lnTo>
                  <a:pt x="40" y="546"/>
                </a:lnTo>
                <a:lnTo>
                  <a:pt x="41" y="546"/>
                </a:lnTo>
                <a:lnTo>
                  <a:pt x="41" y="547"/>
                </a:lnTo>
                <a:lnTo>
                  <a:pt x="42" y="548"/>
                </a:lnTo>
                <a:lnTo>
                  <a:pt x="42" y="548"/>
                </a:lnTo>
                <a:lnTo>
                  <a:pt x="41" y="549"/>
                </a:lnTo>
                <a:lnTo>
                  <a:pt x="40" y="552"/>
                </a:lnTo>
                <a:lnTo>
                  <a:pt x="41" y="553"/>
                </a:lnTo>
                <a:lnTo>
                  <a:pt x="41" y="553"/>
                </a:lnTo>
                <a:lnTo>
                  <a:pt x="41" y="553"/>
                </a:lnTo>
                <a:lnTo>
                  <a:pt x="42" y="552"/>
                </a:lnTo>
                <a:lnTo>
                  <a:pt x="42" y="549"/>
                </a:lnTo>
                <a:lnTo>
                  <a:pt x="42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3" y="546"/>
                </a:lnTo>
                <a:lnTo>
                  <a:pt x="43" y="547"/>
                </a:lnTo>
                <a:lnTo>
                  <a:pt x="42" y="547"/>
                </a:lnTo>
                <a:lnTo>
                  <a:pt x="42" y="547"/>
                </a:lnTo>
                <a:lnTo>
                  <a:pt x="41" y="544"/>
                </a:lnTo>
                <a:lnTo>
                  <a:pt x="41" y="543"/>
                </a:lnTo>
                <a:lnTo>
                  <a:pt x="40" y="544"/>
                </a:lnTo>
                <a:lnTo>
                  <a:pt x="40" y="544"/>
                </a:lnTo>
                <a:lnTo>
                  <a:pt x="40" y="542"/>
                </a:lnTo>
                <a:lnTo>
                  <a:pt x="40" y="541"/>
                </a:lnTo>
                <a:lnTo>
                  <a:pt x="41" y="539"/>
                </a:lnTo>
                <a:lnTo>
                  <a:pt x="41" y="539"/>
                </a:lnTo>
                <a:lnTo>
                  <a:pt x="40" y="537"/>
                </a:lnTo>
                <a:lnTo>
                  <a:pt x="40" y="534"/>
                </a:lnTo>
                <a:lnTo>
                  <a:pt x="41" y="528"/>
                </a:lnTo>
                <a:lnTo>
                  <a:pt x="41" y="528"/>
                </a:lnTo>
                <a:lnTo>
                  <a:pt x="40" y="511"/>
                </a:lnTo>
                <a:lnTo>
                  <a:pt x="40" y="511"/>
                </a:lnTo>
                <a:lnTo>
                  <a:pt x="40" y="509"/>
                </a:lnTo>
                <a:lnTo>
                  <a:pt x="41" y="508"/>
                </a:lnTo>
                <a:lnTo>
                  <a:pt x="41" y="508"/>
                </a:lnTo>
                <a:lnTo>
                  <a:pt x="41" y="507"/>
                </a:lnTo>
                <a:lnTo>
                  <a:pt x="41" y="506"/>
                </a:lnTo>
                <a:lnTo>
                  <a:pt x="41" y="506"/>
                </a:lnTo>
                <a:lnTo>
                  <a:pt x="40" y="504"/>
                </a:lnTo>
                <a:lnTo>
                  <a:pt x="40" y="504"/>
                </a:lnTo>
                <a:lnTo>
                  <a:pt x="40" y="503"/>
                </a:lnTo>
                <a:lnTo>
                  <a:pt x="40" y="503"/>
                </a:lnTo>
                <a:lnTo>
                  <a:pt x="41" y="502"/>
                </a:lnTo>
                <a:lnTo>
                  <a:pt x="41" y="503"/>
                </a:lnTo>
                <a:lnTo>
                  <a:pt x="42" y="504"/>
                </a:lnTo>
                <a:lnTo>
                  <a:pt x="42" y="504"/>
                </a:lnTo>
                <a:lnTo>
                  <a:pt x="43" y="506"/>
                </a:lnTo>
                <a:lnTo>
                  <a:pt x="43" y="506"/>
                </a:lnTo>
                <a:lnTo>
                  <a:pt x="43" y="508"/>
                </a:lnTo>
                <a:lnTo>
                  <a:pt x="43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7"/>
                </a:lnTo>
                <a:lnTo>
                  <a:pt x="45" y="507"/>
                </a:lnTo>
                <a:lnTo>
                  <a:pt x="46" y="507"/>
                </a:lnTo>
                <a:lnTo>
                  <a:pt x="46" y="506"/>
                </a:lnTo>
                <a:lnTo>
                  <a:pt x="46" y="504"/>
                </a:lnTo>
                <a:lnTo>
                  <a:pt x="46" y="504"/>
                </a:lnTo>
                <a:lnTo>
                  <a:pt x="46" y="504"/>
                </a:lnTo>
                <a:lnTo>
                  <a:pt x="45" y="506"/>
                </a:lnTo>
                <a:lnTo>
                  <a:pt x="45" y="507"/>
                </a:lnTo>
                <a:lnTo>
                  <a:pt x="45" y="507"/>
                </a:lnTo>
                <a:lnTo>
                  <a:pt x="45" y="507"/>
                </a:lnTo>
                <a:lnTo>
                  <a:pt x="45" y="502"/>
                </a:lnTo>
                <a:lnTo>
                  <a:pt x="46" y="497"/>
                </a:lnTo>
                <a:lnTo>
                  <a:pt x="46" y="497"/>
                </a:lnTo>
                <a:lnTo>
                  <a:pt x="45" y="498"/>
                </a:lnTo>
                <a:lnTo>
                  <a:pt x="45" y="499"/>
                </a:lnTo>
                <a:lnTo>
                  <a:pt x="45" y="501"/>
                </a:lnTo>
                <a:lnTo>
                  <a:pt x="43" y="502"/>
                </a:lnTo>
                <a:lnTo>
                  <a:pt x="43" y="502"/>
                </a:lnTo>
                <a:lnTo>
                  <a:pt x="42" y="502"/>
                </a:lnTo>
                <a:lnTo>
                  <a:pt x="41" y="502"/>
                </a:lnTo>
                <a:lnTo>
                  <a:pt x="40" y="501"/>
                </a:lnTo>
                <a:lnTo>
                  <a:pt x="40" y="501"/>
                </a:lnTo>
                <a:lnTo>
                  <a:pt x="40" y="493"/>
                </a:lnTo>
                <a:lnTo>
                  <a:pt x="41" y="486"/>
                </a:lnTo>
                <a:lnTo>
                  <a:pt x="41" y="486"/>
                </a:lnTo>
                <a:lnTo>
                  <a:pt x="40" y="479"/>
                </a:lnTo>
                <a:lnTo>
                  <a:pt x="41" y="474"/>
                </a:lnTo>
                <a:lnTo>
                  <a:pt x="41" y="474"/>
                </a:lnTo>
                <a:lnTo>
                  <a:pt x="39" y="474"/>
                </a:lnTo>
                <a:lnTo>
                  <a:pt x="37" y="476"/>
                </a:lnTo>
                <a:lnTo>
                  <a:pt x="37" y="476"/>
                </a:lnTo>
                <a:lnTo>
                  <a:pt x="37" y="476"/>
                </a:lnTo>
                <a:lnTo>
                  <a:pt x="36" y="474"/>
                </a:lnTo>
                <a:lnTo>
                  <a:pt x="36" y="473"/>
                </a:lnTo>
                <a:lnTo>
                  <a:pt x="36" y="473"/>
                </a:lnTo>
                <a:lnTo>
                  <a:pt x="35" y="473"/>
                </a:lnTo>
                <a:lnTo>
                  <a:pt x="35" y="474"/>
                </a:lnTo>
                <a:lnTo>
                  <a:pt x="36" y="476"/>
                </a:lnTo>
                <a:lnTo>
                  <a:pt x="36" y="476"/>
                </a:lnTo>
                <a:lnTo>
                  <a:pt x="35" y="482"/>
                </a:lnTo>
                <a:lnTo>
                  <a:pt x="35" y="482"/>
                </a:ln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36" y="486"/>
                </a:lnTo>
                <a:lnTo>
                  <a:pt x="35" y="488"/>
                </a:lnTo>
                <a:lnTo>
                  <a:pt x="35" y="488"/>
                </a:lnTo>
                <a:lnTo>
                  <a:pt x="35" y="488"/>
                </a:lnTo>
                <a:lnTo>
                  <a:pt x="36" y="488"/>
                </a:lnTo>
                <a:lnTo>
                  <a:pt x="36" y="488"/>
                </a:lnTo>
                <a:lnTo>
                  <a:pt x="37" y="488"/>
                </a:lnTo>
                <a:lnTo>
                  <a:pt x="37" y="488"/>
                </a:lnTo>
                <a:lnTo>
                  <a:pt x="36" y="492"/>
                </a:lnTo>
                <a:lnTo>
                  <a:pt x="36" y="494"/>
                </a:lnTo>
                <a:lnTo>
                  <a:pt x="36" y="498"/>
                </a:lnTo>
                <a:lnTo>
                  <a:pt x="36" y="501"/>
                </a:lnTo>
                <a:lnTo>
                  <a:pt x="36" y="501"/>
                </a:lnTo>
                <a:lnTo>
                  <a:pt x="35" y="501"/>
                </a:lnTo>
                <a:lnTo>
                  <a:pt x="34" y="502"/>
                </a:lnTo>
                <a:lnTo>
                  <a:pt x="34" y="503"/>
                </a:lnTo>
                <a:lnTo>
                  <a:pt x="33" y="504"/>
                </a:lnTo>
                <a:lnTo>
                  <a:pt x="33" y="504"/>
                </a:lnTo>
                <a:lnTo>
                  <a:pt x="33" y="504"/>
                </a:lnTo>
                <a:lnTo>
                  <a:pt x="34" y="504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4"/>
                </a:lnTo>
                <a:lnTo>
                  <a:pt x="35" y="504"/>
                </a:lnTo>
                <a:lnTo>
                  <a:pt x="36" y="503"/>
                </a:lnTo>
                <a:lnTo>
                  <a:pt x="36" y="504"/>
                </a:lnTo>
                <a:lnTo>
                  <a:pt x="36" y="506"/>
                </a:lnTo>
                <a:lnTo>
                  <a:pt x="36" y="506"/>
                </a:lnTo>
                <a:lnTo>
                  <a:pt x="35" y="508"/>
                </a:lnTo>
                <a:lnTo>
                  <a:pt x="34" y="511"/>
                </a:lnTo>
                <a:lnTo>
                  <a:pt x="34" y="511"/>
                </a:lnTo>
                <a:lnTo>
                  <a:pt x="35" y="511"/>
                </a:lnTo>
                <a:lnTo>
                  <a:pt x="35" y="509"/>
                </a:lnTo>
                <a:lnTo>
                  <a:pt x="35" y="508"/>
                </a:lnTo>
                <a:lnTo>
                  <a:pt x="35" y="508"/>
                </a:lnTo>
                <a:lnTo>
                  <a:pt x="36" y="508"/>
                </a:lnTo>
                <a:lnTo>
                  <a:pt x="36" y="509"/>
                </a:lnTo>
                <a:lnTo>
                  <a:pt x="36" y="511"/>
                </a:lnTo>
                <a:lnTo>
                  <a:pt x="36" y="511"/>
                </a:lnTo>
                <a:lnTo>
                  <a:pt x="36" y="516"/>
                </a:lnTo>
                <a:lnTo>
                  <a:pt x="36" y="521"/>
                </a:lnTo>
                <a:lnTo>
                  <a:pt x="36" y="521"/>
                </a:lnTo>
                <a:lnTo>
                  <a:pt x="35" y="521"/>
                </a:lnTo>
                <a:lnTo>
                  <a:pt x="35" y="519"/>
                </a:lnTo>
                <a:lnTo>
                  <a:pt x="35" y="519"/>
                </a:lnTo>
                <a:lnTo>
                  <a:pt x="34" y="519"/>
                </a:lnTo>
                <a:lnTo>
                  <a:pt x="34" y="521"/>
                </a:lnTo>
                <a:lnTo>
                  <a:pt x="36" y="523"/>
                </a:lnTo>
                <a:lnTo>
                  <a:pt x="36" y="523"/>
                </a:lnTo>
                <a:lnTo>
                  <a:pt x="36" y="526"/>
                </a:lnTo>
                <a:lnTo>
                  <a:pt x="35" y="528"/>
                </a:lnTo>
                <a:lnTo>
                  <a:pt x="34" y="529"/>
                </a:lnTo>
                <a:lnTo>
                  <a:pt x="34" y="532"/>
                </a:lnTo>
                <a:lnTo>
                  <a:pt x="34" y="532"/>
                </a:lnTo>
                <a:lnTo>
                  <a:pt x="35" y="532"/>
                </a:lnTo>
                <a:lnTo>
                  <a:pt x="35" y="531"/>
                </a:lnTo>
                <a:lnTo>
                  <a:pt x="35" y="528"/>
                </a:lnTo>
                <a:lnTo>
                  <a:pt x="35" y="528"/>
                </a:lnTo>
                <a:lnTo>
                  <a:pt x="36" y="532"/>
                </a:lnTo>
                <a:lnTo>
                  <a:pt x="36" y="536"/>
                </a:lnTo>
                <a:lnTo>
                  <a:pt x="36" y="536"/>
                </a:lnTo>
                <a:lnTo>
                  <a:pt x="35" y="542"/>
                </a:lnTo>
                <a:lnTo>
                  <a:pt x="35" y="542"/>
                </a:lnTo>
                <a:lnTo>
                  <a:pt x="36" y="543"/>
                </a:lnTo>
                <a:lnTo>
                  <a:pt x="36" y="543"/>
                </a:lnTo>
                <a:lnTo>
                  <a:pt x="35" y="543"/>
                </a:lnTo>
                <a:lnTo>
                  <a:pt x="35" y="543"/>
                </a:lnTo>
                <a:lnTo>
                  <a:pt x="35" y="543"/>
                </a:lnTo>
                <a:lnTo>
                  <a:pt x="36" y="547"/>
                </a:lnTo>
                <a:lnTo>
                  <a:pt x="36" y="547"/>
                </a:lnTo>
                <a:lnTo>
                  <a:pt x="35" y="549"/>
                </a:lnTo>
                <a:lnTo>
                  <a:pt x="34" y="551"/>
                </a:lnTo>
                <a:lnTo>
                  <a:pt x="34" y="551"/>
                </a:lnTo>
                <a:lnTo>
                  <a:pt x="34" y="552"/>
                </a:lnTo>
                <a:lnTo>
                  <a:pt x="35" y="552"/>
                </a:lnTo>
                <a:lnTo>
                  <a:pt x="35" y="552"/>
                </a:lnTo>
                <a:lnTo>
                  <a:pt x="35" y="559"/>
                </a:lnTo>
                <a:lnTo>
                  <a:pt x="34" y="563"/>
                </a:lnTo>
                <a:lnTo>
                  <a:pt x="33" y="566"/>
                </a:lnTo>
                <a:lnTo>
                  <a:pt x="33" y="566"/>
                </a:lnTo>
                <a:lnTo>
                  <a:pt x="34" y="567"/>
                </a:lnTo>
                <a:lnTo>
                  <a:pt x="34" y="566"/>
                </a:lnTo>
                <a:lnTo>
                  <a:pt x="34" y="566"/>
                </a:lnTo>
                <a:lnTo>
                  <a:pt x="34" y="571"/>
                </a:lnTo>
                <a:lnTo>
                  <a:pt x="31" y="574"/>
                </a:lnTo>
                <a:lnTo>
                  <a:pt x="31" y="574"/>
                </a:lnTo>
                <a:lnTo>
                  <a:pt x="34" y="579"/>
                </a:lnTo>
                <a:lnTo>
                  <a:pt x="34" y="579"/>
                </a:lnTo>
                <a:lnTo>
                  <a:pt x="29" y="596"/>
                </a:lnTo>
                <a:lnTo>
                  <a:pt x="29" y="596"/>
                </a:lnTo>
                <a:lnTo>
                  <a:pt x="27" y="598"/>
                </a:lnTo>
                <a:lnTo>
                  <a:pt x="23" y="598"/>
                </a:lnTo>
                <a:lnTo>
                  <a:pt x="23" y="598"/>
                </a:lnTo>
                <a:lnTo>
                  <a:pt x="24" y="606"/>
                </a:lnTo>
                <a:lnTo>
                  <a:pt x="23" y="613"/>
                </a:lnTo>
                <a:lnTo>
                  <a:pt x="23" y="613"/>
                </a:lnTo>
                <a:lnTo>
                  <a:pt x="25" y="614"/>
                </a:lnTo>
                <a:lnTo>
                  <a:pt x="25" y="614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7" y="617"/>
                </a:lnTo>
                <a:lnTo>
                  <a:pt x="27" y="617"/>
                </a:lnTo>
                <a:lnTo>
                  <a:pt x="27" y="614"/>
                </a:lnTo>
                <a:lnTo>
                  <a:pt x="25" y="613"/>
                </a:lnTo>
                <a:lnTo>
                  <a:pt x="25" y="612"/>
                </a:lnTo>
                <a:lnTo>
                  <a:pt x="25" y="611"/>
                </a:lnTo>
                <a:lnTo>
                  <a:pt x="25" y="611"/>
                </a:lnTo>
                <a:lnTo>
                  <a:pt x="27" y="613"/>
                </a:lnTo>
                <a:lnTo>
                  <a:pt x="28" y="617"/>
                </a:lnTo>
                <a:lnTo>
                  <a:pt x="28" y="617"/>
                </a:lnTo>
                <a:lnTo>
                  <a:pt x="29" y="614"/>
                </a:lnTo>
                <a:lnTo>
                  <a:pt x="29" y="614"/>
                </a:lnTo>
                <a:lnTo>
                  <a:pt x="29" y="616"/>
                </a:lnTo>
                <a:lnTo>
                  <a:pt x="29" y="616"/>
                </a:lnTo>
                <a:lnTo>
                  <a:pt x="29" y="616"/>
                </a:lnTo>
                <a:lnTo>
                  <a:pt x="28" y="617"/>
                </a:lnTo>
                <a:lnTo>
                  <a:pt x="27" y="618"/>
                </a:lnTo>
                <a:lnTo>
                  <a:pt x="27" y="618"/>
                </a:lnTo>
                <a:lnTo>
                  <a:pt x="27" y="621"/>
                </a:lnTo>
                <a:lnTo>
                  <a:pt x="27" y="621"/>
                </a:lnTo>
                <a:lnTo>
                  <a:pt x="27" y="623"/>
                </a:lnTo>
                <a:lnTo>
                  <a:pt x="27" y="623"/>
                </a:lnTo>
                <a:lnTo>
                  <a:pt x="27" y="624"/>
                </a:lnTo>
                <a:lnTo>
                  <a:pt x="28" y="624"/>
                </a:lnTo>
                <a:lnTo>
                  <a:pt x="28" y="627"/>
                </a:lnTo>
                <a:lnTo>
                  <a:pt x="28" y="627"/>
                </a:lnTo>
                <a:lnTo>
                  <a:pt x="27" y="627"/>
                </a:lnTo>
                <a:lnTo>
                  <a:pt x="27" y="628"/>
                </a:lnTo>
                <a:lnTo>
                  <a:pt x="27" y="631"/>
                </a:lnTo>
                <a:lnTo>
                  <a:pt x="25" y="632"/>
                </a:lnTo>
                <a:lnTo>
                  <a:pt x="25" y="632"/>
                </a:lnTo>
                <a:lnTo>
                  <a:pt x="25" y="632"/>
                </a:lnTo>
                <a:lnTo>
                  <a:pt x="27" y="632"/>
                </a:lnTo>
                <a:lnTo>
                  <a:pt x="28" y="631"/>
                </a:lnTo>
                <a:lnTo>
                  <a:pt x="28" y="632"/>
                </a:lnTo>
                <a:lnTo>
                  <a:pt x="28" y="632"/>
                </a:lnTo>
                <a:lnTo>
                  <a:pt x="28" y="634"/>
                </a:lnTo>
                <a:lnTo>
                  <a:pt x="28" y="634"/>
                </a:lnTo>
                <a:lnTo>
                  <a:pt x="27" y="634"/>
                </a:lnTo>
                <a:lnTo>
                  <a:pt x="27" y="634"/>
                </a:lnTo>
                <a:lnTo>
                  <a:pt x="28" y="636"/>
                </a:lnTo>
                <a:lnTo>
                  <a:pt x="28" y="638"/>
                </a:lnTo>
                <a:lnTo>
                  <a:pt x="29" y="639"/>
                </a:lnTo>
                <a:lnTo>
                  <a:pt x="30" y="639"/>
                </a:lnTo>
                <a:lnTo>
                  <a:pt x="30" y="639"/>
                </a:lnTo>
                <a:lnTo>
                  <a:pt x="30" y="638"/>
                </a:lnTo>
                <a:lnTo>
                  <a:pt x="29" y="637"/>
                </a:lnTo>
                <a:lnTo>
                  <a:pt x="29" y="636"/>
                </a:lnTo>
                <a:lnTo>
                  <a:pt x="29" y="636"/>
                </a:lnTo>
                <a:lnTo>
                  <a:pt x="29" y="636"/>
                </a:lnTo>
                <a:lnTo>
                  <a:pt x="30" y="636"/>
                </a:lnTo>
                <a:lnTo>
                  <a:pt x="30" y="637"/>
                </a:lnTo>
                <a:lnTo>
                  <a:pt x="31" y="639"/>
                </a:lnTo>
                <a:lnTo>
                  <a:pt x="31" y="639"/>
                </a:lnTo>
                <a:lnTo>
                  <a:pt x="33" y="642"/>
                </a:lnTo>
                <a:lnTo>
                  <a:pt x="33" y="642"/>
                </a:lnTo>
                <a:lnTo>
                  <a:pt x="35" y="648"/>
                </a:lnTo>
                <a:lnTo>
                  <a:pt x="35" y="648"/>
                </a:lnTo>
                <a:lnTo>
                  <a:pt x="36" y="651"/>
                </a:lnTo>
                <a:lnTo>
                  <a:pt x="36" y="653"/>
                </a:lnTo>
                <a:lnTo>
                  <a:pt x="36" y="653"/>
                </a:lnTo>
                <a:lnTo>
                  <a:pt x="39" y="657"/>
                </a:lnTo>
                <a:lnTo>
                  <a:pt x="41" y="662"/>
                </a:lnTo>
                <a:lnTo>
                  <a:pt x="41" y="662"/>
                </a:lnTo>
                <a:lnTo>
                  <a:pt x="46" y="664"/>
                </a:lnTo>
                <a:lnTo>
                  <a:pt x="46" y="664"/>
                </a:lnTo>
                <a:lnTo>
                  <a:pt x="45" y="662"/>
                </a:lnTo>
                <a:lnTo>
                  <a:pt x="42" y="661"/>
                </a:lnTo>
                <a:lnTo>
                  <a:pt x="41" y="658"/>
                </a:lnTo>
                <a:lnTo>
                  <a:pt x="40" y="657"/>
                </a:lnTo>
                <a:lnTo>
                  <a:pt x="40" y="657"/>
                </a:lnTo>
                <a:lnTo>
                  <a:pt x="42" y="657"/>
                </a:lnTo>
                <a:lnTo>
                  <a:pt x="43" y="658"/>
                </a:lnTo>
                <a:lnTo>
                  <a:pt x="46" y="662"/>
                </a:lnTo>
                <a:lnTo>
                  <a:pt x="46" y="662"/>
                </a:lnTo>
                <a:lnTo>
                  <a:pt x="47" y="666"/>
                </a:lnTo>
                <a:lnTo>
                  <a:pt x="51" y="669"/>
                </a:lnTo>
                <a:lnTo>
                  <a:pt x="51" y="669"/>
                </a:lnTo>
                <a:lnTo>
                  <a:pt x="51" y="669"/>
                </a:lnTo>
                <a:lnTo>
                  <a:pt x="50" y="669"/>
                </a:lnTo>
                <a:lnTo>
                  <a:pt x="47" y="669"/>
                </a:lnTo>
                <a:lnTo>
                  <a:pt x="47" y="669"/>
                </a:lnTo>
                <a:lnTo>
                  <a:pt x="51" y="671"/>
                </a:lnTo>
                <a:lnTo>
                  <a:pt x="53" y="672"/>
                </a:lnTo>
                <a:lnTo>
                  <a:pt x="53" y="672"/>
                </a:lnTo>
                <a:lnTo>
                  <a:pt x="54" y="673"/>
                </a:lnTo>
                <a:lnTo>
                  <a:pt x="56" y="674"/>
                </a:lnTo>
                <a:lnTo>
                  <a:pt x="58" y="677"/>
                </a:lnTo>
                <a:lnTo>
                  <a:pt x="58" y="677"/>
                </a:lnTo>
                <a:lnTo>
                  <a:pt x="58" y="677"/>
                </a:lnTo>
                <a:lnTo>
                  <a:pt x="57" y="676"/>
                </a:lnTo>
                <a:lnTo>
                  <a:pt x="57" y="674"/>
                </a:lnTo>
                <a:lnTo>
                  <a:pt x="57" y="674"/>
                </a:lnTo>
                <a:lnTo>
                  <a:pt x="57" y="674"/>
                </a:lnTo>
                <a:lnTo>
                  <a:pt x="60" y="676"/>
                </a:lnTo>
                <a:lnTo>
                  <a:pt x="62" y="677"/>
                </a:lnTo>
                <a:lnTo>
                  <a:pt x="63" y="677"/>
                </a:lnTo>
                <a:lnTo>
                  <a:pt x="63" y="677"/>
                </a:lnTo>
                <a:lnTo>
                  <a:pt x="65" y="679"/>
                </a:lnTo>
                <a:lnTo>
                  <a:pt x="66" y="682"/>
                </a:lnTo>
                <a:lnTo>
                  <a:pt x="66" y="682"/>
                </a:lnTo>
                <a:lnTo>
                  <a:pt x="68" y="682"/>
                </a:lnTo>
                <a:lnTo>
                  <a:pt x="69" y="682"/>
                </a:lnTo>
                <a:lnTo>
                  <a:pt x="69" y="681"/>
                </a:lnTo>
                <a:lnTo>
                  <a:pt x="69" y="681"/>
                </a:lnTo>
                <a:lnTo>
                  <a:pt x="71" y="682"/>
                </a:lnTo>
                <a:lnTo>
                  <a:pt x="71" y="682"/>
                </a:lnTo>
                <a:lnTo>
                  <a:pt x="72" y="682"/>
                </a:lnTo>
                <a:lnTo>
                  <a:pt x="72" y="682"/>
                </a:lnTo>
                <a:lnTo>
                  <a:pt x="74" y="682"/>
                </a:lnTo>
                <a:lnTo>
                  <a:pt x="75" y="683"/>
                </a:lnTo>
                <a:lnTo>
                  <a:pt x="76" y="686"/>
                </a:lnTo>
                <a:lnTo>
                  <a:pt x="76" y="686"/>
                </a:lnTo>
                <a:lnTo>
                  <a:pt x="76" y="686"/>
                </a:lnTo>
                <a:lnTo>
                  <a:pt x="76" y="684"/>
                </a:lnTo>
                <a:lnTo>
                  <a:pt x="75" y="683"/>
                </a:lnTo>
                <a:lnTo>
                  <a:pt x="76" y="683"/>
                </a:lnTo>
                <a:lnTo>
                  <a:pt x="76" y="683"/>
                </a:lnTo>
                <a:lnTo>
                  <a:pt x="80" y="684"/>
                </a:lnTo>
                <a:lnTo>
                  <a:pt x="83" y="686"/>
                </a:lnTo>
                <a:lnTo>
                  <a:pt x="89" y="687"/>
                </a:lnTo>
                <a:lnTo>
                  <a:pt x="89" y="687"/>
                </a:lnTo>
                <a:lnTo>
                  <a:pt x="91" y="686"/>
                </a:lnTo>
                <a:lnTo>
                  <a:pt x="92" y="686"/>
                </a:lnTo>
                <a:lnTo>
                  <a:pt x="92" y="686"/>
                </a:lnTo>
                <a:lnTo>
                  <a:pt x="92" y="687"/>
                </a:lnTo>
                <a:lnTo>
                  <a:pt x="92" y="687"/>
                </a:lnTo>
                <a:lnTo>
                  <a:pt x="93" y="688"/>
                </a:lnTo>
                <a:lnTo>
                  <a:pt x="94" y="688"/>
                </a:lnTo>
                <a:lnTo>
                  <a:pt x="94" y="688"/>
                </a:lnTo>
                <a:lnTo>
                  <a:pt x="97" y="687"/>
                </a:lnTo>
                <a:lnTo>
                  <a:pt x="98" y="687"/>
                </a:lnTo>
                <a:lnTo>
                  <a:pt x="98" y="686"/>
                </a:lnTo>
                <a:lnTo>
                  <a:pt x="98" y="686"/>
                </a:lnTo>
                <a:lnTo>
                  <a:pt x="99" y="686"/>
                </a:lnTo>
                <a:lnTo>
                  <a:pt x="99" y="686"/>
                </a:lnTo>
                <a:lnTo>
                  <a:pt x="100" y="687"/>
                </a:lnTo>
                <a:lnTo>
                  <a:pt x="100" y="687"/>
                </a:lnTo>
                <a:lnTo>
                  <a:pt x="100" y="686"/>
                </a:lnTo>
                <a:lnTo>
                  <a:pt x="100" y="686"/>
                </a:lnTo>
                <a:lnTo>
                  <a:pt x="100" y="684"/>
                </a:lnTo>
                <a:lnTo>
                  <a:pt x="100" y="684"/>
                </a:lnTo>
                <a:lnTo>
                  <a:pt x="100" y="684"/>
                </a:lnTo>
                <a:lnTo>
                  <a:pt x="110" y="684"/>
                </a:lnTo>
                <a:lnTo>
                  <a:pt x="117" y="683"/>
                </a:lnTo>
                <a:lnTo>
                  <a:pt x="117" y="683"/>
                </a:lnTo>
                <a:lnTo>
                  <a:pt x="120" y="683"/>
                </a:lnTo>
                <a:lnTo>
                  <a:pt x="120" y="683"/>
                </a:lnTo>
                <a:lnTo>
                  <a:pt x="121" y="682"/>
                </a:lnTo>
                <a:lnTo>
                  <a:pt x="124" y="682"/>
                </a:lnTo>
                <a:lnTo>
                  <a:pt x="124" y="682"/>
                </a:lnTo>
                <a:lnTo>
                  <a:pt x="126" y="682"/>
                </a:lnTo>
                <a:lnTo>
                  <a:pt x="127" y="682"/>
                </a:lnTo>
                <a:lnTo>
                  <a:pt x="127" y="682"/>
                </a:lnTo>
                <a:lnTo>
                  <a:pt x="134" y="681"/>
                </a:lnTo>
                <a:lnTo>
                  <a:pt x="134" y="681"/>
                </a:lnTo>
                <a:lnTo>
                  <a:pt x="138" y="679"/>
                </a:lnTo>
                <a:lnTo>
                  <a:pt x="143" y="679"/>
                </a:lnTo>
                <a:lnTo>
                  <a:pt x="146" y="681"/>
                </a:lnTo>
                <a:lnTo>
                  <a:pt x="149" y="683"/>
                </a:lnTo>
                <a:lnTo>
                  <a:pt x="149" y="683"/>
                </a:lnTo>
                <a:lnTo>
                  <a:pt x="150" y="686"/>
                </a:lnTo>
                <a:lnTo>
                  <a:pt x="151" y="687"/>
                </a:lnTo>
                <a:lnTo>
                  <a:pt x="151" y="687"/>
                </a:lnTo>
                <a:lnTo>
                  <a:pt x="151" y="688"/>
                </a:lnTo>
                <a:lnTo>
                  <a:pt x="149" y="688"/>
                </a:lnTo>
                <a:lnTo>
                  <a:pt x="149" y="688"/>
                </a:lnTo>
                <a:lnTo>
                  <a:pt x="150" y="689"/>
                </a:lnTo>
                <a:lnTo>
                  <a:pt x="150" y="691"/>
                </a:lnTo>
                <a:lnTo>
                  <a:pt x="150" y="693"/>
                </a:lnTo>
                <a:lnTo>
                  <a:pt x="152" y="693"/>
                </a:lnTo>
                <a:lnTo>
                  <a:pt x="152" y="693"/>
                </a:lnTo>
                <a:lnTo>
                  <a:pt x="151" y="694"/>
                </a:lnTo>
                <a:lnTo>
                  <a:pt x="150" y="696"/>
                </a:lnTo>
                <a:lnTo>
                  <a:pt x="150" y="698"/>
                </a:lnTo>
                <a:lnTo>
                  <a:pt x="150" y="698"/>
                </a:lnTo>
                <a:lnTo>
                  <a:pt x="149" y="698"/>
                </a:lnTo>
                <a:lnTo>
                  <a:pt x="147" y="698"/>
                </a:lnTo>
                <a:lnTo>
                  <a:pt x="147" y="699"/>
                </a:lnTo>
                <a:lnTo>
                  <a:pt x="147" y="699"/>
                </a:lnTo>
                <a:lnTo>
                  <a:pt x="138" y="699"/>
                </a:lnTo>
                <a:lnTo>
                  <a:pt x="128" y="701"/>
                </a:lnTo>
                <a:lnTo>
                  <a:pt x="128" y="701"/>
                </a:lnTo>
                <a:lnTo>
                  <a:pt x="124" y="699"/>
                </a:lnTo>
                <a:lnTo>
                  <a:pt x="124" y="699"/>
                </a:lnTo>
                <a:lnTo>
                  <a:pt x="120" y="701"/>
                </a:lnTo>
                <a:lnTo>
                  <a:pt x="120" y="701"/>
                </a:lnTo>
                <a:lnTo>
                  <a:pt x="117" y="701"/>
                </a:lnTo>
                <a:lnTo>
                  <a:pt x="117" y="701"/>
                </a:lnTo>
                <a:lnTo>
                  <a:pt x="114" y="702"/>
                </a:lnTo>
                <a:lnTo>
                  <a:pt x="112" y="702"/>
                </a:lnTo>
                <a:lnTo>
                  <a:pt x="111" y="701"/>
                </a:lnTo>
                <a:lnTo>
                  <a:pt x="111" y="701"/>
                </a:lnTo>
                <a:lnTo>
                  <a:pt x="111" y="702"/>
                </a:lnTo>
                <a:lnTo>
                  <a:pt x="110" y="702"/>
                </a:lnTo>
                <a:lnTo>
                  <a:pt x="110" y="702"/>
                </a:lnTo>
                <a:lnTo>
                  <a:pt x="104" y="702"/>
                </a:lnTo>
                <a:lnTo>
                  <a:pt x="104" y="702"/>
                </a:lnTo>
                <a:lnTo>
                  <a:pt x="101" y="701"/>
                </a:lnTo>
                <a:lnTo>
                  <a:pt x="101" y="701"/>
                </a:lnTo>
                <a:lnTo>
                  <a:pt x="99" y="702"/>
                </a:lnTo>
                <a:lnTo>
                  <a:pt x="99" y="702"/>
                </a:lnTo>
                <a:lnTo>
                  <a:pt x="97" y="702"/>
                </a:lnTo>
                <a:lnTo>
                  <a:pt x="94" y="701"/>
                </a:lnTo>
                <a:lnTo>
                  <a:pt x="94" y="701"/>
                </a:lnTo>
                <a:lnTo>
                  <a:pt x="91" y="702"/>
                </a:lnTo>
                <a:lnTo>
                  <a:pt x="91" y="702"/>
                </a:lnTo>
                <a:lnTo>
                  <a:pt x="87" y="702"/>
                </a:lnTo>
                <a:lnTo>
                  <a:pt x="82" y="701"/>
                </a:lnTo>
                <a:lnTo>
                  <a:pt x="82" y="701"/>
                </a:lnTo>
                <a:lnTo>
                  <a:pt x="81" y="701"/>
                </a:lnTo>
                <a:lnTo>
                  <a:pt x="80" y="701"/>
                </a:lnTo>
                <a:lnTo>
                  <a:pt x="80" y="701"/>
                </a:lnTo>
                <a:lnTo>
                  <a:pt x="71" y="698"/>
                </a:lnTo>
                <a:lnTo>
                  <a:pt x="59" y="694"/>
                </a:lnTo>
                <a:lnTo>
                  <a:pt x="59" y="694"/>
                </a:lnTo>
                <a:lnTo>
                  <a:pt x="59" y="693"/>
                </a:lnTo>
                <a:lnTo>
                  <a:pt x="60" y="692"/>
                </a:lnTo>
                <a:lnTo>
                  <a:pt x="60" y="692"/>
                </a:lnTo>
                <a:lnTo>
                  <a:pt x="59" y="691"/>
                </a:lnTo>
                <a:lnTo>
                  <a:pt x="59" y="691"/>
                </a:lnTo>
                <a:lnTo>
                  <a:pt x="58" y="691"/>
                </a:lnTo>
                <a:lnTo>
                  <a:pt x="58" y="692"/>
                </a:lnTo>
                <a:lnTo>
                  <a:pt x="58" y="692"/>
                </a:lnTo>
                <a:lnTo>
                  <a:pt x="57" y="693"/>
                </a:lnTo>
                <a:lnTo>
                  <a:pt x="57" y="693"/>
                </a:lnTo>
                <a:lnTo>
                  <a:pt x="43" y="682"/>
                </a:lnTo>
                <a:lnTo>
                  <a:pt x="43" y="682"/>
                </a:lnTo>
                <a:lnTo>
                  <a:pt x="45" y="682"/>
                </a:lnTo>
                <a:lnTo>
                  <a:pt x="46" y="683"/>
                </a:lnTo>
                <a:lnTo>
                  <a:pt x="46" y="683"/>
                </a:lnTo>
                <a:lnTo>
                  <a:pt x="45" y="682"/>
                </a:lnTo>
                <a:lnTo>
                  <a:pt x="43" y="681"/>
                </a:lnTo>
                <a:lnTo>
                  <a:pt x="41" y="682"/>
                </a:lnTo>
                <a:lnTo>
                  <a:pt x="41" y="682"/>
                </a:lnTo>
                <a:lnTo>
                  <a:pt x="40" y="681"/>
                </a:lnTo>
                <a:lnTo>
                  <a:pt x="41" y="679"/>
                </a:lnTo>
                <a:lnTo>
                  <a:pt x="42" y="679"/>
                </a:lnTo>
                <a:lnTo>
                  <a:pt x="41" y="679"/>
                </a:lnTo>
                <a:lnTo>
                  <a:pt x="41" y="679"/>
                </a:lnTo>
                <a:lnTo>
                  <a:pt x="40" y="678"/>
                </a:lnTo>
                <a:lnTo>
                  <a:pt x="39" y="678"/>
                </a:lnTo>
                <a:lnTo>
                  <a:pt x="39" y="678"/>
                </a:lnTo>
                <a:lnTo>
                  <a:pt x="35" y="673"/>
                </a:lnTo>
                <a:lnTo>
                  <a:pt x="35" y="673"/>
                </a:lnTo>
                <a:lnTo>
                  <a:pt x="35" y="672"/>
                </a:lnTo>
                <a:lnTo>
                  <a:pt x="36" y="672"/>
                </a:lnTo>
                <a:lnTo>
                  <a:pt x="35" y="669"/>
                </a:lnTo>
                <a:lnTo>
                  <a:pt x="35" y="669"/>
                </a:lnTo>
                <a:lnTo>
                  <a:pt x="34" y="669"/>
                </a:lnTo>
                <a:lnTo>
                  <a:pt x="34" y="671"/>
                </a:lnTo>
                <a:lnTo>
                  <a:pt x="34" y="671"/>
                </a:lnTo>
                <a:lnTo>
                  <a:pt x="31" y="669"/>
                </a:lnTo>
                <a:lnTo>
                  <a:pt x="31" y="669"/>
                </a:lnTo>
                <a:lnTo>
                  <a:pt x="31" y="668"/>
                </a:lnTo>
                <a:lnTo>
                  <a:pt x="31" y="668"/>
                </a:lnTo>
                <a:lnTo>
                  <a:pt x="33" y="668"/>
                </a:lnTo>
                <a:lnTo>
                  <a:pt x="33" y="667"/>
                </a:lnTo>
                <a:lnTo>
                  <a:pt x="33" y="667"/>
                </a:lnTo>
                <a:lnTo>
                  <a:pt x="33" y="666"/>
                </a:lnTo>
                <a:lnTo>
                  <a:pt x="31" y="664"/>
                </a:lnTo>
                <a:lnTo>
                  <a:pt x="31" y="664"/>
                </a:lnTo>
                <a:lnTo>
                  <a:pt x="30" y="663"/>
                </a:lnTo>
                <a:lnTo>
                  <a:pt x="29" y="664"/>
                </a:lnTo>
                <a:lnTo>
                  <a:pt x="28" y="666"/>
                </a:lnTo>
                <a:lnTo>
                  <a:pt x="28" y="666"/>
                </a:lnTo>
                <a:lnTo>
                  <a:pt x="24" y="659"/>
                </a:lnTo>
                <a:lnTo>
                  <a:pt x="24" y="659"/>
                </a:lnTo>
                <a:lnTo>
                  <a:pt x="25" y="659"/>
                </a:lnTo>
                <a:lnTo>
                  <a:pt x="27" y="659"/>
                </a:lnTo>
                <a:lnTo>
                  <a:pt x="27" y="659"/>
                </a:lnTo>
                <a:lnTo>
                  <a:pt x="25" y="657"/>
                </a:lnTo>
                <a:lnTo>
                  <a:pt x="24" y="656"/>
                </a:lnTo>
                <a:lnTo>
                  <a:pt x="23" y="657"/>
                </a:lnTo>
                <a:lnTo>
                  <a:pt x="23" y="657"/>
                </a:lnTo>
                <a:lnTo>
                  <a:pt x="21" y="651"/>
                </a:lnTo>
                <a:lnTo>
                  <a:pt x="22" y="647"/>
                </a:lnTo>
                <a:lnTo>
                  <a:pt x="22" y="647"/>
                </a:lnTo>
                <a:lnTo>
                  <a:pt x="21" y="644"/>
                </a:lnTo>
                <a:lnTo>
                  <a:pt x="19" y="643"/>
                </a:lnTo>
                <a:lnTo>
                  <a:pt x="21" y="643"/>
                </a:lnTo>
                <a:lnTo>
                  <a:pt x="21" y="643"/>
                </a:lnTo>
                <a:lnTo>
                  <a:pt x="19" y="642"/>
                </a:lnTo>
                <a:lnTo>
                  <a:pt x="19" y="643"/>
                </a:lnTo>
                <a:lnTo>
                  <a:pt x="18" y="643"/>
                </a:lnTo>
                <a:lnTo>
                  <a:pt x="18" y="641"/>
                </a:lnTo>
                <a:lnTo>
                  <a:pt x="18" y="641"/>
                </a:lnTo>
                <a:lnTo>
                  <a:pt x="18" y="643"/>
                </a:lnTo>
                <a:lnTo>
                  <a:pt x="18" y="643"/>
                </a:lnTo>
                <a:lnTo>
                  <a:pt x="16" y="639"/>
                </a:lnTo>
                <a:lnTo>
                  <a:pt x="16" y="639"/>
                </a:lnTo>
                <a:lnTo>
                  <a:pt x="16" y="637"/>
                </a:lnTo>
                <a:lnTo>
                  <a:pt x="17" y="637"/>
                </a:lnTo>
                <a:lnTo>
                  <a:pt x="17" y="637"/>
                </a:lnTo>
                <a:lnTo>
                  <a:pt x="17" y="634"/>
                </a:lnTo>
                <a:lnTo>
                  <a:pt x="16" y="634"/>
                </a:lnTo>
                <a:lnTo>
                  <a:pt x="14" y="633"/>
                </a:lnTo>
                <a:lnTo>
                  <a:pt x="14" y="632"/>
                </a:lnTo>
                <a:lnTo>
                  <a:pt x="16" y="632"/>
                </a:lnTo>
                <a:lnTo>
                  <a:pt x="16" y="632"/>
                </a:lnTo>
                <a:lnTo>
                  <a:pt x="14" y="629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6" y="624"/>
                </a:lnTo>
                <a:lnTo>
                  <a:pt x="16" y="624"/>
                </a:lnTo>
                <a:lnTo>
                  <a:pt x="14" y="623"/>
                </a:lnTo>
                <a:lnTo>
                  <a:pt x="13" y="621"/>
                </a:lnTo>
                <a:lnTo>
                  <a:pt x="13" y="621"/>
                </a:lnTo>
                <a:lnTo>
                  <a:pt x="13" y="617"/>
                </a:lnTo>
                <a:lnTo>
                  <a:pt x="13" y="617"/>
                </a:lnTo>
                <a:lnTo>
                  <a:pt x="13" y="618"/>
                </a:lnTo>
                <a:lnTo>
                  <a:pt x="13" y="619"/>
                </a:lnTo>
                <a:lnTo>
                  <a:pt x="13" y="619"/>
                </a:lnTo>
                <a:lnTo>
                  <a:pt x="12" y="617"/>
                </a:lnTo>
                <a:lnTo>
                  <a:pt x="12" y="613"/>
                </a:lnTo>
                <a:lnTo>
                  <a:pt x="12" y="613"/>
                </a:lnTo>
                <a:lnTo>
                  <a:pt x="12" y="606"/>
                </a:lnTo>
                <a:lnTo>
                  <a:pt x="12" y="606"/>
                </a:lnTo>
                <a:lnTo>
                  <a:pt x="14" y="603"/>
                </a:lnTo>
                <a:lnTo>
                  <a:pt x="18" y="601"/>
                </a:lnTo>
                <a:lnTo>
                  <a:pt x="18" y="601"/>
                </a:lnTo>
                <a:lnTo>
                  <a:pt x="17" y="599"/>
                </a:lnTo>
                <a:lnTo>
                  <a:pt x="17" y="599"/>
                </a:lnTo>
                <a:lnTo>
                  <a:pt x="17" y="598"/>
                </a:lnTo>
                <a:lnTo>
                  <a:pt x="17" y="597"/>
                </a:lnTo>
                <a:lnTo>
                  <a:pt x="17" y="597"/>
                </a:lnTo>
                <a:lnTo>
                  <a:pt x="16" y="598"/>
                </a:lnTo>
                <a:lnTo>
                  <a:pt x="14" y="597"/>
                </a:lnTo>
                <a:lnTo>
                  <a:pt x="13" y="597"/>
                </a:lnTo>
                <a:lnTo>
                  <a:pt x="13" y="598"/>
                </a:lnTo>
                <a:lnTo>
                  <a:pt x="13" y="598"/>
                </a:lnTo>
                <a:lnTo>
                  <a:pt x="12" y="597"/>
                </a:lnTo>
                <a:lnTo>
                  <a:pt x="12" y="594"/>
                </a:lnTo>
                <a:lnTo>
                  <a:pt x="12" y="594"/>
                </a:lnTo>
                <a:lnTo>
                  <a:pt x="10" y="594"/>
                </a:lnTo>
                <a:lnTo>
                  <a:pt x="10" y="594"/>
                </a:lnTo>
                <a:lnTo>
                  <a:pt x="10" y="588"/>
                </a:lnTo>
                <a:lnTo>
                  <a:pt x="11" y="581"/>
                </a:lnTo>
                <a:lnTo>
                  <a:pt x="12" y="569"/>
                </a:lnTo>
                <a:lnTo>
                  <a:pt x="12" y="569"/>
                </a:lnTo>
                <a:lnTo>
                  <a:pt x="12" y="569"/>
                </a:lnTo>
                <a:lnTo>
                  <a:pt x="13" y="572"/>
                </a:lnTo>
                <a:lnTo>
                  <a:pt x="12" y="576"/>
                </a:lnTo>
                <a:lnTo>
                  <a:pt x="12" y="576"/>
                </a:lnTo>
                <a:lnTo>
                  <a:pt x="12" y="579"/>
                </a:lnTo>
                <a:lnTo>
                  <a:pt x="12" y="582"/>
                </a:lnTo>
                <a:lnTo>
                  <a:pt x="12" y="582"/>
                </a:lnTo>
                <a:lnTo>
                  <a:pt x="13" y="579"/>
                </a:lnTo>
                <a:lnTo>
                  <a:pt x="14" y="578"/>
                </a:lnTo>
                <a:lnTo>
                  <a:pt x="14" y="578"/>
                </a:lnTo>
                <a:lnTo>
                  <a:pt x="14" y="577"/>
                </a:lnTo>
                <a:lnTo>
                  <a:pt x="14" y="576"/>
                </a:lnTo>
                <a:lnTo>
                  <a:pt x="13" y="576"/>
                </a:lnTo>
                <a:lnTo>
                  <a:pt x="13" y="574"/>
                </a:lnTo>
                <a:lnTo>
                  <a:pt x="14" y="574"/>
                </a:lnTo>
                <a:lnTo>
                  <a:pt x="14" y="574"/>
                </a:lnTo>
                <a:lnTo>
                  <a:pt x="14" y="571"/>
                </a:lnTo>
                <a:lnTo>
                  <a:pt x="17" y="568"/>
                </a:lnTo>
                <a:lnTo>
                  <a:pt x="17" y="568"/>
                </a:lnTo>
                <a:lnTo>
                  <a:pt x="16" y="568"/>
                </a:lnTo>
                <a:lnTo>
                  <a:pt x="16" y="567"/>
                </a:lnTo>
                <a:lnTo>
                  <a:pt x="16" y="563"/>
                </a:lnTo>
                <a:lnTo>
                  <a:pt x="16" y="563"/>
                </a:lnTo>
                <a:lnTo>
                  <a:pt x="17" y="562"/>
                </a:lnTo>
                <a:lnTo>
                  <a:pt x="18" y="562"/>
                </a:lnTo>
                <a:lnTo>
                  <a:pt x="18" y="562"/>
                </a:lnTo>
                <a:lnTo>
                  <a:pt x="18" y="561"/>
                </a:lnTo>
                <a:lnTo>
                  <a:pt x="17" y="561"/>
                </a:lnTo>
                <a:lnTo>
                  <a:pt x="17" y="561"/>
                </a:lnTo>
                <a:lnTo>
                  <a:pt x="16" y="561"/>
                </a:lnTo>
                <a:lnTo>
                  <a:pt x="16" y="561"/>
                </a:lnTo>
                <a:lnTo>
                  <a:pt x="17" y="558"/>
                </a:lnTo>
                <a:lnTo>
                  <a:pt x="16" y="557"/>
                </a:lnTo>
                <a:lnTo>
                  <a:pt x="14" y="557"/>
                </a:lnTo>
                <a:lnTo>
                  <a:pt x="14" y="557"/>
                </a:lnTo>
                <a:lnTo>
                  <a:pt x="16" y="551"/>
                </a:lnTo>
                <a:lnTo>
                  <a:pt x="17" y="546"/>
                </a:lnTo>
                <a:lnTo>
                  <a:pt x="17" y="546"/>
                </a:lnTo>
                <a:lnTo>
                  <a:pt x="17" y="547"/>
                </a:lnTo>
                <a:lnTo>
                  <a:pt x="17" y="549"/>
                </a:lnTo>
                <a:lnTo>
                  <a:pt x="16" y="554"/>
                </a:lnTo>
                <a:lnTo>
                  <a:pt x="16" y="554"/>
                </a:lnTo>
                <a:lnTo>
                  <a:pt x="17" y="556"/>
                </a:lnTo>
                <a:lnTo>
                  <a:pt x="19" y="557"/>
                </a:lnTo>
                <a:lnTo>
                  <a:pt x="19" y="557"/>
                </a:lnTo>
                <a:lnTo>
                  <a:pt x="19" y="556"/>
                </a:lnTo>
                <a:lnTo>
                  <a:pt x="17" y="554"/>
                </a:lnTo>
                <a:lnTo>
                  <a:pt x="17" y="554"/>
                </a:lnTo>
                <a:lnTo>
                  <a:pt x="18" y="553"/>
                </a:lnTo>
                <a:lnTo>
                  <a:pt x="18" y="552"/>
                </a:lnTo>
                <a:lnTo>
                  <a:pt x="18" y="547"/>
                </a:lnTo>
                <a:lnTo>
                  <a:pt x="18" y="547"/>
                </a:lnTo>
                <a:lnTo>
                  <a:pt x="19" y="548"/>
                </a:lnTo>
                <a:lnTo>
                  <a:pt x="19" y="548"/>
                </a:lnTo>
                <a:lnTo>
                  <a:pt x="19" y="548"/>
                </a:lnTo>
                <a:lnTo>
                  <a:pt x="19" y="533"/>
                </a:lnTo>
                <a:lnTo>
                  <a:pt x="19" y="533"/>
                </a:lnTo>
                <a:lnTo>
                  <a:pt x="21" y="532"/>
                </a:lnTo>
                <a:lnTo>
                  <a:pt x="21" y="533"/>
                </a:lnTo>
                <a:lnTo>
                  <a:pt x="22" y="533"/>
                </a:lnTo>
                <a:lnTo>
                  <a:pt x="22" y="532"/>
                </a:lnTo>
                <a:lnTo>
                  <a:pt x="22" y="532"/>
                </a:lnTo>
                <a:lnTo>
                  <a:pt x="22" y="532"/>
                </a:lnTo>
                <a:lnTo>
                  <a:pt x="21" y="532"/>
                </a:lnTo>
                <a:lnTo>
                  <a:pt x="21" y="532"/>
                </a:lnTo>
                <a:lnTo>
                  <a:pt x="21" y="529"/>
                </a:lnTo>
                <a:lnTo>
                  <a:pt x="21" y="529"/>
                </a:lnTo>
                <a:lnTo>
                  <a:pt x="21" y="529"/>
                </a:lnTo>
                <a:lnTo>
                  <a:pt x="22" y="531"/>
                </a:lnTo>
                <a:lnTo>
                  <a:pt x="23" y="532"/>
                </a:lnTo>
                <a:lnTo>
                  <a:pt x="23" y="532"/>
                </a:lnTo>
                <a:lnTo>
                  <a:pt x="24" y="532"/>
                </a:lnTo>
                <a:lnTo>
                  <a:pt x="24" y="531"/>
                </a:lnTo>
                <a:lnTo>
                  <a:pt x="23" y="529"/>
                </a:lnTo>
                <a:lnTo>
                  <a:pt x="22" y="529"/>
                </a:lnTo>
                <a:lnTo>
                  <a:pt x="22" y="529"/>
                </a:lnTo>
                <a:lnTo>
                  <a:pt x="22" y="528"/>
                </a:lnTo>
                <a:lnTo>
                  <a:pt x="21" y="528"/>
                </a:lnTo>
                <a:lnTo>
                  <a:pt x="21" y="528"/>
                </a:lnTo>
                <a:lnTo>
                  <a:pt x="22" y="508"/>
                </a:lnTo>
                <a:lnTo>
                  <a:pt x="22" y="497"/>
                </a:lnTo>
                <a:lnTo>
                  <a:pt x="22" y="488"/>
                </a:lnTo>
                <a:lnTo>
                  <a:pt x="22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2"/>
                </a:lnTo>
                <a:lnTo>
                  <a:pt x="21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79"/>
                </a:lnTo>
                <a:lnTo>
                  <a:pt x="23" y="479"/>
                </a:lnTo>
                <a:lnTo>
                  <a:pt x="23" y="479"/>
                </a:lnTo>
                <a:lnTo>
                  <a:pt x="23" y="478"/>
                </a:lnTo>
                <a:lnTo>
                  <a:pt x="24" y="479"/>
                </a:lnTo>
                <a:lnTo>
                  <a:pt x="24" y="482"/>
                </a:lnTo>
                <a:lnTo>
                  <a:pt x="24" y="482"/>
                </a:lnTo>
                <a:lnTo>
                  <a:pt x="27" y="476"/>
                </a:lnTo>
                <a:lnTo>
                  <a:pt x="27" y="476"/>
                </a:lnTo>
                <a:lnTo>
                  <a:pt x="24" y="473"/>
                </a:lnTo>
                <a:lnTo>
                  <a:pt x="22" y="471"/>
                </a:lnTo>
                <a:lnTo>
                  <a:pt x="22" y="471"/>
                </a:lnTo>
                <a:lnTo>
                  <a:pt x="22" y="468"/>
                </a:lnTo>
                <a:lnTo>
                  <a:pt x="24" y="468"/>
                </a:lnTo>
                <a:lnTo>
                  <a:pt x="24" y="468"/>
                </a:lnTo>
                <a:lnTo>
                  <a:pt x="23" y="465"/>
                </a:lnTo>
                <a:lnTo>
                  <a:pt x="23" y="463"/>
                </a:lnTo>
                <a:lnTo>
                  <a:pt x="24" y="455"/>
                </a:lnTo>
                <a:lnTo>
                  <a:pt x="24" y="455"/>
                </a:lnTo>
                <a:lnTo>
                  <a:pt x="25" y="454"/>
                </a:lnTo>
                <a:lnTo>
                  <a:pt x="25" y="454"/>
                </a:lnTo>
                <a:lnTo>
                  <a:pt x="25" y="454"/>
                </a:lnTo>
                <a:lnTo>
                  <a:pt x="24" y="453"/>
                </a:lnTo>
                <a:lnTo>
                  <a:pt x="24" y="453"/>
                </a:lnTo>
                <a:lnTo>
                  <a:pt x="24" y="449"/>
                </a:lnTo>
                <a:lnTo>
                  <a:pt x="24" y="444"/>
                </a:lnTo>
                <a:lnTo>
                  <a:pt x="24" y="444"/>
                </a:lnTo>
                <a:lnTo>
                  <a:pt x="25" y="437"/>
                </a:lnTo>
                <a:lnTo>
                  <a:pt x="27" y="429"/>
                </a:lnTo>
                <a:lnTo>
                  <a:pt x="27" y="429"/>
                </a:lnTo>
                <a:lnTo>
                  <a:pt x="27" y="425"/>
                </a:lnTo>
                <a:lnTo>
                  <a:pt x="27" y="424"/>
                </a:lnTo>
                <a:lnTo>
                  <a:pt x="27" y="423"/>
                </a:lnTo>
                <a:lnTo>
                  <a:pt x="27" y="423"/>
                </a:lnTo>
                <a:lnTo>
                  <a:pt x="25" y="422"/>
                </a:lnTo>
                <a:lnTo>
                  <a:pt x="25" y="422"/>
                </a:lnTo>
                <a:lnTo>
                  <a:pt x="27" y="420"/>
                </a:lnTo>
                <a:lnTo>
                  <a:pt x="28" y="419"/>
                </a:lnTo>
                <a:lnTo>
                  <a:pt x="28" y="419"/>
                </a:lnTo>
                <a:lnTo>
                  <a:pt x="27" y="415"/>
                </a:lnTo>
                <a:lnTo>
                  <a:pt x="27" y="410"/>
                </a:lnTo>
                <a:lnTo>
                  <a:pt x="28" y="400"/>
                </a:lnTo>
                <a:lnTo>
                  <a:pt x="28" y="400"/>
                </a:lnTo>
                <a:lnTo>
                  <a:pt x="28" y="399"/>
                </a:lnTo>
                <a:lnTo>
                  <a:pt x="29" y="400"/>
                </a:lnTo>
                <a:lnTo>
                  <a:pt x="29" y="400"/>
                </a:lnTo>
                <a:lnTo>
                  <a:pt x="30" y="400"/>
                </a:lnTo>
                <a:lnTo>
                  <a:pt x="30" y="400"/>
                </a:lnTo>
                <a:lnTo>
                  <a:pt x="30" y="399"/>
                </a:lnTo>
                <a:lnTo>
                  <a:pt x="29" y="398"/>
                </a:lnTo>
                <a:lnTo>
                  <a:pt x="28" y="397"/>
                </a:lnTo>
                <a:lnTo>
                  <a:pt x="28" y="394"/>
                </a:lnTo>
                <a:lnTo>
                  <a:pt x="28" y="394"/>
                </a:lnTo>
                <a:lnTo>
                  <a:pt x="29" y="395"/>
                </a:lnTo>
                <a:lnTo>
                  <a:pt x="31" y="395"/>
                </a:lnTo>
                <a:lnTo>
                  <a:pt x="31" y="395"/>
                </a:lnTo>
                <a:lnTo>
                  <a:pt x="31" y="394"/>
                </a:lnTo>
                <a:lnTo>
                  <a:pt x="30" y="394"/>
                </a:lnTo>
                <a:lnTo>
                  <a:pt x="30" y="393"/>
                </a:lnTo>
                <a:lnTo>
                  <a:pt x="30" y="392"/>
                </a:lnTo>
                <a:lnTo>
                  <a:pt x="30" y="392"/>
                </a:lnTo>
                <a:lnTo>
                  <a:pt x="31" y="393"/>
                </a:lnTo>
                <a:lnTo>
                  <a:pt x="31" y="394"/>
                </a:lnTo>
                <a:lnTo>
                  <a:pt x="33" y="395"/>
                </a:lnTo>
                <a:lnTo>
                  <a:pt x="33" y="395"/>
                </a:lnTo>
                <a:lnTo>
                  <a:pt x="33" y="394"/>
                </a:lnTo>
                <a:lnTo>
                  <a:pt x="31" y="393"/>
                </a:lnTo>
                <a:lnTo>
                  <a:pt x="31" y="390"/>
                </a:lnTo>
                <a:lnTo>
                  <a:pt x="31" y="389"/>
                </a:lnTo>
                <a:lnTo>
                  <a:pt x="31" y="389"/>
                </a:lnTo>
                <a:lnTo>
                  <a:pt x="33" y="389"/>
                </a:lnTo>
                <a:lnTo>
                  <a:pt x="33" y="392"/>
                </a:lnTo>
                <a:lnTo>
                  <a:pt x="33" y="392"/>
                </a:lnTo>
                <a:lnTo>
                  <a:pt x="34" y="390"/>
                </a:lnTo>
                <a:lnTo>
                  <a:pt x="33" y="389"/>
                </a:lnTo>
                <a:lnTo>
                  <a:pt x="33" y="389"/>
                </a:lnTo>
                <a:lnTo>
                  <a:pt x="33" y="388"/>
                </a:lnTo>
                <a:lnTo>
                  <a:pt x="33" y="388"/>
                </a:lnTo>
                <a:lnTo>
                  <a:pt x="33" y="387"/>
                </a:lnTo>
                <a:lnTo>
                  <a:pt x="33" y="387"/>
                </a:lnTo>
                <a:lnTo>
                  <a:pt x="34" y="384"/>
                </a:lnTo>
                <a:lnTo>
                  <a:pt x="34" y="384"/>
                </a:lnTo>
                <a:lnTo>
                  <a:pt x="31" y="382"/>
                </a:lnTo>
                <a:lnTo>
                  <a:pt x="30" y="380"/>
                </a:lnTo>
                <a:lnTo>
                  <a:pt x="30" y="379"/>
                </a:lnTo>
                <a:lnTo>
                  <a:pt x="30" y="379"/>
                </a:lnTo>
                <a:lnTo>
                  <a:pt x="34" y="380"/>
                </a:lnTo>
                <a:lnTo>
                  <a:pt x="34" y="380"/>
                </a:lnTo>
                <a:lnTo>
                  <a:pt x="33" y="383"/>
                </a:lnTo>
                <a:lnTo>
                  <a:pt x="33" y="383"/>
                </a:lnTo>
                <a:lnTo>
                  <a:pt x="34" y="383"/>
                </a:lnTo>
                <a:lnTo>
                  <a:pt x="35" y="382"/>
                </a:lnTo>
                <a:lnTo>
                  <a:pt x="34" y="378"/>
                </a:lnTo>
                <a:lnTo>
                  <a:pt x="34" y="378"/>
                </a:lnTo>
                <a:lnTo>
                  <a:pt x="36" y="379"/>
                </a:lnTo>
                <a:lnTo>
                  <a:pt x="37" y="379"/>
                </a:lnTo>
                <a:lnTo>
                  <a:pt x="37" y="379"/>
                </a:lnTo>
                <a:lnTo>
                  <a:pt x="35" y="377"/>
                </a:lnTo>
                <a:lnTo>
                  <a:pt x="35" y="377"/>
                </a:lnTo>
                <a:lnTo>
                  <a:pt x="35" y="375"/>
                </a:lnTo>
                <a:lnTo>
                  <a:pt x="36" y="375"/>
                </a:lnTo>
                <a:lnTo>
                  <a:pt x="37" y="374"/>
                </a:lnTo>
                <a:lnTo>
                  <a:pt x="37" y="374"/>
                </a:lnTo>
                <a:lnTo>
                  <a:pt x="39" y="380"/>
                </a:lnTo>
                <a:lnTo>
                  <a:pt x="39" y="383"/>
                </a:lnTo>
                <a:lnTo>
                  <a:pt x="37" y="385"/>
                </a:lnTo>
                <a:lnTo>
                  <a:pt x="37" y="385"/>
                </a:lnTo>
                <a:lnTo>
                  <a:pt x="37" y="387"/>
                </a:lnTo>
                <a:lnTo>
                  <a:pt x="37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90"/>
                </a:lnTo>
                <a:lnTo>
                  <a:pt x="37" y="394"/>
                </a:lnTo>
                <a:lnTo>
                  <a:pt x="37" y="394"/>
                </a:lnTo>
                <a:lnTo>
                  <a:pt x="39" y="394"/>
                </a:lnTo>
                <a:lnTo>
                  <a:pt x="39" y="395"/>
                </a:lnTo>
                <a:lnTo>
                  <a:pt x="39" y="395"/>
                </a:lnTo>
                <a:lnTo>
                  <a:pt x="39" y="399"/>
                </a:lnTo>
                <a:lnTo>
                  <a:pt x="39" y="402"/>
                </a:lnTo>
                <a:lnTo>
                  <a:pt x="40" y="403"/>
                </a:lnTo>
                <a:lnTo>
                  <a:pt x="40" y="403"/>
                </a:lnTo>
                <a:lnTo>
                  <a:pt x="39" y="405"/>
                </a:lnTo>
                <a:lnTo>
                  <a:pt x="39" y="408"/>
                </a:lnTo>
                <a:lnTo>
                  <a:pt x="40" y="414"/>
                </a:lnTo>
                <a:lnTo>
                  <a:pt x="40" y="414"/>
                </a:lnTo>
                <a:lnTo>
                  <a:pt x="39" y="415"/>
                </a:lnTo>
                <a:lnTo>
                  <a:pt x="39" y="419"/>
                </a:lnTo>
                <a:lnTo>
                  <a:pt x="39" y="419"/>
                </a:lnTo>
                <a:lnTo>
                  <a:pt x="40" y="419"/>
                </a:lnTo>
                <a:lnTo>
                  <a:pt x="40" y="418"/>
                </a:lnTo>
                <a:lnTo>
                  <a:pt x="41" y="415"/>
                </a:lnTo>
                <a:lnTo>
                  <a:pt x="41" y="415"/>
                </a:lnTo>
                <a:lnTo>
                  <a:pt x="42" y="415"/>
                </a:lnTo>
                <a:lnTo>
                  <a:pt x="42" y="417"/>
                </a:lnTo>
                <a:lnTo>
                  <a:pt x="41" y="418"/>
                </a:lnTo>
                <a:lnTo>
                  <a:pt x="41" y="418"/>
                </a:lnTo>
                <a:lnTo>
                  <a:pt x="41" y="419"/>
                </a:lnTo>
                <a:lnTo>
                  <a:pt x="42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7"/>
                </a:lnTo>
                <a:lnTo>
                  <a:pt x="43" y="415"/>
                </a:lnTo>
                <a:lnTo>
                  <a:pt x="41" y="413"/>
                </a:lnTo>
                <a:lnTo>
                  <a:pt x="41" y="413"/>
                </a:lnTo>
                <a:lnTo>
                  <a:pt x="41" y="403"/>
                </a:lnTo>
                <a:lnTo>
                  <a:pt x="42" y="395"/>
                </a:lnTo>
                <a:lnTo>
                  <a:pt x="42" y="395"/>
                </a:lnTo>
                <a:lnTo>
                  <a:pt x="43" y="397"/>
                </a:lnTo>
                <a:lnTo>
                  <a:pt x="45" y="397"/>
                </a:lnTo>
                <a:lnTo>
                  <a:pt x="46" y="398"/>
                </a:lnTo>
                <a:lnTo>
                  <a:pt x="46" y="398"/>
                </a:lnTo>
                <a:lnTo>
                  <a:pt x="46" y="398"/>
                </a:lnTo>
                <a:lnTo>
                  <a:pt x="46" y="397"/>
                </a:lnTo>
                <a:lnTo>
                  <a:pt x="46" y="395"/>
                </a:lnTo>
                <a:lnTo>
                  <a:pt x="47" y="394"/>
                </a:lnTo>
                <a:lnTo>
                  <a:pt x="47" y="394"/>
                </a:lnTo>
                <a:lnTo>
                  <a:pt x="46" y="394"/>
                </a:lnTo>
                <a:lnTo>
                  <a:pt x="45" y="395"/>
                </a:lnTo>
                <a:lnTo>
                  <a:pt x="45" y="395"/>
                </a:lnTo>
                <a:lnTo>
                  <a:pt x="43" y="395"/>
                </a:lnTo>
                <a:lnTo>
                  <a:pt x="43" y="394"/>
                </a:lnTo>
                <a:lnTo>
                  <a:pt x="43" y="390"/>
                </a:lnTo>
                <a:lnTo>
                  <a:pt x="43" y="390"/>
                </a:lnTo>
                <a:lnTo>
                  <a:pt x="45" y="390"/>
                </a:lnTo>
                <a:lnTo>
                  <a:pt x="46" y="390"/>
                </a:lnTo>
                <a:lnTo>
                  <a:pt x="46" y="390"/>
                </a:lnTo>
                <a:lnTo>
                  <a:pt x="46" y="389"/>
                </a:lnTo>
                <a:lnTo>
                  <a:pt x="45" y="389"/>
                </a:lnTo>
                <a:lnTo>
                  <a:pt x="45" y="388"/>
                </a:lnTo>
                <a:lnTo>
                  <a:pt x="45" y="387"/>
                </a:lnTo>
                <a:lnTo>
                  <a:pt x="45" y="387"/>
                </a:lnTo>
                <a:lnTo>
                  <a:pt x="46" y="388"/>
                </a:lnTo>
                <a:lnTo>
                  <a:pt x="47" y="387"/>
                </a:lnTo>
                <a:lnTo>
                  <a:pt x="47" y="387"/>
                </a:lnTo>
                <a:lnTo>
                  <a:pt x="47" y="387"/>
                </a:lnTo>
                <a:lnTo>
                  <a:pt x="46" y="387"/>
                </a:lnTo>
                <a:lnTo>
                  <a:pt x="46" y="387"/>
                </a:lnTo>
                <a:lnTo>
                  <a:pt x="46" y="387"/>
                </a:lnTo>
                <a:lnTo>
                  <a:pt x="45" y="385"/>
                </a:lnTo>
                <a:lnTo>
                  <a:pt x="45" y="385"/>
                </a:lnTo>
                <a:lnTo>
                  <a:pt x="46" y="384"/>
                </a:lnTo>
                <a:lnTo>
                  <a:pt x="47" y="383"/>
                </a:lnTo>
                <a:lnTo>
                  <a:pt x="48" y="384"/>
                </a:lnTo>
                <a:lnTo>
                  <a:pt x="48" y="384"/>
                </a:lnTo>
                <a:lnTo>
                  <a:pt x="48" y="382"/>
                </a:lnTo>
                <a:lnTo>
                  <a:pt x="47" y="380"/>
                </a:lnTo>
                <a:lnTo>
                  <a:pt x="47" y="378"/>
                </a:lnTo>
                <a:lnTo>
                  <a:pt x="47" y="378"/>
                </a:lnTo>
                <a:lnTo>
                  <a:pt x="48" y="377"/>
                </a:lnTo>
                <a:lnTo>
                  <a:pt x="48" y="377"/>
                </a:lnTo>
                <a:lnTo>
                  <a:pt x="50" y="375"/>
                </a:lnTo>
                <a:lnTo>
                  <a:pt x="50" y="374"/>
                </a:lnTo>
                <a:lnTo>
                  <a:pt x="50" y="374"/>
                </a:lnTo>
                <a:lnTo>
                  <a:pt x="48" y="372"/>
                </a:lnTo>
                <a:lnTo>
                  <a:pt x="48" y="372"/>
                </a:lnTo>
                <a:lnTo>
                  <a:pt x="46" y="372"/>
                </a:lnTo>
                <a:lnTo>
                  <a:pt x="46" y="372"/>
                </a:lnTo>
                <a:lnTo>
                  <a:pt x="46" y="368"/>
                </a:lnTo>
                <a:lnTo>
                  <a:pt x="45" y="367"/>
                </a:lnTo>
                <a:lnTo>
                  <a:pt x="43" y="367"/>
                </a:lnTo>
                <a:lnTo>
                  <a:pt x="43" y="367"/>
                </a:lnTo>
                <a:lnTo>
                  <a:pt x="43" y="365"/>
                </a:lnTo>
                <a:lnTo>
                  <a:pt x="45" y="364"/>
                </a:lnTo>
                <a:lnTo>
                  <a:pt x="45" y="364"/>
                </a:lnTo>
                <a:lnTo>
                  <a:pt x="46" y="364"/>
                </a:lnTo>
                <a:lnTo>
                  <a:pt x="46" y="365"/>
                </a:lnTo>
                <a:lnTo>
                  <a:pt x="46" y="365"/>
                </a:lnTo>
                <a:lnTo>
                  <a:pt x="47" y="365"/>
                </a:lnTo>
                <a:lnTo>
                  <a:pt x="48" y="363"/>
                </a:lnTo>
                <a:lnTo>
                  <a:pt x="48" y="363"/>
                </a:lnTo>
                <a:lnTo>
                  <a:pt x="47" y="362"/>
                </a:lnTo>
                <a:lnTo>
                  <a:pt x="48" y="359"/>
                </a:lnTo>
                <a:lnTo>
                  <a:pt x="48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57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7" y="355"/>
                </a:lnTo>
                <a:lnTo>
                  <a:pt x="47" y="358"/>
                </a:lnTo>
                <a:lnTo>
                  <a:pt x="47" y="358"/>
                </a:lnTo>
                <a:lnTo>
                  <a:pt x="45" y="359"/>
                </a:lnTo>
                <a:lnTo>
                  <a:pt x="45" y="360"/>
                </a:lnTo>
                <a:lnTo>
                  <a:pt x="43" y="360"/>
                </a:lnTo>
                <a:lnTo>
                  <a:pt x="42" y="362"/>
                </a:lnTo>
                <a:lnTo>
                  <a:pt x="42" y="362"/>
                </a:lnTo>
                <a:lnTo>
                  <a:pt x="42" y="348"/>
                </a:lnTo>
                <a:lnTo>
                  <a:pt x="42" y="342"/>
                </a:lnTo>
                <a:lnTo>
                  <a:pt x="43" y="337"/>
                </a:lnTo>
                <a:lnTo>
                  <a:pt x="43" y="337"/>
                </a:lnTo>
                <a:lnTo>
                  <a:pt x="45" y="337"/>
                </a:lnTo>
                <a:lnTo>
                  <a:pt x="45" y="337"/>
                </a:lnTo>
                <a:lnTo>
                  <a:pt x="43" y="339"/>
                </a:lnTo>
                <a:lnTo>
                  <a:pt x="43" y="339"/>
                </a:lnTo>
                <a:lnTo>
                  <a:pt x="43" y="357"/>
                </a:lnTo>
                <a:lnTo>
                  <a:pt x="43" y="357"/>
                </a:lnTo>
                <a:lnTo>
                  <a:pt x="45" y="353"/>
                </a:lnTo>
                <a:lnTo>
                  <a:pt x="45" y="352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49"/>
                </a:lnTo>
                <a:lnTo>
                  <a:pt x="45" y="349"/>
                </a:lnTo>
                <a:lnTo>
                  <a:pt x="45" y="348"/>
                </a:lnTo>
                <a:lnTo>
                  <a:pt x="45" y="348"/>
                </a:lnTo>
                <a:lnTo>
                  <a:pt x="45" y="347"/>
                </a:lnTo>
                <a:lnTo>
                  <a:pt x="46" y="347"/>
                </a:lnTo>
                <a:lnTo>
                  <a:pt x="46" y="347"/>
                </a:lnTo>
                <a:lnTo>
                  <a:pt x="46" y="345"/>
                </a:lnTo>
                <a:lnTo>
                  <a:pt x="46" y="345"/>
                </a:lnTo>
                <a:lnTo>
                  <a:pt x="45" y="344"/>
                </a:lnTo>
                <a:lnTo>
                  <a:pt x="45" y="344"/>
                </a:lnTo>
                <a:lnTo>
                  <a:pt x="45" y="343"/>
                </a:lnTo>
                <a:lnTo>
                  <a:pt x="45" y="343"/>
                </a:lnTo>
                <a:lnTo>
                  <a:pt x="45" y="342"/>
                </a:lnTo>
                <a:lnTo>
                  <a:pt x="45" y="342"/>
                </a:lnTo>
                <a:lnTo>
                  <a:pt x="45" y="338"/>
                </a:lnTo>
                <a:lnTo>
                  <a:pt x="45" y="334"/>
                </a:lnTo>
                <a:lnTo>
                  <a:pt x="45" y="334"/>
                </a:lnTo>
                <a:lnTo>
                  <a:pt x="45" y="333"/>
                </a:lnTo>
                <a:lnTo>
                  <a:pt x="46" y="333"/>
                </a:lnTo>
                <a:lnTo>
                  <a:pt x="46" y="333"/>
                </a:lnTo>
                <a:lnTo>
                  <a:pt x="46" y="333"/>
                </a:lnTo>
                <a:lnTo>
                  <a:pt x="45" y="333"/>
                </a:lnTo>
                <a:lnTo>
                  <a:pt x="43" y="333"/>
                </a:lnTo>
                <a:lnTo>
                  <a:pt x="43" y="333"/>
                </a:lnTo>
                <a:lnTo>
                  <a:pt x="45" y="332"/>
                </a:lnTo>
                <a:lnTo>
                  <a:pt x="46" y="330"/>
                </a:lnTo>
                <a:lnTo>
                  <a:pt x="46" y="330"/>
                </a:lnTo>
                <a:lnTo>
                  <a:pt x="45" y="330"/>
                </a:lnTo>
                <a:lnTo>
                  <a:pt x="45" y="330"/>
                </a:lnTo>
                <a:lnTo>
                  <a:pt x="42" y="330"/>
                </a:lnTo>
                <a:lnTo>
                  <a:pt x="42" y="330"/>
                </a:lnTo>
                <a:lnTo>
                  <a:pt x="41" y="317"/>
                </a:lnTo>
                <a:lnTo>
                  <a:pt x="41" y="317"/>
                </a:lnTo>
                <a:lnTo>
                  <a:pt x="42" y="315"/>
                </a:lnTo>
                <a:lnTo>
                  <a:pt x="42" y="315"/>
                </a:lnTo>
                <a:lnTo>
                  <a:pt x="42" y="312"/>
                </a:lnTo>
                <a:lnTo>
                  <a:pt x="42" y="312"/>
                </a:lnTo>
                <a:lnTo>
                  <a:pt x="42" y="310"/>
                </a:lnTo>
                <a:lnTo>
                  <a:pt x="42" y="308"/>
                </a:lnTo>
                <a:lnTo>
                  <a:pt x="42" y="308"/>
                </a:lnTo>
                <a:lnTo>
                  <a:pt x="42" y="308"/>
                </a:lnTo>
                <a:lnTo>
                  <a:pt x="43" y="307"/>
                </a:lnTo>
                <a:lnTo>
                  <a:pt x="43" y="307"/>
                </a:lnTo>
                <a:lnTo>
                  <a:pt x="42" y="304"/>
                </a:lnTo>
                <a:lnTo>
                  <a:pt x="42" y="300"/>
                </a:lnTo>
                <a:lnTo>
                  <a:pt x="42" y="297"/>
                </a:lnTo>
                <a:lnTo>
                  <a:pt x="42" y="293"/>
                </a:lnTo>
                <a:lnTo>
                  <a:pt x="42" y="293"/>
                </a:lnTo>
                <a:lnTo>
                  <a:pt x="43" y="293"/>
                </a:lnTo>
                <a:lnTo>
                  <a:pt x="43" y="293"/>
                </a:lnTo>
                <a:lnTo>
                  <a:pt x="45" y="294"/>
                </a:lnTo>
                <a:lnTo>
                  <a:pt x="45" y="294"/>
                </a:lnTo>
                <a:lnTo>
                  <a:pt x="43" y="297"/>
                </a:lnTo>
                <a:lnTo>
                  <a:pt x="45" y="300"/>
                </a:lnTo>
                <a:lnTo>
                  <a:pt x="45" y="300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7" y="302"/>
                </a:lnTo>
                <a:lnTo>
                  <a:pt x="46" y="300"/>
                </a:lnTo>
                <a:lnTo>
                  <a:pt x="45" y="297"/>
                </a:lnTo>
                <a:lnTo>
                  <a:pt x="45" y="297"/>
                </a:lnTo>
                <a:lnTo>
                  <a:pt x="46" y="297"/>
                </a:lnTo>
                <a:lnTo>
                  <a:pt x="46" y="295"/>
                </a:lnTo>
                <a:lnTo>
                  <a:pt x="46" y="294"/>
                </a:lnTo>
                <a:lnTo>
                  <a:pt x="47" y="294"/>
                </a:lnTo>
                <a:lnTo>
                  <a:pt x="47" y="294"/>
                </a:lnTo>
                <a:lnTo>
                  <a:pt x="46" y="293"/>
                </a:lnTo>
                <a:lnTo>
                  <a:pt x="45" y="293"/>
                </a:lnTo>
                <a:lnTo>
                  <a:pt x="43" y="293"/>
                </a:lnTo>
                <a:lnTo>
                  <a:pt x="43" y="293"/>
                </a:lnTo>
                <a:lnTo>
                  <a:pt x="43" y="290"/>
                </a:lnTo>
                <a:lnTo>
                  <a:pt x="45" y="289"/>
                </a:lnTo>
                <a:lnTo>
                  <a:pt x="45" y="289"/>
                </a:lnTo>
                <a:lnTo>
                  <a:pt x="43" y="289"/>
                </a:lnTo>
                <a:lnTo>
                  <a:pt x="43" y="290"/>
                </a:lnTo>
                <a:lnTo>
                  <a:pt x="43" y="292"/>
                </a:lnTo>
                <a:lnTo>
                  <a:pt x="43" y="292"/>
                </a:lnTo>
                <a:lnTo>
                  <a:pt x="42" y="289"/>
                </a:lnTo>
                <a:lnTo>
                  <a:pt x="41" y="285"/>
                </a:lnTo>
                <a:lnTo>
                  <a:pt x="41" y="285"/>
                </a:lnTo>
                <a:lnTo>
                  <a:pt x="42" y="280"/>
                </a:lnTo>
                <a:lnTo>
                  <a:pt x="42" y="280"/>
                </a:lnTo>
                <a:lnTo>
                  <a:pt x="42" y="279"/>
                </a:lnTo>
                <a:lnTo>
                  <a:pt x="42" y="279"/>
                </a:lnTo>
                <a:lnTo>
                  <a:pt x="42" y="278"/>
                </a:lnTo>
                <a:lnTo>
                  <a:pt x="42" y="278"/>
                </a:lnTo>
                <a:lnTo>
                  <a:pt x="42" y="277"/>
                </a:lnTo>
                <a:lnTo>
                  <a:pt x="42" y="275"/>
                </a:lnTo>
                <a:lnTo>
                  <a:pt x="41" y="274"/>
                </a:lnTo>
                <a:lnTo>
                  <a:pt x="41" y="274"/>
                </a:lnTo>
                <a:lnTo>
                  <a:pt x="41" y="273"/>
                </a:lnTo>
                <a:lnTo>
                  <a:pt x="42" y="273"/>
                </a:lnTo>
                <a:lnTo>
                  <a:pt x="42" y="273"/>
                </a:lnTo>
                <a:lnTo>
                  <a:pt x="42" y="272"/>
                </a:lnTo>
                <a:lnTo>
                  <a:pt x="41" y="269"/>
                </a:lnTo>
                <a:lnTo>
                  <a:pt x="41" y="269"/>
                </a:lnTo>
                <a:lnTo>
                  <a:pt x="42" y="270"/>
                </a:lnTo>
                <a:lnTo>
                  <a:pt x="42" y="272"/>
                </a:lnTo>
                <a:lnTo>
                  <a:pt x="42" y="272"/>
                </a:lnTo>
                <a:lnTo>
                  <a:pt x="43" y="270"/>
                </a:lnTo>
                <a:lnTo>
                  <a:pt x="45" y="269"/>
                </a:lnTo>
                <a:lnTo>
                  <a:pt x="45" y="269"/>
                </a:lnTo>
                <a:lnTo>
                  <a:pt x="45" y="268"/>
                </a:lnTo>
                <a:lnTo>
                  <a:pt x="42" y="267"/>
                </a:lnTo>
                <a:lnTo>
                  <a:pt x="42" y="267"/>
                </a:lnTo>
                <a:lnTo>
                  <a:pt x="43" y="265"/>
                </a:lnTo>
                <a:lnTo>
                  <a:pt x="43" y="264"/>
                </a:lnTo>
                <a:lnTo>
                  <a:pt x="42" y="264"/>
                </a:lnTo>
                <a:lnTo>
                  <a:pt x="42" y="264"/>
                </a:lnTo>
                <a:lnTo>
                  <a:pt x="41" y="264"/>
                </a:lnTo>
                <a:lnTo>
                  <a:pt x="42" y="265"/>
                </a:lnTo>
                <a:lnTo>
                  <a:pt x="42" y="267"/>
                </a:lnTo>
                <a:lnTo>
                  <a:pt x="42" y="268"/>
                </a:lnTo>
                <a:lnTo>
                  <a:pt x="42" y="268"/>
                </a:lnTo>
                <a:lnTo>
                  <a:pt x="41" y="267"/>
                </a:lnTo>
                <a:lnTo>
                  <a:pt x="41" y="265"/>
                </a:lnTo>
                <a:lnTo>
                  <a:pt x="41" y="265"/>
                </a:lnTo>
                <a:lnTo>
                  <a:pt x="40" y="265"/>
                </a:lnTo>
                <a:lnTo>
                  <a:pt x="40" y="267"/>
                </a:lnTo>
                <a:lnTo>
                  <a:pt x="39" y="268"/>
                </a:lnTo>
                <a:lnTo>
                  <a:pt x="37" y="269"/>
                </a:lnTo>
                <a:lnTo>
                  <a:pt x="37" y="269"/>
                </a:lnTo>
                <a:lnTo>
                  <a:pt x="37" y="272"/>
                </a:lnTo>
                <a:lnTo>
                  <a:pt x="36" y="274"/>
                </a:lnTo>
                <a:lnTo>
                  <a:pt x="36" y="274"/>
                </a:lnTo>
                <a:lnTo>
                  <a:pt x="36" y="273"/>
                </a:lnTo>
                <a:lnTo>
                  <a:pt x="37" y="272"/>
                </a:lnTo>
                <a:lnTo>
                  <a:pt x="37" y="272"/>
                </a:lnTo>
                <a:lnTo>
                  <a:pt x="36" y="270"/>
                </a:lnTo>
                <a:lnTo>
                  <a:pt x="36" y="270"/>
                </a:lnTo>
                <a:lnTo>
                  <a:pt x="35" y="272"/>
                </a:lnTo>
                <a:lnTo>
                  <a:pt x="36" y="272"/>
                </a:lnTo>
                <a:lnTo>
                  <a:pt x="36" y="272"/>
                </a:lnTo>
                <a:lnTo>
                  <a:pt x="35" y="272"/>
                </a:lnTo>
                <a:lnTo>
                  <a:pt x="34" y="272"/>
                </a:lnTo>
                <a:lnTo>
                  <a:pt x="33" y="272"/>
                </a:lnTo>
                <a:lnTo>
                  <a:pt x="33" y="273"/>
                </a:lnTo>
                <a:lnTo>
                  <a:pt x="33" y="273"/>
                </a:lnTo>
                <a:lnTo>
                  <a:pt x="31" y="273"/>
                </a:lnTo>
                <a:lnTo>
                  <a:pt x="31" y="270"/>
                </a:lnTo>
                <a:lnTo>
                  <a:pt x="33" y="269"/>
                </a:lnTo>
                <a:lnTo>
                  <a:pt x="31" y="268"/>
                </a:lnTo>
                <a:lnTo>
                  <a:pt x="31" y="268"/>
                </a:lnTo>
                <a:lnTo>
                  <a:pt x="30" y="272"/>
                </a:lnTo>
                <a:lnTo>
                  <a:pt x="29" y="274"/>
                </a:lnTo>
                <a:lnTo>
                  <a:pt x="29" y="274"/>
                </a:lnTo>
                <a:lnTo>
                  <a:pt x="29" y="275"/>
                </a:lnTo>
                <a:lnTo>
                  <a:pt x="30" y="275"/>
                </a:lnTo>
                <a:lnTo>
                  <a:pt x="31" y="274"/>
                </a:lnTo>
                <a:lnTo>
                  <a:pt x="31" y="274"/>
                </a:lnTo>
                <a:lnTo>
                  <a:pt x="31" y="274"/>
                </a:lnTo>
                <a:lnTo>
                  <a:pt x="30" y="277"/>
                </a:lnTo>
                <a:lnTo>
                  <a:pt x="29" y="277"/>
                </a:lnTo>
                <a:lnTo>
                  <a:pt x="29" y="277"/>
                </a:lnTo>
                <a:lnTo>
                  <a:pt x="29" y="279"/>
                </a:lnTo>
                <a:lnTo>
                  <a:pt x="28" y="280"/>
                </a:lnTo>
                <a:lnTo>
                  <a:pt x="28" y="280"/>
                </a:lnTo>
                <a:lnTo>
                  <a:pt x="27" y="279"/>
                </a:lnTo>
                <a:lnTo>
                  <a:pt x="27" y="277"/>
                </a:lnTo>
                <a:lnTo>
                  <a:pt x="27" y="273"/>
                </a:lnTo>
                <a:lnTo>
                  <a:pt x="27" y="270"/>
                </a:lnTo>
                <a:lnTo>
                  <a:pt x="27" y="270"/>
                </a:lnTo>
                <a:lnTo>
                  <a:pt x="28" y="272"/>
                </a:lnTo>
                <a:lnTo>
                  <a:pt x="29" y="272"/>
                </a:lnTo>
                <a:lnTo>
                  <a:pt x="29" y="272"/>
                </a:lnTo>
                <a:lnTo>
                  <a:pt x="29" y="270"/>
                </a:lnTo>
                <a:lnTo>
                  <a:pt x="28" y="270"/>
                </a:lnTo>
                <a:lnTo>
                  <a:pt x="28" y="269"/>
                </a:lnTo>
                <a:lnTo>
                  <a:pt x="28" y="268"/>
                </a:lnTo>
                <a:lnTo>
                  <a:pt x="28" y="268"/>
                </a:lnTo>
                <a:lnTo>
                  <a:pt x="27" y="269"/>
                </a:lnTo>
                <a:lnTo>
                  <a:pt x="27" y="269"/>
                </a:lnTo>
                <a:lnTo>
                  <a:pt x="24" y="265"/>
                </a:lnTo>
                <a:lnTo>
                  <a:pt x="23" y="264"/>
                </a:lnTo>
                <a:lnTo>
                  <a:pt x="22" y="264"/>
                </a:lnTo>
                <a:lnTo>
                  <a:pt x="22" y="264"/>
                </a:lnTo>
                <a:lnTo>
                  <a:pt x="22" y="262"/>
                </a:lnTo>
                <a:lnTo>
                  <a:pt x="23" y="260"/>
                </a:lnTo>
                <a:lnTo>
                  <a:pt x="23" y="260"/>
                </a:lnTo>
                <a:lnTo>
                  <a:pt x="23" y="258"/>
                </a:lnTo>
                <a:lnTo>
                  <a:pt x="23" y="254"/>
                </a:lnTo>
                <a:lnTo>
                  <a:pt x="23" y="254"/>
                </a:lnTo>
                <a:lnTo>
                  <a:pt x="24" y="255"/>
                </a:lnTo>
                <a:lnTo>
                  <a:pt x="24" y="257"/>
                </a:lnTo>
                <a:lnTo>
                  <a:pt x="24" y="257"/>
                </a:lnTo>
                <a:lnTo>
                  <a:pt x="25" y="255"/>
                </a:lnTo>
                <a:lnTo>
                  <a:pt x="25" y="253"/>
                </a:lnTo>
                <a:lnTo>
                  <a:pt x="27" y="250"/>
                </a:lnTo>
                <a:lnTo>
                  <a:pt x="28" y="250"/>
                </a:lnTo>
                <a:lnTo>
                  <a:pt x="28" y="250"/>
                </a:lnTo>
                <a:lnTo>
                  <a:pt x="27" y="249"/>
                </a:lnTo>
                <a:lnTo>
                  <a:pt x="25" y="249"/>
                </a:lnTo>
                <a:lnTo>
                  <a:pt x="24" y="252"/>
                </a:lnTo>
                <a:lnTo>
                  <a:pt x="24" y="252"/>
                </a:lnTo>
                <a:lnTo>
                  <a:pt x="23" y="250"/>
                </a:lnTo>
                <a:lnTo>
                  <a:pt x="23" y="250"/>
                </a:lnTo>
                <a:lnTo>
                  <a:pt x="23" y="248"/>
                </a:lnTo>
                <a:lnTo>
                  <a:pt x="23" y="248"/>
                </a:lnTo>
                <a:lnTo>
                  <a:pt x="24" y="249"/>
                </a:lnTo>
                <a:lnTo>
                  <a:pt x="25" y="248"/>
                </a:lnTo>
                <a:lnTo>
                  <a:pt x="28" y="247"/>
                </a:lnTo>
                <a:lnTo>
                  <a:pt x="28" y="247"/>
                </a:lnTo>
                <a:lnTo>
                  <a:pt x="25" y="243"/>
                </a:lnTo>
                <a:lnTo>
                  <a:pt x="24" y="242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7"/>
                </a:lnTo>
                <a:lnTo>
                  <a:pt x="25" y="237"/>
                </a:lnTo>
                <a:lnTo>
                  <a:pt x="25" y="237"/>
                </a:lnTo>
                <a:lnTo>
                  <a:pt x="25" y="235"/>
                </a:lnTo>
                <a:lnTo>
                  <a:pt x="25" y="235"/>
                </a:lnTo>
                <a:lnTo>
                  <a:pt x="24" y="235"/>
                </a:lnTo>
                <a:lnTo>
                  <a:pt x="24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4"/>
                </a:lnTo>
                <a:lnTo>
                  <a:pt x="24" y="234"/>
                </a:lnTo>
                <a:lnTo>
                  <a:pt x="24" y="234"/>
                </a:lnTo>
                <a:lnTo>
                  <a:pt x="23" y="230"/>
                </a:lnTo>
                <a:lnTo>
                  <a:pt x="23" y="228"/>
                </a:lnTo>
                <a:lnTo>
                  <a:pt x="23" y="228"/>
                </a:lnTo>
                <a:lnTo>
                  <a:pt x="24" y="225"/>
                </a:lnTo>
                <a:lnTo>
                  <a:pt x="24" y="223"/>
                </a:lnTo>
                <a:lnTo>
                  <a:pt x="24" y="223"/>
                </a:lnTo>
                <a:lnTo>
                  <a:pt x="24" y="224"/>
                </a:lnTo>
                <a:lnTo>
                  <a:pt x="23" y="225"/>
                </a:lnTo>
                <a:lnTo>
                  <a:pt x="23" y="225"/>
                </a:lnTo>
                <a:lnTo>
                  <a:pt x="23" y="223"/>
                </a:lnTo>
                <a:lnTo>
                  <a:pt x="23" y="220"/>
                </a:lnTo>
                <a:lnTo>
                  <a:pt x="23" y="216"/>
                </a:lnTo>
                <a:lnTo>
                  <a:pt x="23" y="213"/>
                </a:lnTo>
                <a:lnTo>
                  <a:pt x="23" y="213"/>
                </a:lnTo>
                <a:lnTo>
                  <a:pt x="24" y="213"/>
                </a:lnTo>
                <a:lnTo>
                  <a:pt x="25" y="211"/>
                </a:lnTo>
                <a:lnTo>
                  <a:pt x="25" y="210"/>
                </a:lnTo>
                <a:lnTo>
                  <a:pt x="25" y="210"/>
                </a:lnTo>
                <a:lnTo>
                  <a:pt x="25" y="210"/>
                </a:lnTo>
                <a:lnTo>
                  <a:pt x="24" y="210"/>
                </a:lnTo>
                <a:lnTo>
                  <a:pt x="24" y="210"/>
                </a:lnTo>
                <a:lnTo>
                  <a:pt x="24" y="205"/>
                </a:lnTo>
                <a:lnTo>
                  <a:pt x="23" y="201"/>
                </a:lnTo>
                <a:lnTo>
                  <a:pt x="23" y="201"/>
                </a:lnTo>
                <a:lnTo>
                  <a:pt x="25" y="200"/>
                </a:lnTo>
                <a:lnTo>
                  <a:pt x="25" y="198"/>
                </a:lnTo>
                <a:lnTo>
                  <a:pt x="25" y="198"/>
                </a:lnTo>
                <a:lnTo>
                  <a:pt x="25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5" y="198"/>
                </a:lnTo>
                <a:lnTo>
                  <a:pt x="25" y="198"/>
                </a:lnTo>
                <a:lnTo>
                  <a:pt x="24" y="196"/>
                </a:lnTo>
                <a:lnTo>
                  <a:pt x="24" y="195"/>
                </a:lnTo>
                <a:lnTo>
                  <a:pt x="25" y="194"/>
                </a:lnTo>
                <a:lnTo>
                  <a:pt x="25" y="194"/>
                </a:lnTo>
                <a:lnTo>
                  <a:pt x="27" y="195"/>
                </a:lnTo>
                <a:lnTo>
                  <a:pt x="27" y="196"/>
                </a:lnTo>
                <a:lnTo>
                  <a:pt x="27" y="201"/>
                </a:lnTo>
                <a:lnTo>
                  <a:pt x="27" y="201"/>
                </a:lnTo>
                <a:lnTo>
                  <a:pt x="28" y="203"/>
                </a:lnTo>
                <a:lnTo>
                  <a:pt x="28" y="203"/>
                </a:lnTo>
                <a:lnTo>
                  <a:pt x="28" y="204"/>
                </a:lnTo>
                <a:lnTo>
                  <a:pt x="28" y="204"/>
                </a:lnTo>
                <a:lnTo>
                  <a:pt x="27" y="204"/>
                </a:lnTo>
                <a:lnTo>
                  <a:pt x="27" y="205"/>
                </a:lnTo>
                <a:lnTo>
                  <a:pt x="27" y="208"/>
                </a:lnTo>
                <a:lnTo>
                  <a:pt x="27" y="209"/>
                </a:lnTo>
                <a:lnTo>
                  <a:pt x="27" y="209"/>
                </a:lnTo>
                <a:lnTo>
                  <a:pt x="28" y="211"/>
                </a:lnTo>
                <a:lnTo>
                  <a:pt x="28" y="211"/>
                </a:lnTo>
                <a:lnTo>
                  <a:pt x="27" y="213"/>
                </a:lnTo>
                <a:lnTo>
                  <a:pt x="24" y="214"/>
                </a:lnTo>
                <a:lnTo>
                  <a:pt x="24" y="214"/>
                </a:lnTo>
                <a:lnTo>
                  <a:pt x="25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9"/>
                </a:lnTo>
                <a:lnTo>
                  <a:pt x="24" y="219"/>
                </a:lnTo>
                <a:lnTo>
                  <a:pt x="25" y="218"/>
                </a:lnTo>
                <a:lnTo>
                  <a:pt x="27" y="218"/>
                </a:lnTo>
                <a:lnTo>
                  <a:pt x="28" y="216"/>
                </a:lnTo>
                <a:lnTo>
                  <a:pt x="29" y="216"/>
                </a:lnTo>
                <a:lnTo>
                  <a:pt x="29" y="216"/>
                </a:lnTo>
                <a:lnTo>
                  <a:pt x="27" y="219"/>
                </a:lnTo>
                <a:lnTo>
                  <a:pt x="24" y="220"/>
                </a:lnTo>
                <a:lnTo>
                  <a:pt x="24" y="220"/>
                </a:lnTo>
                <a:lnTo>
                  <a:pt x="24" y="221"/>
                </a:lnTo>
                <a:lnTo>
                  <a:pt x="25" y="221"/>
                </a:lnTo>
                <a:lnTo>
                  <a:pt x="27" y="221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5" y="223"/>
                </a:lnTo>
                <a:lnTo>
                  <a:pt x="25" y="224"/>
                </a:lnTo>
                <a:lnTo>
                  <a:pt x="24" y="226"/>
                </a:lnTo>
                <a:lnTo>
                  <a:pt x="24" y="226"/>
                </a:lnTo>
                <a:lnTo>
                  <a:pt x="25" y="226"/>
                </a:lnTo>
                <a:lnTo>
                  <a:pt x="25" y="226"/>
                </a:lnTo>
                <a:lnTo>
                  <a:pt x="27" y="226"/>
                </a:lnTo>
                <a:lnTo>
                  <a:pt x="27" y="225"/>
                </a:lnTo>
                <a:lnTo>
                  <a:pt x="27" y="225"/>
                </a:lnTo>
                <a:lnTo>
                  <a:pt x="27" y="226"/>
                </a:lnTo>
                <a:lnTo>
                  <a:pt x="27" y="228"/>
                </a:lnTo>
                <a:lnTo>
                  <a:pt x="27" y="229"/>
                </a:lnTo>
                <a:lnTo>
                  <a:pt x="27" y="229"/>
                </a:lnTo>
                <a:lnTo>
                  <a:pt x="27" y="229"/>
                </a:lnTo>
                <a:lnTo>
                  <a:pt x="29" y="229"/>
                </a:lnTo>
                <a:lnTo>
                  <a:pt x="29" y="229"/>
                </a:lnTo>
                <a:lnTo>
                  <a:pt x="28" y="226"/>
                </a:lnTo>
                <a:lnTo>
                  <a:pt x="28" y="225"/>
                </a:lnTo>
                <a:lnTo>
                  <a:pt x="27" y="225"/>
                </a:lnTo>
                <a:lnTo>
                  <a:pt x="27" y="225"/>
                </a:lnTo>
                <a:lnTo>
                  <a:pt x="27" y="224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29" y="221"/>
                </a:lnTo>
                <a:lnTo>
                  <a:pt x="30" y="223"/>
                </a:lnTo>
                <a:lnTo>
                  <a:pt x="30" y="223"/>
                </a:lnTo>
                <a:lnTo>
                  <a:pt x="30" y="221"/>
                </a:lnTo>
                <a:lnTo>
                  <a:pt x="30" y="221"/>
                </a:lnTo>
                <a:lnTo>
                  <a:pt x="29" y="221"/>
                </a:lnTo>
                <a:lnTo>
                  <a:pt x="29" y="221"/>
                </a:lnTo>
                <a:lnTo>
                  <a:pt x="30" y="220"/>
                </a:lnTo>
                <a:lnTo>
                  <a:pt x="30" y="219"/>
                </a:lnTo>
                <a:lnTo>
                  <a:pt x="30" y="219"/>
                </a:lnTo>
                <a:lnTo>
                  <a:pt x="30" y="218"/>
                </a:lnTo>
                <a:lnTo>
                  <a:pt x="29" y="216"/>
                </a:lnTo>
                <a:lnTo>
                  <a:pt x="29" y="216"/>
                </a:lnTo>
                <a:lnTo>
                  <a:pt x="29" y="215"/>
                </a:lnTo>
                <a:lnTo>
                  <a:pt x="27" y="215"/>
                </a:lnTo>
                <a:lnTo>
                  <a:pt x="27" y="215"/>
                </a:lnTo>
                <a:lnTo>
                  <a:pt x="28" y="213"/>
                </a:lnTo>
                <a:lnTo>
                  <a:pt x="29" y="211"/>
                </a:lnTo>
                <a:lnTo>
                  <a:pt x="29" y="211"/>
                </a:lnTo>
                <a:lnTo>
                  <a:pt x="29" y="210"/>
                </a:lnTo>
                <a:lnTo>
                  <a:pt x="29" y="210"/>
                </a:lnTo>
                <a:lnTo>
                  <a:pt x="28" y="209"/>
                </a:lnTo>
                <a:lnTo>
                  <a:pt x="28" y="209"/>
                </a:lnTo>
                <a:lnTo>
                  <a:pt x="29" y="208"/>
                </a:lnTo>
                <a:lnTo>
                  <a:pt x="31" y="206"/>
                </a:lnTo>
                <a:lnTo>
                  <a:pt x="31" y="206"/>
                </a:lnTo>
                <a:lnTo>
                  <a:pt x="29" y="205"/>
                </a:lnTo>
                <a:lnTo>
                  <a:pt x="29" y="203"/>
                </a:lnTo>
                <a:lnTo>
                  <a:pt x="28" y="198"/>
                </a:lnTo>
                <a:lnTo>
                  <a:pt x="28" y="198"/>
                </a:lnTo>
                <a:lnTo>
                  <a:pt x="29" y="198"/>
                </a:lnTo>
                <a:lnTo>
                  <a:pt x="29" y="196"/>
                </a:lnTo>
                <a:lnTo>
                  <a:pt x="29" y="194"/>
                </a:lnTo>
                <a:lnTo>
                  <a:pt x="29" y="194"/>
                </a:lnTo>
                <a:lnTo>
                  <a:pt x="29" y="194"/>
                </a:lnTo>
                <a:lnTo>
                  <a:pt x="28" y="193"/>
                </a:lnTo>
                <a:lnTo>
                  <a:pt x="27" y="191"/>
                </a:lnTo>
                <a:lnTo>
                  <a:pt x="27" y="190"/>
                </a:lnTo>
                <a:lnTo>
                  <a:pt x="27" y="190"/>
                </a:lnTo>
                <a:lnTo>
                  <a:pt x="28" y="193"/>
                </a:lnTo>
                <a:lnTo>
                  <a:pt x="28" y="193"/>
                </a:lnTo>
                <a:lnTo>
                  <a:pt x="29" y="191"/>
                </a:lnTo>
                <a:lnTo>
                  <a:pt x="29" y="190"/>
                </a:lnTo>
                <a:lnTo>
                  <a:pt x="28" y="189"/>
                </a:lnTo>
                <a:lnTo>
                  <a:pt x="28" y="189"/>
                </a:lnTo>
                <a:lnTo>
                  <a:pt x="27" y="190"/>
                </a:lnTo>
                <a:lnTo>
                  <a:pt x="27" y="190"/>
                </a:lnTo>
                <a:lnTo>
                  <a:pt x="25" y="193"/>
                </a:lnTo>
                <a:lnTo>
                  <a:pt x="24" y="191"/>
                </a:lnTo>
                <a:lnTo>
                  <a:pt x="24" y="198"/>
                </a:lnTo>
                <a:lnTo>
                  <a:pt x="24" y="198"/>
                </a:lnTo>
                <a:lnTo>
                  <a:pt x="23" y="196"/>
                </a:lnTo>
                <a:lnTo>
                  <a:pt x="23" y="195"/>
                </a:lnTo>
                <a:lnTo>
                  <a:pt x="23" y="191"/>
                </a:lnTo>
                <a:lnTo>
                  <a:pt x="23" y="191"/>
                </a:lnTo>
                <a:lnTo>
                  <a:pt x="24" y="181"/>
                </a:lnTo>
                <a:lnTo>
                  <a:pt x="24" y="181"/>
                </a:lnTo>
                <a:lnTo>
                  <a:pt x="25" y="181"/>
                </a:lnTo>
                <a:lnTo>
                  <a:pt x="28" y="180"/>
                </a:lnTo>
                <a:lnTo>
                  <a:pt x="28" y="180"/>
                </a:lnTo>
                <a:lnTo>
                  <a:pt x="28" y="176"/>
                </a:lnTo>
                <a:lnTo>
                  <a:pt x="28" y="174"/>
                </a:lnTo>
                <a:lnTo>
                  <a:pt x="28" y="174"/>
                </a:lnTo>
                <a:lnTo>
                  <a:pt x="29" y="174"/>
                </a:lnTo>
                <a:lnTo>
                  <a:pt x="30" y="176"/>
                </a:lnTo>
                <a:lnTo>
                  <a:pt x="30" y="176"/>
                </a:lnTo>
                <a:lnTo>
                  <a:pt x="30" y="175"/>
                </a:lnTo>
                <a:lnTo>
                  <a:pt x="30" y="174"/>
                </a:lnTo>
                <a:lnTo>
                  <a:pt x="28" y="171"/>
                </a:lnTo>
                <a:lnTo>
                  <a:pt x="28" y="171"/>
                </a:lnTo>
                <a:lnTo>
                  <a:pt x="28" y="170"/>
                </a:lnTo>
                <a:lnTo>
                  <a:pt x="29" y="170"/>
                </a:lnTo>
                <a:lnTo>
                  <a:pt x="29" y="169"/>
                </a:lnTo>
                <a:lnTo>
                  <a:pt x="30" y="168"/>
                </a:lnTo>
                <a:lnTo>
                  <a:pt x="30" y="168"/>
                </a:lnTo>
                <a:lnTo>
                  <a:pt x="29" y="168"/>
                </a:lnTo>
                <a:lnTo>
                  <a:pt x="29" y="168"/>
                </a:lnTo>
                <a:lnTo>
                  <a:pt x="28" y="169"/>
                </a:lnTo>
                <a:lnTo>
                  <a:pt x="28" y="170"/>
                </a:lnTo>
                <a:lnTo>
                  <a:pt x="28" y="170"/>
                </a:lnTo>
                <a:lnTo>
                  <a:pt x="27" y="169"/>
                </a:lnTo>
                <a:lnTo>
                  <a:pt x="28" y="168"/>
                </a:lnTo>
                <a:lnTo>
                  <a:pt x="29" y="166"/>
                </a:lnTo>
                <a:lnTo>
                  <a:pt x="29" y="166"/>
                </a:lnTo>
                <a:lnTo>
                  <a:pt x="29" y="165"/>
                </a:lnTo>
                <a:lnTo>
                  <a:pt x="28" y="165"/>
                </a:lnTo>
                <a:lnTo>
                  <a:pt x="25" y="164"/>
                </a:lnTo>
                <a:lnTo>
                  <a:pt x="25" y="164"/>
                </a:lnTo>
                <a:lnTo>
                  <a:pt x="27" y="164"/>
                </a:lnTo>
                <a:lnTo>
                  <a:pt x="27" y="164"/>
                </a:lnTo>
                <a:lnTo>
                  <a:pt x="28" y="164"/>
                </a:lnTo>
                <a:lnTo>
                  <a:pt x="29" y="163"/>
                </a:lnTo>
                <a:lnTo>
                  <a:pt x="29" y="163"/>
                </a:lnTo>
                <a:lnTo>
                  <a:pt x="28" y="161"/>
                </a:lnTo>
                <a:lnTo>
                  <a:pt x="27" y="160"/>
                </a:lnTo>
                <a:lnTo>
                  <a:pt x="25" y="160"/>
                </a:lnTo>
                <a:lnTo>
                  <a:pt x="25" y="160"/>
                </a:lnTo>
                <a:lnTo>
                  <a:pt x="27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7" y="154"/>
                </a:lnTo>
                <a:lnTo>
                  <a:pt x="27" y="153"/>
                </a:lnTo>
                <a:lnTo>
                  <a:pt x="27" y="151"/>
                </a:lnTo>
                <a:lnTo>
                  <a:pt x="27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0"/>
                </a:lnTo>
                <a:lnTo>
                  <a:pt x="28" y="150"/>
                </a:lnTo>
                <a:lnTo>
                  <a:pt x="27" y="149"/>
                </a:lnTo>
                <a:lnTo>
                  <a:pt x="27" y="149"/>
                </a:lnTo>
                <a:lnTo>
                  <a:pt x="27" y="149"/>
                </a:lnTo>
                <a:lnTo>
                  <a:pt x="27" y="148"/>
                </a:lnTo>
                <a:lnTo>
                  <a:pt x="25" y="146"/>
                </a:lnTo>
                <a:lnTo>
                  <a:pt x="27" y="145"/>
                </a:lnTo>
                <a:lnTo>
                  <a:pt x="27" y="145"/>
                </a:lnTo>
                <a:lnTo>
                  <a:pt x="29" y="146"/>
                </a:lnTo>
                <a:lnTo>
                  <a:pt x="29" y="146"/>
                </a:lnTo>
                <a:lnTo>
                  <a:pt x="29" y="154"/>
                </a:lnTo>
                <a:lnTo>
                  <a:pt x="29" y="160"/>
                </a:lnTo>
                <a:lnTo>
                  <a:pt x="31" y="173"/>
                </a:lnTo>
                <a:lnTo>
                  <a:pt x="31" y="173"/>
                </a:lnTo>
                <a:lnTo>
                  <a:pt x="31" y="173"/>
                </a:lnTo>
                <a:lnTo>
                  <a:pt x="31" y="171"/>
                </a:lnTo>
                <a:lnTo>
                  <a:pt x="31" y="171"/>
                </a:lnTo>
                <a:lnTo>
                  <a:pt x="33" y="178"/>
                </a:lnTo>
                <a:lnTo>
                  <a:pt x="33" y="178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1"/>
                </a:lnTo>
                <a:lnTo>
                  <a:pt x="31" y="183"/>
                </a:lnTo>
                <a:lnTo>
                  <a:pt x="31" y="183"/>
                </a:lnTo>
                <a:lnTo>
                  <a:pt x="29" y="181"/>
                </a:lnTo>
                <a:lnTo>
                  <a:pt x="29" y="180"/>
                </a:lnTo>
                <a:lnTo>
                  <a:pt x="29" y="178"/>
                </a:lnTo>
                <a:lnTo>
                  <a:pt x="29" y="178"/>
                </a:lnTo>
                <a:lnTo>
                  <a:pt x="27" y="181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lnTo>
                  <a:pt x="24" y="188"/>
                </a:lnTo>
                <a:lnTo>
                  <a:pt x="25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6"/>
                </a:lnTo>
                <a:lnTo>
                  <a:pt x="28" y="185"/>
                </a:lnTo>
                <a:lnTo>
                  <a:pt x="28" y="185"/>
                </a:lnTo>
                <a:lnTo>
                  <a:pt x="27" y="184"/>
                </a:lnTo>
                <a:lnTo>
                  <a:pt x="27" y="184"/>
                </a:lnTo>
                <a:lnTo>
                  <a:pt x="31" y="185"/>
                </a:lnTo>
                <a:lnTo>
                  <a:pt x="33" y="184"/>
                </a:lnTo>
                <a:lnTo>
                  <a:pt x="33" y="183"/>
                </a:lnTo>
                <a:lnTo>
                  <a:pt x="33" y="183"/>
                </a:lnTo>
                <a:lnTo>
                  <a:pt x="34" y="191"/>
                </a:lnTo>
                <a:lnTo>
                  <a:pt x="34" y="195"/>
                </a:lnTo>
                <a:lnTo>
                  <a:pt x="34" y="200"/>
                </a:lnTo>
                <a:lnTo>
                  <a:pt x="34" y="200"/>
                </a:lnTo>
                <a:lnTo>
                  <a:pt x="34" y="201"/>
                </a:lnTo>
                <a:lnTo>
                  <a:pt x="34" y="204"/>
                </a:lnTo>
                <a:lnTo>
                  <a:pt x="34" y="210"/>
                </a:lnTo>
                <a:lnTo>
                  <a:pt x="34" y="210"/>
                </a:lnTo>
                <a:lnTo>
                  <a:pt x="35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3"/>
                </a:lnTo>
                <a:lnTo>
                  <a:pt x="34" y="214"/>
                </a:lnTo>
                <a:lnTo>
                  <a:pt x="31" y="214"/>
                </a:lnTo>
                <a:lnTo>
                  <a:pt x="31" y="214"/>
                </a:lnTo>
                <a:lnTo>
                  <a:pt x="33" y="220"/>
                </a:lnTo>
                <a:lnTo>
                  <a:pt x="33" y="220"/>
                </a:lnTo>
                <a:lnTo>
                  <a:pt x="34" y="220"/>
                </a:lnTo>
                <a:lnTo>
                  <a:pt x="35" y="219"/>
                </a:lnTo>
                <a:lnTo>
                  <a:pt x="35" y="219"/>
                </a:lnTo>
                <a:lnTo>
                  <a:pt x="34" y="218"/>
                </a:lnTo>
                <a:lnTo>
                  <a:pt x="33" y="215"/>
                </a:lnTo>
                <a:lnTo>
                  <a:pt x="33" y="215"/>
                </a:lnTo>
                <a:lnTo>
                  <a:pt x="35" y="214"/>
                </a:lnTo>
                <a:lnTo>
                  <a:pt x="36" y="215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5" y="220"/>
                </a:lnTo>
                <a:lnTo>
                  <a:pt x="35" y="220"/>
                </a:lnTo>
                <a:lnTo>
                  <a:pt x="35" y="221"/>
                </a:lnTo>
                <a:lnTo>
                  <a:pt x="36" y="223"/>
                </a:lnTo>
                <a:lnTo>
                  <a:pt x="36" y="223"/>
                </a:lnTo>
                <a:lnTo>
                  <a:pt x="36" y="223"/>
                </a:lnTo>
                <a:lnTo>
                  <a:pt x="37" y="239"/>
                </a:lnTo>
                <a:lnTo>
                  <a:pt x="37" y="239"/>
                </a:lnTo>
                <a:lnTo>
                  <a:pt x="37" y="245"/>
                </a:lnTo>
                <a:lnTo>
                  <a:pt x="37" y="250"/>
                </a:lnTo>
                <a:lnTo>
                  <a:pt x="37" y="250"/>
                </a:lnTo>
                <a:lnTo>
                  <a:pt x="39" y="255"/>
                </a:lnTo>
                <a:lnTo>
                  <a:pt x="39" y="255"/>
                </a:lnTo>
                <a:lnTo>
                  <a:pt x="39" y="259"/>
                </a:lnTo>
                <a:lnTo>
                  <a:pt x="40" y="262"/>
                </a:lnTo>
                <a:lnTo>
                  <a:pt x="40" y="262"/>
                </a:lnTo>
                <a:lnTo>
                  <a:pt x="41" y="260"/>
                </a:lnTo>
                <a:lnTo>
                  <a:pt x="42" y="259"/>
                </a:lnTo>
                <a:lnTo>
                  <a:pt x="42" y="259"/>
                </a:lnTo>
                <a:lnTo>
                  <a:pt x="43" y="258"/>
                </a:lnTo>
                <a:lnTo>
                  <a:pt x="43" y="258"/>
                </a:lnTo>
                <a:lnTo>
                  <a:pt x="43" y="253"/>
                </a:lnTo>
                <a:lnTo>
                  <a:pt x="45" y="252"/>
                </a:lnTo>
                <a:lnTo>
                  <a:pt x="46" y="250"/>
                </a:lnTo>
                <a:lnTo>
                  <a:pt x="46" y="250"/>
                </a:lnTo>
                <a:lnTo>
                  <a:pt x="43" y="248"/>
                </a:lnTo>
                <a:lnTo>
                  <a:pt x="42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5"/>
                </a:lnTo>
                <a:lnTo>
                  <a:pt x="40" y="245"/>
                </a:lnTo>
                <a:lnTo>
                  <a:pt x="40" y="244"/>
                </a:lnTo>
                <a:lnTo>
                  <a:pt x="41" y="244"/>
                </a:lnTo>
                <a:lnTo>
                  <a:pt x="43" y="245"/>
                </a:lnTo>
                <a:lnTo>
                  <a:pt x="43" y="245"/>
                </a:lnTo>
                <a:lnTo>
                  <a:pt x="45" y="240"/>
                </a:lnTo>
                <a:lnTo>
                  <a:pt x="45" y="240"/>
                </a:lnTo>
                <a:lnTo>
                  <a:pt x="45" y="239"/>
                </a:lnTo>
                <a:lnTo>
                  <a:pt x="43" y="240"/>
                </a:lnTo>
                <a:lnTo>
                  <a:pt x="42" y="240"/>
                </a:lnTo>
                <a:lnTo>
                  <a:pt x="42" y="239"/>
                </a:lnTo>
                <a:lnTo>
                  <a:pt x="42" y="239"/>
                </a:lnTo>
                <a:lnTo>
                  <a:pt x="41" y="240"/>
                </a:lnTo>
                <a:lnTo>
                  <a:pt x="42" y="242"/>
                </a:lnTo>
                <a:lnTo>
                  <a:pt x="42" y="243"/>
                </a:lnTo>
                <a:lnTo>
                  <a:pt x="42" y="244"/>
                </a:lnTo>
                <a:lnTo>
                  <a:pt x="42" y="244"/>
                </a:lnTo>
                <a:lnTo>
                  <a:pt x="41" y="243"/>
                </a:lnTo>
                <a:lnTo>
                  <a:pt x="40" y="242"/>
                </a:lnTo>
                <a:lnTo>
                  <a:pt x="40" y="242"/>
                </a:lnTo>
                <a:lnTo>
                  <a:pt x="40" y="234"/>
                </a:lnTo>
                <a:lnTo>
                  <a:pt x="40" y="225"/>
                </a:lnTo>
                <a:lnTo>
                  <a:pt x="40" y="225"/>
                </a:lnTo>
                <a:lnTo>
                  <a:pt x="40" y="225"/>
                </a:lnTo>
                <a:lnTo>
                  <a:pt x="40" y="226"/>
                </a:lnTo>
                <a:lnTo>
                  <a:pt x="41" y="228"/>
                </a:lnTo>
                <a:lnTo>
                  <a:pt x="41" y="229"/>
                </a:lnTo>
                <a:lnTo>
                  <a:pt x="41" y="229"/>
                </a:lnTo>
                <a:lnTo>
                  <a:pt x="42" y="228"/>
                </a:lnTo>
                <a:lnTo>
                  <a:pt x="42" y="228"/>
                </a:lnTo>
                <a:lnTo>
                  <a:pt x="42" y="225"/>
                </a:lnTo>
                <a:lnTo>
                  <a:pt x="42" y="225"/>
                </a:lnTo>
                <a:lnTo>
                  <a:pt x="42" y="224"/>
                </a:lnTo>
                <a:lnTo>
                  <a:pt x="42" y="224"/>
                </a:lnTo>
                <a:lnTo>
                  <a:pt x="41" y="224"/>
                </a:lnTo>
                <a:lnTo>
                  <a:pt x="41" y="223"/>
                </a:lnTo>
                <a:lnTo>
                  <a:pt x="41" y="223"/>
                </a:lnTo>
                <a:lnTo>
                  <a:pt x="42" y="223"/>
                </a:lnTo>
                <a:lnTo>
                  <a:pt x="42" y="223"/>
                </a:lnTo>
                <a:lnTo>
                  <a:pt x="42" y="220"/>
                </a:lnTo>
                <a:lnTo>
                  <a:pt x="42" y="220"/>
                </a:lnTo>
                <a:lnTo>
                  <a:pt x="41" y="220"/>
                </a:lnTo>
                <a:lnTo>
                  <a:pt x="42" y="219"/>
                </a:lnTo>
                <a:lnTo>
                  <a:pt x="42" y="219"/>
                </a:lnTo>
                <a:lnTo>
                  <a:pt x="43" y="218"/>
                </a:lnTo>
                <a:lnTo>
                  <a:pt x="43" y="215"/>
                </a:lnTo>
                <a:lnTo>
                  <a:pt x="43" y="215"/>
                </a:lnTo>
                <a:lnTo>
                  <a:pt x="42" y="216"/>
                </a:lnTo>
                <a:lnTo>
                  <a:pt x="41" y="218"/>
                </a:lnTo>
                <a:lnTo>
                  <a:pt x="40" y="218"/>
                </a:lnTo>
                <a:lnTo>
                  <a:pt x="40" y="218"/>
                </a:lnTo>
                <a:lnTo>
                  <a:pt x="41" y="216"/>
                </a:lnTo>
                <a:lnTo>
                  <a:pt x="41" y="216"/>
                </a:lnTo>
                <a:lnTo>
                  <a:pt x="42" y="215"/>
                </a:lnTo>
                <a:lnTo>
                  <a:pt x="42" y="215"/>
                </a:lnTo>
                <a:lnTo>
                  <a:pt x="42" y="214"/>
                </a:lnTo>
                <a:lnTo>
                  <a:pt x="42" y="214"/>
                </a:lnTo>
                <a:lnTo>
                  <a:pt x="41" y="214"/>
                </a:lnTo>
                <a:lnTo>
                  <a:pt x="40" y="214"/>
                </a:lnTo>
                <a:lnTo>
                  <a:pt x="40" y="215"/>
                </a:lnTo>
                <a:lnTo>
                  <a:pt x="40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4"/>
                </a:lnTo>
                <a:lnTo>
                  <a:pt x="40" y="214"/>
                </a:lnTo>
                <a:lnTo>
                  <a:pt x="39" y="211"/>
                </a:lnTo>
                <a:lnTo>
                  <a:pt x="39" y="211"/>
                </a:lnTo>
                <a:lnTo>
                  <a:pt x="39" y="201"/>
                </a:lnTo>
                <a:lnTo>
                  <a:pt x="39" y="201"/>
                </a:lnTo>
                <a:lnTo>
                  <a:pt x="39" y="204"/>
                </a:lnTo>
                <a:lnTo>
                  <a:pt x="39" y="206"/>
                </a:lnTo>
                <a:lnTo>
                  <a:pt x="39" y="206"/>
                </a:lnTo>
                <a:lnTo>
                  <a:pt x="40" y="205"/>
                </a:lnTo>
                <a:lnTo>
                  <a:pt x="40" y="205"/>
                </a:lnTo>
                <a:lnTo>
                  <a:pt x="40" y="203"/>
                </a:lnTo>
                <a:lnTo>
                  <a:pt x="40" y="203"/>
                </a:lnTo>
                <a:lnTo>
                  <a:pt x="42" y="201"/>
                </a:lnTo>
                <a:lnTo>
                  <a:pt x="43" y="200"/>
                </a:lnTo>
                <a:lnTo>
                  <a:pt x="43" y="200"/>
                </a:lnTo>
                <a:lnTo>
                  <a:pt x="42" y="200"/>
                </a:lnTo>
                <a:lnTo>
                  <a:pt x="42" y="200"/>
                </a:lnTo>
                <a:lnTo>
                  <a:pt x="41" y="200"/>
                </a:lnTo>
                <a:lnTo>
                  <a:pt x="40" y="200"/>
                </a:lnTo>
                <a:lnTo>
                  <a:pt x="40" y="200"/>
                </a:lnTo>
                <a:lnTo>
                  <a:pt x="40" y="199"/>
                </a:lnTo>
                <a:lnTo>
                  <a:pt x="41" y="198"/>
                </a:lnTo>
                <a:lnTo>
                  <a:pt x="43" y="198"/>
                </a:lnTo>
                <a:lnTo>
                  <a:pt x="45" y="196"/>
                </a:lnTo>
                <a:lnTo>
                  <a:pt x="45" y="196"/>
                </a:lnTo>
                <a:lnTo>
                  <a:pt x="45" y="194"/>
                </a:lnTo>
                <a:lnTo>
                  <a:pt x="46" y="191"/>
                </a:lnTo>
                <a:lnTo>
                  <a:pt x="46" y="191"/>
                </a:lnTo>
                <a:lnTo>
                  <a:pt x="45" y="190"/>
                </a:lnTo>
                <a:lnTo>
                  <a:pt x="43" y="190"/>
                </a:lnTo>
                <a:lnTo>
                  <a:pt x="43" y="190"/>
                </a:lnTo>
                <a:lnTo>
                  <a:pt x="43" y="188"/>
                </a:lnTo>
                <a:lnTo>
                  <a:pt x="45" y="188"/>
                </a:lnTo>
                <a:lnTo>
                  <a:pt x="45" y="186"/>
                </a:lnTo>
                <a:lnTo>
                  <a:pt x="45" y="184"/>
                </a:lnTo>
                <a:lnTo>
                  <a:pt x="45" y="184"/>
                </a:lnTo>
                <a:lnTo>
                  <a:pt x="47" y="184"/>
                </a:lnTo>
                <a:lnTo>
                  <a:pt x="47" y="183"/>
                </a:lnTo>
                <a:lnTo>
                  <a:pt x="48" y="183"/>
                </a:lnTo>
                <a:lnTo>
                  <a:pt x="51" y="183"/>
                </a:lnTo>
                <a:lnTo>
                  <a:pt x="51" y="183"/>
                </a:lnTo>
                <a:lnTo>
                  <a:pt x="50" y="184"/>
                </a:lnTo>
                <a:lnTo>
                  <a:pt x="51" y="185"/>
                </a:lnTo>
                <a:lnTo>
                  <a:pt x="52" y="188"/>
                </a:lnTo>
                <a:lnTo>
                  <a:pt x="52" y="188"/>
                </a:lnTo>
                <a:lnTo>
                  <a:pt x="53" y="186"/>
                </a:lnTo>
                <a:lnTo>
                  <a:pt x="53" y="185"/>
                </a:lnTo>
                <a:lnTo>
                  <a:pt x="53" y="185"/>
                </a:lnTo>
                <a:lnTo>
                  <a:pt x="54" y="186"/>
                </a:lnTo>
                <a:lnTo>
                  <a:pt x="54" y="186"/>
                </a:lnTo>
                <a:lnTo>
                  <a:pt x="54" y="188"/>
                </a:lnTo>
                <a:lnTo>
                  <a:pt x="53" y="188"/>
                </a:lnTo>
                <a:lnTo>
                  <a:pt x="53" y="188"/>
                </a:lnTo>
                <a:lnTo>
                  <a:pt x="54" y="189"/>
                </a:lnTo>
                <a:lnTo>
                  <a:pt x="54" y="189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9"/>
                </a:lnTo>
                <a:lnTo>
                  <a:pt x="53" y="189"/>
                </a:lnTo>
                <a:lnTo>
                  <a:pt x="51" y="189"/>
                </a:lnTo>
                <a:lnTo>
                  <a:pt x="50" y="188"/>
                </a:lnTo>
                <a:lnTo>
                  <a:pt x="50" y="188"/>
                </a:lnTo>
                <a:lnTo>
                  <a:pt x="48" y="189"/>
                </a:lnTo>
                <a:lnTo>
                  <a:pt x="48" y="189"/>
                </a:lnTo>
                <a:lnTo>
                  <a:pt x="50" y="191"/>
                </a:lnTo>
                <a:lnTo>
                  <a:pt x="50" y="191"/>
                </a:lnTo>
                <a:lnTo>
                  <a:pt x="48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3"/>
                </a:lnTo>
                <a:lnTo>
                  <a:pt x="47" y="193"/>
                </a:lnTo>
                <a:lnTo>
                  <a:pt x="48" y="194"/>
                </a:lnTo>
                <a:lnTo>
                  <a:pt x="48" y="194"/>
                </a:lnTo>
                <a:lnTo>
                  <a:pt x="48" y="194"/>
                </a:lnTo>
                <a:lnTo>
                  <a:pt x="50" y="194"/>
                </a:lnTo>
                <a:lnTo>
                  <a:pt x="50" y="193"/>
                </a:lnTo>
                <a:lnTo>
                  <a:pt x="50" y="193"/>
                </a:lnTo>
                <a:lnTo>
                  <a:pt x="51" y="193"/>
                </a:lnTo>
                <a:lnTo>
                  <a:pt x="51" y="193"/>
                </a:lnTo>
                <a:lnTo>
                  <a:pt x="51" y="194"/>
                </a:lnTo>
                <a:lnTo>
                  <a:pt x="51" y="195"/>
                </a:lnTo>
                <a:lnTo>
                  <a:pt x="50" y="195"/>
                </a:lnTo>
                <a:lnTo>
                  <a:pt x="50" y="195"/>
                </a:lnTo>
                <a:lnTo>
                  <a:pt x="52" y="196"/>
                </a:lnTo>
                <a:lnTo>
                  <a:pt x="52" y="199"/>
                </a:lnTo>
                <a:lnTo>
                  <a:pt x="52" y="199"/>
                </a:lnTo>
                <a:lnTo>
                  <a:pt x="50" y="199"/>
                </a:lnTo>
                <a:lnTo>
                  <a:pt x="48" y="200"/>
                </a:lnTo>
                <a:lnTo>
                  <a:pt x="48" y="201"/>
                </a:lnTo>
                <a:lnTo>
                  <a:pt x="48" y="201"/>
                </a:lnTo>
                <a:lnTo>
                  <a:pt x="48" y="201"/>
                </a:lnTo>
                <a:lnTo>
                  <a:pt x="47" y="201"/>
                </a:lnTo>
                <a:lnTo>
                  <a:pt x="47" y="201"/>
                </a:lnTo>
                <a:lnTo>
                  <a:pt x="46" y="201"/>
                </a:lnTo>
                <a:lnTo>
                  <a:pt x="46" y="201"/>
                </a:lnTo>
                <a:lnTo>
                  <a:pt x="47" y="203"/>
                </a:lnTo>
                <a:lnTo>
                  <a:pt x="47" y="204"/>
                </a:lnTo>
                <a:lnTo>
                  <a:pt x="47" y="204"/>
                </a:lnTo>
                <a:lnTo>
                  <a:pt x="46" y="205"/>
                </a:lnTo>
                <a:lnTo>
                  <a:pt x="46" y="205"/>
                </a:lnTo>
                <a:lnTo>
                  <a:pt x="46" y="205"/>
                </a:lnTo>
                <a:lnTo>
                  <a:pt x="43" y="205"/>
                </a:lnTo>
                <a:lnTo>
                  <a:pt x="41" y="205"/>
                </a:lnTo>
                <a:lnTo>
                  <a:pt x="41" y="205"/>
                </a:lnTo>
                <a:lnTo>
                  <a:pt x="42" y="206"/>
                </a:lnTo>
                <a:lnTo>
                  <a:pt x="43" y="208"/>
                </a:lnTo>
                <a:lnTo>
                  <a:pt x="43" y="209"/>
                </a:lnTo>
                <a:lnTo>
                  <a:pt x="43" y="209"/>
                </a:lnTo>
                <a:lnTo>
                  <a:pt x="42" y="209"/>
                </a:lnTo>
                <a:lnTo>
                  <a:pt x="41" y="208"/>
                </a:lnTo>
                <a:lnTo>
                  <a:pt x="41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9"/>
                </a:lnTo>
                <a:lnTo>
                  <a:pt x="40" y="209"/>
                </a:lnTo>
                <a:lnTo>
                  <a:pt x="42" y="210"/>
                </a:lnTo>
                <a:lnTo>
                  <a:pt x="42" y="210"/>
                </a:lnTo>
                <a:lnTo>
                  <a:pt x="40" y="210"/>
                </a:lnTo>
                <a:lnTo>
                  <a:pt x="40" y="211"/>
                </a:lnTo>
                <a:lnTo>
                  <a:pt x="40" y="213"/>
                </a:lnTo>
                <a:lnTo>
                  <a:pt x="40" y="213"/>
                </a:lnTo>
                <a:lnTo>
                  <a:pt x="41" y="213"/>
                </a:lnTo>
                <a:lnTo>
                  <a:pt x="42" y="214"/>
                </a:lnTo>
                <a:lnTo>
                  <a:pt x="42" y="214"/>
                </a:lnTo>
                <a:lnTo>
                  <a:pt x="43" y="214"/>
                </a:lnTo>
                <a:lnTo>
                  <a:pt x="42" y="213"/>
                </a:lnTo>
                <a:lnTo>
                  <a:pt x="42" y="211"/>
                </a:lnTo>
                <a:lnTo>
                  <a:pt x="42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5" y="209"/>
                </a:lnTo>
                <a:lnTo>
                  <a:pt x="45" y="209"/>
                </a:lnTo>
                <a:lnTo>
                  <a:pt x="46" y="209"/>
                </a:lnTo>
                <a:lnTo>
                  <a:pt x="46" y="209"/>
                </a:lnTo>
                <a:lnTo>
                  <a:pt x="47" y="208"/>
                </a:lnTo>
                <a:lnTo>
                  <a:pt x="47" y="208"/>
                </a:lnTo>
                <a:lnTo>
                  <a:pt x="47" y="208"/>
                </a:lnTo>
                <a:lnTo>
                  <a:pt x="48" y="210"/>
                </a:lnTo>
                <a:lnTo>
                  <a:pt x="48" y="210"/>
                </a:lnTo>
                <a:lnTo>
                  <a:pt x="46" y="209"/>
                </a:lnTo>
                <a:lnTo>
                  <a:pt x="46" y="209"/>
                </a:lnTo>
                <a:lnTo>
                  <a:pt x="47" y="211"/>
                </a:lnTo>
                <a:lnTo>
                  <a:pt x="47" y="213"/>
                </a:lnTo>
                <a:lnTo>
                  <a:pt x="47" y="213"/>
                </a:lnTo>
                <a:lnTo>
                  <a:pt x="50" y="211"/>
                </a:lnTo>
                <a:lnTo>
                  <a:pt x="50" y="210"/>
                </a:lnTo>
                <a:lnTo>
                  <a:pt x="50" y="206"/>
                </a:lnTo>
                <a:lnTo>
                  <a:pt x="50" y="206"/>
                </a:lnTo>
                <a:lnTo>
                  <a:pt x="51" y="206"/>
                </a:lnTo>
                <a:lnTo>
                  <a:pt x="51" y="208"/>
                </a:lnTo>
                <a:lnTo>
                  <a:pt x="51" y="209"/>
                </a:lnTo>
                <a:lnTo>
                  <a:pt x="51" y="209"/>
                </a:lnTo>
                <a:lnTo>
                  <a:pt x="53" y="209"/>
                </a:lnTo>
                <a:lnTo>
                  <a:pt x="54" y="209"/>
                </a:lnTo>
                <a:lnTo>
                  <a:pt x="54" y="209"/>
                </a:lnTo>
                <a:lnTo>
                  <a:pt x="56" y="209"/>
                </a:lnTo>
                <a:lnTo>
                  <a:pt x="56" y="208"/>
                </a:lnTo>
                <a:lnTo>
                  <a:pt x="56" y="208"/>
                </a:lnTo>
                <a:lnTo>
                  <a:pt x="54" y="206"/>
                </a:lnTo>
                <a:lnTo>
                  <a:pt x="54" y="205"/>
                </a:lnTo>
                <a:lnTo>
                  <a:pt x="56" y="205"/>
                </a:lnTo>
                <a:lnTo>
                  <a:pt x="56" y="205"/>
                </a:lnTo>
                <a:lnTo>
                  <a:pt x="57" y="205"/>
                </a:lnTo>
                <a:lnTo>
                  <a:pt x="57" y="208"/>
                </a:lnTo>
                <a:lnTo>
                  <a:pt x="57" y="214"/>
                </a:lnTo>
                <a:lnTo>
                  <a:pt x="57" y="214"/>
                </a:lnTo>
                <a:lnTo>
                  <a:pt x="57" y="216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9"/>
                </a:lnTo>
                <a:lnTo>
                  <a:pt x="57" y="220"/>
                </a:lnTo>
                <a:lnTo>
                  <a:pt x="57" y="220"/>
                </a:lnTo>
                <a:lnTo>
                  <a:pt x="57" y="221"/>
                </a:lnTo>
                <a:lnTo>
                  <a:pt x="56" y="223"/>
                </a:lnTo>
                <a:lnTo>
                  <a:pt x="56" y="223"/>
                </a:lnTo>
                <a:lnTo>
                  <a:pt x="58" y="225"/>
                </a:lnTo>
                <a:lnTo>
                  <a:pt x="58" y="225"/>
                </a:lnTo>
                <a:lnTo>
                  <a:pt x="57" y="228"/>
                </a:lnTo>
                <a:lnTo>
                  <a:pt x="57" y="228"/>
                </a:lnTo>
                <a:lnTo>
                  <a:pt x="58" y="230"/>
                </a:lnTo>
                <a:lnTo>
                  <a:pt x="58" y="233"/>
                </a:lnTo>
                <a:lnTo>
                  <a:pt x="57" y="234"/>
                </a:lnTo>
                <a:lnTo>
                  <a:pt x="57" y="234"/>
                </a:lnTo>
                <a:lnTo>
                  <a:pt x="56" y="233"/>
                </a:lnTo>
                <a:lnTo>
                  <a:pt x="54" y="231"/>
                </a:lnTo>
                <a:lnTo>
                  <a:pt x="53" y="230"/>
                </a:lnTo>
                <a:lnTo>
                  <a:pt x="54" y="228"/>
                </a:lnTo>
                <a:lnTo>
                  <a:pt x="54" y="228"/>
                </a:lnTo>
                <a:lnTo>
                  <a:pt x="53" y="228"/>
                </a:lnTo>
                <a:lnTo>
                  <a:pt x="53" y="229"/>
                </a:lnTo>
                <a:lnTo>
                  <a:pt x="52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3"/>
                </a:lnTo>
                <a:lnTo>
                  <a:pt x="54" y="234"/>
                </a:lnTo>
                <a:lnTo>
                  <a:pt x="56" y="235"/>
                </a:lnTo>
                <a:lnTo>
                  <a:pt x="56" y="235"/>
                </a:lnTo>
                <a:lnTo>
                  <a:pt x="56" y="237"/>
                </a:lnTo>
                <a:lnTo>
                  <a:pt x="56" y="238"/>
                </a:lnTo>
                <a:lnTo>
                  <a:pt x="57" y="238"/>
                </a:lnTo>
                <a:lnTo>
                  <a:pt x="57" y="238"/>
                </a:lnTo>
                <a:lnTo>
                  <a:pt x="57" y="237"/>
                </a:lnTo>
                <a:lnTo>
                  <a:pt x="57" y="237"/>
                </a:lnTo>
                <a:lnTo>
                  <a:pt x="57" y="235"/>
                </a:lnTo>
                <a:lnTo>
                  <a:pt x="58" y="234"/>
                </a:lnTo>
                <a:lnTo>
                  <a:pt x="58" y="234"/>
                </a:lnTo>
                <a:lnTo>
                  <a:pt x="58" y="237"/>
                </a:lnTo>
                <a:lnTo>
                  <a:pt x="58" y="239"/>
                </a:lnTo>
                <a:lnTo>
                  <a:pt x="58" y="244"/>
                </a:lnTo>
                <a:lnTo>
                  <a:pt x="58" y="244"/>
                </a:lnTo>
                <a:lnTo>
                  <a:pt x="59" y="247"/>
                </a:lnTo>
                <a:lnTo>
                  <a:pt x="59" y="247"/>
                </a:lnTo>
                <a:lnTo>
                  <a:pt x="59" y="255"/>
                </a:lnTo>
                <a:lnTo>
                  <a:pt x="59" y="255"/>
                </a:lnTo>
                <a:lnTo>
                  <a:pt x="59" y="262"/>
                </a:lnTo>
                <a:lnTo>
                  <a:pt x="59" y="268"/>
                </a:lnTo>
                <a:lnTo>
                  <a:pt x="59" y="268"/>
                </a:lnTo>
                <a:lnTo>
                  <a:pt x="58" y="268"/>
                </a:lnTo>
                <a:lnTo>
                  <a:pt x="58" y="268"/>
                </a:lnTo>
                <a:lnTo>
                  <a:pt x="58" y="269"/>
                </a:lnTo>
                <a:lnTo>
                  <a:pt x="59" y="270"/>
                </a:lnTo>
                <a:lnTo>
                  <a:pt x="59" y="270"/>
                </a:lnTo>
                <a:lnTo>
                  <a:pt x="57" y="270"/>
                </a:lnTo>
                <a:lnTo>
                  <a:pt x="58" y="270"/>
                </a:lnTo>
                <a:lnTo>
                  <a:pt x="58" y="273"/>
                </a:lnTo>
                <a:lnTo>
                  <a:pt x="59" y="274"/>
                </a:lnTo>
                <a:lnTo>
                  <a:pt x="59" y="274"/>
                </a:lnTo>
                <a:lnTo>
                  <a:pt x="59" y="275"/>
                </a:lnTo>
                <a:lnTo>
                  <a:pt x="60" y="275"/>
                </a:lnTo>
                <a:lnTo>
                  <a:pt x="60" y="275"/>
                </a:lnTo>
                <a:lnTo>
                  <a:pt x="60" y="279"/>
                </a:lnTo>
                <a:lnTo>
                  <a:pt x="60" y="280"/>
                </a:lnTo>
                <a:lnTo>
                  <a:pt x="59" y="282"/>
                </a:lnTo>
                <a:lnTo>
                  <a:pt x="59" y="282"/>
                </a:lnTo>
                <a:lnTo>
                  <a:pt x="59" y="283"/>
                </a:lnTo>
                <a:lnTo>
                  <a:pt x="59" y="283"/>
                </a:lnTo>
                <a:lnTo>
                  <a:pt x="60" y="284"/>
                </a:lnTo>
                <a:lnTo>
                  <a:pt x="60" y="285"/>
                </a:lnTo>
                <a:lnTo>
                  <a:pt x="60" y="285"/>
                </a:lnTo>
                <a:lnTo>
                  <a:pt x="58" y="285"/>
                </a:lnTo>
                <a:lnTo>
                  <a:pt x="58" y="283"/>
                </a:lnTo>
                <a:lnTo>
                  <a:pt x="58" y="283"/>
                </a:lnTo>
                <a:lnTo>
                  <a:pt x="57" y="283"/>
                </a:lnTo>
                <a:lnTo>
                  <a:pt x="57" y="284"/>
                </a:lnTo>
                <a:lnTo>
                  <a:pt x="56" y="287"/>
                </a:lnTo>
                <a:lnTo>
                  <a:pt x="56" y="287"/>
                </a:lnTo>
                <a:lnTo>
                  <a:pt x="58" y="287"/>
                </a:lnTo>
                <a:lnTo>
                  <a:pt x="59" y="285"/>
                </a:lnTo>
                <a:lnTo>
                  <a:pt x="59" y="285"/>
                </a:lnTo>
                <a:lnTo>
                  <a:pt x="60" y="308"/>
                </a:lnTo>
                <a:lnTo>
                  <a:pt x="60" y="329"/>
                </a:lnTo>
                <a:lnTo>
                  <a:pt x="59" y="372"/>
                </a:lnTo>
                <a:lnTo>
                  <a:pt x="59" y="372"/>
                </a:lnTo>
                <a:lnTo>
                  <a:pt x="59" y="384"/>
                </a:lnTo>
                <a:lnTo>
                  <a:pt x="59" y="384"/>
                </a:lnTo>
                <a:lnTo>
                  <a:pt x="59" y="387"/>
                </a:lnTo>
                <a:lnTo>
                  <a:pt x="59" y="387"/>
                </a:lnTo>
                <a:lnTo>
                  <a:pt x="59" y="395"/>
                </a:lnTo>
                <a:lnTo>
                  <a:pt x="59" y="395"/>
                </a:lnTo>
                <a:lnTo>
                  <a:pt x="59" y="402"/>
                </a:lnTo>
                <a:lnTo>
                  <a:pt x="59" y="402"/>
                </a:lnTo>
                <a:lnTo>
                  <a:pt x="59" y="409"/>
                </a:lnTo>
                <a:lnTo>
                  <a:pt x="59" y="418"/>
                </a:lnTo>
                <a:lnTo>
                  <a:pt x="59" y="418"/>
                </a:lnTo>
                <a:lnTo>
                  <a:pt x="60" y="423"/>
                </a:lnTo>
                <a:lnTo>
                  <a:pt x="60" y="425"/>
                </a:lnTo>
                <a:lnTo>
                  <a:pt x="59" y="428"/>
                </a:lnTo>
                <a:lnTo>
                  <a:pt x="59" y="428"/>
                </a:lnTo>
                <a:lnTo>
                  <a:pt x="59" y="433"/>
                </a:lnTo>
                <a:lnTo>
                  <a:pt x="59" y="437"/>
                </a:lnTo>
                <a:lnTo>
                  <a:pt x="59" y="437"/>
                </a:lnTo>
                <a:lnTo>
                  <a:pt x="59" y="435"/>
                </a:lnTo>
                <a:lnTo>
                  <a:pt x="60" y="435"/>
                </a:lnTo>
                <a:lnTo>
                  <a:pt x="60" y="435"/>
                </a:lnTo>
                <a:lnTo>
                  <a:pt x="60" y="442"/>
                </a:lnTo>
                <a:lnTo>
                  <a:pt x="60" y="448"/>
                </a:lnTo>
                <a:lnTo>
                  <a:pt x="60" y="448"/>
                </a:lnTo>
                <a:lnTo>
                  <a:pt x="58" y="447"/>
                </a:lnTo>
                <a:lnTo>
                  <a:pt x="58" y="447"/>
                </a:lnTo>
                <a:lnTo>
                  <a:pt x="58" y="448"/>
                </a:lnTo>
                <a:lnTo>
                  <a:pt x="59" y="449"/>
                </a:lnTo>
                <a:lnTo>
                  <a:pt x="60" y="450"/>
                </a:lnTo>
                <a:lnTo>
                  <a:pt x="60" y="450"/>
                </a:lnTo>
                <a:lnTo>
                  <a:pt x="60" y="450"/>
                </a:lnTo>
                <a:lnTo>
                  <a:pt x="59" y="450"/>
                </a:lnTo>
                <a:lnTo>
                  <a:pt x="58" y="450"/>
                </a:lnTo>
                <a:lnTo>
                  <a:pt x="58" y="450"/>
                </a:lnTo>
                <a:lnTo>
                  <a:pt x="59" y="454"/>
                </a:lnTo>
                <a:lnTo>
                  <a:pt x="59" y="454"/>
                </a:lnTo>
                <a:lnTo>
                  <a:pt x="59" y="457"/>
                </a:lnTo>
                <a:lnTo>
                  <a:pt x="59" y="459"/>
                </a:lnTo>
                <a:lnTo>
                  <a:pt x="59" y="459"/>
                </a:lnTo>
                <a:lnTo>
                  <a:pt x="59" y="463"/>
                </a:lnTo>
                <a:lnTo>
                  <a:pt x="59" y="463"/>
                </a:lnTo>
                <a:lnTo>
                  <a:pt x="59" y="465"/>
                </a:lnTo>
                <a:lnTo>
                  <a:pt x="60" y="469"/>
                </a:lnTo>
                <a:lnTo>
                  <a:pt x="60" y="469"/>
                </a:lnTo>
                <a:lnTo>
                  <a:pt x="59" y="472"/>
                </a:lnTo>
                <a:lnTo>
                  <a:pt x="59" y="472"/>
                </a:lnTo>
                <a:lnTo>
                  <a:pt x="59" y="473"/>
                </a:lnTo>
                <a:lnTo>
                  <a:pt x="59" y="474"/>
                </a:lnTo>
                <a:lnTo>
                  <a:pt x="59" y="474"/>
                </a:lnTo>
                <a:lnTo>
                  <a:pt x="59" y="474"/>
                </a:lnTo>
                <a:lnTo>
                  <a:pt x="60" y="484"/>
                </a:lnTo>
                <a:lnTo>
                  <a:pt x="60" y="484"/>
                </a:lnTo>
                <a:lnTo>
                  <a:pt x="60" y="487"/>
                </a:lnTo>
                <a:lnTo>
                  <a:pt x="60" y="487"/>
                </a:lnTo>
                <a:lnTo>
                  <a:pt x="60" y="489"/>
                </a:lnTo>
                <a:lnTo>
                  <a:pt x="60" y="489"/>
                </a:lnTo>
                <a:lnTo>
                  <a:pt x="60" y="491"/>
                </a:lnTo>
                <a:lnTo>
                  <a:pt x="59" y="491"/>
                </a:lnTo>
                <a:lnTo>
                  <a:pt x="59" y="491"/>
                </a:lnTo>
                <a:lnTo>
                  <a:pt x="60" y="493"/>
                </a:lnTo>
                <a:lnTo>
                  <a:pt x="60" y="493"/>
                </a:lnTo>
                <a:lnTo>
                  <a:pt x="59" y="497"/>
                </a:lnTo>
                <a:lnTo>
                  <a:pt x="59" y="502"/>
                </a:lnTo>
                <a:lnTo>
                  <a:pt x="59" y="502"/>
                </a:lnTo>
                <a:lnTo>
                  <a:pt x="60" y="504"/>
                </a:lnTo>
                <a:lnTo>
                  <a:pt x="60" y="504"/>
                </a:lnTo>
                <a:lnTo>
                  <a:pt x="59" y="507"/>
                </a:lnTo>
                <a:lnTo>
                  <a:pt x="59" y="507"/>
                </a:lnTo>
                <a:lnTo>
                  <a:pt x="60" y="509"/>
                </a:lnTo>
                <a:lnTo>
                  <a:pt x="59" y="512"/>
                </a:lnTo>
                <a:lnTo>
                  <a:pt x="59" y="512"/>
                </a:lnTo>
                <a:lnTo>
                  <a:pt x="60" y="517"/>
                </a:lnTo>
                <a:lnTo>
                  <a:pt x="60" y="517"/>
                </a:lnTo>
                <a:lnTo>
                  <a:pt x="60" y="518"/>
                </a:lnTo>
                <a:lnTo>
                  <a:pt x="60" y="518"/>
                </a:lnTo>
                <a:lnTo>
                  <a:pt x="62" y="533"/>
                </a:lnTo>
                <a:lnTo>
                  <a:pt x="62" y="533"/>
                </a:lnTo>
                <a:lnTo>
                  <a:pt x="60" y="534"/>
                </a:lnTo>
                <a:lnTo>
                  <a:pt x="60" y="534"/>
                </a:lnTo>
                <a:lnTo>
                  <a:pt x="60" y="541"/>
                </a:lnTo>
                <a:lnTo>
                  <a:pt x="60" y="546"/>
                </a:lnTo>
                <a:lnTo>
                  <a:pt x="60" y="546"/>
                </a:lnTo>
                <a:lnTo>
                  <a:pt x="60" y="547"/>
                </a:lnTo>
                <a:lnTo>
                  <a:pt x="59" y="547"/>
                </a:lnTo>
                <a:lnTo>
                  <a:pt x="59" y="547"/>
                </a:lnTo>
                <a:lnTo>
                  <a:pt x="59" y="557"/>
                </a:lnTo>
                <a:lnTo>
                  <a:pt x="59" y="557"/>
                </a:lnTo>
                <a:lnTo>
                  <a:pt x="59" y="558"/>
                </a:lnTo>
                <a:lnTo>
                  <a:pt x="58" y="558"/>
                </a:lnTo>
                <a:lnTo>
                  <a:pt x="58" y="558"/>
                </a:lnTo>
                <a:lnTo>
                  <a:pt x="58" y="558"/>
                </a:lnTo>
                <a:lnTo>
                  <a:pt x="59" y="559"/>
                </a:lnTo>
                <a:lnTo>
                  <a:pt x="59" y="559"/>
                </a:lnTo>
                <a:lnTo>
                  <a:pt x="59" y="564"/>
                </a:lnTo>
                <a:lnTo>
                  <a:pt x="59" y="567"/>
                </a:lnTo>
                <a:lnTo>
                  <a:pt x="58" y="568"/>
                </a:lnTo>
                <a:lnTo>
                  <a:pt x="58" y="568"/>
                </a:lnTo>
                <a:lnTo>
                  <a:pt x="58" y="573"/>
                </a:lnTo>
                <a:lnTo>
                  <a:pt x="58" y="573"/>
                </a:lnTo>
                <a:lnTo>
                  <a:pt x="57" y="574"/>
                </a:lnTo>
                <a:lnTo>
                  <a:pt x="56" y="574"/>
                </a:lnTo>
                <a:lnTo>
                  <a:pt x="56" y="57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8"/>
                </a:lnTo>
                <a:lnTo>
                  <a:pt x="57" y="578"/>
                </a:lnTo>
                <a:lnTo>
                  <a:pt x="56" y="581"/>
                </a:lnTo>
                <a:lnTo>
                  <a:pt x="56" y="581"/>
                </a:lnTo>
                <a:lnTo>
                  <a:pt x="57" y="582"/>
                </a:lnTo>
                <a:lnTo>
                  <a:pt x="58" y="582"/>
                </a:lnTo>
                <a:lnTo>
                  <a:pt x="58" y="582"/>
                </a:lnTo>
                <a:lnTo>
                  <a:pt x="58" y="588"/>
                </a:lnTo>
                <a:lnTo>
                  <a:pt x="57" y="593"/>
                </a:lnTo>
                <a:lnTo>
                  <a:pt x="57" y="593"/>
                </a:lnTo>
                <a:lnTo>
                  <a:pt x="56" y="597"/>
                </a:lnTo>
                <a:lnTo>
                  <a:pt x="56" y="597"/>
                </a:lnTo>
                <a:lnTo>
                  <a:pt x="57" y="604"/>
                </a:lnTo>
                <a:lnTo>
                  <a:pt x="57" y="604"/>
                </a:lnTo>
                <a:lnTo>
                  <a:pt x="57" y="607"/>
                </a:lnTo>
                <a:lnTo>
                  <a:pt x="56" y="609"/>
                </a:lnTo>
                <a:lnTo>
                  <a:pt x="56" y="609"/>
                </a:lnTo>
                <a:lnTo>
                  <a:pt x="57" y="611"/>
                </a:lnTo>
                <a:lnTo>
                  <a:pt x="57" y="611"/>
                </a:lnTo>
                <a:lnTo>
                  <a:pt x="57" y="613"/>
                </a:lnTo>
                <a:lnTo>
                  <a:pt x="57" y="614"/>
                </a:lnTo>
                <a:lnTo>
                  <a:pt x="58" y="617"/>
                </a:lnTo>
                <a:lnTo>
                  <a:pt x="58" y="619"/>
                </a:lnTo>
                <a:lnTo>
                  <a:pt x="58" y="619"/>
                </a:lnTo>
                <a:lnTo>
                  <a:pt x="59" y="621"/>
                </a:lnTo>
                <a:lnTo>
                  <a:pt x="59" y="621"/>
                </a:lnTo>
                <a:lnTo>
                  <a:pt x="60" y="623"/>
                </a:lnTo>
                <a:lnTo>
                  <a:pt x="60" y="623"/>
                </a:lnTo>
                <a:lnTo>
                  <a:pt x="62" y="622"/>
                </a:lnTo>
                <a:lnTo>
                  <a:pt x="62" y="622"/>
                </a:lnTo>
                <a:lnTo>
                  <a:pt x="60" y="621"/>
                </a:lnTo>
                <a:lnTo>
                  <a:pt x="60" y="621"/>
                </a:lnTo>
                <a:lnTo>
                  <a:pt x="60" y="619"/>
                </a:lnTo>
                <a:lnTo>
                  <a:pt x="60" y="619"/>
                </a:lnTo>
                <a:lnTo>
                  <a:pt x="59" y="618"/>
                </a:lnTo>
                <a:lnTo>
                  <a:pt x="59" y="618"/>
                </a:lnTo>
                <a:lnTo>
                  <a:pt x="59" y="614"/>
                </a:lnTo>
                <a:lnTo>
                  <a:pt x="59" y="614"/>
                </a:lnTo>
                <a:lnTo>
                  <a:pt x="59" y="612"/>
                </a:lnTo>
                <a:lnTo>
                  <a:pt x="59" y="609"/>
                </a:lnTo>
                <a:lnTo>
                  <a:pt x="59" y="609"/>
                </a:lnTo>
                <a:lnTo>
                  <a:pt x="60" y="607"/>
                </a:lnTo>
                <a:lnTo>
                  <a:pt x="60" y="607"/>
                </a:lnTo>
                <a:lnTo>
                  <a:pt x="60" y="603"/>
                </a:lnTo>
                <a:lnTo>
                  <a:pt x="60" y="603"/>
                </a:lnTo>
                <a:lnTo>
                  <a:pt x="60" y="599"/>
                </a:lnTo>
                <a:lnTo>
                  <a:pt x="60" y="599"/>
                </a:lnTo>
                <a:lnTo>
                  <a:pt x="60" y="592"/>
                </a:lnTo>
                <a:lnTo>
                  <a:pt x="60" y="592"/>
                </a:lnTo>
                <a:lnTo>
                  <a:pt x="62" y="592"/>
                </a:lnTo>
                <a:lnTo>
                  <a:pt x="62" y="592"/>
                </a:lnTo>
                <a:lnTo>
                  <a:pt x="63" y="589"/>
                </a:lnTo>
                <a:lnTo>
                  <a:pt x="63" y="589"/>
                </a:lnTo>
                <a:lnTo>
                  <a:pt x="64" y="589"/>
                </a:lnTo>
                <a:lnTo>
                  <a:pt x="64" y="589"/>
                </a:lnTo>
                <a:lnTo>
                  <a:pt x="63" y="588"/>
                </a:lnTo>
                <a:lnTo>
                  <a:pt x="63" y="588"/>
                </a:lnTo>
                <a:lnTo>
                  <a:pt x="63" y="588"/>
                </a:lnTo>
                <a:lnTo>
                  <a:pt x="62" y="588"/>
                </a:lnTo>
                <a:lnTo>
                  <a:pt x="62" y="589"/>
                </a:lnTo>
                <a:lnTo>
                  <a:pt x="62" y="591"/>
                </a:lnTo>
                <a:lnTo>
                  <a:pt x="62" y="591"/>
                </a:lnTo>
                <a:lnTo>
                  <a:pt x="60" y="589"/>
                </a:lnTo>
                <a:lnTo>
                  <a:pt x="60" y="587"/>
                </a:lnTo>
                <a:lnTo>
                  <a:pt x="62" y="582"/>
                </a:lnTo>
                <a:lnTo>
                  <a:pt x="62" y="582"/>
                </a:lnTo>
                <a:lnTo>
                  <a:pt x="62" y="582"/>
                </a:lnTo>
                <a:lnTo>
                  <a:pt x="62" y="581"/>
                </a:lnTo>
                <a:lnTo>
                  <a:pt x="60" y="581"/>
                </a:lnTo>
                <a:lnTo>
                  <a:pt x="62" y="579"/>
                </a:lnTo>
                <a:lnTo>
                  <a:pt x="62" y="579"/>
                </a:lnTo>
                <a:lnTo>
                  <a:pt x="63" y="579"/>
                </a:lnTo>
                <a:lnTo>
                  <a:pt x="63" y="581"/>
                </a:lnTo>
                <a:lnTo>
                  <a:pt x="63" y="581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3" y="583"/>
                </a:lnTo>
                <a:lnTo>
                  <a:pt x="63" y="583"/>
                </a:lnTo>
                <a:lnTo>
                  <a:pt x="63" y="583"/>
                </a:lnTo>
                <a:lnTo>
                  <a:pt x="63" y="582"/>
                </a:lnTo>
                <a:lnTo>
                  <a:pt x="63" y="582"/>
                </a:lnTo>
                <a:lnTo>
                  <a:pt x="62" y="583"/>
                </a:lnTo>
                <a:lnTo>
                  <a:pt x="62" y="584"/>
                </a:lnTo>
                <a:lnTo>
                  <a:pt x="62" y="587"/>
                </a:lnTo>
                <a:lnTo>
                  <a:pt x="62" y="587"/>
                </a:lnTo>
                <a:lnTo>
                  <a:pt x="63" y="587"/>
                </a:lnTo>
                <a:lnTo>
                  <a:pt x="64" y="586"/>
                </a:lnTo>
                <a:lnTo>
                  <a:pt x="64" y="584"/>
                </a:lnTo>
                <a:lnTo>
                  <a:pt x="65" y="584"/>
                </a:lnTo>
                <a:lnTo>
                  <a:pt x="65" y="584"/>
                </a:lnTo>
                <a:lnTo>
                  <a:pt x="64" y="581"/>
                </a:lnTo>
                <a:lnTo>
                  <a:pt x="63" y="578"/>
                </a:lnTo>
                <a:lnTo>
                  <a:pt x="64" y="576"/>
                </a:lnTo>
                <a:lnTo>
                  <a:pt x="64" y="576"/>
                </a:lnTo>
                <a:lnTo>
                  <a:pt x="63" y="576"/>
                </a:lnTo>
                <a:lnTo>
                  <a:pt x="63" y="577"/>
                </a:lnTo>
                <a:lnTo>
                  <a:pt x="62" y="578"/>
                </a:lnTo>
                <a:lnTo>
                  <a:pt x="60" y="578"/>
                </a:lnTo>
                <a:lnTo>
                  <a:pt x="60" y="578"/>
                </a:lnTo>
                <a:lnTo>
                  <a:pt x="62" y="574"/>
                </a:lnTo>
                <a:lnTo>
                  <a:pt x="63" y="572"/>
                </a:lnTo>
                <a:lnTo>
                  <a:pt x="63" y="572"/>
                </a:lnTo>
                <a:lnTo>
                  <a:pt x="63" y="574"/>
                </a:lnTo>
                <a:lnTo>
                  <a:pt x="64" y="574"/>
                </a:lnTo>
                <a:lnTo>
                  <a:pt x="65" y="574"/>
                </a:lnTo>
                <a:lnTo>
                  <a:pt x="65" y="574"/>
                </a:lnTo>
                <a:lnTo>
                  <a:pt x="64" y="573"/>
                </a:lnTo>
                <a:lnTo>
                  <a:pt x="64" y="573"/>
                </a:lnTo>
                <a:lnTo>
                  <a:pt x="64" y="572"/>
                </a:lnTo>
                <a:lnTo>
                  <a:pt x="64" y="572"/>
                </a:lnTo>
                <a:lnTo>
                  <a:pt x="65" y="572"/>
                </a:lnTo>
                <a:lnTo>
                  <a:pt x="66" y="571"/>
                </a:lnTo>
                <a:lnTo>
                  <a:pt x="65" y="567"/>
                </a:lnTo>
                <a:lnTo>
                  <a:pt x="65" y="567"/>
                </a:lnTo>
                <a:lnTo>
                  <a:pt x="64" y="568"/>
                </a:lnTo>
                <a:lnTo>
                  <a:pt x="63" y="571"/>
                </a:lnTo>
                <a:lnTo>
                  <a:pt x="63" y="571"/>
                </a:lnTo>
                <a:lnTo>
                  <a:pt x="63" y="569"/>
                </a:lnTo>
                <a:lnTo>
                  <a:pt x="63" y="568"/>
                </a:lnTo>
                <a:lnTo>
                  <a:pt x="63" y="566"/>
                </a:lnTo>
                <a:lnTo>
                  <a:pt x="63" y="566"/>
                </a:lnTo>
                <a:lnTo>
                  <a:pt x="64" y="567"/>
                </a:lnTo>
                <a:lnTo>
                  <a:pt x="65" y="566"/>
                </a:lnTo>
                <a:lnTo>
                  <a:pt x="66" y="564"/>
                </a:lnTo>
                <a:lnTo>
                  <a:pt x="66" y="564"/>
                </a:lnTo>
                <a:lnTo>
                  <a:pt x="65" y="564"/>
                </a:lnTo>
                <a:lnTo>
                  <a:pt x="65" y="564"/>
                </a:lnTo>
                <a:lnTo>
                  <a:pt x="64" y="564"/>
                </a:lnTo>
                <a:lnTo>
                  <a:pt x="64" y="564"/>
                </a:lnTo>
                <a:lnTo>
                  <a:pt x="64" y="564"/>
                </a:lnTo>
                <a:lnTo>
                  <a:pt x="65" y="563"/>
                </a:lnTo>
                <a:lnTo>
                  <a:pt x="65" y="562"/>
                </a:lnTo>
                <a:lnTo>
                  <a:pt x="66" y="561"/>
                </a:lnTo>
                <a:lnTo>
                  <a:pt x="66" y="561"/>
                </a:lnTo>
                <a:lnTo>
                  <a:pt x="66" y="561"/>
                </a:lnTo>
                <a:lnTo>
                  <a:pt x="65" y="561"/>
                </a:lnTo>
                <a:lnTo>
                  <a:pt x="65" y="562"/>
                </a:lnTo>
                <a:lnTo>
                  <a:pt x="65" y="562"/>
                </a:lnTo>
                <a:lnTo>
                  <a:pt x="65" y="551"/>
                </a:lnTo>
                <a:lnTo>
                  <a:pt x="66" y="539"/>
                </a:lnTo>
                <a:lnTo>
                  <a:pt x="66" y="539"/>
                </a:lnTo>
                <a:lnTo>
                  <a:pt x="66" y="537"/>
                </a:lnTo>
                <a:lnTo>
                  <a:pt x="66" y="536"/>
                </a:lnTo>
                <a:lnTo>
                  <a:pt x="65" y="534"/>
                </a:lnTo>
                <a:lnTo>
                  <a:pt x="65" y="534"/>
                </a:lnTo>
                <a:lnTo>
                  <a:pt x="66" y="527"/>
                </a:lnTo>
                <a:lnTo>
                  <a:pt x="66" y="521"/>
                </a:lnTo>
                <a:lnTo>
                  <a:pt x="66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8"/>
                </a:lnTo>
                <a:lnTo>
                  <a:pt x="68" y="528"/>
                </a:lnTo>
                <a:lnTo>
                  <a:pt x="68" y="533"/>
                </a:lnTo>
                <a:lnTo>
                  <a:pt x="68" y="538"/>
                </a:lnTo>
                <a:lnTo>
                  <a:pt x="68" y="538"/>
                </a:lnTo>
                <a:lnTo>
                  <a:pt x="70" y="538"/>
                </a:lnTo>
                <a:lnTo>
                  <a:pt x="71" y="538"/>
                </a:lnTo>
                <a:lnTo>
                  <a:pt x="71" y="538"/>
                </a:lnTo>
                <a:lnTo>
                  <a:pt x="71" y="534"/>
                </a:lnTo>
                <a:lnTo>
                  <a:pt x="71" y="533"/>
                </a:lnTo>
                <a:lnTo>
                  <a:pt x="71" y="533"/>
                </a:lnTo>
                <a:lnTo>
                  <a:pt x="70" y="537"/>
                </a:lnTo>
                <a:lnTo>
                  <a:pt x="70" y="537"/>
                </a:lnTo>
                <a:lnTo>
                  <a:pt x="69" y="536"/>
                </a:lnTo>
                <a:lnTo>
                  <a:pt x="69" y="533"/>
                </a:lnTo>
                <a:lnTo>
                  <a:pt x="70" y="532"/>
                </a:lnTo>
                <a:lnTo>
                  <a:pt x="70" y="529"/>
                </a:lnTo>
                <a:lnTo>
                  <a:pt x="70" y="529"/>
                </a:lnTo>
                <a:lnTo>
                  <a:pt x="70" y="529"/>
                </a:lnTo>
                <a:lnTo>
                  <a:pt x="70" y="531"/>
                </a:lnTo>
                <a:lnTo>
                  <a:pt x="70" y="532"/>
                </a:lnTo>
                <a:lnTo>
                  <a:pt x="69" y="532"/>
                </a:lnTo>
                <a:lnTo>
                  <a:pt x="69" y="532"/>
                </a:lnTo>
                <a:lnTo>
                  <a:pt x="70" y="483"/>
                </a:lnTo>
                <a:lnTo>
                  <a:pt x="70" y="483"/>
                </a:lnTo>
                <a:lnTo>
                  <a:pt x="70" y="481"/>
                </a:lnTo>
                <a:lnTo>
                  <a:pt x="70" y="481"/>
                </a:lnTo>
                <a:lnTo>
                  <a:pt x="70" y="477"/>
                </a:lnTo>
                <a:lnTo>
                  <a:pt x="70" y="477"/>
                </a:lnTo>
                <a:lnTo>
                  <a:pt x="71" y="473"/>
                </a:lnTo>
                <a:lnTo>
                  <a:pt x="71" y="472"/>
                </a:lnTo>
                <a:lnTo>
                  <a:pt x="70" y="471"/>
                </a:lnTo>
                <a:lnTo>
                  <a:pt x="70" y="471"/>
                </a:lnTo>
                <a:lnTo>
                  <a:pt x="71" y="469"/>
                </a:lnTo>
                <a:lnTo>
                  <a:pt x="72" y="468"/>
                </a:lnTo>
                <a:lnTo>
                  <a:pt x="72" y="468"/>
                </a:lnTo>
                <a:lnTo>
                  <a:pt x="71" y="467"/>
                </a:lnTo>
                <a:lnTo>
                  <a:pt x="71" y="468"/>
                </a:lnTo>
                <a:lnTo>
                  <a:pt x="71" y="468"/>
                </a:lnTo>
                <a:lnTo>
                  <a:pt x="70" y="459"/>
                </a:lnTo>
                <a:lnTo>
                  <a:pt x="70" y="452"/>
                </a:lnTo>
                <a:lnTo>
                  <a:pt x="70" y="444"/>
                </a:lnTo>
                <a:lnTo>
                  <a:pt x="70" y="437"/>
                </a:lnTo>
                <a:lnTo>
                  <a:pt x="70" y="437"/>
                </a:lnTo>
                <a:lnTo>
                  <a:pt x="70" y="437"/>
                </a:lnTo>
                <a:lnTo>
                  <a:pt x="71" y="437"/>
                </a:lnTo>
                <a:lnTo>
                  <a:pt x="71" y="437"/>
                </a:lnTo>
                <a:lnTo>
                  <a:pt x="70" y="434"/>
                </a:lnTo>
                <a:lnTo>
                  <a:pt x="70" y="429"/>
                </a:lnTo>
                <a:lnTo>
                  <a:pt x="70" y="429"/>
                </a:lnTo>
                <a:lnTo>
                  <a:pt x="70" y="430"/>
                </a:lnTo>
                <a:lnTo>
                  <a:pt x="71" y="430"/>
                </a:lnTo>
                <a:lnTo>
                  <a:pt x="71" y="432"/>
                </a:lnTo>
                <a:lnTo>
                  <a:pt x="72" y="432"/>
                </a:lnTo>
                <a:lnTo>
                  <a:pt x="72" y="432"/>
                </a:lnTo>
                <a:lnTo>
                  <a:pt x="71" y="429"/>
                </a:lnTo>
                <a:lnTo>
                  <a:pt x="71" y="428"/>
                </a:lnTo>
                <a:lnTo>
                  <a:pt x="71" y="427"/>
                </a:lnTo>
                <a:lnTo>
                  <a:pt x="71" y="427"/>
                </a:lnTo>
                <a:lnTo>
                  <a:pt x="72" y="427"/>
                </a:lnTo>
                <a:lnTo>
                  <a:pt x="72" y="428"/>
                </a:lnTo>
                <a:lnTo>
                  <a:pt x="72" y="428"/>
                </a:lnTo>
                <a:lnTo>
                  <a:pt x="74" y="429"/>
                </a:lnTo>
                <a:lnTo>
                  <a:pt x="74" y="429"/>
                </a:lnTo>
                <a:lnTo>
                  <a:pt x="72" y="432"/>
                </a:lnTo>
                <a:lnTo>
                  <a:pt x="72" y="433"/>
                </a:lnTo>
                <a:lnTo>
                  <a:pt x="72" y="433"/>
                </a:lnTo>
                <a:lnTo>
                  <a:pt x="74" y="434"/>
                </a:lnTo>
                <a:lnTo>
                  <a:pt x="74" y="434"/>
                </a:lnTo>
                <a:lnTo>
                  <a:pt x="75" y="434"/>
                </a:lnTo>
                <a:lnTo>
                  <a:pt x="76" y="433"/>
                </a:lnTo>
                <a:lnTo>
                  <a:pt x="76" y="433"/>
                </a:lnTo>
                <a:lnTo>
                  <a:pt x="77" y="435"/>
                </a:lnTo>
                <a:lnTo>
                  <a:pt x="80" y="435"/>
                </a:lnTo>
                <a:lnTo>
                  <a:pt x="80" y="435"/>
                </a:lnTo>
                <a:lnTo>
                  <a:pt x="81" y="435"/>
                </a:lnTo>
                <a:lnTo>
                  <a:pt x="81" y="434"/>
                </a:lnTo>
                <a:lnTo>
                  <a:pt x="81" y="432"/>
                </a:lnTo>
                <a:lnTo>
                  <a:pt x="81" y="432"/>
                </a:lnTo>
                <a:lnTo>
                  <a:pt x="81" y="432"/>
                </a:lnTo>
                <a:lnTo>
                  <a:pt x="82" y="432"/>
                </a:lnTo>
                <a:lnTo>
                  <a:pt x="82" y="432"/>
                </a:lnTo>
                <a:lnTo>
                  <a:pt x="81" y="434"/>
                </a:lnTo>
                <a:lnTo>
                  <a:pt x="81" y="434"/>
                </a:ln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3" y="440"/>
                </a:lnTo>
                <a:lnTo>
                  <a:pt x="83" y="440"/>
                </a:lnTo>
                <a:lnTo>
                  <a:pt x="81" y="442"/>
                </a:lnTo>
                <a:lnTo>
                  <a:pt x="79" y="440"/>
                </a:lnTo>
                <a:lnTo>
                  <a:pt x="79" y="440"/>
                </a:lnTo>
                <a:lnTo>
                  <a:pt x="79" y="440"/>
                </a:lnTo>
                <a:lnTo>
                  <a:pt x="77" y="440"/>
                </a:lnTo>
                <a:lnTo>
                  <a:pt x="77" y="442"/>
                </a:lnTo>
                <a:lnTo>
                  <a:pt x="76" y="442"/>
                </a:lnTo>
                <a:lnTo>
                  <a:pt x="77" y="443"/>
                </a:lnTo>
                <a:lnTo>
                  <a:pt x="77" y="443"/>
                </a:lnTo>
                <a:lnTo>
                  <a:pt x="76" y="443"/>
                </a:lnTo>
                <a:lnTo>
                  <a:pt x="76" y="443"/>
                </a:lnTo>
                <a:lnTo>
                  <a:pt x="74" y="442"/>
                </a:lnTo>
                <a:lnTo>
                  <a:pt x="74" y="442"/>
                </a:lnTo>
                <a:lnTo>
                  <a:pt x="75" y="443"/>
                </a:lnTo>
                <a:lnTo>
                  <a:pt x="76" y="443"/>
                </a:lnTo>
                <a:lnTo>
                  <a:pt x="76" y="443"/>
                </a:lnTo>
                <a:lnTo>
                  <a:pt x="76" y="444"/>
                </a:lnTo>
                <a:lnTo>
                  <a:pt x="75" y="444"/>
                </a:lnTo>
                <a:lnTo>
                  <a:pt x="75" y="445"/>
                </a:lnTo>
                <a:lnTo>
                  <a:pt x="75" y="447"/>
                </a:lnTo>
                <a:lnTo>
                  <a:pt x="75" y="447"/>
                </a:lnTo>
                <a:lnTo>
                  <a:pt x="74" y="445"/>
                </a:lnTo>
                <a:lnTo>
                  <a:pt x="74" y="444"/>
                </a:lnTo>
                <a:lnTo>
                  <a:pt x="74" y="443"/>
                </a:lnTo>
                <a:lnTo>
                  <a:pt x="74" y="442"/>
                </a:lnTo>
                <a:lnTo>
                  <a:pt x="74" y="442"/>
                </a:lnTo>
                <a:lnTo>
                  <a:pt x="74" y="438"/>
                </a:lnTo>
                <a:lnTo>
                  <a:pt x="75" y="437"/>
                </a:lnTo>
                <a:lnTo>
                  <a:pt x="74" y="435"/>
                </a:lnTo>
                <a:lnTo>
                  <a:pt x="74" y="435"/>
                </a:lnTo>
                <a:lnTo>
                  <a:pt x="72" y="435"/>
                </a:lnTo>
                <a:lnTo>
                  <a:pt x="72" y="437"/>
                </a:lnTo>
                <a:lnTo>
                  <a:pt x="72" y="438"/>
                </a:lnTo>
                <a:lnTo>
                  <a:pt x="71" y="438"/>
                </a:lnTo>
                <a:lnTo>
                  <a:pt x="71" y="438"/>
                </a:lnTo>
                <a:lnTo>
                  <a:pt x="72" y="440"/>
                </a:lnTo>
                <a:lnTo>
                  <a:pt x="72" y="444"/>
                </a:lnTo>
                <a:lnTo>
                  <a:pt x="72" y="444"/>
                </a:lnTo>
                <a:lnTo>
                  <a:pt x="72" y="445"/>
                </a:lnTo>
                <a:lnTo>
                  <a:pt x="71" y="445"/>
                </a:lnTo>
                <a:lnTo>
                  <a:pt x="71" y="445"/>
                </a:lnTo>
                <a:lnTo>
                  <a:pt x="72" y="448"/>
                </a:lnTo>
                <a:lnTo>
                  <a:pt x="72" y="452"/>
                </a:lnTo>
                <a:lnTo>
                  <a:pt x="71" y="458"/>
                </a:lnTo>
                <a:lnTo>
                  <a:pt x="71" y="458"/>
                </a:lnTo>
                <a:lnTo>
                  <a:pt x="72" y="462"/>
                </a:lnTo>
                <a:lnTo>
                  <a:pt x="72" y="465"/>
                </a:lnTo>
                <a:lnTo>
                  <a:pt x="72" y="465"/>
                </a:lnTo>
                <a:lnTo>
                  <a:pt x="74" y="468"/>
                </a:lnTo>
                <a:lnTo>
                  <a:pt x="74" y="471"/>
                </a:lnTo>
                <a:lnTo>
                  <a:pt x="74" y="471"/>
                </a:lnTo>
                <a:lnTo>
                  <a:pt x="71" y="471"/>
                </a:lnTo>
                <a:lnTo>
                  <a:pt x="71" y="471"/>
                </a:lnTo>
                <a:lnTo>
                  <a:pt x="72" y="472"/>
                </a:lnTo>
                <a:lnTo>
                  <a:pt x="74" y="473"/>
                </a:lnTo>
                <a:lnTo>
                  <a:pt x="74" y="473"/>
                </a:lnTo>
                <a:lnTo>
                  <a:pt x="72" y="476"/>
                </a:lnTo>
                <a:lnTo>
                  <a:pt x="74" y="478"/>
                </a:lnTo>
                <a:lnTo>
                  <a:pt x="74" y="478"/>
                </a:lnTo>
                <a:lnTo>
                  <a:pt x="75" y="478"/>
                </a:lnTo>
                <a:lnTo>
                  <a:pt x="75" y="477"/>
                </a:lnTo>
                <a:lnTo>
                  <a:pt x="75" y="477"/>
                </a:lnTo>
                <a:lnTo>
                  <a:pt x="76" y="479"/>
                </a:lnTo>
                <a:lnTo>
                  <a:pt x="76" y="481"/>
                </a:lnTo>
                <a:lnTo>
                  <a:pt x="76" y="481"/>
                </a:lnTo>
                <a:lnTo>
                  <a:pt x="75" y="484"/>
                </a:lnTo>
                <a:lnTo>
                  <a:pt x="74" y="487"/>
                </a:lnTo>
                <a:lnTo>
                  <a:pt x="74" y="487"/>
                </a:lnTo>
                <a:lnTo>
                  <a:pt x="75" y="487"/>
                </a:lnTo>
                <a:lnTo>
                  <a:pt x="76" y="487"/>
                </a:lnTo>
                <a:lnTo>
                  <a:pt x="76" y="487"/>
                </a:lnTo>
                <a:lnTo>
                  <a:pt x="75" y="491"/>
                </a:lnTo>
                <a:lnTo>
                  <a:pt x="75" y="493"/>
                </a:lnTo>
                <a:lnTo>
                  <a:pt x="75" y="493"/>
                </a:lnTo>
                <a:lnTo>
                  <a:pt x="75" y="494"/>
                </a:lnTo>
                <a:lnTo>
                  <a:pt x="76" y="494"/>
                </a:lnTo>
                <a:lnTo>
                  <a:pt x="76" y="494"/>
                </a:lnTo>
                <a:lnTo>
                  <a:pt x="76" y="494"/>
                </a:lnTo>
                <a:lnTo>
                  <a:pt x="77" y="493"/>
                </a:lnTo>
                <a:lnTo>
                  <a:pt x="77" y="493"/>
                </a:lnTo>
                <a:lnTo>
                  <a:pt x="77" y="497"/>
                </a:lnTo>
                <a:lnTo>
                  <a:pt x="76" y="498"/>
                </a:lnTo>
                <a:lnTo>
                  <a:pt x="76" y="498"/>
                </a:lnTo>
                <a:lnTo>
                  <a:pt x="76" y="499"/>
                </a:lnTo>
                <a:lnTo>
                  <a:pt x="77" y="499"/>
                </a:lnTo>
                <a:lnTo>
                  <a:pt x="77" y="498"/>
                </a:lnTo>
                <a:lnTo>
                  <a:pt x="77" y="499"/>
                </a:lnTo>
                <a:lnTo>
                  <a:pt x="77" y="499"/>
                </a:lnTo>
                <a:lnTo>
                  <a:pt x="77" y="501"/>
                </a:lnTo>
                <a:lnTo>
                  <a:pt x="76" y="501"/>
                </a:lnTo>
                <a:lnTo>
                  <a:pt x="75" y="502"/>
                </a:lnTo>
                <a:lnTo>
                  <a:pt x="75" y="503"/>
                </a:lnTo>
                <a:lnTo>
                  <a:pt x="75" y="503"/>
                </a:lnTo>
                <a:lnTo>
                  <a:pt x="76" y="503"/>
                </a:lnTo>
                <a:lnTo>
                  <a:pt x="76" y="502"/>
                </a:lnTo>
                <a:lnTo>
                  <a:pt x="76" y="502"/>
                </a:lnTo>
                <a:lnTo>
                  <a:pt x="76" y="503"/>
                </a:lnTo>
                <a:lnTo>
                  <a:pt x="77" y="504"/>
                </a:lnTo>
                <a:lnTo>
                  <a:pt x="77" y="504"/>
                </a:lnTo>
                <a:lnTo>
                  <a:pt x="77" y="506"/>
                </a:lnTo>
                <a:lnTo>
                  <a:pt x="77" y="506"/>
                </a:lnTo>
                <a:lnTo>
                  <a:pt x="76" y="506"/>
                </a:lnTo>
                <a:lnTo>
                  <a:pt x="75" y="506"/>
                </a:lnTo>
                <a:lnTo>
                  <a:pt x="75" y="506"/>
                </a:lnTo>
                <a:lnTo>
                  <a:pt x="76" y="507"/>
                </a:lnTo>
                <a:lnTo>
                  <a:pt x="76" y="507"/>
                </a:lnTo>
                <a:lnTo>
                  <a:pt x="76" y="507"/>
                </a:lnTo>
                <a:lnTo>
                  <a:pt x="77" y="507"/>
                </a:lnTo>
                <a:lnTo>
                  <a:pt x="77" y="508"/>
                </a:lnTo>
                <a:lnTo>
                  <a:pt x="77" y="509"/>
                </a:lnTo>
                <a:lnTo>
                  <a:pt x="77" y="509"/>
                </a:lnTo>
                <a:lnTo>
                  <a:pt x="77" y="509"/>
                </a:lnTo>
                <a:lnTo>
                  <a:pt x="79" y="508"/>
                </a:lnTo>
                <a:lnTo>
                  <a:pt x="79" y="507"/>
                </a:lnTo>
                <a:lnTo>
                  <a:pt x="79" y="504"/>
                </a:lnTo>
                <a:lnTo>
                  <a:pt x="80" y="504"/>
                </a:lnTo>
                <a:lnTo>
                  <a:pt x="80" y="504"/>
                </a:lnTo>
                <a:lnTo>
                  <a:pt x="80" y="504"/>
                </a:lnTo>
                <a:lnTo>
                  <a:pt x="77" y="504"/>
                </a:lnTo>
                <a:lnTo>
                  <a:pt x="77" y="501"/>
                </a:lnTo>
                <a:close/>
                <a:moveTo>
                  <a:pt x="82" y="438"/>
                </a:moveTo>
                <a:lnTo>
                  <a:pt x="82" y="438"/>
                </a:lnTo>
                <a:lnTo>
                  <a:pt x="80" y="438"/>
                </a:lnTo>
                <a:lnTo>
                  <a:pt x="79" y="440"/>
                </a:lnTo>
                <a:lnTo>
                  <a:pt x="82" y="440"/>
                </a:lnTo>
                <a:lnTo>
                  <a:pt x="82" y="438"/>
                </a:lnTo>
                <a:close/>
                <a:moveTo>
                  <a:pt x="75" y="438"/>
                </a:moveTo>
                <a:lnTo>
                  <a:pt x="75" y="440"/>
                </a:lnTo>
                <a:lnTo>
                  <a:pt x="75" y="440"/>
                </a:lnTo>
                <a:lnTo>
                  <a:pt x="77" y="439"/>
                </a:lnTo>
                <a:lnTo>
                  <a:pt x="79" y="438"/>
                </a:lnTo>
                <a:lnTo>
                  <a:pt x="79" y="437"/>
                </a:lnTo>
                <a:lnTo>
                  <a:pt x="79" y="437"/>
                </a:lnTo>
                <a:lnTo>
                  <a:pt x="77" y="437"/>
                </a:lnTo>
                <a:lnTo>
                  <a:pt x="76" y="438"/>
                </a:lnTo>
                <a:lnTo>
                  <a:pt x="76" y="438"/>
                </a:lnTo>
                <a:lnTo>
                  <a:pt x="75" y="438"/>
                </a:lnTo>
                <a:lnTo>
                  <a:pt x="75" y="438"/>
                </a:lnTo>
                <a:close/>
                <a:moveTo>
                  <a:pt x="72" y="484"/>
                </a:moveTo>
                <a:lnTo>
                  <a:pt x="72" y="484"/>
                </a:lnTo>
                <a:lnTo>
                  <a:pt x="74" y="483"/>
                </a:lnTo>
                <a:lnTo>
                  <a:pt x="75" y="483"/>
                </a:lnTo>
                <a:lnTo>
                  <a:pt x="75" y="482"/>
                </a:lnTo>
                <a:lnTo>
                  <a:pt x="75" y="481"/>
                </a:lnTo>
                <a:lnTo>
                  <a:pt x="75" y="481"/>
                </a:lnTo>
                <a:lnTo>
                  <a:pt x="74" y="481"/>
                </a:lnTo>
                <a:lnTo>
                  <a:pt x="72" y="482"/>
                </a:lnTo>
                <a:lnTo>
                  <a:pt x="72" y="482"/>
                </a:lnTo>
                <a:lnTo>
                  <a:pt x="72" y="482"/>
                </a:lnTo>
                <a:lnTo>
                  <a:pt x="72" y="483"/>
                </a:lnTo>
                <a:lnTo>
                  <a:pt x="72" y="484"/>
                </a:lnTo>
                <a:lnTo>
                  <a:pt x="72" y="484"/>
                </a:lnTo>
                <a:lnTo>
                  <a:pt x="72" y="484"/>
                </a:lnTo>
                <a:close/>
                <a:moveTo>
                  <a:pt x="48" y="198"/>
                </a:moveTo>
                <a:lnTo>
                  <a:pt x="48" y="198"/>
                </a:lnTo>
                <a:lnTo>
                  <a:pt x="48" y="195"/>
                </a:lnTo>
                <a:lnTo>
                  <a:pt x="47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5"/>
                </a:lnTo>
                <a:lnTo>
                  <a:pt x="47" y="195"/>
                </a:lnTo>
                <a:lnTo>
                  <a:pt x="48" y="196"/>
                </a:lnTo>
                <a:lnTo>
                  <a:pt x="48" y="196"/>
                </a:lnTo>
                <a:lnTo>
                  <a:pt x="46" y="196"/>
                </a:lnTo>
                <a:lnTo>
                  <a:pt x="45" y="198"/>
                </a:lnTo>
                <a:lnTo>
                  <a:pt x="48" y="198"/>
                </a:lnTo>
                <a:close/>
                <a:moveTo>
                  <a:pt x="47" y="226"/>
                </a:moveTo>
                <a:lnTo>
                  <a:pt x="47" y="228"/>
                </a:lnTo>
                <a:lnTo>
                  <a:pt x="47" y="228"/>
                </a:lnTo>
                <a:lnTo>
                  <a:pt x="50" y="228"/>
                </a:lnTo>
                <a:lnTo>
                  <a:pt x="51" y="229"/>
                </a:lnTo>
                <a:lnTo>
                  <a:pt x="51" y="229"/>
                </a:lnTo>
                <a:lnTo>
                  <a:pt x="51" y="228"/>
                </a:lnTo>
                <a:lnTo>
                  <a:pt x="50" y="226"/>
                </a:lnTo>
                <a:lnTo>
                  <a:pt x="47" y="226"/>
                </a:lnTo>
                <a:lnTo>
                  <a:pt x="47" y="226"/>
                </a:lnTo>
                <a:close/>
                <a:moveTo>
                  <a:pt x="52" y="225"/>
                </a:moveTo>
                <a:lnTo>
                  <a:pt x="52" y="225"/>
                </a:lnTo>
                <a:lnTo>
                  <a:pt x="54" y="226"/>
                </a:lnTo>
                <a:lnTo>
                  <a:pt x="57" y="228"/>
                </a:lnTo>
                <a:lnTo>
                  <a:pt x="57" y="228"/>
                </a:lnTo>
                <a:lnTo>
                  <a:pt x="54" y="225"/>
                </a:lnTo>
                <a:lnTo>
                  <a:pt x="53" y="224"/>
                </a:lnTo>
                <a:lnTo>
                  <a:pt x="52" y="225"/>
                </a:lnTo>
                <a:lnTo>
                  <a:pt x="52" y="225"/>
                </a:lnTo>
                <a:close/>
                <a:moveTo>
                  <a:pt x="50" y="214"/>
                </a:moveTo>
                <a:lnTo>
                  <a:pt x="50" y="214"/>
                </a:lnTo>
                <a:lnTo>
                  <a:pt x="52" y="215"/>
                </a:lnTo>
                <a:lnTo>
                  <a:pt x="53" y="215"/>
                </a:lnTo>
                <a:lnTo>
                  <a:pt x="53" y="214"/>
                </a:lnTo>
                <a:lnTo>
                  <a:pt x="53" y="214"/>
                </a:lnTo>
                <a:lnTo>
                  <a:pt x="52" y="214"/>
                </a:lnTo>
                <a:lnTo>
                  <a:pt x="52" y="213"/>
                </a:lnTo>
                <a:lnTo>
                  <a:pt x="51" y="211"/>
                </a:lnTo>
                <a:lnTo>
                  <a:pt x="51" y="211"/>
                </a:lnTo>
                <a:lnTo>
                  <a:pt x="50" y="214"/>
                </a:lnTo>
                <a:lnTo>
                  <a:pt x="50" y="214"/>
                </a:lnTo>
                <a:close/>
                <a:moveTo>
                  <a:pt x="46" y="215"/>
                </a:moveTo>
                <a:lnTo>
                  <a:pt x="46" y="215"/>
                </a:lnTo>
                <a:lnTo>
                  <a:pt x="45" y="214"/>
                </a:lnTo>
                <a:lnTo>
                  <a:pt x="45" y="214"/>
                </a:lnTo>
                <a:lnTo>
                  <a:pt x="45" y="214"/>
                </a:lnTo>
                <a:lnTo>
                  <a:pt x="43" y="216"/>
                </a:lnTo>
                <a:lnTo>
                  <a:pt x="43" y="216"/>
                </a:lnTo>
                <a:lnTo>
                  <a:pt x="46" y="215"/>
                </a:lnTo>
                <a:lnTo>
                  <a:pt x="46" y="215"/>
                </a:lnTo>
                <a:lnTo>
                  <a:pt x="46" y="215"/>
                </a:lnTo>
                <a:close/>
                <a:moveTo>
                  <a:pt x="53" y="218"/>
                </a:moveTo>
                <a:lnTo>
                  <a:pt x="53" y="218"/>
                </a:lnTo>
                <a:lnTo>
                  <a:pt x="53" y="218"/>
                </a:lnTo>
                <a:lnTo>
                  <a:pt x="54" y="219"/>
                </a:lnTo>
                <a:lnTo>
                  <a:pt x="54" y="219"/>
                </a:lnTo>
                <a:lnTo>
                  <a:pt x="56" y="216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53" y="218"/>
                </a:lnTo>
                <a:lnTo>
                  <a:pt x="53" y="218"/>
                </a:lnTo>
                <a:close/>
                <a:moveTo>
                  <a:pt x="45" y="229"/>
                </a:moveTo>
                <a:lnTo>
                  <a:pt x="45" y="229"/>
                </a:lnTo>
                <a:lnTo>
                  <a:pt x="46" y="228"/>
                </a:lnTo>
                <a:lnTo>
                  <a:pt x="45" y="226"/>
                </a:lnTo>
                <a:lnTo>
                  <a:pt x="45" y="223"/>
                </a:lnTo>
                <a:lnTo>
                  <a:pt x="45" y="223"/>
                </a:lnTo>
                <a:lnTo>
                  <a:pt x="47" y="221"/>
                </a:lnTo>
                <a:lnTo>
                  <a:pt x="47" y="221"/>
                </a:lnTo>
                <a:lnTo>
                  <a:pt x="47" y="221"/>
                </a:lnTo>
                <a:lnTo>
                  <a:pt x="48" y="223"/>
                </a:lnTo>
                <a:lnTo>
                  <a:pt x="48" y="223"/>
                </a:lnTo>
                <a:lnTo>
                  <a:pt x="50" y="221"/>
                </a:lnTo>
                <a:lnTo>
                  <a:pt x="50" y="220"/>
                </a:lnTo>
                <a:lnTo>
                  <a:pt x="51" y="219"/>
                </a:lnTo>
                <a:lnTo>
                  <a:pt x="51" y="219"/>
                </a:lnTo>
                <a:lnTo>
                  <a:pt x="50" y="218"/>
                </a:lnTo>
                <a:lnTo>
                  <a:pt x="48" y="216"/>
                </a:lnTo>
                <a:lnTo>
                  <a:pt x="48" y="216"/>
                </a:lnTo>
                <a:lnTo>
                  <a:pt x="45" y="218"/>
                </a:lnTo>
                <a:lnTo>
                  <a:pt x="43" y="219"/>
                </a:lnTo>
                <a:lnTo>
                  <a:pt x="43" y="220"/>
                </a:lnTo>
                <a:lnTo>
                  <a:pt x="43" y="220"/>
                </a:lnTo>
                <a:lnTo>
                  <a:pt x="45" y="220"/>
                </a:lnTo>
                <a:lnTo>
                  <a:pt x="45" y="219"/>
                </a:lnTo>
                <a:lnTo>
                  <a:pt x="45" y="219"/>
                </a:lnTo>
                <a:lnTo>
                  <a:pt x="46" y="219"/>
                </a:lnTo>
                <a:lnTo>
                  <a:pt x="47" y="219"/>
                </a:lnTo>
                <a:lnTo>
                  <a:pt x="47" y="219"/>
                </a:lnTo>
                <a:lnTo>
                  <a:pt x="47" y="219"/>
                </a:lnTo>
                <a:lnTo>
                  <a:pt x="46" y="220"/>
                </a:lnTo>
                <a:lnTo>
                  <a:pt x="43" y="221"/>
                </a:lnTo>
                <a:lnTo>
                  <a:pt x="43" y="221"/>
                </a:lnTo>
                <a:lnTo>
                  <a:pt x="43" y="225"/>
                </a:lnTo>
                <a:lnTo>
                  <a:pt x="45" y="229"/>
                </a:lnTo>
                <a:lnTo>
                  <a:pt x="45" y="229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34" y="228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3" y="230"/>
                </a:lnTo>
                <a:lnTo>
                  <a:pt x="34" y="230"/>
                </a:lnTo>
                <a:close/>
                <a:moveTo>
                  <a:pt x="27" y="243"/>
                </a:moveTo>
                <a:lnTo>
                  <a:pt x="27" y="243"/>
                </a:lnTo>
                <a:lnTo>
                  <a:pt x="28" y="240"/>
                </a:lnTo>
                <a:lnTo>
                  <a:pt x="28" y="239"/>
                </a:lnTo>
                <a:lnTo>
                  <a:pt x="27" y="239"/>
                </a:lnTo>
                <a:lnTo>
                  <a:pt x="27" y="239"/>
                </a:lnTo>
                <a:lnTo>
                  <a:pt x="25" y="240"/>
                </a:lnTo>
                <a:lnTo>
                  <a:pt x="25" y="242"/>
                </a:lnTo>
                <a:lnTo>
                  <a:pt x="27" y="243"/>
                </a:lnTo>
                <a:lnTo>
                  <a:pt x="27" y="243"/>
                </a:lnTo>
                <a:close/>
                <a:moveTo>
                  <a:pt x="33" y="249"/>
                </a:moveTo>
                <a:lnTo>
                  <a:pt x="33" y="249"/>
                </a:lnTo>
                <a:lnTo>
                  <a:pt x="34" y="245"/>
                </a:lnTo>
                <a:lnTo>
                  <a:pt x="34" y="243"/>
                </a:lnTo>
                <a:lnTo>
                  <a:pt x="34" y="242"/>
                </a:lnTo>
                <a:lnTo>
                  <a:pt x="34" y="242"/>
                </a:lnTo>
                <a:lnTo>
                  <a:pt x="31" y="242"/>
                </a:lnTo>
                <a:lnTo>
                  <a:pt x="31" y="242"/>
                </a:lnTo>
                <a:lnTo>
                  <a:pt x="33" y="244"/>
                </a:lnTo>
                <a:lnTo>
                  <a:pt x="33" y="244"/>
                </a:lnTo>
                <a:lnTo>
                  <a:pt x="33" y="247"/>
                </a:lnTo>
                <a:lnTo>
                  <a:pt x="33" y="248"/>
                </a:lnTo>
                <a:lnTo>
                  <a:pt x="33" y="249"/>
                </a:lnTo>
                <a:lnTo>
                  <a:pt x="33" y="249"/>
                </a:lnTo>
                <a:close/>
                <a:moveTo>
                  <a:pt x="33" y="258"/>
                </a:moveTo>
                <a:lnTo>
                  <a:pt x="33" y="258"/>
                </a:lnTo>
                <a:lnTo>
                  <a:pt x="34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0"/>
                </a:lnTo>
                <a:lnTo>
                  <a:pt x="33" y="250"/>
                </a:lnTo>
                <a:lnTo>
                  <a:pt x="31" y="252"/>
                </a:lnTo>
                <a:lnTo>
                  <a:pt x="31" y="254"/>
                </a:lnTo>
                <a:lnTo>
                  <a:pt x="33" y="258"/>
                </a:lnTo>
                <a:lnTo>
                  <a:pt x="33" y="258"/>
                </a:lnTo>
                <a:close/>
                <a:moveTo>
                  <a:pt x="27" y="259"/>
                </a:moveTo>
                <a:lnTo>
                  <a:pt x="27" y="259"/>
                </a:lnTo>
                <a:lnTo>
                  <a:pt x="28" y="255"/>
                </a:lnTo>
                <a:lnTo>
                  <a:pt x="28" y="253"/>
                </a:lnTo>
                <a:lnTo>
                  <a:pt x="27" y="252"/>
                </a:lnTo>
                <a:lnTo>
                  <a:pt x="27" y="252"/>
                </a:lnTo>
                <a:lnTo>
                  <a:pt x="27" y="254"/>
                </a:lnTo>
                <a:lnTo>
                  <a:pt x="27" y="257"/>
                </a:lnTo>
                <a:lnTo>
                  <a:pt x="25" y="258"/>
                </a:lnTo>
                <a:lnTo>
                  <a:pt x="27" y="259"/>
                </a:lnTo>
                <a:lnTo>
                  <a:pt x="27" y="259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8"/>
                </a:lnTo>
                <a:lnTo>
                  <a:pt x="53" y="238"/>
                </a:lnTo>
                <a:lnTo>
                  <a:pt x="54" y="238"/>
                </a:lnTo>
                <a:lnTo>
                  <a:pt x="54" y="235"/>
                </a:lnTo>
                <a:lnTo>
                  <a:pt x="54" y="235"/>
                </a:lnTo>
                <a:lnTo>
                  <a:pt x="53" y="235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42" y="238"/>
                </a:moveTo>
                <a:lnTo>
                  <a:pt x="42" y="238"/>
                </a:lnTo>
                <a:lnTo>
                  <a:pt x="43" y="237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5" y="233"/>
                </a:lnTo>
                <a:lnTo>
                  <a:pt x="46" y="230"/>
                </a:lnTo>
                <a:lnTo>
                  <a:pt x="46" y="230"/>
                </a:lnTo>
                <a:lnTo>
                  <a:pt x="43" y="231"/>
                </a:lnTo>
                <a:lnTo>
                  <a:pt x="42" y="233"/>
                </a:lnTo>
                <a:lnTo>
                  <a:pt x="42" y="238"/>
                </a:lnTo>
                <a:lnTo>
                  <a:pt x="42" y="238"/>
                </a:lnTo>
                <a:close/>
                <a:moveTo>
                  <a:pt x="46" y="238"/>
                </a:moveTo>
                <a:lnTo>
                  <a:pt x="46" y="238"/>
                </a:lnTo>
                <a:lnTo>
                  <a:pt x="46" y="235"/>
                </a:lnTo>
                <a:lnTo>
                  <a:pt x="47" y="235"/>
                </a:lnTo>
                <a:lnTo>
                  <a:pt x="47" y="235"/>
                </a:lnTo>
                <a:lnTo>
                  <a:pt x="47" y="234"/>
                </a:lnTo>
                <a:lnTo>
                  <a:pt x="47" y="233"/>
                </a:lnTo>
                <a:lnTo>
                  <a:pt x="47" y="233"/>
                </a:lnTo>
                <a:lnTo>
                  <a:pt x="46" y="235"/>
                </a:lnTo>
                <a:lnTo>
                  <a:pt x="45" y="234"/>
                </a:lnTo>
                <a:lnTo>
                  <a:pt x="45" y="234"/>
                </a:lnTo>
                <a:lnTo>
                  <a:pt x="45" y="237"/>
                </a:lnTo>
                <a:lnTo>
                  <a:pt x="46" y="238"/>
                </a:lnTo>
                <a:lnTo>
                  <a:pt x="46" y="238"/>
                </a:lnTo>
                <a:close/>
                <a:moveTo>
                  <a:pt x="54" y="238"/>
                </a:moveTo>
                <a:lnTo>
                  <a:pt x="54" y="238"/>
                </a:lnTo>
                <a:lnTo>
                  <a:pt x="53" y="240"/>
                </a:lnTo>
                <a:lnTo>
                  <a:pt x="52" y="240"/>
                </a:lnTo>
                <a:lnTo>
                  <a:pt x="52" y="243"/>
                </a:lnTo>
                <a:lnTo>
                  <a:pt x="52" y="243"/>
                </a:lnTo>
                <a:lnTo>
                  <a:pt x="53" y="243"/>
                </a:lnTo>
                <a:lnTo>
                  <a:pt x="54" y="242"/>
                </a:lnTo>
                <a:lnTo>
                  <a:pt x="54" y="242"/>
                </a:lnTo>
                <a:lnTo>
                  <a:pt x="54" y="242"/>
                </a:lnTo>
                <a:lnTo>
                  <a:pt x="56" y="243"/>
                </a:lnTo>
                <a:lnTo>
                  <a:pt x="56" y="243"/>
                </a:lnTo>
                <a:lnTo>
                  <a:pt x="57" y="243"/>
                </a:lnTo>
                <a:lnTo>
                  <a:pt x="57" y="240"/>
                </a:lnTo>
                <a:lnTo>
                  <a:pt x="57" y="240"/>
                </a:lnTo>
                <a:lnTo>
                  <a:pt x="56" y="240"/>
                </a:lnTo>
                <a:lnTo>
                  <a:pt x="54" y="240"/>
                </a:lnTo>
                <a:lnTo>
                  <a:pt x="54" y="238"/>
                </a:lnTo>
                <a:lnTo>
                  <a:pt x="54" y="238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0" y="252"/>
                </a:lnTo>
                <a:lnTo>
                  <a:pt x="50" y="250"/>
                </a:lnTo>
                <a:lnTo>
                  <a:pt x="50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7" y="245"/>
                </a:lnTo>
                <a:lnTo>
                  <a:pt x="47" y="245"/>
                </a:lnTo>
                <a:lnTo>
                  <a:pt x="48" y="243"/>
                </a:lnTo>
                <a:lnTo>
                  <a:pt x="50" y="239"/>
                </a:lnTo>
                <a:lnTo>
                  <a:pt x="47" y="239"/>
                </a:lnTo>
                <a:lnTo>
                  <a:pt x="47" y="239"/>
                </a:lnTo>
                <a:lnTo>
                  <a:pt x="47" y="242"/>
                </a:lnTo>
                <a:lnTo>
                  <a:pt x="47" y="243"/>
                </a:lnTo>
                <a:lnTo>
                  <a:pt x="45" y="242"/>
                </a:lnTo>
                <a:lnTo>
                  <a:pt x="45" y="242"/>
                </a:lnTo>
                <a:lnTo>
                  <a:pt x="47" y="250"/>
                </a:lnTo>
                <a:lnTo>
                  <a:pt x="47" y="250"/>
                </a:lnTo>
                <a:lnTo>
                  <a:pt x="48" y="250"/>
                </a:lnTo>
                <a:lnTo>
                  <a:pt x="50" y="253"/>
                </a:lnTo>
                <a:lnTo>
                  <a:pt x="50" y="253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59" y="259"/>
                </a:moveTo>
                <a:lnTo>
                  <a:pt x="59" y="259"/>
                </a:lnTo>
                <a:lnTo>
                  <a:pt x="58" y="255"/>
                </a:lnTo>
                <a:lnTo>
                  <a:pt x="57" y="253"/>
                </a:lnTo>
                <a:lnTo>
                  <a:pt x="57" y="253"/>
                </a:lnTo>
                <a:lnTo>
                  <a:pt x="58" y="249"/>
                </a:lnTo>
                <a:lnTo>
                  <a:pt x="58" y="244"/>
                </a:lnTo>
                <a:lnTo>
                  <a:pt x="58" y="244"/>
                </a:lnTo>
                <a:lnTo>
                  <a:pt x="56" y="245"/>
                </a:lnTo>
                <a:lnTo>
                  <a:pt x="56" y="245"/>
                </a:lnTo>
                <a:lnTo>
                  <a:pt x="56" y="248"/>
                </a:lnTo>
                <a:lnTo>
                  <a:pt x="56" y="249"/>
                </a:lnTo>
                <a:lnTo>
                  <a:pt x="56" y="249"/>
                </a:lnTo>
                <a:lnTo>
                  <a:pt x="57" y="248"/>
                </a:lnTo>
                <a:lnTo>
                  <a:pt x="57" y="247"/>
                </a:lnTo>
                <a:lnTo>
                  <a:pt x="57" y="247"/>
                </a:lnTo>
                <a:lnTo>
                  <a:pt x="57" y="248"/>
                </a:lnTo>
                <a:lnTo>
                  <a:pt x="57" y="249"/>
                </a:lnTo>
                <a:lnTo>
                  <a:pt x="56" y="252"/>
                </a:lnTo>
                <a:lnTo>
                  <a:pt x="56" y="252"/>
                </a:lnTo>
                <a:lnTo>
                  <a:pt x="54" y="249"/>
                </a:lnTo>
                <a:lnTo>
                  <a:pt x="54" y="249"/>
                </a:lnTo>
                <a:lnTo>
                  <a:pt x="53" y="249"/>
                </a:lnTo>
                <a:lnTo>
                  <a:pt x="52" y="248"/>
                </a:lnTo>
                <a:lnTo>
                  <a:pt x="52" y="248"/>
                </a:lnTo>
                <a:lnTo>
                  <a:pt x="53" y="245"/>
                </a:lnTo>
                <a:lnTo>
                  <a:pt x="53" y="245"/>
                </a:lnTo>
                <a:lnTo>
                  <a:pt x="51" y="247"/>
                </a:lnTo>
                <a:lnTo>
                  <a:pt x="50" y="248"/>
                </a:lnTo>
                <a:lnTo>
                  <a:pt x="50" y="248"/>
                </a:lnTo>
                <a:lnTo>
                  <a:pt x="50" y="247"/>
                </a:lnTo>
                <a:lnTo>
                  <a:pt x="50" y="245"/>
                </a:lnTo>
                <a:lnTo>
                  <a:pt x="48" y="247"/>
                </a:lnTo>
                <a:lnTo>
                  <a:pt x="48" y="247"/>
                </a:lnTo>
                <a:lnTo>
                  <a:pt x="51" y="248"/>
                </a:lnTo>
                <a:lnTo>
                  <a:pt x="51" y="249"/>
                </a:lnTo>
                <a:lnTo>
                  <a:pt x="52" y="250"/>
                </a:lnTo>
                <a:lnTo>
                  <a:pt x="52" y="250"/>
                </a:lnTo>
                <a:lnTo>
                  <a:pt x="53" y="250"/>
                </a:lnTo>
                <a:lnTo>
                  <a:pt x="54" y="250"/>
                </a:lnTo>
                <a:lnTo>
                  <a:pt x="54" y="253"/>
                </a:lnTo>
                <a:lnTo>
                  <a:pt x="54" y="253"/>
                </a:lnTo>
                <a:lnTo>
                  <a:pt x="54" y="253"/>
                </a:lnTo>
                <a:lnTo>
                  <a:pt x="56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4" y="257"/>
                </a:lnTo>
                <a:lnTo>
                  <a:pt x="54" y="258"/>
                </a:lnTo>
                <a:lnTo>
                  <a:pt x="53" y="259"/>
                </a:lnTo>
                <a:lnTo>
                  <a:pt x="56" y="259"/>
                </a:lnTo>
                <a:lnTo>
                  <a:pt x="56" y="259"/>
                </a:lnTo>
                <a:lnTo>
                  <a:pt x="56" y="257"/>
                </a:lnTo>
                <a:lnTo>
                  <a:pt x="57" y="255"/>
                </a:lnTo>
                <a:lnTo>
                  <a:pt x="57" y="255"/>
                </a:lnTo>
                <a:lnTo>
                  <a:pt x="57" y="255"/>
                </a:lnTo>
                <a:lnTo>
                  <a:pt x="57" y="258"/>
                </a:lnTo>
                <a:lnTo>
                  <a:pt x="58" y="259"/>
                </a:lnTo>
                <a:lnTo>
                  <a:pt x="59" y="259"/>
                </a:lnTo>
                <a:lnTo>
                  <a:pt x="59" y="259"/>
                </a:lnTo>
                <a:close/>
                <a:moveTo>
                  <a:pt x="48" y="262"/>
                </a:moveTo>
                <a:lnTo>
                  <a:pt x="48" y="262"/>
                </a:lnTo>
                <a:lnTo>
                  <a:pt x="48" y="263"/>
                </a:lnTo>
                <a:lnTo>
                  <a:pt x="48" y="264"/>
                </a:lnTo>
                <a:lnTo>
                  <a:pt x="48" y="264"/>
                </a:lnTo>
                <a:lnTo>
                  <a:pt x="50" y="264"/>
                </a:lnTo>
                <a:lnTo>
                  <a:pt x="50" y="264"/>
                </a:lnTo>
                <a:lnTo>
                  <a:pt x="50" y="263"/>
                </a:lnTo>
                <a:lnTo>
                  <a:pt x="48" y="262"/>
                </a:lnTo>
                <a:lnTo>
                  <a:pt x="48" y="262"/>
                </a:lnTo>
                <a:close/>
                <a:moveTo>
                  <a:pt x="54" y="265"/>
                </a:moveTo>
                <a:lnTo>
                  <a:pt x="54" y="265"/>
                </a:lnTo>
                <a:lnTo>
                  <a:pt x="54" y="264"/>
                </a:lnTo>
                <a:lnTo>
                  <a:pt x="53" y="264"/>
                </a:lnTo>
                <a:lnTo>
                  <a:pt x="52" y="264"/>
                </a:lnTo>
                <a:lnTo>
                  <a:pt x="52" y="264"/>
                </a:lnTo>
                <a:lnTo>
                  <a:pt x="52" y="262"/>
                </a:lnTo>
                <a:lnTo>
                  <a:pt x="52" y="260"/>
                </a:lnTo>
                <a:lnTo>
                  <a:pt x="51" y="260"/>
                </a:lnTo>
                <a:lnTo>
                  <a:pt x="51" y="260"/>
                </a:lnTo>
                <a:lnTo>
                  <a:pt x="52" y="263"/>
                </a:lnTo>
                <a:lnTo>
                  <a:pt x="51" y="265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65"/>
                </a:lnTo>
                <a:close/>
                <a:moveTo>
                  <a:pt x="57" y="269"/>
                </a:moveTo>
                <a:lnTo>
                  <a:pt x="57" y="269"/>
                </a:lnTo>
                <a:lnTo>
                  <a:pt x="58" y="267"/>
                </a:lnTo>
                <a:lnTo>
                  <a:pt x="58" y="267"/>
                </a:lnTo>
                <a:lnTo>
                  <a:pt x="57" y="265"/>
                </a:lnTo>
                <a:lnTo>
                  <a:pt x="57" y="265"/>
                </a:lnTo>
                <a:lnTo>
                  <a:pt x="56" y="267"/>
                </a:lnTo>
                <a:lnTo>
                  <a:pt x="56" y="267"/>
                </a:lnTo>
                <a:lnTo>
                  <a:pt x="56" y="268"/>
                </a:lnTo>
                <a:lnTo>
                  <a:pt x="57" y="269"/>
                </a:lnTo>
                <a:lnTo>
                  <a:pt x="57" y="269"/>
                </a:lnTo>
                <a:close/>
                <a:moveTo>
                  <a:pt x="56" y="273"/>
                </a:moveTo>
                <a:lnTo>
                  <a:pt x="56" y="273"/>
                </a:lnTo>
                <a:lnTo>
                  <a:pt x="56" y="274"/>
                </a:lnTo>
                <a:lnTo>
                  <a:pt x="56" y="274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6" y="277"/>
                </a:lnTo>
                <a:lnTo>
                  <a:pt x="56" y="278"/>
                </a:lnTo>
                <a:lnTo>
                  <a:pt x="56" y="278"/>
                </a:lnTo>
                <a:lnTo>
                  <a:pt x="57" y="278"/>
                </a:lnTo>
                <a:lnTo>
                  <a:pt x="57" y="278"/>
                </a:lnTo>
                <a:lnTo>
                  <a:pt x="57" y="277"/>
                </a:lnTo>
                <a:lnTo>
                  <a:pt x="58" y="277"/>
                </a:lnTo>
                <a:lnTo>
                  <a:pt x="58" y="277"/>
                </a:lnTo>
                <a:lnTo>
                  <a:pt x="57" y="279"/>
                </a:lnTo>
                <a:lnTo>
                  <a:pt x="57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79"/>
                </a:lnTo>
                <a:lnTo>
                  <a:pt x="59" y="277"/>
                </a:lnTo>
                <a:lnTo>
                  <a:pt x="59" y="277"/>
                </a:lnTo>
                <a:lnTo>
                  <a:pt x="58" y="274"/>
                </a:lnTo>
                <a:lnTo>
                  <a:pt x="57" y="270"/>
                </a:lnTo>
                <a:lnTo>
                  <a:pt x="57" y="270"/>
                </a:lnTo>
                <a:lnTo>
                  <a:pt x="56" y="270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70"/>
                </a:lnTo>
                <a:lnTo>
                  <a:pt x="56" y="272"/>
                </a:lnTo>
                <a:lnTo>
                  <a:pt x="56" y="272"/>
                </a:lnTo>
                <a:lnTo>
                  <a:pt x="54" y="273"/>
                </a:lnTo>
                <a:lnTo>
                  <a:pt x="54" y="273"/>
                </a:lnTo>
                <a:lnTo>
                  <a:pt x="54" y="274"/>
                </a:lnTo>
                <a:lnTo>
                  <a:pt x="54" y="274"/>
                </a:lnTo>
                <a:lnTo>
                  <a:pt x="56" y="273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52" y="280"/>
                </a:moveTo>
                <a:lnTo>
                  <a:pt x="52" y="280"/>
                </a:lnTo>
                <a:lnTo>
                  <a:pt x="52" y="279"/>
                </a:lnTo>
                <a:lnTo>
                  <a:pt x="52" y="277"/>
                </a:lnTo>
                <a:lnTo>
                  <a:pt x="52" y="277"/>
                </a:lnTo>
                <a:lnTo>
                  <a:pt x="51" y="277"/>
                </a:lnTo>
                <a:lnTo>
                  <a:pt x="51" y="278"/>
                </a:lnTo>
                <a:lnTo>
                  <a:pt x="51" y="278"/>
                </a:lnTo>
                <a:lnTo>
                  <a:pt x="50" y="278"/>
                </a:lnTo>
                <a:lnTo>
                  <a:pt x="50" y="278"/>
                </a:lnTo>
                <a:lnTo>
                  <a:pt x="50" y="277"/>
                </a:lnTo>
                <a:lnTo>
                  <a:pt x="51" y="274"/>
                </a:lnTo>
                <a:lnTo>
                  <a:pt x="51" y="274"/>
                </a:lnTo>
                <a:lnTo>
                  <a:pt x="50" y="274"/>
                </a:lnTo>
                <a:lnTo>
                  <a:pt x="48" y="274"/>
                </a:lnTo>
                <a:lnTo>
                  <a:pt x="48" y="274"/>
                </a:lnTo>
                <a:lnTo>
                  <a:pt x="48" y="278"/>
                </a:lnTo>
                <a:lnTo>
                  <a:pt x="48" y="279"/>
                </a:lnTo>
                <a:lnTo>
                  <a:pt x="50" y="280"/>
                </a:lnTo>
                <a:lnTo>
                  <a:pt x="50" y="280"/>
                </a:lnTo>
                <a:lnTo>
                  <a:pt x="50" y="279"/>
                </a:lnTo>
                <a:lnTo>
                  <a:pt x="51" y="279"/>
                </a:lnTo>
                <a:lnTo>
                  <a:pt x="52" y="280"/>
                </a:lnTo>
                <a:lnTo>
                  <a:pt x="52" y="280"/>
                </a:lnTo>
                <a:close/>
                <a:moveTo>
                  <a:pt x="56" y="283"/>
                </a:moveTo>
                <a:lnTo>
                  <a:pt x="56" y="283"/>
                </a:lnTo>
                <a:lnTo>
                  <a:pt x="52" y="284"/>
                </a:lnTo>
                <a:lnTo>
                  <a:pt x="51" y="284"/>
                </a:lnTo>
                <a:lnTo>
                  <a:pt x="52" y="285"/>
                </a:lnTo>
                <a:lnTo>
                  <a:pt x="52" y="285"/>
                </a:lnTo>
                <a:lnTo>
                  <a:pt x="52" y="285"/>
                </a:lnTo>
                <a:lnTo>
                  <a:pt x="54" y="284"/>
                </a:lnTo>
                <a:lnTo>
                  <a:pt x="54" y="284"/>
                </a:lnTo>
                <a:lnTo>
                  <a:pt x="53" y="287"/>
                </a:lnTo>
                <a:lnTo>
                  <a:pt x="54" y="287"/>
                </a:lnTo>
                <a:lnTo>
                  <a:pt x="54" y="287"/>
                </a:lnTo>
                <a:lnTo>
                  <a:pt x="54" y="287"/>
                </a:lnTo>
                <a:lnTo>
                  <a:pt x="56" y="284"/>
                </a:lnTo>
                <a:lnTo>
                  <a:pt x="56" y="283"/>
                </a:lnTo>
                <a:lnTo>
                  <a:pt x="56" y="283"/>
                </a:lnTo>
                <a:lnTo>
                  <a:pt x="56" y="280"/>
                </a:lnTo>
                <a:lnTo>
                  <a:pt x="56" y="279"/>
                </a:lnTo>
                <a:lnTo>
                  <a:pt x="56" y="280"/>
                </a:lnTo>
                <a:lnTo>
                  <a:pt x="56" y="283"/>
                </a:lnTo>
                <a:close/>
                <a:moveTo>
                  <a:pt x="47" y="280"/>
                </a:moveTo>
                <a:lnTo>
                  <a:pt x="47" y="280"/>
                </a:lnTo>
                <a:lnTo>
                  <a:pt x="47" y="284"/>
                </a:lnTo>
                <a:lnTo>
                  <a:pt x="46" y="285"/>
                </a:lnTo>
                <a:lnTo>
                  <a:pt x="47" y="285"/>
                </a:lnTo>
                <a:lnTo>
                  <a:pt x="47" y="285"/>
                </a:lnTo>
                <a:lnTo>
                  <a:pt x="48" y="283"/>
                </a:lnTo>
                <a:lnTo>
                  <a:pt x="48" y="282"/>
                </a:lnTo>
                <a:lnTo>
                  <a:pt x="47" y="280"/>
                </a:lnTo>
                <a:lnTo>
                  <a:pt x="47" y="280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43" y="284"/>
                </a:lnTo>
                <a:lnTo>
                  <a:pt x="43" y="283"/>
                </a:lnTo>
                <a:lnTo>
                  <a:pt x="43" y="283"/>
                </a:lnTo>
                <a:lnTo>
                  <a:pt x="45" y="283"/>
                </a:lnTo>
                <a:lnTo>
                  <a:pt x="45" y="282"/>
                </a:lnTo>
                <a:lnTo>
                  <a:pt x="42" y="282"/>
                </a:lnTo>
                <a:lnTo>
                  <a:pt x="42" y="282"/>
                </a:lnTo>
                <a:lnTo>
                  <a:pt x="42" y="284"/>
                </a:lnTo>
                <a:lnTo>
                  <a:pt x="42" y="287"/>
                </a:lnTo>
                <a:lnTo>
                  <a:pt x="42" y="287"/>
                </a:lnTo>
                <a:lnTo>
                  <a:pt x="43" y="287"/>
                </a:lnTo>
                <a:lnTo>
                  <a:pt x="43" y="285"/>
                </a:lnTo>
                <a:lnTo>
                  <a:pt x="45" y="285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51" y="290"/>
                </a:moveTo>
                <a:lnTo>
                  <a:pt x="51" y="290"/>
                </a:lnTo>
                <a:lnTo>
                  <a:pt x="52" y="290"/>
                </a:lnTo>
                <a:lnTo>
                  <a:pt x="52" y="289"/>
                </a:lnTo>
                <a:lnTo>
                  <a:pt x="52" y="287"/>
                </a:lnTo>
                <a:lnTo>
                  <a:pt x="52" y="287"/>
                </a:lnTo>
                <a:lnTo>
                  <a:pt x="52" y="287"/>
                </a:lnTo>
                <a:lnTo>
                  <a:pt x="52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90"/>
                </a:lnTo>
                <a:lnTo>
                  <a:pt x="51" y="290"/>
                </a:lnTo>
                <a:close/>
                <a:moveTo>
                  <a:pt x="46" y="293"/>
                </a:moveTo>
                <a:lnTo>
                  <a:pt x="46" y="293"/>
                </a:lnTo>
                <a:lnTo>
                  <a:pt x="47" y="290"/>
                </a:lnTo>
                <a:lnTo>
                  <a:pt x="47" y="288"/>
                </a:lnTo>
                <a:lnTo>
                  <a:pt x="47" y="288"/>
                </a:lnTo>
                <a:lnTo>
                  <a:pt x="46" y="289"/>
                </a:lnTo>
                <a:lnTo>
                  <a:pt x="45" y="290"/>
                </a:lnTo>
                <a:lnTo>
                  <a:pt x="45" y="292"/>
                </a:lnTo>
                <a:lnTo>
                  <a:pt x="46" y="293"/>
                </a:lnTo>
                <a:lnTo>
                  <a:pt x="46" y="293"/>
                </a:lnTo>
                <a:close/>
                <a:moveTo>
                  <a:pt x="47" y="299"/>
                </a:moveTo>
                <a:lnTo>
                  <a:pt x="47" y="299"/>
                </a:lnTo>
                <a:lnTo>
                  <a:pt x="48" y="297"/>
                </a:lnTo>
                <a:lnTo>
                  <a:pt x="48" y="295"/>
                </a:lnTo>
                <a:lnTo>
                  <a:pt x="47" y="294"/>
                </a:lnTo>
                <a:lnTo>
                  <a:pt x="47" y="294"/>
                </a:lnTo>
                <a:lnTo>
                  <a:pt x="46" y="298"/>
                </a:lnTo>
                <a:lnTo>
                  <a:pt x="46" y="299"/>
                </a:lnTo>
                <a:lnTo>
                  <a:pt x="47" y="299"/>
                </a:lnTo>
                <a:lnTo>
                  <a:pt x="47" y="299"/>
                </a:lnTo>
                <a:close/>
                <a:moveTo>
                  <a:pt x="53" y="302"/>
                </a:moveTo>
                <a:lnTo>
                  <a:pt x="53" y="302"/>
                </a:lnTo>
                <a:lnTo>
                  <a:pt x="54" y="300"/>
                </a:lnTo>
                <a:lnTo>
                  <a:pt x="54" y="299"/>
                </a:lnTo>
                <a:lnTo>
                  <a:pt x="54" y="298"/>
                </a:lnTo>
                <a:lnTo>
                  <a:pt x="54" y="298"/>
                </a:lnTo>
                <a:lnTo>
                  <a:pt x="52" y="300"/>
                </a:lnTo>
                <a:lnTo>
                  <a:pt x="52" y="302"/>
                </a:lnTo>
                <a:lnTo>
                  <a:pt x="53" y="302"/>
                </a:lnTo>
                <a:lnTo>
                  <a:pt x="53" y="302"/>
                </a:lnTo>
                <a:close/>
                <a:moveTo>
                  <a:pt x="58" y="302"/>
                </a:moveTo>
                <a:lnTo>
                  <a:pt x="58" y="302"/>
                </a:lnTo>
                <a:lnTo>
                  <a:pt x="59" y="299"/>
                </a:lnTo>
                <a:lnTo>
                  <a:pt x="59" y="295"/>
                </a:lnTo>
                <a:lnTo>
                  <a:pt x="59" y="295"/>
                </a:lnTo>
                <a:lnTo>
                  <a:pt x="58" y="295"/>
                </a:lnTo>
                <a:lnTo>
                  <a:pt x="58" y="297"/>
                </a:lnTo>
                <a:lnTo>
                  <a:pt x="58" y="298"/>
                </a:lnTo>
                <a:lnTo>
                  <a:pt x="57" y="298"/>
                </a:lnTo>
                <a:lnTo>
                  <a:pt x="57" y="298"/>
                </a:lnTo>
                <a:lnTo>
                  <a:pt x="56" y="298"/>
                </a:lnTo>
                <a:lnTo>
                  <a:pt x="56" y="299"/>
                </a:lnTo>
                <a:lnTo>
                  <a:pt x="56" y="299"/>
                </a:lnTo>
                <a:lnTo>
                  <a:pt x="57" y="298"/>
                </a:lnTo>
                <a:lnTo>
                  <a:pt x="58" y="299"/>
                </a:lnTo>
                <a:lnTo>
                  <a:pt x="58" y="299"/>
                </a:lnTo>
                <a:lnTo>
                  <a:pt x="58" y="299"/>
                </a:lnTo>
                <a:lnTo>
                  <a:pt x="57" y="300"/>
                </a:lnTo>
                <a:lnTo>
                  <a:pt x="58" y="302"/>
                </a:lnTo>
                <a:lnTo>
                  <a:pt x="58" y="302"/>
                </a:lnTo>
                <a:close/>
                <a:moveTo>
                  <a:pt x="57" y="324"/>
                </a:moveTo>
                <a:lnTo>
                  <a:pt x="57" y="324"/>
                </a:lnTo>
                <a:lnTo>
                  <a:pt x="57" y="327"/>
                </a:lnTo>
                <a:lnTo>
                  <a:pt x="57" y="328"/>
                </a:lnTo>
                <a:lnTo>
                  <a:pt x="57" y="328"/>
                </a:lnTo>
                <a:lnTo>
                  <a:pt x="58" y="328"/>
                </a:lnTo>
                <a:lnTo>
                  <a:pt x="58" y="327"/>
                </a:lnTo>
                <a:lnTo>
                  <a:pt x="57" y="324"/>
                </a:lnTo>
                <a:lnTo>
                  <a:pt x="57" y="324"/>
                </a:lnTo>
                <a:close/>
                <a:moveTo>
                  <a:pt x="46" y="304"/>
                </a:moveTo>
                <a:lnTo>
                  <a:pt x="46" y="304"/>
                </a:lnTo>
                <a:lnTo>
                  <a:pt x="46" y="304"/>
                </a:lnTo>
                <a:lnTo>
                  <a:pt x="46" y="305"/>
                </a:lnTo>
                <a:lnTo>
                  <a:pt x="46" y="305"/>
                </a:lnTo>
                <a:lnTo>
                  <a:pt x="46" y="304"/>
                </a:lnTo>
                <a:lnTo>
                  <a:pt x="46" y="303"/>
                </a:lnTo>
                <a:lnTo>
                  <a:pt x="43" y="303"/>
                </a:lnTo>
                <a:lnTo>
                  <a:pt x="43" y="305"/>
                </a:lnTo>
                <a:lnTo>
                  <a:pt x="43" y="305"/>
                </a:lnTo>
                <a:lnTo>
                  <a:pt x="45" y="304"/>
                </a:lnTo>
                <a:lnTo>
                  <a:pt x="46" y="304"/>
                </a:lnTo>
                <a:lnTo>
                  <a:pt x="46" y="304"/>
                </a:lnTo>
                <a:close/>
                <a:moveTo>
                  <a:pt x="57" y="305"/>
                </a:moveTo>
                <a:lnTo>
                  <a:pt x="57" y="305"/>
                </a:lnTo>
                <a:lnTo>
                  <a:pt x="58" y="305"/>
                </a:lnTo>
                <a:lnTo>
                  <a:pt x="59" y="304"/>
                </a:lnTo>
                <a:lnTo>
                  <a:pt x="59" y="304"/>
                </a:lnTo>
                <a:lnTo>
                  <a:pt x="58" y="304"/>
                </a:lnTo>
                <a:lnTo>
                  <a:pt x="57" y="303"/>
                </a:lnTo>
                <a:lnTo>
                  <a:pt x="57" y="305"/>
                </a:lnTo>
                <a:close/>
                <a:moveTo>
                  <a:pt x="46" y="314"/>
                </a:moveTo>
                <a:lnTo>
                  <a:pt x="46" y="314"/>
                </a:lnTo>
                <a:lnTo>
                  <a:pt x="46" y="310"/>
                </a:lnTo>
                <a:lnTo>
                  <a:pt x="45" y="308"/>
                </a:lnTo>
                <a:lnTo>
                  <a:pt x="45" y="308"/>
                </a:lnTo>
                <a:lnTo>
                  <a:pt x="46" y="309"/>
                </a:lnTo>
                <a:lnTo>
                  <a:pt x="47" y="310"/>
                </a:lnTo>
                <a:lnTo>
                  <a:pt x="47" y="310"/>
                </a:lnTo>
                <a:lnTo>
                  <a:pt x="47" y="309"/>
                </a:lnTo>
                <a:lnTo>
                  <a:pt x="47" y="308"/>
                </a:lnTo>
                <a:lnTo>
                  <a:pt x="45" y="307"/>
                </a:lnTo>
                <a:lnTo>
                  <a:pt x="45" y="307"/>
                </a:lnTo>
                <a:lnTo>
                  <a:pt x="45" y="310"/>
                </a:lnTo>
                <a:lnTo>
                  <a:pt x="43" y="312"/>
                </a:lnTo>
                <a:lnTo>
                  <a:pt x="42" y="313"/>
                </a:lnTo>
                <a:lnTo>
                  <a:pt x="42" y="313"/>
                </a:lnTo>
                <a:lnTo>
                  <a:pt x="45" y="314"/>
                </a:lnTo>
                <a:lnTo>
                  <a:pt x="46" y="314"/>
                </a:lnTo>
                <a:lnTo>
                  <a:pt x="46" y="314"/>
                </a:lnTo>
                <a:close/>
                <a:moveTo>
                  <a:pt x="54" y="313"/>
                </a:moveTo>
                <a:lnTo>
                  <a:pt x="54" y="313"/>
                </a:lnTo>
                <a:lnTo>
                  <a:pt x="54" y="314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10"/>
                </a:lnTo>
                <a:lnTo>
                  <a:pt x="54" y="313"/>
                </a:lnTo>
                <a:lnTo>
                  <a:pt x="54" y="313"/>
                </a:lnTo>
                <a:close/>
                <a:moveTo>
                  <a:pt x="53" y="320"/>
                </a:moveTo>
                <a:lnTo>
                  <a:pt x="57" y="320"/>
                </a:lnTo>
                <a:lnTo>
                  <a:pt x="57" y="320"/>
                </a:lnTo>
                <a:lnTo>
                  <a:pt x="57" y="322"/>
                </a:lnTo>
                <a:lnTo>
                  <a:pt x="57" y="323"/>
                </a:lnTo>
                <a:lnTo>
                  <a:pt x="58" y="323"/>
                </a:lnTo>
                <a:lnTo>
                  <a:pt x="58" y="323"/>
                </a:lnTo>
                <a:lnTo>
                  <a:pt x="58" y="317"/>
                </a:lnTo>
                <a:lnTo>
                  <a:pt x="58" y="317"/>
                </a:lnTo>
                <a:lnTo>
                  <a:pt x="57" y="317"/>
                </a:lnTo>
                <a:lnTo>
                  <a:pt x="57" y="318"/>
                </a:lnTo>
                <a:lnTo>
                  <a:pt x="57" y="319"/>
                </a:lnTo>
                <a:lnTo>
                  <a:pt x="54" y="319"/>
                </a:lnTo>
                <a:lnTo>
                  <a:pt x="54" y="319"/>
                </a:lnTo>
                <a:lnTo>
                  <a:pt x="54" y="317"/>
                </a:lnTo>
                <a:lnTo>
                  <a:pt x="54" y="317"/>
                </a:lnTo>
                <a:lnTo>
                  <a:pt x="57" y="315"/>
                </a:lnTo>
                <a:lnTo>
                  <a:pt x="58" y="314"/>
                </a:lnTo>
                <a:lnTo>
                  <a:pt x="58" y="312"/>
                </a:lnTo>
                <a:lnTo>
                  <a:pt x="57" y="310"/>
                </a:lnTo>
                <a:lnTo>
                  <a:pt x="57" y="310"/>
                </a:lnTo>
                <a:lnTo>
                  <a:pt x="56" y="315"/>
                </a:lnTo>
                <a:lnTo>
                  <a:pt x="56" y="315"/>
                </a:lnTo>
                <a:lnTo>
                  <a:pt x="54" y="315"/>
                </a:lnTo>
                <a:lnTo>
                  <a:pt x="53" y="314"/>
                </a:lnTo>
                <a:lnTo>
                  <a:pt x="53" y="314"/>
                </a:lnTo>
                <a:lnTo>
                  <a:pt x="52" y="313"/>
                </a:lnTo>
                <a:lnTo>
                  <a:pt x="52" y="313"/>
                </a:lnTo>
                <a:lnTo>
                  <a:pt x="53" y="317"/>
                </a:lnTo>
                <a:lnTo>
                  <a:pt x="53" y="318"/>
                </a:lnTo>
                <a:lnTo>
                  <a:pt x="53" y="320"/>
                </a:lnTo>
                <a:lnTo>
                  <a:pt x="53" y="320"/>
                </a:lnTo>
                <a:close/>
                <a:moveTo>
                  <a:pt x="46" y="329"/>
                </a:moveTo>
                <a:lnTo>
                  <a:pt x="46" y="329"/>
                </a:lnTo>
                <a:lnTo>
                  <a:pt x="46" y="328"/>
                </a:lnTo>
                <a:lnTo>
                  <a:pt x="47" y="327"/>
                </a:lnTo>
                <a:lnTo>
                  <a:pt x="47" y="327"/>
                </a:lnTo>
                <a:lnTo>
                  <a:pt x="46" y="327"/>
                </a:lnTo>
                <a:lnTo>
                  <a:pt x="46" y="327"/>
                </a:lnTo>
                <a:lnTo>
                  <a:pt x="45" y="327"/>
                </a:lnTo>
                <a:lnTo>
                  <a:pt x="45" y="325"/>
                </a:lnTo>
                <a:lnTo>
                  <a:pt x="45" y="325"/>
                </a:lnTo>
                <a:lnTo>
                  <a:pt x="45" y="325"/>
                </a:lnTo>
                <a:lnTo>
                  <a:pt x="45" y="324"/>
                </a:lnTo>
                <a:lnTo>
                  <a:pt x="45" y="324"/>
                </a:lnTo>
                <a:lnTo>
                  <a:pt x="47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3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0"/>
                </a:lnTo>
                <a:lnTo>
                  <a:pt x="47" y="319"/>
                </a:lnTo>
                <a:lnTo>
                  <a:pt x="50" y="318"/>
                </a:lnTo>
                <a:lnTo>
                  <a:pt x="50" y="318"/>
                </a:lnTo>
                <a:lnTo>
                  <a:pt x="46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9"/>
                </a:lnTo>
                <a:lnTo>
                  <a:pt x="42" y="323"/>
                </a:lnTo>
                <a:lnTo>
                  <a:pt x="42" y="323"/>
                </a:lnTo>
                <a:lnTo>
                  <a:pt x="43" y="323"/>
                </a:lnTo>
                <a:lnTo>
                  <a:pt x="43" y="324"/>
                </a:lnTo>
                <a:lnTo>
                  <a:pt x="43" y="324"/>
                </a:lnTo>
                <a:lnTo>
                  <a:pt x="43" y="325"/>
                </a:lnTo>
                <a:lnTo>
                  <a:pt x="42" y="327"/>
                </a:lnTo>
                <a:lnTo>
                  <a:pt x="42" y="328"/>
                </a:lnTo>
                <a:lnTo>
                  <a:pt x="42" y="328"/>
                </a:lnTo>
                <a:lnTo>
                  <a:pt x="43" y="329"/>
                </a:lnTo>
                <a:lnTo>
                  <a:pt x="46" y="329"/>
                </a:lnTo>
                <a:lnTo>
                  <a:pt x="46" y="329"/>
                </a:lnTo>
                <a:close/>
                <a:moveTo>
                  <a:pt x="50" y="328"/>
                </a:moveTo>
                <a:lnTo>
                  <a:pt x="50" y="328"/>
                </a:lnTo>
                <a:lnTo>
                  <a:pt x="51" y="327"/>
                </a:lnTo>
                <a:lnTo>
                  <a:pt x="50" y="325"/>
                </a:lnTo>
                <a:lnTo>
                  <a:pt x="50" y="325"/>
                </a:lnTo>
                <a:lnTo>
                  <a:pt x="51" y="325"/>
                </a:lnTo>
                <a:lnTo>
                  <a:pt x="52" y="325"/>
                </a:lnTo>
                <a:lnTo>
                  <a:pt x="52" y="324"/>
                </a:lnTo>
                <a:lnTo>
                  <a:pt x="53" y="324"/>
                </a:lnTo>
                <a:lnTo>
                  <a:pt x="53" y="324"/>
                </a:lnTo>
                <a:lnTo>
                  <a:pt x="53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4"/>
                </a:lnTo>
                <a:lnTo>
                  <a:pt x="52" y="324"/>
                </a:lnTo>
                <a:lnTo>
                  <a:pt x="51" y="324"/>
                </a:lnTo>
                <a:lnTo>
                  <a:pt x="51" y="324"/>
                </a:lnTo>
                <a:lnTo>
                  <a:pt x="51" y="322"/>
                </a:lnTo>
                <a:lnTo>
                  <a:pt x="51" y="320"/>
                </a:lnTo>
                <a:lnTo>
                  <a:pt x="50" y="320"/>
                </a:lnTo>
                <a:lnTo>
                  <a:pt x="50" y="320"/>
                </a:lnTo>
                <a:lnTo>
                  <a:pt x="50" y="322"/>
                </a:lnTo>
                <a:lnTo>
                  <a:pt x="50" y="324"/>
                </a:lnTo>
                <a:lnTo>
                  <a:pt x="50" y="324"/>
                </a:lnTo>
                <a:lnTo>
                  <a:pt x="48" y="325"/>
                </a:lnTo>
                <a:lnTo>
                  <a:pt x="48" y="327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50" y="328"/>
                </a:lnTo>
                <a:lnTo>
                  <a:pt x="50" y="328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4" y="333"/>
                </a:lnTo>
                <a:lnTo>
                  <a:pt x="54" y="332"/>
                </a:lnTo>
                <a:lnTo>
                  <a:pt x="54" y="337"/>
                </a:lnTo>
                <a:lnTo>
                  <a:pt x="54" y="337"/>
                </a:lnTo>
                <a:lnTo>
                  <a:pt x="58" y="337"/>
                </a:lnTo>
                <a:lnTo>
                  <a:pt x="58" y="337"/>
                </a:lnTo>
                <a:lnTo>
                  <a:pt x="58" y="335"/>
                </a:lnTo>
                <a:lnTo>
                  <a:pt x="57" y="333"/>
                </a:lnTo>
                <a:lnTo>
                  <a:pt x="57" y="332"/>
                </a:lnTo>
                <a:lnTo>
                  <a:pt x="56" y="330"/>
                </a:lnTo>
                <a:lnTo>
                  <a:pt x="56" y="330"/>
                </a:lnTo>
                <a:lnTo>
                  <a:pt x="54" y="330"/>
                </a:lnTo>
                <a:lnTo>
                  <a:pt x="54" y="332"/>
                </a:lnTo>
                <a:lnTo>
                  <a:pt x="54" y="332"/>
                </a:lnTo>
                <a:lnTo>
                  <a:pt x="53" y="330"/>
                </a:lnTo>
                <a:lnTo>
                  <a:pt x="53" y="330"/>
                </a:lnTo>
                <a:lnTo>
                  <a:pt x="52" y="332"/>
                </a:lnTo>
                <a:lnTo>
                  <a:pt x="52" y="332"/>
                </a:lnTo>
                <a:lnTo>
                  <a:pt x="52" y="332"/>
                </a:lnTo>
                <a:lnTo>
                  <a:pt x="51" y="332"/>
                </a:lnTo>
                <a:lnTo>
                  <a:pt x="51" y="332"/>
                </a:lnTo>
                <a:lnTo>
                  <a:pt x="53" y="332"/>
                </a:lnTo>
                <a:lnTo>
                  <a:pt x="53" y="333"/>
                </a:lnTo>
                <a:lnTo>
                  <a:pt x="53" y="334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48" y="340"/>
                </a:moveTo>
                <a:lnTo>
                  <a:pt x="48" y="340"/>
                </a:lnTo>
                <a:lnTo>
                  <a:pt x="50" y="338"/>
                </a:lnTo>
                <a:lnTo>
                  <a:pt x="50" y="334"/>
                </a:lnTo>
                <a:lnTo>
                  <a:pt x="50" y="334"/>
                </a:lnTo>
                <a:lnTo>
                  <a:pt x="47" y="335"/>
                </a:lnTo>
                <a:lnTo>
                  <a:pt x="47" y="337"/>
                </a:lnTo>
                <a:lnTo>
                  <a:pt x="48" y="340"/>
                </a:lnTo>
                <a:lnTo>
                  <a:pt x="48" y="340"/>
                </a:lnTo>
                <a:close/>
                <a:moveTo>
                  <a:pt x="52" y="343"/>
                </a:moveTo>
                <a:lnTo>
                  <a:pt x="52" y="343"/>
                </a:lnTo>
                <a:lnTo>
                  <a:pt x="51" y="343"/>
                </a:lnTo>
                <a:lnTo>
                  <a:pt x="51" y="343"/>
                </a:lnTo>
                <a:lnTo>
                  <a:pt x="51" y="344"/>
                </a:lnTo>
                <a:lnTo>
                  <a:pt x="50" y="345"/>
                </a:lnTo>
                <a:lnTo>
                  <a:pt x="50" y="345"/>
                </a:lnTo>
                <a:lnTo>
                  <a:pt x="50" y="347"/>
                </a:lnTo>
                <a:lnTo>
                  <a:pt x="51" y="348"/>
                </a:lnTo>
                <a:lnTo>
                  <a:pt x="51" y="348"/>
                </a:lnTo>
                <a:lnTo>
                  <a:pt x="51" y="345"/>
                </a:lnTo>
                <a:lnTo>
                  <a:pt x="51" y="344"/>
                </a:lnTo>
                <a:lnTo>
                  <a:pt x="52" y="344"/>
                </a:lnTo>
                <a:lnTo>
                  <a:pt x="52" y="344"/>
                </a:lnTo>
                <a:lnTo>
                  <a:pt x="52" y="345"/>
                </a:lnTo>
                <a:lnTo>
                  <a:pt x="52" y="347"/>
                </a:lnTo>
                <a:lnTo>
                  <a:pt x="53" y="347"/>
                </a:lnTo>
                <a:lnTo>
                  <a:pt x="53" y="347"/>
                </a:lnTo>
                <a:lnTo>
                  <a:pt x="53" y="348"/>
                </a:lnTo>
                <a:lnTo>
                  <a:pt x="53" y="350"/>
                </a:lnTo>
                <a:lnTo>
                  <a:pt x="53" y="350"/>
                </a:lnTo>
                <a:lnTo>
                  <a:pt x="54" y="349"/>
                </a:lnTo>
                <a:lnTo>
                  <a:pt x="54" y="348"/>
                </a:lnTo>
                <a:lnTo>
                  <a:pt x="56" y="344"/>
                </a:lnTo>
                <a:lnTo>
                  <a:pt x="56" y="344"/>
                </a:lnTo>
                <a:lnTo>
                  <a:pt x="57" y="344"/>
                </a:lnTo>
                <a:lnTo>
                  <a:pt x="57" y="344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lnTo>
                  <a:pt x="54" y="343"/>
                </a:lnTo>
                <a:lnTo>
                  <a:pt x="54" y="343"/>
                </a:lnTo>
                <a:lnTo>
                  <a:pt x="54" y="340"/>
                </a:lnTo>
                <a:lnTo>
                  <a:pt x="54" y="340"/>
                </a:lnTo>
                <a:lnTo>
                  <a:pt x="53" y="340"/>
                </a:lnTo>
                <a:lnTo>
                  <a:pt x="53" y="342"/>
                </a:lnTo>
                <a:lnTo>
                  <a:pt x="53" y="342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2"/>
                </a:lnTo>
                <a:lnTo>
                  <a:pt x="52" y="343"/>
                </a:lnTo>
                <a:lnTo>
                  <a:pt x="52" y="343"/>
                </a:lnTo>
                <a:close/>
                <a:moveTo>
                  <a:pt x="50" y="352"/>
                </a:moveTo>
                <a:lnTo>
                  <a:pt x="50" y="352"/>
                </a:lnTo>
                <a:lnTo>
                  <a:pt x="50" y="350"/>
                </a:lnTo>
                <a:lnTo>
                  <a:pt x="48" y="350"/>
                </a:lnTo>
                <a:lnTo>
                  <a:pt x="48" y="349"/>
                </a:lnTo>
                <a:lnTo>
                  <a:pt x="48" y="349"/>
                </a:lnTo>
                <a:lnTo>
                  <a:pt x="48" y="345"/>
                </a:lnTo>
                <a:lnTo>
                  <a:pt x="48" y="342"/>
                </a:lnTo>
                <a:lnTo>
                  <a:pt x="48" y="342"/>
                </a:lnTo>
                <a:lnTo>
                  <a:pt x="48" y="343"/>
                </a:lnTo>
                <a:lnTo>
                  <a:pt x="46" y="343"/>
                </a:lnTo>
                <a:lnTo>
                  <a:pt x="46" y="343"/>
                </a:lnTo>
                <a:lnTo>
                  <a:pt x="47" y="345"/>
                </a:lnTo>
                <a:lnTo>
                  <a:pt x="47" y="347"/>
                </a:lnTo>
                <a:lnTo>
                  <a:pt x="47" y="352"/>
                </a:lnTo>
                <a:lnTo>
                  <a:pt x="50" y="352"/>
                </a:lnTo>
                <a:close/>
                <a:moveTo>
                  <a:pt x="47" y="368"/>
                </a:moveTo>
                <a:lnTo>
                  <a:pt x="47" y="368"/>
                </a:lnTo>
                <a:lnTo>
                  <a:pt x="50" y="368"/>
                </a:lnTo>
                <a:lnTo>
                  <a:pt x="50" y="368"/>
                </a:lnTo>
                <a:lnTo>
                  <a:pt x="50" y="365"/>
                </a:lnTo>
                <a:lnTo>
                  <a:pt x="48" y="365"/>
                </a:lnTo>
                <a:lnTo>
                  <a:pt x="48" y="365"/>
                </a:lnTo>
                <a:lnTo>
                  <a:pt x="47" y="367"/>
                </a:lnTo>
                <a:lnTo>
                  <a:pt x="47" y="368"/>
                </a:lnTo>
                <a:lnTo>
                  <a:pt x="47" y="368"/>
                </a:lnTo>
                <a:close/>
                <a:moveTo>
                  <a:pt x="53" y="374"/>
                </a:moveTo>
                <a:lnTo>
                  <a:pt x="53" y="374"/>
                </a:lnTo>
                <a:lnTo>
                  <a:pt x="53" y="373"/>
                </a:lnTo>
                <a:lnTo>
                  <a:pt x="53" y="372"/>
                </a:lnTo>
                <a:lnTo>
                  <a:pt x="52" y="372"/>
                </a:lnTo>
                <a:lnTo>
                  <a:pt x="52" y="372"/>
                </a:lnTo>
                <a:lnTo>
                  <a:pt x="52" y="373"/>
                </a:lnTo>
                <a:lnTo>
                  <a:pt x="52" y="374"/>
                </a:lnTo>
                <a:lnTo>
                  <a:pt x="53" y="374"/>
                </a:lnTo>
                <a:lnTo>
                  <a:pt x="53" y="374"/>
                </a:lnTo>
                <a:close/>
                <a:moveTo>
                  <a:pt x="57" y="388"/>
                </a:moveTo>
                <a:lnTo>
                  <a:pt x="57" y="388"/>
                </a:lnTo>
                <a:lnTo>
                  <a:pt x="57" y="387"/>
                </a:lnTo>
                <a:lnTo>
                  <a:pt x="57" y="385"/>
                </a:lnTo>
                <a:lnTo>
                  <a:pt x="57" y="385"/>
                </a:lnTo>
                <a:lnTo>
                  <a:pt x="56" y="385"/>
                </a:lnTo>
                <a:lnTo>
                  <a:pt x="56" y="387"/>
                </a:lnTo>
                <a:lnTo>
                  <a:pt x="56" y="388"/>
                </a:lnTo>
                <a:lnTo>
                  <a:pt x="57" y="388"/>
                </a:lnTo>
                <a:lnTo>
                  <a:pt x="57" y="388"/>
                </a:lnTo>
                <a:close/>
                <a:moveTo>
                  <a:pt x="51" y="389"/>
                </a:moveTo>
                <a:lnTo>
                  <a:pt x="51" y="389"/>
                </a:lnTo>
                <a:lnTo>
                  <a:pt x="52" y="385"/>
                </a:lnTo>
                <a:lnTo>
                  <a:pt x="52" y="384"/>
                </a:lnTo>
                <a:lnTo>
                  <a:pt x="52" y="383"/>
                </a:lnTo>
                <a:lnTo>
                  <a:pt x="52" y="383"/>
                </a:lnTo>
                <a:lnTo>
                  <a:pt x="51" y="385"/>
                </a:lnTo>
                <a:lnTo>
                  <a:pt x="51" y="388"/>
                </a:lnTo>
                <a:lnTo>
                  <a:pt x="51" y="389"/>
                </a:lnTo>
                <a:lnTo>
                  <a:pt x="51" y="389"/>
                </a:lnTo>
                <a:close/>
                <a:moveTo>
                  <a:pt x="43" y="400"/>
                </a:moveTo>
                <a:lnTo>
                  <a:pt x="43" y="400"/>
                </a:lnTo>
                <a:lnTo>
                  <a:pt x="43" y="399"/>
                </a:lnTo>
                <a:lnTo>
                  <a:pt x="45" y="398"/>
                </a:lnTo>
                <a:lnTo>
                  <a:pt x="42" y="398"/>
                </a:lnTo>
                <a:lnTo>
                  <a:pt x="42" y="398"/>
                </a:lnTo>
                <a:lnTo>
                  <a:pt x="42" y="399"/>
                </a:lnTo>
                <a:lnTo>
                  <a:pt x="43" y="400"/>
                </a:lnTo>
                <a:lnTo>
                  <a:pt x="43" y="400"/>
                </a:lnTo>
                <a:close/>
                <a:moveTo>
                  <a:pt x="46" y="404"/>
                </a:moveTo>
                <a:lnTo>
                  <a:pt x="46" y="404"/>
                </a:lnTo>
                <a:lnTo>
                  <a:pt x="46" y="402"/>
                </a:lnTo>
                <a:lnTo>
                  <a:pt x="45" y="400"/>
                </a:lnTo>
                <a:lnTo>
                  <a:pt x="43" y="400"/>
                </a:lnTo>
                <a:lnTo>
                  <a:pt x="43" y="400"/>
                </a:lnTo>
                <a:lnTo>
                  <a:pt x="42" y="402"/>
                </a:lnTo>
                <a:lnTo>
                  <a:pt x="42" y="403"/>
                </a:lnTo>
                <a:lnTo>
                  <a:pt x="43" y="403"/>
                </a:lnTo>
                <a:lnTo>
                  <a:pt x="43" y="403"/>
                </a:lnTo>
                <a:lnTo>
                  <a:pt x="43" y="402"/>
                </a:lnTo>
                <a:lnTo>
                  <a:pt x="43" y="402"/>
                </a:lnTo>
                <a:lnTo>
                  <a:pt x="43" y="404"/>
                </a:lnTo>
                <a:lnTo>
                  <a:pt x="46" y="404"/>
                </a:lnTo>
                <a:lnTo>
                  <a:pt x="46" y="404"/>
                </a:lnTo>
                <a:close/>
                <a:moveTo>
                  <a:pt x="42" y="413"/>
                </a:moveTo>
                <a:lnTo>
                  <a:pt x="42" y="413"/>
                </a:lnTo>
                <a:lnTo>
                  <a:pt x="43" y="413"/>
                </a:lnTo>
                <a:lnTo>
                  <a:pt x="43" y="412"/>
                </a:lnTo>
                <a:lnTo>
                  <a:pt x="43" y="409"/>
                </a:lnTo>
                <a:lnTo>
                  <a:pt x="43" y="409"/>
                </a:lnTo>
                <a:lnTo>
                  <a:pt x="43" y="407"/>
                </a:lnTo>
                <a:lnTo>
                  <a:pt x="43" y="405"/>
                </a:lnTo>
                <a:lnTo>
                  <a:pt x="42" y="404"/>
                </a:lnTo>
                <a:lnTo>
                  <a:pt x="42" y="404"/>
                </a:lnTo>
                <a:lnTo>
                  <a:pt x="42" y="409"/>
                </a:lnTo>
                <a:lnTo>
                  <a:pt x="42" y="413"/>
                </a:lnTo>
                <a:lnTo>
                  <a:pt x="42" y="413"/>
                </a:lnTo>
                <a:close/>
                <a:moveTo>
                  <a:pt x="50" y="418"/>
                </a:moveTo>
                <a:lnTo>
                  <a:pt x="50" y="418"/>
                </a:lnTo>
                <a:lnTo>
                  <a:pt x="50" y="415"/>
                </a:lnTo>
                <a:lnTo>
                  <a:pt x="50" y="415"/>
                </a:lnTo>
                <a:lnTo>
                  <a:pt x="48" y="414"/>
                </a:lnTo>
                <a:lnTo>
                  <a:pt x="48" y="414"/>
                </a:lnTo>
                <a:lnTo>
                  <a:pt x="48" y="417"/>
                </a:lnTo>
                <a:lnTo>
                  <a:pt x="48" y="418"/>
                </a:lnTo>
                <a:lnTo>
                  <a:pt x="50" y="418"/>
                </a:lnTo>
                <a:lnTo>
                  <a:pt x="50" y="418"/>
                </a:lnTo>
                <a:close/>
                <a:moveTo>
                  <a:pt x="36" y="384"/>
                </a:moveTo>
                <a:lnTo>
                  <a:pt x="36" y="384"/>
                </a:lnTo>
                <a:lnTo>
                  <a:pt x="37" y="383"/>
                </a:lnTo>
                <a:lnTo>
                  <a:pt x="37" y="380"/>
                </a:lnTo>
                <a:lnTo>
                  <a:pt x="37" y="380"/>
                </a:lnTo>
                <a:lnTo>
                  <a:pt x="36" y="380"/>
                </a:lnTo>
                <a:lnTo>
                  <a:pt x="35" y="382"/>
                </a:lnTo>
                <a:lnTo>
                  <a:pt x="36" y="384"/>
                </a:lnTo>
                <a:lnTo>
                  <a:pt x="36" y="384"/>
                </a:lnTo>
                <a:close/>
                <a:moveTo>
                  <a:pt x="36" y="392"/>
                </a:moveTo>
                <a:lnTo>
                  <a:pt x="36" y="392"/>
                </a:lnTo>
                <a:lnTo>
                  <a:pt x="36" y="390"/>
                </a:lnTo>
                <a:lnTo>
                  <a:pt x="36" y="389"/>
                </a:lnTo>
                <a:lnTo>
                  <a:pt x="37" y="388"/>
                </a:lnTo>
                <a:lnTo>
                  <a:pt x="36" y="387"/>
                </a:lnTo>
                <a:lnTo>
                  <a:pt x="36" y="387"/>
                </a:lnTo>
                <a:lnTo>
                  <a:pt x="35" y="388"/>
                </a:lnTo>
                <a:lnTo>
                  <a:pt x="34" y="387"/>
                </a:lnTo>
                <a:lnTo>
                  <a:pt x="34" y="387"/>
                </a:lnTo>
                <a:lnTo>
                  <a:pt x="34" y="389"/>
                </a:lnTo>
                <a:lnTo>
                  <a:pt x="36" y="392"/>
                </a:lnTo>
                <a:lnTo>
                  <a:pt x="36" y="392"/>
                </a:lnTo>
                <a:close/>
                <a:moveTo>
                  <a:pt x="30" y="398"/>
                </a:moveTo>
                <a:lnTo>
                  <a:pt x="30" y="398"/>
                </a:lnTo>
                <a:lnTo>
                  <a:pt x="33" y="398"/>
                </a:lnTo>
                <a:lnTo>
                  <a:pt x="34" y="397"/>
                </a:lnTo>
                <a:lnTo>
                  <a:pt x="34" y="395"/>
                </a:lnTo>
                <a:lnTo>
                  <a:pt x="34" y="395"/>
                </a:lnTo>
                <a:lnTo>
                  <a:pt x="31" y="397"/>
                </a:lnTo>
                <a:lnTo>
                  <a:pt x="30" y="398"/>
                </a:lnTo>
                <a:lnTo>
                  <a:pt x="30" y="398"/>
                </a:lnTo>
                <a:close/>
                <a:moveTo>
                  <a:pt x="34" y="400"/>
                </a:moveTo>
                <a:lnTo>
                  <a:pt x="34" y="400"/>
                </a:lnTo>
                <a:lnTo>
                  <a:pt x="34" y="399"/>
                </a:lnTo>
                <a:lnTo>
                  <a:pt x="35" y="399"/>
                </a:lnTo>
                <a:lnTo>
                  <a:pt x="36" y="400"/>
                </a:lnTo>
                <a:lnTo>
                  <a:pt x="36" y="398"/>
                </a:lnTo>
                <a:lnTo>
                  <a:pt x="36" y="398"/>
                </a:lnTo>
                <a:lnTo>
                  <a:pt x="34" y="398"/>
                </a:lnTo>
                <a:lnTo>
                  <a:pt x="33" y="399"/>
                </a:lnTo>
                <a:lnTo>
                  <a:pt x="34" y="400"/>
                </a:lnTo>
                <a:lnTo>
                  <a:pt x="34" y="400"/>
                </a:lnTo>
                <a:close/>
                <a:moveTo>
                  <a:pt x="35" y="417"/>
                </a:moveTo>
                <a:lnTo>
                  <a:pt x="35" y="417"/>
                </a:lnTo>
                <a:lnTo>
                  <a:pt x="35" y="417"/>
                </a:lnTo>
                <a:lnTo>
                  <a:pt x="34" y="417"/>
                </a:lnTo>
                <a:lnTo>
                  <a:pt x="34" y="417"/>
                </a:lnTo>
                <a:lnTo>
                  <a:pt x="34" y="419"/>
                </a:lnTo>
                <a:lnTo>
                  <a:pt x="34" y="419"/>
                </a:lnTo>
                <a:lnTo>
                  <a:pt x="35" y="419"/>
                </a:lnTo>
                <a:lnTo>
                  <a:pt x="36" y="418"/>
                </a:lnTo>
                <a:lnTo>
                  <a:pt x="36" y="417"/>
                </a:lnTo>
                <a:lnTo>
                  <a:pt x="35" y="417"/>
                </a:lnTo>
                <a:lnTo>
                  <a:pt x="35" y="417"/>
                </a:lnTo>
                <a:close/>
                <a:moveTo>
                  <a:pt x="28" y="422"/>
                </a:moveTo>
                <a:lnTo>
                  <a:pt x="28" y="422"/>
                </a:lnTo>
                <a:lnTo>
                  <a:pt x="29" y="422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30" y="419"/>
                </a:lnTo>
                <a:lnTo>
                  <a:pt x="30" y="419"/>
                </a:lnTo>
                <a:lnTo>
                  <a:pt x="30" y="419"/>
                </a:lnTo>
                <a:lnTo>
                  <a:pt x="31" y="419"/>
                </a:lnTo>
                <a:lnTo>
                  <a:pt x="33" y="420"/>
                </a:lnTo>
                <a:lnTo>
                  <a:pt x="33" y="420"/>
                </a:lnTo>
                <a:lnTo>
                  <a:pt x="31" y="415"/>
                </a:lnTo>
                <a:lnTo>
                  <a:pt x="31" y="410"/>
                </a:lnTo>
                <a:lnTo>
                  <a:pt x="31" y="410"/>
                </a:lnTo>
                <a:lnTo>
                  <a:pt x="33" y="409"/>
                </a:lnTo>
                <a:lnTo>
                  <a:pt x="34" y="408"/>
                </a:lnTo>
                <a:lnTo>
                  <a:pt x="34" y="408"/>
                </a:lnTo>
                <a:lnTo>
                  <a:pt x="35" y="410"/>
                </a:lnTo>
                <a:lnTo>
                  <a:pt x="36" y="412"/>
                </a:lnTo>
                <a:lnTo>
                  <a:pt x="37" y="412"/>
                </a:lnTo>
                <a:lnTo>
                  <a:pt x="37" y="412"/>
                </a:lnTo>
                <a:lnTo>
                  <a:pt x="36" y="410"/>
                </a:lnTo>
                <a:lnTo>
                  <a:pt x="35" y="408"/>
                </a:lnTo>
                <a:lnTo>
                  <a:pt x="35" y="407"/>
                </a:lnTo>
                <a:lnTo>
                  <a:pt x="34" y="405"/>
                </a:lnTo>
                <a:lnTo>
                  <a:pt x="34" y="405"/>
                </a:lnTo>
                <a:lnTo>
                  <a:pt x="34" y="407"/>
                </a:lnTo>
                <a:lnTo>
                  <a:pt x="33" y="407"/>
                </a:lnTo>
                <a:lnTo>
                  <a:pt x="33" y="407"/>
                </a:lnTo>
                <a:lnTo>
                  <a:pt x="33" y="405"/>
                </a:lnTo>
                <a:lnTo>
                  <a:pt x="31" y="404"/>
                </a:lnTo>
                <a:lnTo>
                  <a:pt x="33" y="404"/>
                </a:lnTo>
                <a:lnTo>
                  <a:pt x="33" y="404"/>
                </a:lnTo>
                <a:lnTo>
                  <a:pt x="33" y="405"/>
                </a:lnTo>
                <a:lnTo>
                  <a:pt x="33" y="405"/>
                </a:lnTo>
                <a:lnTo>
                  <a:pt x="33" y="405"/>
                </a:lnTo>
                <a:lnTo>
                  <a:pt x="34" y="404"/>
                </a:lnTo>
                <a:lnTo>
                  <a:pt x="35" y="403"/>
                </a:lnTo>
                <a:lnTo>
                  <a:pt x="35" y="403"/>
                </a:lnTo>
                <a:lnTo>
                  <a:pt x="36" y="403"/>
                </a:lnTo>
                <a:lnTo>
                  <a:pt x="36" y="402"/>
                </a:lnTo>
                <a:lnTo>
                  <a:pt x="36" y="402"/>
                </a:lnTo>
                <a:lnTo>
                  <a:pt x="36" y="402"/>
                </a:lnTo>
                <a:lnTo>
                  <a:pt x="35" y="402"/>
                </a:lnTo>
                <a:lnTo>
                  <a:pt x="35" y="400"/>
                </a:lnTo>
                <a:lnTo>
                  <a:pt x="34" y="400"/>
                </a:lnTo>
                <a:lnTo>
                  <a:pt x="34" y="400"/>
                </a:lnTo>
                <a:lnTo>
                  <a:pt x="34" y="403"/>
                </a:lnTo>
                <a:lnTo>
                  <a:pt x="33" y="403"/>
                </a:lnTo>
                <a:lnTo>
                  <a:pt x="33" y="403"/>
                </a:lnTo>
                <a:lnTo>
                  <a:pt x="28" y="402"/>
                </a:lnTo>
                <a:lnTo>
                  <a:pt x="28" y="404"/>
                </a:lnTo>
                <a:lnTo>
                  <a:pt x="28" y="404"/>
                </a:lnTo>
                <a:lnTo>
                  <a:pt x="29" y="404"/>
                </a:lnTo>
                <a:lnTo>
                  <a:pt x="29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4"/>
                </a:lnTo>
                <a:lnTo>
                  <a:pt x="30" y="405"/>
                </a:lnTo>
                <a:lnTo>
                  <a:pt x="30" y="405"/>
                </a:lnTo>
                <a:lnTo>
                  <a:pt x="29" y="404"/>
                </a:lnTo>
                <a:lnTo>
                  <a:pt x="29" y="404"/>
                </a:lnTo>
                <a:lnTo>
                  <a:pt x="29" y="407"/>
                </a:lnTo>
                <a:lnTo>
                  <a:pt x="29" y="409"/>
                </a:lnTo>
                <a:lnTo>
                  <a:pt x="29" y="409"/>
                </a:lnTo>
                <a:lnTo>
                  <a:pt x="29" y="412"/>
                </a:lnTo>
                <a:lnTo>
                  <a:pt x="29" y="413"/>
                </a:lnTo>
                <a:lnTo>
                  <a:pt x="29" y="413"/>
                </a:lnTo>
                <a:lnTo>
                  <a:pt x="29" y="413"/>
                </a:lnTo>
                <a:lnTo>
                  <a:pt x="30" y="410"/>
                </a:lnTo>
                <a:lnTo>
                  <a:pt x="31" y="408"/>
                </a:lnTo>
                <a:lnTo>
                  <a:pt x="31" y="408"/>
                </a:lnTo>
                <a:lnTo>
                  <a:pt x="33" y="409"/>
                </a:lnTo>
                <a:lnTo>
                  <a:pt x="31" y="410"/>
                </a:lnTo>
                <a:lnTo>
                  <a:pt x="30" y="412"/>
                </a:lnTo>
                <a:lnTo>
                  <a:pt x="30" y="412"/>
                </a:lnTo>
                <a:lnTo>
                  <a:pt x="30" y="415"/>
                </a:lnTo>
                <a:lnTo>
                  <a:pt x="30" y="417"/>
                </a:lnTo>
                <a:lnTo>
                  <a:pt x="30" y="418"/>
                </a:lnTo>
                <a:lnTo>
                  <a:pt x="30" y="418"/>
                </a:lnTo>
                <a:lnTo>
                  <a:pt x="29" y="417"/>
                </a:lnTo>
                <a:lnTo>
                  <a:pt x="29" y="415"/>
                </a:lnTo>
                <a:lnTo>
                  <a:pt x="29" y="414"/>
                </a:lnTo>
                <a:lnTo>
                  <a:pt x="28" y="414"/>
                </a:lnTo>
                <a:lnTo>
                  <a:pt x="28" y="414"/>
                </a:lnTo>
                <a:lnTo>
                  <a:pt x="29" y="418"/>
                </a:lnTo>
                <a:lnTo>
                  <a:pt x="28" y="422"/>
                </a:lnTo>
                <a:lnTo>
                  <a:pt x="28" y="422"/>
                </a:lnTo>
                <a:close/>
                <a:moveTo>
                  <a:pt x="41" y="433"/>
                </a:moveTo>
                <a:lnTo>
                  <a:pt x="41" y="433"/>
                </a:lnTo>
                <a:lnTo>
                  <a:pt x="43" y="432"/>
                </a:lnTo>
                <a:lnTo>
                  <a:pt x="45" y="430"/>
                </a:lnTo>
                <a:lnTo>
                  <a:pt x="43" y="429"/>
                </a:lnTo>
                <a:lnTo>
                  <a:pt x="43" y="429"/>
                </a:lnTo>
                <a:lnTo>
                  <a:pt x="42" y="430"/>
                </a:lnTo>
                <a:lnTo>
                  <a:pt x="42" y="430"/>
                </a:lnTo>
                <a:lnTo>
                  <a:pt x="42" y="428"/>
                </a:lnTo>
                <a:lnTo>
                  <a:pt x="42" y="425"/>
                </a:lnTo>
                <a:lnTo>
                  <a:pt x="42" y="425"/>
                </a:lnTo>
                <a:lnTo>
                  <a:pt x="43" y="425"/>
                </a:lnTo>
                <a:lnTo>
                  <a:pt x="45" y="424"/>
                </a:lnTo>
                <a:lnTo>
                  <a:pt x="45" y="424"/>
                </a:lnTo>
                <a:lnTo>
                  <a:pt x="45" y="422"/>
                </a:lnTo>
                <a:lnTo>
                  <a:pt x="43" y="420"/>
                </a:lnTo>
                <a:lnTo>
                  <a:pt x="43" y="420"/>
                </a:lnTo>
                <a:lnTo>
                  <a:pt x="41" y="420"/>
                </a:lnTo>
                <a:lnTo>
                  <a:pt x="41" y="433"/>
                </a:lnTo>
                <a:close/>
                <a:moveTo>
                  <a:pt x="42" y="449"/>
                </a:moveTo>
                <a:lnTo>
                  <a:pt x="42" y="449"/>
                </a:lnTo>
                <a:lnTo>
                  <a:pt x="42" y="444"/>
                </a:lnTo>
                <a:lnTo>
                  <a:pt x="42" y="444"/>
                </a:lnTo>
                <a:lnTo>
                  <a:pt x="43" y="444"/>
                </a:lnTo>
                <a:lnTo>
                  <a:pt x="43" y="445"/>
                </a:lnTo>
                <a:lnTo>
                  <a:pt x="43" y="447"/>
                </a:lnTo>
                <a:lnTo>
                  <a:pt x="43" y="447"/>
                </a:lnTo>
                <a:lnTo>
                  <a:pt x="45" y="445"/>
                </a:lnTo>
                <a:lnTo>
                  <a:pt x="45" y="445"/>
                </a:lnTo>
                <a:lnTo>
                  <a:pt x="45" y="444"/>
                </a:lnTo>
                <a:lnTo>
                  <a:pt x="45" y="444"/>
                </a:lnTo>
                <a:lnTo>
                  <a:pt x="43" y="444"/>
                </a:lnTo>
                <a:lnTo>
                  <a:pt x="42" y="443"/>
                </a:lnTo>
                <a:lnTo>
                  <a:pt x="42" y="443"/>
                </a:lnTo>
                <a:lnTo>
                  <a:pt x="43" y="442"/>
                </a:lnTo>
                <a:lnTo>
                  <a:pt x="43" y="440"/>
                </a:lnTo>
                <a:lnTo>
                  <a:pt x="42" y="438"/>
                </a:lnTo>
                <a:lnTo>
                  <a:pt x="45" y="438"/>
                </a:lnTo>
                <a:lnTo>
                  <a:pt x="45" y="438"/>
                </a:lnTo>
                <a:lnTo>
                  <a:pt x="43" y="437"/>
                </a:lnTo>
                <a:lnTo>
                  <a:pt x="45" y="434"/>
                </a:lnTo>
                <a:lnTo>
                  <a:pt x="45" y="433"/>
                </a:lnTo>
                <a:lnTo>
                  <a:pt x="43" y="432"/>
                </a:lnTo>
                <a:lnTo>
                  <a:pt x="43" y="432"/>
                </a:lnTo>
                <a:lnTo>
                  <a:pt x="43" y="433"/>
                </a:lnTo>
                <a:lnTo>
                  <a:pt x="43" y="434"/>
                </a:lnTo>
                <a:lnTo>
                  <a:pt x="42" y="435"/>
                </a:lnTo>
                <a:lnTo>
                  <a:pt x="41" y="434"/>
                </a:lnTo>
                <a:lnTo>
                  <a:pt x="41" y="434"/>
                </a:lnTo>
                <a:lnTo>
                  <a:pt x="41" y="438"/>
                </a:lnTo>
                <a:lnTo>
                  <a:pt x="42" y="440"/>
                </a:lnTo>
                <a:lnTo>
                  <a:pt x="42" y="440"/>
                </a:lnTo>
                <a:lnTo>
                  <a:pt x="42" y="443"/>
                </a:lnTo>
                <a:lnTo>
                  <a:pt x="41" y="445"/>
                </a:lnTo>
                <a:lnTo>
                  <a:pt x="41" y="448"/>
                </a:lnTo>
                <a:lnTo>
                  <a:pt x="42" y="449"/>
                </a:lnTo>
                <a:lnTo>
                  <a:pt x="42" y="449"/>
                </a:lnTo>
                <a:close/>
                <a:moveTo>
                  <a:pt x="25" y="462"/>
                </a:moveTo>
                <a:lnTo>
                  <a:pt x="25" y="462"/>
                </a:lnTo>
                <a:lnTo>
                  <a:pt x="25" y="460"/>
                </a:lnTo>
                <a:lnTo>
                  <a:pt x="24" y="459"/>
                </a:lnTo>
                <a:lnTo>
                  <a:pt x="24" y="459"/>
                </a:lnTo>
                <a:lnTo>
                  <a:pt x="24" y="462"/>
                </a:lnTo>
                <a:lnTo>
                  <a:pt x="25" y="462"/>
                </a:lnTo>
                <a:close/>
                <a:moveTo>
                  <a:pt x="36" y="465"/>
                </a:moveTo>
                <a:lnTo>
                  <a:pt x="36" y="465"/>
                </a:lnTo>
                <a:lnTo>
                  <a:pt x="37" y="464"/>
                </a:lnTo>
                <a:lnTo>
                  <a:pt x="37" y="462"/>
                </a:lnTo>
                <a:lnTo>
                  <a:pt x="37" y="462"/>
                </a:lnTo>
                <a:lnTo>
                  <a:pt x="36" y="463"/>
                </a:lnTo>
                <a:lnTo>
                  <a:pt x="36" y="464"/>
                </a:lnTo>
                <a:lnTo>
                  <a:pt x="36" y="465"/>
                </a:lnTo>
                <a:lnTo>
                  <a:pt x="36" y="465"/>
                </a:lnTo>
                <a:close/>
                <a:moveTo>
                  <a:pt x="42" y="467"/>
                </a:moveTo>
                <a:lnTo>
                  <a:pt x="42" y="467"/>
                </a:lnTo>
                <a:lnTo>
                  <a:pt x="42" y="465"/>
                </a:lnTo>
                <a:lnTo>
                  <a:pt x="43" y="465"/>
                </a:lnTo>
                <a:lnTo>
                  <a:pt x="43" y="465"/>
                </a:lnTo>
                <a:lnTo>
                  <a:pt x="45" y="465"/>
                </a:lnTo>
                <a:lnTo>
                  <a:pt x="45" y="465"/>
                </a:lnTo>
                <a:lnTo>
                  <a:pt x="45" y="462"/>
                </a:lnTo>
                <a:lnTo>
                  <a:pt x="45" y="459"/>
                </a:lnTo>
                <a:lnTo>
                  <a:pt x="45" y="459"/>
                </a:lnTo>
                <a:lnTo>
                  <a:pt x="43" y="458"/>
                </a:lnTo>
                <a:lnTo>
                  <a:pt x="43" y="458"/>
                </a:lnTo>
                <a:lnTo>
                  <a:pt x="42" y="459"/>
                </a:lnTo>
                <a:lnTo>
                  <a:pt x="42" y="458"/>
                </a:lnTo>
                <a:lnTo>
                  <a:pt x="42" y="458"/>
                </a:lnTo>
                <a:lnTo>
                  <a:pt x="43" y="455"/>
                </a:lnTo>
                <a:lnTo>
                  <a:pt x="45" y="453"/>
                </a:lnTo>
                <a:lnTo>
                  <a:pt x="45" y="453"/>
                </a:lnTo>
                <a:lnTo>
                  <a:pt x="43" y="452"/>
                </a:lnTo>
                <a:lnTo>
                  <a:pt x="41" y="452"/>
                </a:lnTo>
                <a:lnTo>
                  <a:pt x="41" y="452"/>
                </a:lnTo>
                <a:lnTo>
                  <a:pt x="41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7"/>
                </a:lnTo>
                <a:lnTo>
                  <a:pt x="41" y="459"/>
                </a:lnTo>
                <a:lnTo>
                  <a:pt x="41" y="459"/>
                </a:lnTo>
                <a:lnTo>
                  <a:pt x="42" y="460"/>
                </a:lnTo>
                <a:lnTo>
                  <a:pt x="42" y="463"/>
                </a:lnTo>
                <a:lnTo>
                  <a:pt x="41" y="464"/>
                </a:lnTo>
                <a:lnTo>
                  <a:pt x="42" y="467"/>
                </a:lnTo>
                <a:lnTo>
                  <a:pt x="42" y="467"/>
                </a:lnTo>
                <a:close/>
                <a:moveTo>
                  <a:pt x="45" y="467"/>
                </a:moveTo>
                <a:lnTo>
                  <a:pt x="45" y="467"/>
                </a:lnTo>
                <a:lnTo>
                  <a:pt x="45" y="468"/>
                </a:lnTo>
                <a:lnTo>
                  <a:pt x="43" y="467"/>
                </a:lnTo>
                <a:lnTo>
                  <a:pt x="43" y="467"/>
                </a:lnTo>
                <a:lnTo>
                  <a:pt x="42" y="468"/>
                </a:lnTo>
                <a:lnTo>
                  <a:pt x="42" y="471"/>
                </a:lnTo>
                <a:lnTo>
                  <a:pt x="42" y="471"/>
                </a:lnTo>
                <a:lnTo>
                  <a:pt x="43" y="471"/>
                </a:lnTo>
                <a:lnTo>
                  <a:pt x="45" y="469"/>
                </a:lnTo>
                <a:lnTo>
                  <a:pt x="45" y="468"/>
                </a:lnTo>
                <a:lnTo>
                  <a:pt x="45" y="467"/>
                </a:lnTo>
                <a:lnTo>
                  <a:pt x="45" y="467"/>
                </a:lnTo>
                <a:close/>
                <a:moveTo>
                  <a:pt x="135" y="698"/>
                </a:moveTo>
                <a:lnTo>
                  <a:pt x="135" y="698"/>
                </a:lnTo>
                <a:lnTo>
                  <a:pt x="137" y="698"/>
                </a:lnTo>
                <a:lnTo>
                  <a:pt x="137" y="697"/>
                </a:lnTo>
                <a:lnTo>
                  <a:pt x="137" y="697"/>
                </a:lnTo>
                <a:lnTo>
                  <a:pt x="137" y="697"/>
                </a:lnTo>
                <a:lnTo>
                  <a:pt x="137" y="696"/>
                </a:lnTo>
                <a:lnTo>
                  <a:pt x="137" y="694"/>
                </a:lnTo>
                <a:lnTo>
                  <a:pt x="135" y="696"/>
                </a:lnTo>
                <a:lnTo>
                  <a:pt x="135" y="696"/>
                </a:lnTo>
                <a:lnTo>
                  <a:pt x="135" y="696"/>
                </a:lnTo>
                <a:lnTo>
                  <a:pt x="135" y="698"/>
                </a:lnTo>
                <a:lnTo>
                  <a:pt x="135" y="698"/>
                </a:lnTo>
                <a:close/>
                <a:moveTo>
                  <a:pt x="103" y="686"/>
                </a:moveTo>
                <a:lnTo>
                  <a:pt x="103" y="686"/>
                </a:lnTo>
                <a:lnTo>
                  <a:pt x="105" y="686"/>
                </a:lnTo>
                <a:lnTo>
                  <a:pt x="109" y="686"/>
                </a:lnTo>
                <a:lnTo>
                  <a:pt x="109" y="686"/>
                </a:lnTo>
                <a:lnTo>
                  <a:pt x="105" y="686"/>
                </a:lnTo>
                <a:lnTo>
                  <a:pt x="103" y="686"/>
                </a:lnTo>
                <a:lnTo>
                  <a:pt x="103" y="686"/>
                </a:lnTo>
                <a:close/>
                <a:moveTo>
                  <a:pt x="62" y="693"/>
                </a:moveTo>
                <a:lnTo>
                  <a:pt x="62" y="693"/>
                </a:lnTo>
                <a:lnTo>
                  <a:pt x="65" y="694"/>
                </a:lnTo>
                <a:lnTo>
                  <a:pt x="66" y="696"/>
                </a:lnTo>
                <a:lnTo>
                  <a:pt x="66" y="696"/>
                </a:lnTo>
                <a:lnTo>
                  <a:pt x="66" y="694"/>
                </a:lnTo>
                <a:lnTo>
                  <a:pt x="65" y="693"/>
                </a:lnTo>
                <a:lnTo>
                  <a:pt x="63" y="693"/>
                </a:lnTo>
                <a:lnTo>
                  <a:pt x="62" y="693"/>
                </a:lnTo>
                <a:lnTo>
                  <a:pt x="62" y="693"/>
                </a:lnTo>
                <a:close/>
                <a:moveTo>
                  <a:pt x="50" y="687"/>
                </a:moveTo>
                <a:lnTo>
                  <a:pt x="50" y="687"/>
                </a:lnTo>
                <a:lnTo>
                  <a:pt x="52" y="687"/>
                </a:lnTo>
                <a:lnTo>
                  <a:pt x="53" y="688"/>
                </a:lnTo>
                <a:lnTo>
                  <a:pt x="54" y="689"/>
                </a:lnTo>
                <a:lnTo>
                  <a:pt x="57" y="691"/>
                </a:lnTo>
                <a:lnTo>
                  <a:pt x="57" y="691"/>
                </a:lnTo>
                <a:lnTo>
                  <a:pt x="53" y="687"/>
                </a:lnTo>
                <a:lnTo>
                  <a:pt x="53" y="687"/>
                </a:lnTo>
                <a:lnTo>
                  <a:pt x="51" y="686"/>
                </a:lnTo>
                <a:lnTo>
                  <a:pt x="50" y="687"/>
                </a:lnTo>
                <a:lnTo>
                  <a:pt x="50" y="687"/>
                </a:lnTo>
                <a:close/>
                <a:moveTo>
                  <a:pt x="17" y="612"/>
                </a:moveTo>
                <a:lnTo>
                  <a:pt x="17" y="612"/>
                </a:lnTo>
                <a:lnTo>
                  <a:pt x="19" y="613"/>
                </a:lnTo>
                <a:lnTo>
                  <a:pt x="19" y="613"/>
                </a:lnTo>
                <a:lnTo>
                  <a:pt x="19" y="611"/>
                </a:lnTo>
                <a:lnTo>
                  <a:pt x="19" y="611"/>
                </a:lnTo>
                <a:lnTo>
                  <a:pt x="17" y="611"/>
                </a:lnTo>
                <a:lnTo>
                  <a:pt x="17" y="612"/>
                </a:lnTo>
                <a:lnTo>
                  <a:pt x="17" y="612"/>
                </a:lnTo>
                <a:close/>
                <a:moveTo>
                  <a:pt x="30" y="582"/>
                </a:moveTo>
                <a:lnTo>
                  <a:pt x="30" y="582"/>
                </a:lnTo>
                <a:lnTo>
                  <a:pt x="29" y="583"/>
                </a:lnTo>
                <a:lnTo>
                  <a:pt x="28" y="583"/>
                </a:lnTo>
                <a:lnTo>
                  <a:pt x="28" y="584"/>
                </a:lnTo>
                <a:lnTo>
                  <a:pt x="28" y="586"/>
                </a:lnTo>
                <a:lnTo>
                  <a:pt x="28" y="586"/>
                </a:lnTo>
                <a:lnTo>
                  <a:pt x="29" y="586"/>
                </a:lnTo>
                <a:lnTo>
                  <a:pt x="29" y="586"/>
                </a:lnTo>
                <a:lnTo>
                  <a:pt x="30" y="584"/>
                </a:lnTo>
                <a:lnTo>
                  <a:pt x="30" y="586"/>
                </a:lnTo>
                <a:lnTo>
                  <a:pt x="30" y="586"/>
                </a:lnTo>
                <a:lnTo>
                  <a:pt x="30" y="583"/>
                </a:lnTo>
                <a:lnTo>
                  <a:pt x="30" y="582"/>
                </a:lnTo>
                <a:lnTo>
                  <a:pt x="30" y="582"/>
                </a:lnTo>
                <a:close/>
                <a:moveTo>
                  <a:pt x="16" y="571"/>
                </a:moveTo>
                <a:lnTo>
                  <a:pt x="16" y="571"/>
                </a:lnTo>
                <a:lnTo>
                  <a:pt x="16" y="572"/>
                </a:lnTo>
                <a:lnTo>
                  <a:pt x="14" y="572"/>
                </a:lnTo>
                <a:lnTo>
                  <a:pt x="14" y="572"/>
                </a:lnTo>
                <a:lnTo>
                  <a:pt x="17" y="572"/>
                </a:lnTo>
                <a:lnTo>
                  <a:pt x="18" y="571"/>
                </a:lnTo>
                <a:lnTo>
                  <a:pt x="18" y="571"/>
                </a:lnTo>
                <a:lnTo>
                  <a:pt x="19" y="572"/>
                </a:lnTo>
                <a:lnTo>
                  <a:pt x="21" y="572"/>
                </a:lnTo>
                <a:lnTo>
                  <a:pt x="21" y="572"/>
                </a:lnTo>
                <a:lnTo>
                  <a:pt x="21" y="571"/>
                </a:lnTo>
                <a:lnTo>
                  <a:pt x="19" y="571"/>
                </a:lnTo>
                <a:lnTo>
                  <a:pt x="16" y="571"/>
                </a:lnTo>
                <a:lnTo>
                  <a:pt x="16" y="571"/>
                </a:lnTo>
                <a:close/>
                <a:moveTo>
                  <a:pt x="22" y="537"/>
                </a:moveTo>
                <a:lnTo>
                  <a:pt x="22" y="537"/>
                </a:lnTo>
                <a:lnTo>
                  <a:pt x="22" y="539"/>
                </a:lnTo>
                <a:lnTo>
                  <a:pt x="22" y="541"/>
                </a:lnTo>
                <a:lnTo>
                  <a:pt x="22" y="541"/>
                </a:lnTo>
                <a:lnTo>
                  <a:pt x="23" y="538"/>
                </a:lnTo>
                <a:lnTo>
                  <a:pt x="23" y="538"/>
                </a:lnTo>
                <a:lnTo>
                  <a:pt x="22" y="537"/>
                </a:lnTo>
                <a:lnTo>
                  <a:pt x="22" y="537"/>
                </a:lnTo>
                <a:close/>
                <a:moveTo>
                  <a:pt x="34" y="523"/>
                </a:moveTo>
                <a:lnTo>
                  <a:pt x="34" y="527"/>
                </a:lnTo>
                <a:lnTo>
                  <a:pt x="34" y="527"/>
                </a:lnTo>
                <a:lnTo>
                  <a:pt x="35" y="527"/>
                </a:lnTo>
                <a:lnTo>
                  <a:pt x="35" y="526"/>
                </a:lnTo>
                <a:lnTo>
                  <a:pt x="35" y="524"/>
                </a:lnTo>
                <a:lnTo>
                  <a:pt x="34" y="523"/>
                </a:lnTo>
                <a:lnTo>
                  <a:pt x="34" y="523"/>
                </a:lnTo>
                <a:close/>
                <a:moveTo>
                  <a:pt x="25" y="518"/>
                </a:moveTo>
                <a:lnTo>
                  <a:pt x="25" y="518"/>
                </a:lnTo>
                <a:lnTo>
                  <a:pt x="25" y="521"/>
                </a:lnTo>
                <a:lnTo>
                  <a:pt x="25" y="522"/>
                </a:lnTo>
                <a:lnTo>
                  <a:pt x="25" y="522"/>
                </a:lnTo>
                <a:lnTo>
                  <a:pt x="25" y="522"/>
                </a:lnTo>
                <a:lnTo>
                  <a:pt x="27" y="519"/>
                </a:lnTo>
                <a:lnTo>
                  <a:pt x="25" y="519"/>
                </a:lnTo>
                <a:lnTo>
                  <a:pt x="25" y="518"/>
                </a:lnTo>
                <a:lnTo>
                  <a:pt x="25" y="518"/>
                </a:lnTo>
                <a:close/>
                <a:moveTo>
                  <a:pt x="27" y="509"/>
                </a:moveTo>
                <a:lnTo>
                  <a:pt x="27" y="509"/>
                </a:lnTo>
                <a:lnTo>
                  <a:pt x="28" y="512"/>
                </a:lnTo>
                <a:lnTo>
                  <a:pt x="28" y="513"/>
                </a:lnTo>
                <a:lnTo>
                  <a:pt x="29" y="513"/>
                </a:lnTo>
                <a:lnTo>
                  <a:pt x="29" y="513"/>
                </a:lnTo>
                <a:lnTo>
                  <a:pt x="29" y="511"/>
                </a:lnTo>
                <a:lnTo>
                  <a:pt x="29" y="509"/>
                </a:lnTo>
                <a:lnTo>
                  <a:pt x="27" y="509"/>
                </a:lnTo>
                <a:lnTo>
                  <a:pt x="27" y="509"/>
                </a:lnTo>
                <a:close/>
                <a:moveTo>
                  <a:pt x="35" y="496"/>
                </a:moveTo>
                <a:lnTo>
                  <a:pt x="35" y="496"/>
                </a:lnTo>
                <a:lnTo>
                  <a:pt x="34" y="497"/>
                </a:lnTo>
                <a:lnTo>
                  <a:pt x="34" y="499"/>
                </a:lnTo>
                <a:lnTo>
                  <a:pt x="34" y="499"/>
                </a:lnTo>
                <a:lnTo>
                  <a:pt x="35" y="499"/>
                </a:lnTo>
                <a:lnTo>
                  <a:pt x="35" y="498"/>
                </a:lnTo>
                <a:lnTo>
                  <a:pt x="35" y="496"/>
                </a:lnTo>
                <a:lnTo>
                  <a:pt x="35" y="496"/>
                </a:lnTo>
                <a:close/>
                <a:moveTo>
                  <a:pt x="24" y="483"/>
                </a:moveTo>
                <a:lnTo>
                  <a:pt x="24" y="483"/>
                </a:lnTo>
                <a:lnTo>
                  <a:pt x="23" y="486"/>
                </a:lnTo>
                <a:lnTo>
                  <a:pt x="23" y="487"/>
                </a:lnTo>
                <a:lnTo>
                  <a:pt x="23" y="488"/>
                </a:lnTo>
                <a:lnTo>
                  <a:pt x="23" y="489"/>
                </a:lnTo>
                <a:lnTo>
                  <a:pt x="23" y="489"/>
                </a:lnTo>
                <a:lnTo>
                  <a:pt x="23" y="489"/>
                </a:lnTo>
                <a:lnTo>
                  <a:pt x="24" y="488"/>
                </a:lnTo>
                <a:lnTo>
                  <a:pt x="24" y="488"/>
                </a:lnTo>
                <a:lnTo>
                  <a:pt x="25" y="486"/>
                </a:lnTo>
                <a:lnTo>
                  <a:pt x="25" y="484"/>
                </a:lnTo>
                <a:lnTo>
                  <a:pt x="24" y="483"/>
                </a:lnTo>
                <a:lnTo>
                  <a:pt x="24" y="483"/>
                </a:lnTo>
                <a:close/>
                <a:moveTo>
                  <a:pt x="41" y="474"/>
                </a:moveTo>
                <a:lnTo>
                  <a:pt x="41" y="474"/>
                </a:lnTo>
                <a:lnTo>
                  <a:pt x="42" y="478"/>
                </a:lnTo>
                <a:lnTo>
                  <a:pt x="45" y="479"/>
                </a:lnTo>
                <a:lnTo>
                  <a:pt x="45" y="479"/>
                </a:lnTo>
                <a:lnTo>
                  <a:pt x="45" y="477"/>
                </a:lnTo>
                <a:lnTo>
                  <a:pt x="46" y="476"/>
                </a:lnTo>
                <a:lnTo>
                  <a:pt x="45" y="474"/>
                </a:lnTo>
                <a:lnTo>
                  <a:pt x="45" y="474"/>
                </a:lnTo>
                <a:lnTo>
                  <a:pt x="43" y="476"/>
                </a:lnTo>
                <a:lnTo>
                  <a:pt x="43" y="476"/>
                </a:lnTo>
                <a:lnTo>
                  <a:pt x="41" y="474"/>
                </a:lnTo>
                <a:lnTo>
                  <a:pt x="41" y="474"/>
                </a:lnTo>
                <a:close/>
                <a:moveTo>
                  <a:pt x="43" y="489"/>
                </a:moveTo>
                <a:lnTo>
                  <a:pt x="43" y="489"/>
                </a:lnTo>
                <a:lnTo>
                  <a:pt x="45" y="489"/>
                </a:lnTo>
                <a:lnTo>
                  <a:pt x="45" y="488"/>
                </a:lnTo>
                <a:lnTo>
                  <a:pt x="45" y="484"/>
                </a:lnTo>
                <a:lnTo>
                  <a:pt x="45" y="484"/>
                </a:lnTo>
                <a:lnTo>
                  <a:pt x="43" y="483"/>
                </a:lnTo>
                <a:lnTo>
                  <a:pt x="43" y="482"/>
                </a:lnTo>
                <a:lnTo>
                  <a:pt x="43" y="482"/>
                </a:lnTo>
                <a:lnTo>
                  <a:pt x="46" y="482"/>
                </a:lnTo>
                <a:lnTo>
                  <a:pt x="46" y="481"/>
                </a:lnTo>
                <a:lnTo>
                  <a:pt x="46" y="481"/>
                </a:lnTo>
                <a:lnTo>
                  <a:pt x="45" y="481"/>
                </a:lnTo>
                <a:lnTo>
                  <a:pt x="45" y="481"/>
                </a:lnTo>
                <a:lnTo>
                  <a:pt x="43" y="482"/>
                </a:lnTo>
                <a:lnTo>
                  <a:pt x="42" y="482"/>
                </a:lnTo>
                <a:lnTo>
                  <a:pt x="42" y="482"/>
                </a:lnTo>
                <a:lnTo>
                  <a:pt x="42" y="479"/>
                </a:lnTo>
                <a:lnTo>
                  <a:pt x="41" y="478"/>
                </a:lnTo>
                <a:lnTo>
                  <a:pt x="41" y="478"/>
                </a:lnTo>
                <a:lnTo>
                  <a:pt x="42" y="484"/>
                </a:lnTo>
                <a:lnTo>
                  <a:pt x="43" y="487"/>
                </a:lnTo>
                <a:lnTo>
                  <a:pt x="43" y="489"/>
                </a:lnTo>
                <a:lnTo>
                  <a:pt x="43" y="489"/>
                </a:lnTo>
                <a:close/>
                <a:moveTo>
                  <a:pt x="42" y="522"/>
                </a:moveTo>
                <a:lnTo>
                  <a:pt x="42" y="522"/>
                </a:lnTo>
                <a:lnTo>
                  <a:pt x="43" y="521"/>
                </a:lnTo>
                <a:lnTo>
                  <a:pt x="43" y="521"/>
                </a:lnTo>
                <a:lnTo>
                  <a:pt x="43" y="518"/>
                </a:lnTo>
                <a:lnTo>
                  <a:pt x="43" y="518"/>
                </a:lnTo>
                <a:lnTo>
                  <a:pt x="42" y="518"/>
                </a:lnTo>
                <a:lnTo>
                  <a:pt x="42" y="519"/>
                </a:lnTo>
                <a:lnTo>
                  <a:pt x="42" y="522"/>
                </a:lnTo>
                <a:lnTo>
                  <a:pt x="42" y="522"/>
                </a:lnTo>
                <a:close/>
                <a:moveTo>
                  <a:pt x="43" y="533"/>
                </a:moveTo>
                <a:lnTo>
                  <a:pt x="43" y="533"/>
                </a:lnTo>
                <a:lnTo>
                  <a:pt x="43" y="531"/>
                </a:lnTo>
                <a:lnTo>
                  <a:pt x="42" y="531"/>
                </a:lnTo>
                <a:lnTo>
                  <a:pt x="42" y="531"/>
                </a:lnTo>
                <a:lnTo>
                  <a:pt x="41" y="532"/>
                </a:lnTo>
                <a:lnTo>
                  <a:pt x="41" y="533"/>
                </a:lnTo>
                <a:lnTo>
                  <a:pt x="43" y="533"/>
                </a:lnTo>
                <a:close/>
                <a:moveTo>
                  <a:pt x="42" y="537"/>
                </a:moveTo>
                <a:lnTo>
                  <a:pt x="42" y="537"/>
                </a:lnTo>
                <a:lnTo>
                  <a:pt x="45" y="536"/>
                </a:lnTo>
                <a:lnTo>
                  <a:pt x="46" y="534"/>
                </a:lnTo>
                <a:lnTo>
                  <a:pt x="46" y="533"/>
                </a:lnTo>
                <a:lnTo>
                  <a:pt x="46" y="533"/>
                </a:lnTo>
                <a:lnTo>
                  <a:pt x="45" y="533"/>
                </a:lnTo>
                <a:lnTo>
                  <a:pt x="43" y="534"/>
                </a:lnTo>
                <a:lnTo>
                  <a:pt x="43" y="534"/>
                </a:lnTo>
                <a:lnTo>
                  <a:pt x="43" y="534"/>
                </a:lnTo>
                <a:lnTo>
                  <a:pt x="42" y="534"/>
                </a:lnTo>
                <a:lnTo>
                  <a:pt x="42" y="534"/>
                </a:lnTo>
                <a:lnTo>
                  <a:pt x="42" y="537"/>
                </a:lnTo>
                <a:lnTo>
                  <a:pt x="42" y="537"/>
                </a:lnTo>
                <a:close/>
                <a:moveTo>
                  <a:pt x="42" y="577"/>
                </a:moveTo>
                <a:lnTo>
                  <a:pt x="42" y="577"/>
                </a:lnTo>
                <a:lnTo>
                  <a:pt x="42" y="574"/>
                </a:lnTo>
                <a:lnTo>
                  <a:pt x="41" y="573"/>
                </a:lnTo>
                <a:lnTo>
                  <a:pt x="41" y="573"/>
                </a:lnTo>
                <a:lnTo>
                  <a:pt x="40" y="574"/>
                </a:lnTo>
                <a:lnTo>
                  <a:pt x="40" y="577"/>
                </a:lnTo>
                <a:lnTo>
                  <a:pt x="42" y="577"/>
                </a:lnTo>
                <a:close/>
                <a:moveTo>
                  <a:pt x="198" y="672"/>
                </a:moveTo>
                <a:lnTo>
                  <a:pt x="198" y="672"/>
                </a:lnTo>
                <a:lnTo>
                  <a:pt x="197" y="673"/>
                </a:lnTo>
                <a:lnTo>
                  <a:pt x="196" y="674"/>
                </a:lnTo>
                <a:lnTo>
                  <a:pt x="196" y="674"/>
                </a:lnTo>
                <a:lnTo>
                  <a:pt x="197" y="676"/>
                </a:lnTo>
                <a:lnTo>
                  <a:pt x="198" y="676"/>
                </a:lnTo>
                <a:lnTo>
                  <a:pt x="198" y="676"/>
                </a:lnTo>
                <a:lnTo>
                  <a:pt x="199" y="673"/>
                </a:lnTo>
                <a:lnTo>
                  <a:pt x="199" y="672"/>
                </a:lnTo>
                <a:lnTo>
                  <a:pt x="198" y="672"/>
                </a:lnTo>
                <a:lnTo>
                  <a:pt x="198" y="672"/>
                </a:lnTo>
                <a:close/>
                <a:moveTo>
                  <a:pt x="210" y="669"/>
                </a:moveTo>
                <a:lnTo>
                  <a:pt x="210" y="669"/>
                </a:lnTo>
                <a:lnTo>
                  <a:pt x="210" y="668"/>
                </a:lnTo>
                <a:lnTo>
                  <a:pt x="210" y="668"/>
                </a:lnTo>
                <a:lnTo>
                  <a:pt x="208" y="668"/>
                </a:lnTo>
                <a:lnTo>
                  <a:pt x="207" y="669"/>
                </a:lnTo>
                <a:lnTo>
                  <a:pt x="207" y="669"/>
                </a:lnTo>
                <a:lnTo>
                  <a:pt x="209" y="669"/>
                </a:lnTo>
                <a:lnTo>
                  <a:pt x="210" y="669"/>
                </a:lnTo>
                <a:lnTo>
                  <a:pt x="210" y="669"/>
                </a:lnTo>
                <a:lnTo>
                  <a:pt x="210" y="669"/>
                </a:lnTo>
                <a:close/>
                <a:moveTo>
                  <a:pt x="494" y="624"/>
                </a:moveTo>
                <a:lnTo>
                  <a:pt x="494" y="624"/>
                </a:lnTo>
                <a:lnTo>
                  <a:pt x="493" y="624"/>
                </a:lnTo>
                <a:lnTo>
                  <a:pt x="493" y="623"/>
                </a:lnTo>
                <a:lnTo>
                  <a:pt x="492" y="623"/>
                </a:lnTo>
                <a:lnTo>
                  <a:pt x="490" y="623"/>
                </a:lnTo>
                <a:lnTo>
                  <a:pt x="490" y="623"/>
                </a:lnTo>
                <a:lnTo>
                  <a:pt x="493" y="624"/>
                </a:lnTo>
                <a:lnTo>
                  <a:pt x="494" y="624"/>
                </a:lnTo>
                <a:lnTo>
                  <a:pt x="494" y="624"/>
                </a:lnTo>
                <a:lnTo>
                  <a:pt x="494" y="624"/>
                </a:lnTo>
                <a:close/>
                <a:moveTo>
                  <a:pt x="504" y="628"/>
                </a:moveTo>
                <a:lnTo>
                  <a:pt x="504" y="628"/>
                </a:lnTo>
                <a:lnTo>
                  <a:pt x="503" y="627"/>
                </a:lnTo>
                <a:lnTo>
                  <a:pt x="503" y="626"/>
                </a:lnTo>
                <a:lnTo>
                  <a:pt x="503" y="626"/>
                </a:lnTo>
                <a:lnTo>
                  <a:pt x="500" y="627"/>
                </a:lnTo>
                <a:lnTo>
                  <a:pt x="498" y="627"/>
                </a:lnTo>
                <a:lnTo>
                  <a:pt x="498" y="627"/>
                </a:lnTo>
                <a:lnTo>
                  <a:pt x="500" y="628"/>
                </a:lnTo>
                <a:lnTo>
                  <a:pt x="501" y="629"/>
                </a:lnTo>
                <a:lnTo>
                  <a:pt x="501" y="629"/>
                </a:lnTo>
                <a:lnTo>
                  <a:pt x="501" y="628"/>
                </a:lnTo>
                <a:lnTo>
                  <a:pt x="503" y="628"/>
                </a:lnTo>
                <a:lnTo>
                  <a:pt x="503" y="628"/>
                </a:lnTo>
                <a:lnTo>
                  <a:pt x="503" y="628"/>
                </a:lnTo>
                <a:lnTo>
                  <a:pt x="504" y="628"/>
                </a:lnTo>
                <a:lnTo>
                  <a:pt x="504" y="628"/>
                </a:lnTo>
                <a:lnTo>
                  <a:pt x="504" y="628"/>
                </a:lnTo>
                <a:close/>
                <a:moveTo>
                  <a:pt x="513" y="623"/>
                </a:moveTo>
                <a:lnTo>
                  <a:pt x="513" y="623"/>
                </a:lnTo>
                <a:lnTo>
                  <a:pt x="512" y="622"/>
                </a:lnTo>
                <a:lnTo>
                  <a:pt x="511" y="622"/>
                </a:lnTo>
                <a:lnTo>
                  <a:pt x="510" y="622"/>
                </a:lnTo>
                <a:lnTo>
                  <a:pt x="510" y="622"/>
                </a:lnTo>
                <a:lnTo>
                  <a:pt x="510" y="622"/>
                </a:lnTo>
                <a:lnTo>
                  <a:pt x="513" y="623"/>
                </a:lnTo>
                <a:lnTo>
                  <a:pt x="513" y="623"/>
                </a:lnTo>
                <a:close/>
                <a:moveTo>
                  <a:pt x="684" y="612"/>
                </a:moveTo>
                <a:lnTo>
                  <a:pt x="684" y="612"/>
                </a:lnTo>
                <a:lnTo>
                  <a:pt x="685" y="612"/>
                </a:lnTo>
                <a:lnTo>
                  <a:pt x="685" y="611"/>
                </a:lnTo>
                <a:lnTo>
                  <a:pt x="685" y="609"/>
                </a:lnTo>
                <a:lnTo>
                  <a:pt x="684" y="609"/>
                </a:lnTo>
                <a:lnTo>
                  <a:pt x="684" y="612"/>
                </a:lnTo>
                <a:close/>
                <a:moveTo>
                  <a:pt x="668" y="613"/>
                </a:moveTo>
                <a:lnTo>
                  <a:pt x="668" y="613"/>
                </a:lnTo>
                <a:lnTo>
                  <a:pt x="668" y="614"/>
                </a:lnTo>
                <a:lnTo>
                  <a:pt x="669" y="614"/>
                </a:lnTo>
                <a:lnTo>
                  <a:pt x="672" y="614"/>
                </a:lnTo>
                <a:lnTo>
                  <a:pt x="672" y="614"/>
                </a:lnTo>
                <a:lnTo>
                  <a:pt x="670" y="613"/>
                </a:lnTo>
                <a:lnTo>
                  <a:pt x="670" y="613"/>
                </a:lnTo>
                <a:lnTo>
                  <a:pt x="668" y="613"/>
                </a:lnTo>
                <a:lnTo>
                  <a:pt x="668" y="613"/>
                </a:lnTo>
                <a:close/>
                <a:moveTo>
                  <a:pt x="661" y="567"/>
                </a:moveTo>
                <a:lnTo>
                  <a:pt x="661" y="567"/>
                </a:lnTo>
                <a:lnTo>
                  <a:pt x="661" y="569"/>
                </a:lnTo>
                <a:lnTo>
                  <a:pt x="661" y="571"/>
                </a:lnTo>
                <a:lnTo>
                  <a:pt x="662" y="571"/>
                </a:lnTo>
                <a:lnTo>
                  <a:pt x="662" y="571"/>
                </a:lnTo>
                <a:lnTo>
                  <a:pt x="663" y="568"/>
                </a:lnTo>
                <a:lnTo>
                  <a:pt x="663" y="568"/>
                </a:lnTo>
                <a:lnTo>
                  <a:pt x="661" y="567"/>
                </a:lnTo>
                <a:lnTo>
                  <a:pt x="661" y="567"/>
                </a:lnTo>
                <a:close/>
                <a:moveTo>
                  <a:pt x="645" y="566"/>
                </a:moveTo>
                <a:lnTo>
                  <a:pt x="645" y="566"/>
                </a:lnTo>
                <a:lnTo>
                  <a:pt x="645" y="567"/>
                </a:lnTo>
                <a:lnTo>
                  <a:pt x="646" y="568"/>
                </a:lnTo>
                <a:lnTo>
                  <a:pt x="646" y="568"/>
                </a:lnTo>
                <a:lnTo>
                  <a:pt x="646" y="569"/>
                </a:lnTo>
                <a:lnTo>
                  <a:pt x="646" y="571"/>
                </a:lnTo>
                <a:lnTo>
                  <a:pt x="648" y="571"/>
                </a:lnTo>
                <a:lnTo>
                  <a:pt x="648" y="571"/>
                </a:lnTo>
                <a:lnTo>
                  <a:pt x="646" y="569"/>
                </a:lnTo>
                <a:lnTo>
                  <a:pt x="646" y="569"/>
                </a:lnTo>
                <a:lnTo>
                  <a:pt x="649" y="568"/>
                </a:lnTo>
                <a:lnTo>
                  <a:pt x="649" y="567"/>
                </a:lnTo>
                <a:lnTo>
                  <a:pt x="649" y="567"/>
                </a:lnTo>
                <a:lnTo>
                  <a:pt x="646" y="567"/>
                </a:lnTo>
                <a:lnTo>
                  <a:pt x="645" y="566"/>
                </a:lnTo>
                <a:lnTo>
                  <a:pt x="645" y="566"/>
                </a:lnTo>
                <a:close/>
                <a:moveTo>
                  <a:pt x="644" y="622"/>
                </a:moveTo>
                <a:lnTo>
                  <a:pt x="644" y="622"/>
                </a:lnTo>
                <a:lnTo>
                  <a:pt x="648" y="622"/>
                </a:lnTo>
                <a:lnTo>
                  <a:pt x="649" y="622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8" y="622"/>
                </a:lnTo>
                <a:lnTo>
                  <a:pt x="648" y="622"/>
                </a:lnTo>
                <a:lnTo>
                  <a:pt x="648" y="622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5" y="622"/>
                </a:lnTo>
                <a:lnTo>
                  <a:pt x="644" y="622"/>
                </a:lnTo>
                <a:lnTo>
                  <a:pt x="644" y="622"/>
                </a:lnTo>
                <a:lnTo>
                  <a:pt x="644" y="622"/>
                </a:lnTo>
                <a:close/>
                <a:moveTo>
                  <a:pt x="640" y="571"/>
                </a:moveTo>
                <a:lnTo>
                  <a:pt x="640" y="571"/>
                </a:lnTo>
                <a:lnTo>
                  <a:pt x="641" y="571"/>
                </a:lnTo>
                <a:lnTo>
                  <a:pt x="643" y="569"/>
                </a:lnTo>
                <a:lnTo>
                  <a:pt x="643" y="568"/>
                </a:lnTo>
                <a:lnTo>
                  <a:pt x="643" y="568"/>
                </a:lnTo>
                <a:lnTo>
                  <a:pt x="640" y="569"/>
                </a:lnTo>
                <a:lnTo>
                  <a:pt x="639" y="571"/>
                </a:lnTo>
                <a:lnTo>
                  <a:pt x="637" y="569"/>
                </a:lnTo>
                <a:lnTo>
                  <a:pt x="637" y="569"/>
                </a:lnTo>
                <a:lnTo>
                  <a:pt x="637" y="571"/>
                </a:lnTo>
                <a:lnTo>
                  <a:pt x="638" y="571"/>
                </a:lnTo>
                <a:lnTo>
                  <a:pt x="640" y="571"/>
                </a:lnTo>
                <a:lnTo>
                  <a:pt x="640" y="571"/>
                </a:lnTo>
                <a:close/>
                <a:moveTo>
                  <a:pt x="633" y="574"/>
                </a:moveTo>
                <a:lnTo>
                  <a:pt x="633" y="574"/>
                </a:lnTo>
                <a:lnTo>
                  <a:pt x="634" y="573"/>
                </a:lnTo>
                <a:lnTo>
                  <a:pt x="635" y="572"/>
                </a:lnTo>
                <a:lnTo>
                  <a:pt x="635" y="571"/>
                </a:lnTo>
                <a:lnTo>
                  <a:pt x="635" y="571"/>
                </a:lnTo>
                <a:lnTo>
                  <a:pt x="634" y="571"/>
                </a:lnTo>
                <a:lnTo>
                  <a:pt x="632" y="572"/>
                </a:lnTo>
                <a:lnTo>
                  <a:pt x="632" y="573"/>
                </a:lnTo>
                <a:lnTo>
                  <a:pt x="633" y="574"/>
                </a:lnTo>
                <a:lnTo>
                  <a:pt x="633" y="574"/>
                </a:lnTo>
                <a:close/>
                <a:moveTo>
                  <a:pt x="599" y="623"/>
                </a:moveTo>
                <a:lnTo>
                  <a:pt x="599" y="623"/>
                </a:lnTo>
                <a:lnTo>
                  <a:pt x="598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3"/>
                </a:lnTo>
                <a:lnTo>
                  <a:pt x="598" y="623"/>
                </a:lnTo>
                <a:lnTo>
                  <a:pt x="598" y="623"/>
                </a:lnTo>
                <a:lnTo>
                  <a:pt x="599" y="623"/>
                </a:lnTo>
                <a:lnTo>
                  <a:pt x="599" y="623"/>
                </a:lnTo>
                <a:close/>
                <a:moveTo>
                  <a:pt x="554" y="609"/>
                </a:moveTo>
                <a:lnTo>
                  <a:pt x="554" y="607"/>
                </a:lnTo>
                <a:lnTo>
                  <a:pt x="553" y="607"/>
                </a:lnTo>
                <a:lnTo>
                  <a:pt x="553" y="607"/>
                </a:lnTo>
                <a:lnTo>
                  <a:pt x="553" y="608"/>
                </a:lnTo>
                <a:lnTo>
                  <a:pt x="554" y="609"/>
                </a:lnTo>
                <a:lnTo>
                  <a:pt x="554" y="609"/>
                </a:lnTo>
                <a:close/>
                <a:moveTo>
                  <a:pt x="482" y="617"/>
                </a:moveTo>
                <a:lnTo>
                  <a:pt x="482" y="617"/>
                </a:lnTo>
                <a:lnTo>
                  <a:pt x="486" y="617"/>
                </a:lnTo>
                <a:lnTo>
                  <a:pt x="487" y="616"/>
                </a:lnTo>
                <a:lnTo>
                  <a:pt x="487" y="616"/>
                </a:lnTo>
                <a:lnTo>
                  <a:pt x="487" y="616"/>
                </a:lnTo>
                <a:lnTo>
                  <a:pt x="483" y="617"/>
                </a:lnTo>
                <a:lnTo>
                  <a:pt x="482" y="617"/>
                </a:lnTo>
                <a:lnTo>
                  <a:pt x="482" y="617"/>
                </a:lnTo>
                <a:lnTo>
                  <a:pt x="482" y="617"/>
                </a:lnTo>
                <a:close/>
                <a:moveTo>
                  <a:pt x="475" y="613"/>
                </a:moveTo>
                <a:lnTo>
                  <a:pt x="475" y="613"/>
                </a:lnTo>
                <a:lnTo>
                  <a:pt x="476" y="614"/>
                </a:lnTo>
                <a:lnTo>
                  <a:pt x="477" y="616"/>
                </a:lnTo>
                <a:lnTo>
                  <a:pt x="478" y="616"/>
                </a:lnTo>
                <a:lnTo>
                  <a:pt x="478" y="616"/>
                </a:lnTo>
                <a:lnTo>
                  <a:pt x="476" y="613"/>
                </a:lnTo>
                <a:lnTo>
                  <a:pt x="475" y="613"/>
                </a:lnTo>
                <a:lnTo>
                  <a:pt x="475" y="613"/>
                </a:lnTo>
                <a:lnTo>
                  <a:pt x="475" y="613"/>
                </a:lnTo>
                <a:close/>
                <a:moveTo>
                  <a:pt x="470" y="622"/>
                </a:moveTo>
                <a:lnTo>
                  <a:pt x="470" y="622"/>
                </a:lnTo>
                <a:lnTo>
                  <a:pt x="470" y="622"/>
                </a:lnTo>
                <a:lnTo>
                  <a:pt x="468" y="622"/>
                </a:lnTo>
                <a:lnTo>
                  <a:pt x="466" y="623"/>
                </a:lnTo>
                <a:lnTo>
                  <a:pt x="466" y="623"/>
                </a:lnTo>
                <a:lnTo>
                  <a:pt x="468" y="623"/>
                </a:lnTo>
                <a:lnTo>
                  <a:pt x="470" y="622"/>
                </a:lnTo>
                <a:lnTo>
                  <a:pt x="470" y="622"/>
                </a:lnTo>
                <a:close/>
                <a:moveTo>
                  <a:pt x="448" y="618"/>
                </a:moveTo>
                <a:lnTo>
                  <a:pt x="448" y="618"/>
                </a:lnTo>
                <a:lnTo>
                  <a:pt x="449" y="618"/>
                </a:lnTo>
                <a:lnTo>
                  <a:pt x="449" y="618"/>
                </a:lnTo>
                <a:lnTo>
                  <a:pt x="449" y="619"/>
                </a:lnTo>
                <a:lnTo>
                  <a:pt x="449" y="619"/>
                </a:lnTo>
                <a:lnTo>
                  <a:pt x="453" y="619"/>
                </a:lnTo>
                <a:lnTo>
                  <a:pt x="455" y="618"/>
                </a:lnTo>
                <a:lnTo>
                  <a:pt x="455" y="618"/>
                </a:lnTo>
                <a:lnTo>
                  <a:pt x="455" y="619"/>
                </a:lnTo>
                <a:lnTo>
                  <a:pt x="457" y="619"/>
                </a:lnTo>
                <a:lnTo>
                  <a:pt x="457" y="619"/>
                </a:lnTo>
                <a:lnTo>
                  <a:pt x="459" y="618"/>
                </a:lnTo>
                <a:lnTo>
                  <a:pt x="463" y="617"/>
                </a:lnTo>
                <a:lnTo>
                  <a:pt x="468" y="618"/>
                </a:lnTo>
                <a:lnTo>
                  <a:pt x="468" y="618"/>
                </a:lnTo>
                <a:lnTo>
                  <a:pt x="468" y="617"/>
                </a:lnTo>
                <a:lnTo>
                  <a:pt x="469" y="617"/>
                </a:lnTo>
                <a:lnTo>
                  <a:pt x="470" y="617"/>
                </a:lnTo>
                <a:lnTo>
                  <a:pt x="469" y="617"/>
                </a:lnTo>
                <a:lnTo>
                  <a:pt x="469" y="617"/>
                </a:lnTo>
                <a:lnTo>
                  <a:pt x="466" y="617"/>
                </a:lnTo>
                <a:lnTo>
                  <a:pt x="466" y="617"/>
                </a:lnTo>
                <a:lnTo>
                  <a:pt x="465" y="616"/>
                </a:lnTo>
                <a:lnTo>
                  <a:pt x="463" y="616"/>
                </a:lnTo>
                <a:lnTo>
                  <a:pt x="463" y="616"/>
                </a:lnTo>
                <a:lnTo>
                  <a:pt x="460" y="616"/>
                </a:lnTo>
                <a:lnTo>
                  <a:pt x="460" y="616"/>
                </a:lnTo>
                <a:lnTo>
                  <a:pt x="455" y="616"/>
                </a:lnTo>
                <a:lnTo>
                  <a:pt x="455" y="616"/>
                </a:lnTo>
                <a:lnTo>
                  <a:pt x="454" y="616"/>
                </a:lnTo>
                <a:lnTo>
                  <a:pt x="454" y="616"/>
                </a:lnTo>
                <a:lnTo>
                  <a:pt x="451" y="616"/>
                </a:lnTo>
                <a:lnTo>
                  <a:pt x="448" y="617"/>
                </a:lnTo>
                <a:lnTo>
                  <a:pt x="448" y="618"/>
                </a:lnTo>
                <a:lnTo>
                  <a:pt x="448" y="618"/>
                </a:lnTo>
                <a:close/>
                <a:moveTo>
                  <a:pt x="378" y="628"/>
                </a:moveTo>
                <a:lnTo>
                  <a:pt x="378" y="628"/>
                </a:lnTo>
                <a:lnTo>
                  <a:pt x="383" y="629"/>
                </a:lnTo>
                <a:lnTo>
                  <a:pt x="383" y="629"/>
                </a:lnTo>
                <a:lnTo>
                  <a:pt x="384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7" y="627"/>
                </a:lnTo>
                <a:lnTo>
                  <a:pt x="387" y="627"/>
                </a:lnTo>
                <a:lnTo>
                  <a:pt x="390" y="627"/>
                </a:lnTo>
                <a:lnTo>
                  <a:pt x="391" y="624"/>
                </a:lnTo>
                <a:lnTo>
                  <a:pt x="391" y="624"/>
                </a:lnTo>
                <a:lnTo>
                  <a:pt x="388" y="626"/>
                </a:lnTo>
                <a:lnTo>
                  <a:pt x="383" y="627"/>
                </a:lnTo>
                <a:lnTo>
                  <a:pt x="383" y="627"/>
                </a:lnTo>
                <a:lnTo>
                  <a:pt x="381" y="627"/>
                </a:lnTo>
                <a:lnTo>
                  <a:pt x="379" y="627"/>
                </a:lnTo>
                <a:lnTo>
                  <a:pt x="378" y="628"/>
                </a:lnTo>
                <a:lnTo>
                  <a:pt x="378" y="628"/>
                </a:lnTo>
                <a:close/>
                <a:moveTo>
                  <a:pt x="301" y="662"/>
                </a:moveTo>
                <a:lnTo>
                  <a:pt x="301" y="662"/>
                </a:lnTo>
                <a:lnTo>
                  <a:pt x="303" y="662"/>
                </a:lnTo>
                <a:lnTo>
                  <a:pt x="304" y="662"/>
                </a:lnTo>
                <a:lnTo>
                  <a:pt x="304" y="662"/>
                </a:lnTo>
                <a:lnTo>
                  <a:pt x="304" y="661"/>
                </a:lnTo>
                <a:lnTo>
                  <a:pt x="303" y="661"/>
                </a:lnTo>
                <a:lnTo>
                  <a:pt x="301" y="661"/>
                </a:lnTo>
                <a:lnTo>
                  <a:pt x="301" y="662"/>
                </a:lnTo>
                <a:lnTo>
                  <a:pt x="301" y="662"/>
                </a:lnTo>
                <a:close/>
                <a:moveTo>
                  <a:pt x="310" y="657"/>
                </a:moveTo>
                <a:lnTo>
                  <a:pt x="310" y="657"/>
                </a:lnTo>
                <a:lnTo>
                  <a:pt x="309" y="657"/>
                </a:lnTo>
                <a:lnTo>
                  <a:pt x="309" y="657"/>
                </a:lnTo>
                <a:lnTo>
                  <a:pt x="309" y="658"/>
                </a:lnTo>
                <a:lnTo>
                  <a:pt x="310" y="659"/>
                </a:lnTo>
                <a:lnTo>
                  <a:pt x="310" y="659"/>
                </a:lnTo>
                <a:lnTo>
                  <a:pt x="310" y="658"/>
                </a:lnTo>
                <a:lnTo>
                  <a:pt x="310" y="658"/>
                </a:lnTo>
                <a:lnTo>
                  <a:pt x="312" y="657"/>
                </a:lnTo>
                <a:lnTo>
                  <a:pt x="310" y="657"/>
                </a:lnTo>
                <a:lnTo>
                  <a:pt x="310" y="657"/>
                </a:lnTo>
                <a:close/>
                <a:moveTo>
                  <a:pt x="308" y="653"/>
                </a:moveTo>
                <a:lnTo>
                  <a:pt x="308" y="653"/>
                </a:lnTo>
                <a:lnTo>
                  <a:pt x="309" y="654"/>
                </a:lnTo>
                <a:lnTo>
                  <a:pt x="309" y="656"/>
                </a:lnTo>
                <a:lnTo>
                  <a:pt x="310" y="656"/>
                </a:lnTo>
                <a:lnTo>
                  <a:pt x="310" y="656"/>
                </a:lnTo>
                <a:lnTo>
                  <a:pt x="312" y="653"/>
                </a:lnTo>
                <a:lnTo>
                  <a:pt x="310" y="653"/>
                </a:lnTo>
                <a:lnTo>
                  <a:pt x="309" y="652"/>
                </a:lnTo>
                <a:lnTo>
                  <a:pt x="308" y="653"/>
                </a:lnTo>
                <a:lnTo>
                  <a:pt x="308" y="653"/>
                </a:lnTo>
                <a:close/>
                <a:moveTo>
                  <a:pt x="377" y="631"/>
                </a:moveTo>
                <a:lnTo>
                  <a:pt x="377" y="631"/>
                </a:lnTo>
                <a:lnTo>
                  <a:pt x="377" y="628"/>
                </a:lnTo>
                <a:lnTo>
                  <a:pt x="376" y="627"/>
                </a:lnTo>
                <a:lnTo>
                  <a:pt x="376" y="627"/>
                </a:lnTo>
                <a:lnTo>
                  <a:pt x="377" y="627"/>
                </a:lnTo>
                <a:lnTo>
                  <a:pt x="377" y="626"/>
                </a:lnTo>
                <a:lnTo>
                  <a:pt x="377" y="626"/>
                </a:lnTo>
                <a:lnTo>
                  <a:pt x="376" y="627"/>
                </a:lnTo>
                <a:lnTo>
                  <a:pt x="374" y="628"/>
                </a:lnTo>
                <a:lnTo>
                  <a:pt x="376" y="629"/>
                </a:lnTo>
                <a:lnTo>
                  <a:pt x="377" y="631"/>
                </a:lnTo>
                <a:lnTo>
                  <a:pt x="377" y="631"/>
                </a:lnTo>
                <a:close/>
                <a:moveTo>
                  <a:pt x="342" y="606"/>
                </a:moveTo>
                <a:lnTo>
                  <a:pt x="342" y="606"/>
                </a:lnTo>
                <a:lnTo>
                  <a:pt x="344" y="606"/>
                </a:lnTo>
                <a:lnTo>
                  <a:pt x="346" y="604"/>
                </a:lnTo>
                <a:lnTo>
                  <a:pt x="346" y="604"/>
                </a:lnTo>
                <a:lnTo>
                  <a:pt x="343" y="604"/>
                </a:lnTo>
                <a:lnTo>
                  <a:pt x="342" y="606"/>
                </a:lnTo>
                <a:lnTo>
                  <a:pt x="342" y="606"/>
                </a:lnTo>
                <a:lnTo>
                  <a:pt x="342" y="606"/>
                </a:lnTo>
                <a:close/>
                <a:moveTo>
                  <a:pt x="326" y="609"/>
                </a:moveTo>
                <a:lnTo>
                  <a:pt x="326" y="609"/>
                </a:lnTo>
                <a:lnTo>
                  <a:pt x="327" y="608"/>
                </a:lnTo>
                <a:lnTo>
                  <a:pt x="329" y="609"/>
                </a:lnTo>
                <a:lnTo>
                  <a:pt x="330" y="609"/>
                </a:lnTo>
                <a:lnTo>
                  <a:pt x="330" y="609"/>
                </a:lnTo>
                <a:lnTo>
                  <a:pt x="330" y="608"/>
                </a:lnTo>
                <a:lnTo>
                  <a:pt x="330" y="607"/>
                </a:lnTo>
                <a:lnTo>
                  <a:pt x="330" y="607"/>
                </a:lnTo>
                <a:lnTo>
                  <a:pt x="327" y="608"/>
                </a:lnTo>
                <a:lnTo>
                  <a:pt x="326" y="608"/>
                </a:lnTo>
                <a:lnTo>
                  <a:pt x="326" y="609"/>
                </a:lnTo>
                <a:lnTo>
                  <a:pt x="326" y="609"/>
                </a:lnTo>
                <a:close/>
                <a:moveTo>
                  <a:pt x="294" y="616"/>
                </a:moveTo>
                <a:lnTo>
                  <a:pt x="294" y="616"/>
                </a:lnTo>
                <a:lnTo>
                  <a:pt x="295" y="616"/>
                </a:lnTo>
                <a:lnTo>
                  <a:pt x="296" y="614"/>
                </a:lnTo>
                <a:lnTo>
                  <a:pt x="296" y="614"/>
                </a:lnTo>
                <a:lnTo>
                  <a:pt x="296" y="614"/>
                </a:lnTo>
                <a:lnTo>
                  <a:pt x="295" y="613"/>
                </a:lnTo>
                <a:lnTo>
                  <a:pt x="294" y="614"/>
                </a:lnTo>
                <a:lnTo>
                  <a:pt x="294" y="616"/>
                </a:lnTo>
                <a:lnTo>
                  <a:pt x="294" y="616"/>
                </a:lnTo>
                <a:close/>
                <a:moveTo>
                  <a:pt x="300" y="646"/>
                </a:moveTo>
                <a:lnTo>
                  <a:pt x="300" y="646"/>
                </a:lnTo>
                <a:lnTo>
                  <a:pt x="302" y="646"/>
                </a:lnTo>
                <a:lnTo>
                  <a:pt x="304" y="646"/>
                </a:lnTo>
                <a:lnTo>
                  <a:pt x="304" y="646"/>
                </a:lnTo>
                <a:lnTo>
                  <a:pt x="304" y="646"/>
                </a:lnTo>
                <a:lnTo>
                  <a:pt x="306" y="646"/>
                </a:lnTo>
                <a:lnTo>
                  <a:pt x="307" y="646"/>
                </a:lnTo>
                <a:lnTo>
                  <a:pt x="307" y="646"/>
                </a:lnTo>
                <a:lnTo>
                  <a:pt x="308" y="646"/>
                </a:lnTo>
                <a:lnTo>
                  <a:pt x="309" y="647"/>
                </a:lnTo>
                <a:lnTo>
                  <a:pt x="309" y="647"/>
                </a:lnTo>
                <a:lnTo>
                  <a:pt x="310" y="646"/>
                </a:lnTo>
                <a:lnTo>
                  <a:pt x="310" y="644"/>
                </a:lnTo>
                <a:lnTo>
                  <a:pt x="312" y="644"/>
                </a:lnTo>
                <a:lnTo>
                  <a:pt x="313" y="643"/>
                </a:lnTo>
                <a:lnTo>
                  <a:pt x="313" y="643"/>
                </a:lnTo>
                <a:lnTo>
                  <a:pt x="314" y="643"/>
                </a:lnTo>
                <a:lnTo>
                  <a:pt x="315" y="643"/>
                </a:lnTo>
                <a:lnTo>
                  <a:pt x="315" y="644"/>
                </a:lnTo>
                <a:lnTo>
                  <a:pt x="315" y="644"/>
                </a:lnTo>
                <a:lnTo>
                  <a:pt x="313" y="644"/>
                </a:lnTo>
                <a:lnTo>
                  <a:pt x="313" y="644"/>
                </a:lnTo>
                <a:lnTo>
                  <a:pt x="313" y="646"/>
                </a:lnTo>
                <a:lnTo>
                  <a:pt x="313" y="646"/>
                </a:lnTo>
                <a:lnTo>
                  <a:pt x="315" y="646"/>
                </a:lnTo>
                <a:lnTo>
                  <a:pt x="315" y="646"/>
                </a:lnTo>
                <a:lnTo>
                  <a:pt x="318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4"/>
                </a:lnTo>
                <a:lnTo>
                  <a:pt x="320" y="644"/>
                </a:lnTo>
                <a:lnTo>
                  <a:pt x="320" y="644"/>
                </a:lnTo>
                <a:lnTo>
                  <a:pt x="321" y="643"/>
                </a:lnTo>
                <a:lnTo>
                  <a:pt x="323" y="644"/>
                </a:lnTo>
                <a:lnTo>
                  <a:pt x="324" y="644"/>
                </a:lnTo>
                <a:lnTo>
                  <a:pt x="325" y="643"/>
                </a:lnTo>
                <a:lnTo>
                  <a:pt x="325" y="643"/>
                </a:lnTo>
                <a:lnTo>
                  <a:pt x="324" y="643"/>
                </a:lnTo>
                <a:lnTo>
                  <a:pt x="323" y="642"/>
                </a:lnTo>
                <a:lnTo>
                  <a:pt x="323" y="642"/>
                </a:lnTo>
                <a:lnTo>
                  <a:pt x="326" y="642"/>
                </a:lnTo>
                <a:lnTo>
                  <a:pt x="327" y="642"/>
                </a:lnTo>
                <a:lnTo>
                  <a:pt x="329" y="641"/>
                </a:lnTo>
                <a:lnTo>
                  <a:pt x="329" y="641"/>
                </a:lnTo>
                <a:lnTo>
                  <a:pt x="330" y="642"/>
                </a:lnTo>
                <a:lnTo>
                  <a:pt x="330" y="642"/>
                </a:lnTo>
                <a:lnTo>
                  <a:pt x="333" y="642"/>
                </a:lnTo>
                <a:lnTo>
                  <a:pt x="333" y="642"/>
                </a:lnTo>
                <a:lnTo>
                  <a:pt x="333" y="643"/>
                </a:lnTo>
                <a:lnTo>
                  <a:pt x="333" y="643"/>
                </a:lnTo>
                <a:lnTo>
                  <a:pt x="336" y="642"/>
                </a:lnTo>
                <a:lnTo>
                  <a:pt x="337" y="642"/>
                </a:lnTo>
                <a:lnTo>
                  <a:pt x="337" y="642"/>
                </a:lnTo>
                <a:lnTo>
                  <a:pt x="337" y="643"/>
                </a:lnTo>
                <a:lnTo>
                  <a:pt x="338" y="644"/>
                </a:lnTo>
                <a:lnTo>
                  <a:pt x="338" y="644"/>
                </a:lnTo>
                <a:lnTo>
                  <a:pt x="338" y="642"/>
                </a:lnTo>
                <a:lnTo>
                  <a:pt x="337" y="641"/>
                </a:lnTo>
                <a:lnTo>
                  <a:pt x="337" y="641"/>
                </a:lnTo>
                <a:lnTo>
                  <a:pt x="338" y="641"/>
                </a:lnTo>
                <a:lnTo>
                  <a:pt x="338" y="639"/>
                </a:lnTo>
                <a:lnTo>
                  <a:pt x="339" y="638"/>
                </a:lnTo>
                <a:lnTo>
                  <a:pt x="341" y="638"/>
                </a:lnTo>
                <a:lnTo>
                  <a:pt x="341" y="638"/>
                </a:lnTo>
                <a:lnTo>
                  <a:pt x="342" y="638"/>
                </a:lnTo>
                <a:lnTo>
                  <a:pt x="343" y="638"/>
                </a:lnTo>
                <a:lnTo>
                  <a:pt x="343" y="638"/>
                </a:lnTo>
                <a:lnTo>
                  <a:pt x="343" y="637"/>
                </a:lnTo>
                <a:lnTo>
                  <a:pt x="344" y="637"/>
                </a:lnTo>
                <a:lnTo>
                  <a:pt x="344" y="637"/>
                </a:lnTo>
                <a:lnTo>
                  <a:pt x="350" y="636"/>
                </a:lnTo>
                <a:lnTo>
                  <a:pt x="356" y="636"/>
                </a:lnTo>
                <a:lnTo>
                  <a:pt x="356" y="636"/>
                </a:lnTo>
                <a:lnTo>
                  <a:pt x="358" y="634"/>
                </a:lnTo>
                <a:lnTo>
                  <a:pt x="359" y="633"/>
                </a:lnTo>
                <a:lnTo>
                  <a:pt x="359" y="633"/>
                </a:lnTo>
                <a:lnTo>
                  <a:pt x="374" y="631"/>
                </a:lnTo>
                <a:lnTo>
                  <a:pt x="374" y="631"/>
                </a:lnTo>
                <a:lnTo>
                  <a:pt x="373" y="629"/>
                </a:lnTo>
                <a:lnTo>
                  <a:pt x="372" y="629"/>
                </a:lnTo>
                <a:lnTo>
                  <a:pt x="367" y="631"/>
                </a:lnTo>
                <a:lnTo>
                  <a:pt x="367" y="631"/>
                </a:lnTo>
                <a:lnTo>
                  <a:pt x="358" y="631"/>
                </a:lnTo>
                <a:lnTo>
                  <a:pt x="358" y="631"/>
                </a:lnTo>
                <a:lnTo>
                  <a:pt x="358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0" y="633"/>
                </a:lnTo>
                <a:lnTo>
                  <a:pt x="344" y="634"/>
                </a:lnTo>
                <a:lnTo>
                  <a:pt x="344" y="634"/>
                </a:lnTo>
                <a:lnTo>
                  <a:pt x="344" y="633"/>
                </a:lnTo>
                <a:lnTo>
                  <a:pt x="344" y="633"/>
                </a:lnTo>
                <a:lnTo>
                  <a:pt x="344" y="633"/>
                </a:lnTo>
                <a:lnTo>
                  <a:pt x="341" y="636"/>
                </a:lnTo>
                <a:lnTo>
                  <a:pt x="341" y="636"/>
                </a:lnTo>
                <a:lnTo>
                  <a:pt x="335" y="637"/>
                </a:lnTo>
                <a:lnTo>
                  <a:pt x="332" y="637"/>
                </a:lnTo>
                <a:lnTo>
                  <a:pt x="331" y="637"/>
                </a:lnTo>
                <a:lnTo>
                  <a:pt x="331" y="637"/>
                </a:lnTo>
                <a:lnTo>
                  <a:pt x="327" y="637"/>
                </a:lnTo>
                <a:lnTo>
                  <a:pt x="325" y="637"/>
                </a:lnTo>
                <a:lnTo>
                  <a:pt x="325" y="637"/>
                </a:lnTo>
                <a:lnTo>
                  <a:pt x="325" y="638"/>
                </a:lnTo>
                <a:lnTo>
                  <a:pt x="324" y="639"/>
                </a:lnTo>
                <a:lnTo>
                  <a:pt x="320" y="639"/>
                </a:lnTo>
                <a:lnTo>
                  <a:pt x="320" y="639"/>
                </a:lnTo>
                <a:lnTo>
                  <a:pt x="321" y="638"/>
                </a:lnTo>
                <a:lnTo>
                  <a:pt x="323" y="637"/>
                </a:lnTo>
                <a:lnTo>
                  <a:pt x="323" y="637"/>
                </a:lnTo>
                <a:lnTo>
                  <a:pt x="320" y="638"/>
                </a:lnTo>
                <a:lnTo>
                  <a:pt x="317" y="638"/>
                </a:lnTo>
                <a:lnTo>
                  <a:pt x="317" y="638"/>
                </a:lnTo>
                <a:lnTo>
                  <a:pt x="317" y="639"/>
                </a:lnTo>
                <a:lnTo>
                  <a:pt x="318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41"/>
                </a:lnTo>
                <a:lnTo>
                  <a:pt x="318" y="641"/>
                </a:lnTo>
                <a:lnTo>
                  <a:pt x="314" y="641"/>
                </a:lnTo>
                <a:lnTo>
                  <a:pt x="314" y="641"/>
                </a:lnTo>
                <a:lnTo>
                  <a:pt x="314" y="642"/>
                </a:lnTo>
                <a:lnTo>
                  <a:pt x="313" y="642"/>
                </a:lnTo>
                <a:lnTo>
                  <a:pt x="313" y="642"/>
                </a:lnTo>
                <a:lnTo>
                  <a:pt x="313" y="641"/>
                </a:lnTo>
                <a:lnTo>
                  <a:pt x="312" y="642"/>
                </a:lnTo>
                <a:lnTo>
                  <a:pt x="312" y="642"/>
                </a:lnTo>
                <a:lnTo>
                  <a:pt x="308" y="642"/>
                </a:lnTo>
                <a:lnTo>
                  <a:pt x="307" y="643"/>
                </a:lnTo>
                <a:lnTo>
                  <a:pt x="307" y="643"/>
                </a:lnTo>
                <a:lnTo>
                  <a:pt x="307" y="641"/>
                </a:lnTo>
                <a:lnTo>
                  <a:pt x="307" y="641"/>
                </a:lnTo>
                <a:lnTo>
                  <a:pt x="306" y="641"/>
                </a:lnTo>
                <a:lnTo>
                  <a:pt x="304" y="642"/>
                </a:lnTo>
                <a:lnTo>
                  <a:pt x="304" y="643"/>
                </a:lnTo>
                <a:lnTo>
                  <a:pt x="304" y="643"/>
                </a:lnTo>
                <a:lnTo>
                  <a:pt x="298" y="643"/>
                </a:lnTo>
                <a:lnTo>
                  <a:pt x="297" y="643"/>
                </a:lnTo>
                <a:lnTo>
                  <a:pt x="296" y="642"/>
                </a:lnTo>
                <a:lnTo>
                  <a:pt x="296" y="642"/>
                </a:lnTo>
                <a:lnTo>
                  <a:pt x="296" y="642"/>
                </a:lnTo>
                <a:lnTo>
                  <a:pt x="296" y="641"/>
                </a:lnTo>
                <a:lnTo>
                  <a:pt x="296" y="641"/>
                </a:lnTo>
                <a:lnTo>
                  <a:pt x="295" y="644"/>
                </a:lnTo>
                <a:lnTo>
                  <a:pt x="295" y="644"/>
                </a:lnTo>
                <a:lnTo>
                  <a:pt x="292" y="643"/>
                </a:lnTo>
                <a:lnTo>
                  <a:pt x="291" y="643"/>
                </a:lnTo>
                <a:lnTo>
                  <a:pt x="291" y="644"/>
                </a:lnTo>
                <a:lnTo>
                  <a:pt x="291" y="644"/>
                </a:lnTo>
                <a:lnTo>
                  <a:pt x="294" y="644"/>
                </a:lnTo>
                <a:lnTo>
                  <a:pt x="295" y="644"/>
                </a:lnTo>
                <a:lnTo>
                  <a:pt x="296" y="644"/>
                </a:lnTo>
                <a:lnTo>
                  <a:pt x="296" y="644"/>
                </a:lnTo>
                <a:lnTo>
                  <a:pt x="292" y="647"/>
                </a:lnTo>
                <a:lnTo>
                  <a:pt x="292" y="647"/>
                </a:lnTo>
                <a:lnTo>
                  <a:pt x="291" y="647"/>
                </a:lnTo>
                <a:lnTo>
                  <a:pt x="289" y="647"/>
                </a:lnTo>
                <a:lnTo>
                  <a:pt x="289" y="647"/>
                </a:lnTo>
                <a:lnTo>
                  <a:pt x="289" y="648"/>
                </a:lnTo>
                <a:lnTo>
                  <a:pt x="290" y="648"/>
                </a:lnTo>
                <a:lnTo>
                  <a:pt x="294" y="648"/>
                </a:lnTo>
                <a:lnTo>
                  <a:pt x="298" y="647"/>
                </a:lnTo>
                <a:lnTo>
                  <a:pt x="300" y="646"/>
                </a:lnTo>
                <a:lnTo>
                  <a:pt x="300" y="646"/>
                </a:lnTo>
                <a:close/>
                <a:moveTo>
                  <a:pt x="273" y="653"/>
                </a:moveTo>
                <a:lnTo>
                  <a:pt x="273" y="653"/>
                </a:lnTo>
                <a:lnTo>
                  <a:pt x="273" y="652"/>
                </a:lnTo>
                <a:lnTo>
                  <a:pt x="272" y="651"/>
                </a:lnTo>
                <a:lnTo>
                  <a:pt x="271" y="652"/>
                </a:lnTo>
                <a:lnTo>
                  <a:pt x="271" y="652"/>
                </a:lnTo>
                <a:lnTo>
                  <a:pt x="271" y="653"/>
                </a:lnTo>
                <a:lnTo>
                  <a:pt x="272" y="653"/>
                </a:lnTo>
                <a:lnTo>
                  <a:pt x="273" y="653"/>
                </a:lnTo>
                <a:lnTo>
                  <a:pt x="273" y="653"/>
                </a:lnTo>
                <a:close/>
                <a:moveTo>
                  <a:pt x="257" y="667"/>
                </a:moveTo>
                <a:lnTo>
                  <a:pt x="257" y="667"/>
                </a:lnTo>
                <a:lnTo>
                  <a:pt x="260" y="667"/>
                </a:lnTo>
                <a:lnTo>
                  <a:pt x="262" y="667"/>
                </a:lnTo>
                <a:lnTo>
                  <a:pt x="262" y="667"/>
                </a:lnTo>
                <a:lnTo>
                  <a:pt x="261" y="666"/>
                </a:lnTo>
                <a:lnTo>
                  <a:pt x="260" y="664"/>
                </a:lnTo>
                <a:lnTo>
                  <a:pt x="259" y="666"/>
                </a:lnTo>
                <a:lnTo>
                  <a:pt x="259" y="666"/>
                </a:lnTo>
                <a:lnTo>
                  <a:pt x="260" y="666"/>
                </a:lnTo>
                <a:lnTo>
                  <a:pt x="260" y="666"/>
                </a:lnTo>
                <a:lnTo>
                  <a:pt x="259" y="667"/>
                </a:lnTo>
                <a:lnTo>
                  <a:pt x="257" y="667"/>
                </a:lnTo>
                <a:lnTo>
                  <a:pt x="257" y="667"/>
                </a:lnTo>
                <a:close/>
                <a:moveTo>
                  <a:pt x="252" y="662"/>
                </a:moveTo>
                <a:lnTo>
                  <a:pt x="252" y="662"/>
                </a:lnTo>
                <a:lnTo>
                  <a:pt x="255" y="662"/>
                </a:lnTo>
                <a:lnTo>
                  <a:pt x="256" y="661"/>
                </a:lnTo>
                <a:lnTo>
                  <a:pt x="256" y="661"/>
                </a:lnTo>
                <a:lnTo>
                  <a:pt x="254" y="661"/>
                </a:lnTo>
                <a:lnTo>
                  <a:pt x="252" y="662"/>
                </a:lnTo>
                <a:lnTo>
                  <a:pt x="252" y="662"/>
                </a:lnTo>
                <a:close/>
                <a:moveTo>
                  <a:pt x="250" y="659"/>
                </a:moveTo>
                <a:lnTo>
                  <a:pt x="250" y="659"/>
                </a:lnTo>
                <a:lnTo>
                  <a:pt x="251" y="661"/>
                </a:lnTo>
                <a:lnTo>
                  <a:pt x="251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59"/>
                </a:lnTo>
                <a:lnTo>
                  <a:pt x="252" y="659"/>
                </a:lnTo>
                <a:lnTo>
                  <a:pt x="250" y="659"/>
                </a:lnTo>
                <a:lnTo>
                  <a:pt x="250" y="659"/>
                </a:lnTo>
                <a:close/>
                <a:moveTo>
                  <a:pt x="245" y="626"/>
                </a:moveTo>
                <a:lnTo>
                  <a:pt x="245" y="626"/>
                </a:lnTo>
                <a:lnTo>
                  <a:pt x="246" y="626"/>
                </a:lnTo>
                <a:lnTo>
                  <a:pt x="246" y="626"/>
                </a:lnTo>
                <a:lnTo>
                  <a:pt x="249" y="623"/>
                </a:lnTo>
                <a:lnTo>
                  <a:pt x="249" y="623"/>
                </a:lnTo>
                <a:lnTo>
                  <a:pt x="246" y="624"/>
                </a:lnTo>
                <a:lnTo>
                  <a:pt x="245" y="626"/>
                </a:lnTo>
                <a:lnTo>
                  <a:pt x="245" y="626"/>
                </a:lnTo>
                <a:close/>
                <a:moveTo>
                  <a:pt x="243" y="622"/>
                </a:moveTo>
                <a:lnTo>
                  <a:pt x="243" y="622"/>
                </a:lnTo>
                <a:lnTo>
                  <a:pt x="243" y="621"/>
                </a:lnTo>
                <a:lnTo>
                  <a:pt x="243" y="621"/>
                </a:lnTo>
                <a:lnTo>
                  <a:pt x="240" y="621"/>
                </a:lnTo>
                <a:lnTo>
                  <a:pt x="240" y="621"/>
                </a:lnTo>
                <a:lnTo>
                  <a:pt x="240" y="622"/>
                </a:lnTo>
                <a:lnTo>
                  <a:pt x="240" y="622"/>
                </a:lnTo>
                <a:lnTo>
                  <a:pt x="243" y="622"/>
                </a:lnTo>
                <a:lnTo>
                  <a:pt x="243" y="622"/>
                </a:lnTo>
                <a:close/>
                <a:moveTo>
                  <a:pt x="236" y="627"/>
                </a:moveTo>
                <a:lnTo>
                  <a:pt x="236" y="627"/>
                </a:lnTo>
                <a:lnTo>
                  <a:pt x="238" y="627"/>
                </a:lnTo>
                <a:lnTo>
                  <a:pt x="238" y="626"/>
                </a:lnTo>
                <a:lnTo>
                  <a:pt x="238" y="626"/>
                </a:lnTo>
                <a:lnTo>
                  <a:pt x="237" y="624"/>
                </a:lnTo>
                <a:lnTo>
                  <a:pt x="236" y="626"/>
                </a:lnTo>
                <a:lnTo>
                  <a:pt x="236" y="627"/>
                </a:lnTo>
                <a:lnTo>
                  <a:pt x="236" y="627"/>
                </a:lnTo>
                <a:close/>
                <a:moveTo>
                  <a:pt x="233" y="657"/>
                </a:moveTo>
                <a:lnTo>
                  <a:pt x="233" y="657"/>
                </a:lnTo>
                <a:lnTo>
                  <a:pt x="233" y="657"/>
                </a:lnTo>
                <a:lnTo>
                  <a:pt x="234" y="656"/>
                </a:lnTo>
                <a:lnTo>
                  <a:pt x="234" y="656"/>
                </a:lnTo>
                <a:lnTo>
                  <a:pt x="236" y="656"/>
                </a:lnTo>
                <a:lnTo>
                  <a:pt x="236" y="656"/>
                </a:lnTo>
                <a:lnTo>
                  <a:pt x="239" y="656"/>
                </a:lnTo>
                <a:lnTo>
                  <a:pt x="240" y="656"/>
                </a:lnTo>
                <a:lnTo>
                  <a:pt x="242" y="654"/>
                </a:lnTo>
                <a:lnTo>
                  <a:pt x="242" y="654"/>
                </a:lnTo>
                <a:lnTo>
                  <a:pt x="239" y="654"/>
                </a:lnTo>
                <a:lnTo>
                  <a:pt x="237" y="656"/>
                </a:lnTo>
                <a:lnTo>
                  <a:pt x="237" y="654"/>
                </a:lnTo>
                <a:lnTo>
                  <a:pt x="237" y="654"/>
                </a:lnTo>
                <a:lnTo>
                  <a:pt x="237" y="654"/>
                </a:lnTo>
                <a:lnTo>
                  <a:pt x="238" y="654"/>
                </a:lnTo>
                <a:lnTo>
                  <a:pt x="237" y="654"/>
                </a:lnTo>
                <a:lnTo>
                  <a:pt x="237" y="654"/>
                </a:lnTo>
                <a:lnTo>
                  <a:pt x="236" y="654"/>
                </a:lnTo>
                <a:lnTo>
                  <a:pt x="234" y="654"/>
                </a:lnTo>
                <a:lnTo>
                  <a:pt x="233" y="656"/>
                </a:lnTo>
                <a:lnTo>
                  <a:pt x="233" y="657"/>
                </a:lnTo>
                <a:lnTo>
                  <a:pt x="233" y="657"/>
                </a:lnTo>
                <a:close/>
                <a:moveTo>
                  <a:pt x="228" y="628"/>
                </a:moveTo>
                <a:lnTo>
                  <a:pt x="228" y="628"/>
                </a:lnTo>
                <a:lnTo>
                  <a:pt x="230" y="628"/>
                </a:lnTo>
                <a:lnTo>
                  <a:pt x="231" y="628"/>
                </a:lnTo>
                <a:lnTo>
                  <a:pt x="231" y="628"/>
                </a:lnTo>
                <a:lnTo>
                  <a:pt x="231" y="626"/>
                </a:lnTo>
                <a:lnTo>
                  <a:pt x="231" y="626"/>
                </a:lnTo>
                <a:lnTo>
                  <a:pt x="228" y="627"/>
                </a:lnTo>
                <a:lnTo>
                  <a:pt x="228" y="628"/>
                </a:lnTo>
                <a:lnTo>
                  <a:pt x="228" y="628"/>
                </a:lnTo>
                <a:close/>
                <a:moveTo>
                  <a:pt x="215" y="661"/>
                </a:moveTo>
                <a:lnTo>
                  <a:pt x="215" y="661"/>
                </a:lnTo>
                <a:lnTo>
                  <a:pt x="217" y="661"/>
                </a:lnTo>
                <a:lnTo>
                  <a:pt x="219" y="661"/>
                </a:lnTo>
                <a:lnTo>
                  <a:pt x="220" y="661"/>
                </a:lnTo>
                <a:lnTo>
                  <a:pt x="221" y="659"/>
                </a:lnTo>
                <a:lnTo>
                  <a:pt x="221" y="659"/>
                </a:lnTo>
                <a:lnTo>
                  <a:pt x="219" y="658"/>
                </a:lnTo>
                <a:lnTo>
                  <a:pt x="217" y="657"/>
                </a:lnTo>
                <a:lnTo>
                  <a:pt x="216" y="657"/>
                </a:lnTo>
                <a:lnTo>
                  <a:pt x="216" y="657"/>
                </a:lnTo>
                <a:lnTo>
                  <a:pt x="216" y="658"/>
                </a:lnTo>
                <a:lnTo>
                  <a:pt x="216" y="659"/>
                </a:lnTo>
                <a:lnTo>
                  <a:pt x="216" y="659"/>
                </a:lnTo>
                <a:lnTo>
                  <a:pt x="215" y="661"/>
                </a:lnTo>
                <a:lnTo>
                  <a:pt x="215" y="661"/>
                </a:lnTo>
                <a:lnTo>
                  <a:pt x="215" y="661"/>
                </a:lnTo>
                <a:close/>
                <a:moveTo>
                  <a:pt x="209" y="658"/>
                </a:moveTo>
                <a:lnTo>
                  <a:pt x="209" y="658"/>
                </a:lnTo>
                <a:lnTo>
                  <a:pt x="210" y="657"/>
                </a:lnTo>
                <a:lnTo>
                  <a:pt x="210" y="654"/>
                </a:lnTo>
                <a:lnTo>
                  <a:pt x="210" y="654"/>
                </a:lnTo>
                <a:lnTo>
                  <a:pt x="209" y="656"/>
                </a:lnTo>
                <a:lnTo>
                  <a:pt x="208" y="657"/>
                </a:lnTo>
                <a:lnTo>
                  <a:pt x="209" y="658"/>
                </a:lnTo>
                <a:lnTo>
                  <a:pt x="209" y="658"/>
                </a:lnTo>
                <a:close/>
                <a:moveTo>
                  <a:pt x="178" y="661"/>
                </a:moveTo>
                <a:lnTo>
                  <a:pt x="178" y="661"/>
                </a:lnTo>
                <a:lnTo>
                  <a:pt x="178" y="662"/>
                </a:lnTo>
                <a:lnTo>
                  <a:pt x="178" y="662"/>
                </a:lnTo>
                <a:lnTo>
                  <a:pt x="180" y="662"/>
                </a:lnTo>
                <a:lnTo>
                  <a:pt x="181" y="662"/>
                </a:lnTo>
                <a:lnTo>
                  <a:pt x="181" y="662"/>
                </a:lnTo>
                <a:lnTo>
                  <a:pt x="181" y="662"/>
                </a:lnTo>
                <a:lnTo>
                  <a:pt x="180" y="662"/>
                </a:lnTo>
                <a:lnTo>
                  <a:pt x="180" y="663"/>
                </a:lnTo>
                <a:lnTo>
                  <a:pt x="180" y="663"/>
                </a:lnTo>
                <a:lnTo>
                  <a:pt x="180" y="663"/>
                </a:lnTo>
                <a:lnTo>
                  <a:pt x="181" y="663"/>
                </a:lnTo>
                <a:lnTo>
                  <a:pt x="184" y="662"/>
                </a:lnTo>
                <a:lnTo>
                  <a:pt x="184" y="662"/>
                </a:lnTo>
                <a:lnTo>
                  <a:pt x="184" y="661"/>
                </a:lnTo>
                <a:lnTo>
                  <a:pt x="182" y="659"/>
                </a:lnTo>
                <a:lnTo>
                  <a:pt x="182" y="659"/>
                </a:lnTo>
                <a:lnTo>
                  <a:pt x="178" y="661"/>
                </a:lnTo>
                <a:lnTo>
                  <a:pt x="178" y="661"/>
                </a:lnTo>
                <a:close/>
                <a:moveTo>
                  <a:pt x="144" y="672"/>
                </a:moveTo>
                <a:lnTo>
                  <a:pt x="144" y="672"/>
                </a:lnTo>
                <a:lnTo>
                  <a:pt x="146" y="672"/>
                </a:lnTo>
                <a:lnTo>
                  <a:pt x="146" y="672"/>
                </a:lnTo>
                <a:lnTo>
                  <a:pt x="146" y="669"/>
                </a:lnTo>
                <a:lnTo>
                  <a:pt x="146" y="668"/>
                </a:lnTo>
                <a:lnTo>
                  <a:pt x="146" y="668"/>
                </a:lnTo>
                <a:lnTo>
                  <a:pt x="144" y="669"/>
                </a:lnTo>
                <a:lnTo>
                  <a:pt x="144" y="672"/>
                </a:lnTo>
                <a:lnTo>
                  <a:pt x="144" y="672"/>
                </a:lnTo>
                <a:close/>
                <a:moveTo>
                  <a:pt x="135" y="673"/>
                </a:moveTo>
                <a:lnTo>
                  <a:pt x="135" y="673"/>
                </a:lnTo>
                <a:lnTo>
                  <a:pt x="138" y="673"/>
                </a:lnTo>
                <a:lnTo>
                  <a:pt x="139" y="673"/>
                </a:lnTo>
                <a:lnTo>
                  <a:pt x="139" y="673"/>
                </a:lnTo>
                <a:lnTo>
                  <a:pt x="138" y="672"/>
                </a:lnTo>
                <a:lnTo>
                  <a:pt x="138" y="672"/>
                </a:lnTo>
                <a:lnTo>
                  <a:pt x="139" y="671"/>
                </a:lnTo>
                <a:lnTo>
                  <a:pt x="141" y="671"/>
                </a:lnTo>
                <a:lnTo>
                  <a:pt x="141" y="671"/>
                </a:lnTo>
                <a:lnTo>
                  <a:pt x="143" y="671"/>
                </a:lnTo>
                <a:lnTo>
                  <a:pt x="143" y="671"/>
                </a:lnTo>
                <a:lnTo>
                  <a:pt x="141" y="671"/>
                </a:lnTo>
                <a:lnTo>
                  <a:pt x="140" y="669"/>
                </a:lnTo>
                <a:lnTo>
                  <a:pt x="138" y="669"/>
                </a:lnTo>
                <a:lnTo>
                  <a:pt x="138" y="669"/>
                </a:lnTo>
                <a:lnTo>
                  <a:pt x="138" y="672"/>
                </a:lnTo>
                <a:lnTo>
                  <a:pt x="137" y="672"/>
                </a:lnTo>
                <a:lnTo>
                  <a:pt x="137" y="672"/>
                </a:lnTo>
                <a:lnTo>
                  <a:pt x="137" y="672"/>
                </a:lnTo>
                <a:lnTo>
                  <a:pt x="134" y="672"/>
                </a:lnTo>
                <a:lnTo>
                  <a:pt x="134" y="672"/>
                </a:lnTo>
                <a:lnTo>
                  <a:pt x="133" y="673"/>
                </a:lnTo>
                <a:lnTo>
                  <a:pt x="135" y="673"/>
                </a:lnTo>
                <a:lnTo>
                  <a:pt x="135" y="673"/>
                </a:lnTo>
                <a:close/>
                <a:moveTo>
                  <a:pt x="85" y="632"/>
                </a:moveTo>
                <a:lnTo>
                  <a:pt x="85" y="632"/>
                </a:lnTo>
                <a:lnTo>
                  <a:pt x="85" y="633"/>
                </a:lnTo>
                <a:lnTo>
                  <a:pt x="86" y="633"/>
                </a:lnTo>
                <a:lnTo>
                  <a:pt x="86" y="633"/>
                </a:lnTo>
                <a:lnTo>
                  <a:pt x="87" y="632"/>
                </a:lnTo>
                <a:lnTo>
                  <a:pt x="87" y="632"/>
                </a:lnTo>
                <a:lnTo>
                  <a:pt x="87" y="632"/>
                </a:lnTo>
                <a:lnTo>
                  <a:pt x="86" y="631"/>
                </a:lnTo>
                <a:lnTo>
                  <a:pt x="85" y="632"/>
                </a:lnTo>
                <a:lnTo>
                  <a:pt x="85" y="632"/>
                </a:lnTo>
                <a:close/>
                <a:moveTo>
                  <a:pt x="83" y="633"/>
                </a:move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5" y="631"/>
                </a:lnTo>
                <a:lnTo>
                  <a:pt x="85" y="631"/>
                </a:lnTo>
                <a:lnTo>
                  <a:pt x="83" y="632"/>
                </a:lnTo>
                <a:lnTo>
                  <a:pt x="83" y="633"/>
                </a:lnTo>
                <a:lnTo>
                  <a:pt x="83" y="633"/>
                </a:lnTo>
                <a:close/>
                <a:moveTo>
                  <a:pt x="82" y="629"/>
                </a:moveTo>
                <a:lnTo>
                  <a:pt x="82" y="629"/>
                </a:lnTo>
                <a:lnTo>
                  <a:pt x="83" y="631"/>
                </a:lnTo>
                <a:lnTo>
                  <a:pt x="85" y="629"/>
                </a:lnTo>
                <a:lnTo>
                  <a:pt x="85" y="629"/>
                </a:lnTo>
                <a:lnTo>
                  <a:pt x="83" y="629"/>
                </a:lnTo>
                <a:lnTo>
                  <a:pt x="82" y="629"/>
                </a:lnTo>
                <a:lnTo>
                  <a:pt x="82" y="629"/>
                </a:lnTo>
                <a:close/>
                <a:moveTo>
                  <a:pt x="63" y="633"/>
                </a:moveTo>
                <a:lnTo>
                  <a:pt x="63" y="633"/>
                </a:lnTo>
                <a:lnTo>
                  <a:pt x="64" y="636"/>
                </a:lnTo>
                <a:lnTo>
                  <a:pt x="65" y="636"/>
                </a:lnTo>
                <a:lnTo>
                  <a:pt x="65" y="636"/>
                </a:lnTo>
                <a:lnTo>
                  <a:pt x="64" y="634"/>
                </a:lnTo>
                <a:lnTo>
                  <a:pt x="63" y="633"/>
                </a:lnTo>
                <a:lnTo>
                  <a:pt x="63" y="633"/>
                </a:lnTo>
                <a:close/>
                <a:moveTo>
                  <a:pt x="80" y="624"/>
                </a:moveTo>
                <a:lnTo>
                  <a:pt x="80" y="624"/>
                </a:lnTo>
                <a:lnTo>
                  <a:pt x="80" y="626"/>
                </a:lnTo>
                <a:lnTo>
                  <a:pt x="82" y="626"/>
                </a:lnTo>
                <a:lnTo>
                  <a:pt x="82" y="626"/>
                </a:lnTo>
                <a:lnTo>
                  <a:pt x="82" y="624"/>
                </a:lnTo>
                <a:lnTo>
                  <a:pt x="80" y="624"/>
                </a:lnTo>
                <a:lnTo>
                  <a:pt x="80" y="624"/>
                </a:lnTo>
                <a:close/>
                <a:moveTo>
                  <a:pt x="62" y="596"/>
                </a:moveTo>
                <a:lnTo>
                  <a:pt x="62" y="596"/>
                </a:lnTo>
                <a:lnTo>
                  <a:pt x="62" y="598"/>
                </a:lnTo>
                <a:lnTo>
                  <a:pt x="62" y="599"/>
                </a:lnTo>
                <a:lnTo>
                  <a:pt x="62" y="599"/>
                </a:lnTo>
                <a:lnTo>
                  <a:pt x="64" y="598"/>
                </a:lnTo>
                <a:lnTo>
                  <a:pt x="64" y="598"/>
                </a:lnTo>
                <a:lnTo>
                  <a:pt x="63" y="598"/>
                </a:lnTo>
                <a:lnTo>
                  <a:pt x="62" y="598"/>
                </a:lnTo>
                <a:lnTo>
                  <a:pt x="62" y="596"/>
                </a:lnTo>
                <a:lnTo>
                  <a:pt x="62" y="596"/>
                </a:lnTo>
                <a:close/>
                <a:moveTo>
                  <a:pt x="63" y="593"/>
                </a:moveTo>
                <a:lnTo>
                  <a:pt x="63" y="593"/>
                </a:lnTo>
                <a:lnTo>
                  <a:pt x="62" y="593"/>
                </a:lnTo>
                <a:lnTo>
                  <a:pt x="62" y="594"/>
                </a:lnTo>
                <a:lnTo>
                  <a:pt x="62" y="594"/>
                </a:lnTo>
                <a:lnTo>
                  <a:pt x="62" y="594"/>
                </a:lnTo>
                <a:lnTo>
                  <a:pt x="63" y="594"/>
                </a:lnTo>
                <a:lnTo>
                  <a:pt x="63" y="596"/>
                </a:lnTo>
                <a:lnTo>
                  <a:pt x="63" y="597"/>
                </a:lnTo>
                <a:lnTo>
                  <a:pt x="63" y="597"/>
                </a:lnTo>
                <a:lnTo>
                  <a:pt x="64" y="597"/>
                </a:lnTo>
                <a:lnTo>
                  <a:pt x="64" y="596"/>
                </a:lnTo>
                <a:lnTo>
                  <a:pt x="63" y="593"/>
                </a:lnTo>
                <a:lnTo>
                  <a:pt x="63" y="593"/>
                </a:lnTo>
                <a:close/>
                <a:moveTo>
                  <a:pt x="74" y="569"/>
                </a:moveTo>
                <a:lnTo>
                  <a:pt x="74" y="569"/>
                </a:lnTo>
                <a:lnTo>
                  <a:pt x="74" y="572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2"/>
                </a:lnTo>
                <a:lnTo>
                  <a:pt x="75" y="571"/>
                </a:lnTo>
                <a:lnTo>
                  <a:pt x="74" y="569"/>
                </a:lnTo>
                <a:lnTo>
                  <a:pt x="74" y="569"/>
                </a:lnTo>
                <a:close/>
                <a:moveTo>
                  <a:pt x="76" y="546"/>
                </a:moveTo>
                <a:lnTo>
                  <a:pt x="76" y="546"/>
                </a:lnTo>
                <a:lnTo>
                  <a:pt x="76" y="547"/>
                </a:lnTo>
                <a:lnTo>
                  <a:pt x="77" y="548"/>
                </a:lnTo>
                <a:lnTo>
                  <a:pt x="77" y="548"/>
                </a:lnTo>
                <a:lnTo>
                  <a:pt x="79" y="548"/>
                </a:lnTo>
                <a:lnTo>
                  <a:pt x="80" y="547"/>
                </a:lnTo>
                <a:lnTo>
                  <a:pt x="80" y="547"/>
                </a:lnTo>
                <a:lnTo>
                  <a:pt x="79" y="546"/>
                </a:lnTo>
                <a:lnTo>
                  <a:pt x="79" y="544"/>
                </a:lnTo>
                <a:lnTo>
                  <a:pt x="79" y="544"/>
                </a:lnTo>
                <a:lnTo>
                  <a:pt x="77" y="544"/>
                </a:lnTo>
                <a:lnTo>
                  <a:pt x="76" y="546"/>
                </a:lnTo>
                <a:lnTo>
                  <a:pt x="76" y="546"/>
                </a:lnTo>
                <a:close/>
                <a:moveTo>
                  <a:pt x="80" y="541"/>
                </a:moveTo>
                <a:lnTo>
                  <a:pt x="80" y="541"/>
                </a:lnTo>
                <a:lnTo>
                  <a:pt x="76" y="542"/>
                </a:lnTo>
                <a:lnTo>
                  <a:pt x="76" y="542"/>
                </a:lnTo>
                <a:lnTo>
                  <a:pt x="79" y="542"/>
                </a:lnTo>
                <a:lnTo>
                  <a:pt x="80" y="542"/>
                </a:lnTo>
                <a:lnTo>
                  <a:pt x="80" y="541"/>
                </a:lnTo>
                <a:lnTo>
                  <a:pt x="80" y="541"/>
                </a:lnTo>
                <a:close/>
                <a:moveTo>
                  <a:pt x="68" y="539"/>
                </a:moveTo>
                <a:lnTo>
                  <a:pt x="68" y="539"/>
                </a:lnTo>
                <a:lnTo>
                  <a:pt x="68" y="544"/>
                </a:lnTo>
                <a:lnTo>
                  <a:pt x="68" y="546"/>
                </a:lnTo>
                <a:lnTo>
                  <a:pt x="69" y="547"/>
                </a:lnTo>
                <a:lnTo>
                  <a:pt x="69" y="547"/>
                </a:lnTo>
                <a:lnTo>
                  <a:pt x="70" y="547"/>
                </a:lnTo>
                <a:lnTo>
                  <a:pt x="69" y="546"/>
                </a:lnTo>
                <a:lnTo>
                  <a:pt x="69" y="546"/>
                </a:lnTo>
                <a:lnTo>
                  <a:pt x="69" y="542"/>
                </a:lnTo>
                <a:lnTo>
                  <a:pt x="69" y="541"/>
                </a:lnTo>
                <a:lnTo>
                  <a:pt x="68" y="539"/>
                </a:lnTo>
                <a:lnTo>
                  <a:pt x="68" y="539"/>
                </a:lnTo>
                <a:close/>
                <a:moveTo>
                  <a:pt x="72" y="518"/>
                </a:moveTo>
                <a:lnTo>
                  <a:pt x="72" y="518"/>
                </a:lnTo>
                <a:lnTo>
                  <a:pt x="72" y="517"/>
                </a:lnTo>
                <a:lnTo>
                  <a:pt x="70" y="516"/>
                </a:lnTo>
                <a:lnTo>
                  <a:pt x="70" y="516"/>
                </a:lnTo>
                <a:lnTo>
                  <a:pt x="70" y="517"/>
                </a:lnTo>
                <a:lnTo>
                  <a:pt x="70" y="518"/>
                </a:lnTo>
                <a:lnTo>
                  <a:pt x="72" y="518"/>
                </a:lnTo>
                <a:close/>
                <a:moveTo>
                  <a:pt x="76" y="522"/>
                </a:moveTo>
                <a:lnTo>
                  <a:pt x="76" y="522"/>
                </a:lnTo>
                <a:lnTo>
                  <a:pt x="77" y="524"/>
                </a:lnTo>
                <a:lnTo>
                  <a:pt x="77" y="524"/>
                </a:lnTo>
                <a:lnTo>
                  <a:pt x="79" y="524"/>
                </a:lnTo>
                <a:lnTo>
                  <a:pt x="80" y="523"/>
                </a:lnTo>
                <a:lnTo>
                  <a:pt x="80" y="523"/>
                </a:lnTo>
                <a:lnTo>
                  <a:pt x="80" y="523"/>
                </a:lnTo>
                <a:lnTo>
                  <a:pt x="79" y="523"/>
                </a:lnTo>
                <a:lnTo>
                  <a:pt x="77" y="523"/>
                </a:lnTo>
                <a:lnTo>
                  <a:pt x="76" y="522"/>
                </a:lnTo>
                <a:lnTo>
                  <a:pt x="76" y="522"/>
                </a:lnTo>
                <a:close/>
                <a:moveTo>
                  <a:pt x="79" y="512"/>
                </a:moveTo>
                <a:lnTo>
                  <a:pt x="79" y="512"/>
                </a:lnTo>
                <a:lnTo>
                  <a:pt x="79" y="514"/>
                </a:lnTo>
                <a:lnTo>
                  <a:pt x="79" y="516"/>
                </a:lnTo>
                <a:lnTo>
                  <a:pt x="80" y="517"/>
                </a:lnTo>
                <a:lnTo>
                  <a:pt x="80" y="517"/>
                </a:lnTo>
                <a:lnTo>
                  <a:pt x="80" y="513"/>
                </a:lnTo>
                <a:lnTo>
                  <a:pt x="80" y="512"/>
                </a:lnTo>
                <a:lnTo>
                  <a:pt x="79" y="512"/>
                </a:lnTo>
                <a:lnTo>
                  <a:pt x="79" y="512"/>
                </a:lnTo>
                <a:close/>
                <a:moveTo>
                  <a:pt x="77" y="512"/>
                </a:moveTo>
                <a:lnTo>
                  <a:pt x="77" y="512"/>
                </a:lnTo>
                <a:lnTo>
                  <a:pt x="76" y="513"/>
                </a:lnTo>
                <a:lnTo>
                  <a:pt x="76" y="514"/>
                </a:lnTo>
                <a:lnTo>
                  <a:pt x="76" y="519"/>
                </a:lnTo>
                <a:lnTo>
                  <a:pt x="76" y="519"/>
                </a:lnTo>
                <a:lnTo>
                  <a:pt x="77" y="519"/>
                </a:lnTo>
                <a:lnTo>
                  <a:pt x="77" y="521"/>
                </a:lnTo>
                <a:lnTo>
                  <a:pt x="79" y="521"/>
                </a:lnTo>
                <a:lnTo>
                  <a:pt x="79" y="521"/>
                </a:lnTo>
                <a:lnTo>
                  <a:pt x="77" y="517"/>
                </a:lnTo>
                <a:lnTo>
                  <a:pt x="77" y="512"/>
                </a:lnTo>
                <a:lnTo>
                  <a:pt x="77" y="512"/>
                </a:lnTo>
                <a:close/>
                <a:moveTo>
                  <a:pt x="333" y="642"/>
                </a:moveTo>
                <a:lnTo>
                  <a:pt x="333" y="642"/>
                </a:lnTo>
                <a:lnTo>
                  <a:pt x="335" y="639"/>
                </a:lnTo>
                <a:lnTo>
                  <a:pt x="337" y="638"/>
                </a:lnTo>
                <a:lnTo>
                  <a:pt x="337" y="638"/>
                </a:lnTo>
                <a:lnTo>
                  <a:pt x="336" y="639"/>
                </a:lnTo>
                <a:lnTo>
                  <a:pt x="336" y="639"/>
                </a:lnTo>
                <a:lnTo>
                  <a:pt x="336" y="639"/>
                </a:lnTo>
                <a:lnTo>
                  <a:pt x="336" y="641"/>
                </a:lnTo>
                <a:lnTo>
                  <a:pt x="336" y="641"/>
                </a:lnTo>
                <a:lnTo>
                  <a:pt x="335" y="641"/>
                </a:lnTo>
                <a:lnTo>
                  <a:pt x="333" y="642"/>
                </a:lnTo>
                <a:lnTo>
                  <a:pt x="333" y="642"/>
                </a:lnTo>
                <a:close/>
                <a:moveTo>
                  <a:pt x="40" y="220"/>
                </a:moveTo>
                <a:lnTo>
                  <a:pt x="40" y="220"/>
                </a:lnTo>
                <a:lnTo>
                  <a:pt x="40" y="220"/>
                </a:lnTo>
                <a:lnTo>
                  <a:pt x="40" y="221"/>
                </a:lnTo>
                <a:lnTo>
                  <a:pt x="40" y="224"/>
                </a:lnTo>
                <a:lnTo>
                  <a:pt x="40" y="224"/>
                </a:lnTo>
                <a:lnTo>
                  <a:pt x="39" y="223"/>
                </a:lnTo>
                <a:lnTo>
                  <a:pt x="39" y="221"/>
                </a:lnTo>
                <a:lnTo>
                  <a:pt x="40" y="220"/>
                </a:lnTo>
                <a:lnTo>
                  <a:pt x="40" y="220"/>
                </a:lnTo>
                <a:close/>
                <a:moveTo>
                  <a:pt x="126" y="677"/>
                </a:moveTo>
                <a:lnTo>
                  <a:pt x="126" y="677"/>
                </a:lnTo>
                <a:lnTo>
                  <a:pt x="122" y="678"/>
                </a:lnTo>
                <a:lnTo>
                  <a:pt x="120" y="678"/>
                </a:lnTo>
                <a:lnTo>
                  <a:pt x="117" y="678"/>
                </a:lnTo>
                <a:lnTo>
                  <a:pt x="117" y="678"/>
                </a:lnTo>
                <a:lnTo>
                  <a:pt x="117" y="677"/>
                </a:lnTo>
                <a:lnTo>
                  <a:pt x="118" y="677"/>
                </a:lnTo>
                <a:lnTo>
                  <a:pt x="120" y="678"/>
                </a:lnTo>
                <a:lnTo>
                  <a:pt x="120" y="678"/>
                </a:lnTo>
                <a:lnTo>
                  <a:pt x="122" y="677"/>
                </a:lnTo>
                <a:lnTo>
                  <a:pt x="126" y="677"/>
                </a:lnTo>
                <a:lnTo>
                  <a:pt x="126" y="677"/>
                </a:lnTo>
                <a:close/>
                <a:moveTo>
                  <a:pt x="47" y="646"/>
                </a:moveTo>
                <a:lnTo>
                  <a:pt x="47" y="646"/>
                </a:lnTo>
                <a:lnTo>
                  <a:pt x="46" y="643"/>
                </a:lnTo>
                <a:lnTo>
                  <a:pt x="43" y="638"/>
                </a:lnTo>
                <a:lnTo>
                  <a:pt x="43" y="638"/>
                </a:lnTo>
                <a:lnTo>
                  <a:pt x="46" y="642"/>
                </a:lnTo>
                <a:lnTo>
                  <a:pt x="47" y="646"/>
                </a:lnTo>
                <a:lnTo>
                  <a:pt x="47" y="646"/>
                </a:lnTo>
                <a:close/>
                <a:moveTo>
                  <a:pt x="71" y="274"/>
                </a:moveTo>
                <a:lnTo>
                  <a:pt x="71" y="274"/>
                </a:lnTo>
                <a:lnTo>
                  <a:pt x="72" y="275"/>
                </a:lnTo>
                <a:lnTo>
                  <a:pt x="72" y="277"/>
                </a:lnTo>
                <a:lnTo>
                  <a:pt x="71" y="282"/>
                </a:lnTo>
                <a:lnTo>
                  <a:pt x="71" y="282"/>
                </a:lnTo>
                <a:lnTo>
                  <a:pt x="72" y="284"/>
                </a:lnTo>
                <a:lnTo>
                  <a:pt x="71" y="285"/>
                </a:lnTo>
                <a:lnTo>
                  <a:pt x="70" y="287"/>
                </a:lnTo>
                <a:lnTo>
                  <a:pt x="70" y="287"/>
                </a:lnTo>
                <a:lnTo>
                  <a:pt x="71" y="279"/>
                </a:lnTo>
                <a:lnTo>
                  <a:pt x="71" y="274"/>
                </a:lnTo>
                <a:lnTo>
                  <a:pt x="71" y="274"/>
                </a:lnTo>
                <a:close/>
                <a:moveTo>
                  <a:pt x="53" y="201"/>
                </a:moveTo>
                <a:lnTo>
                  <a:pt x="53" y="201"/>
                </a:lnTo>
                <a:lnTo>
                  <a:pt x="53" y="204"/>
                </a:lnTo>
                <a:lnTo>
                  <a:pt x="53" y="204"/>
                </a:lnTo>
                <a:lnTo>
                  <a:pt x="48" y="205"/>
                </a:lnTo>
                <a:lnTo>
                  <a:pt x="48" y="205"/>
                </a:lnTo>
                <a:lnTo>
                  <a:pt x="51" y="203"/>
                </a:lnTo>
                <a:lnTo>
                  <a:pt x="53" y="201"/>
                </a:lnTo>
                <a:lnTo>
                  <a:pt x="53" y="201"/>
                </a:lnTo>
                <a:close/>
                <a:moveTo>
                  <a:pt x="72" y="262"/>
                </a:moveTo>
                <a:lnTo>
                  <a:pt x="72" y="262"/>
                </a:lnTo>
                <a:lnTo>
                  <a:pt x="74" y="263"/>
                </a:lnTo>
                <a:lnTo>
                  <a:pt x="74" y="265"/>
                </a:lnTo>
                <a:lnTo>
                  <a:pt x="74" y="269"/>
                </a:lnTo>
                <a:lnTo>
                  <a:pt x="74" y="269"/>
                </a:lnTo>
                <a:lnTo>
                  <a:pt x="72" y="268"/>
                </a:lnTo>
                <a:lnTo>
                  <a:pt x="72" y="265"/>
                </a:lnTo>
                <a:lnTo>
                  <a:pt x="72" y="262"/>
                </a:lnTo>
                <a:lnTo>
                  <a:pt x="72" y="262"/>
                </a:lnTo>
                <a:close/>
                <a:moveTo>
                  <a:pt x="70" y="315"/>
                </a:moveTo>
                <a:lnTo>
                  <a:pt x="70" y="315"/>
                </a:lnTo>
                <a:lnTo>
                  <a:pt x="70" y="305"/>
                </a:lnTo>
                <a:lnTo>
                  <a:pt x="70" y="305"/>
                </a:lnTo>
                <a:lnTo>
                  <a:pt x="71" y="309"/>
                </a:lnTo>
                <a:lnTo>
                  <a:pt x="70" y="313"/>
                </a:lnTo>
                <a:lnTo>
                  <a:pt x="70" y="318"/>
                </a:lnTo>
                <a:lnTo>
                  <a:pt x="70" y="323"/>
                </a:lnTo>
                <a:lnTo>
                  <a:pt x="70" y="323"/>
                </a:lnTo>
                <a:lnTo>
                  <a:pt x="69" y="323"/>
                </a:lnTo>
                <a:lnTo>
                  <a:pt x="69" y="320"/>
                </a:lnTo>
                <a:lnTo>
                  <a:pt x="70" y="315"/>
                </a:lnTo>
                <a:lnTo>
                  <a:pt x="70" y="315"/>
                </a:lnTo>
                <a:close/>
                <a:moveTo>
                  <a:pt x="56" y="198"/>
                </a:moveTo>
                <a:lnTo>
                  <a:pt x="56" y="204"/>
                </a:lnTo>
                <a:lnTo>
                  <a:pt x="56" y="204"/>
                </a:lnTo>
                <a:lnTo>
                  <a:pt x="54" y="200"/>
                </a:lnTo>
                <a:lnTo>
                  <a:pt x="54" y="199"/>
                </a:lnTo>
                <a:lnTo>
                  <a:pt x="56" y="198"/>
                </a:lnTo>
                <a:lnTo>
                  <a:pt x="56" y="198"/>
                </a:lnTo>
                <a:close/>
                <a:moveTo>
                  <a:pt x="54" y="181"/>
                </a:moveTo>
                <a:lnTo>
                  <a:pt x="54" y="181"/>
                </a:lnTo>
                <a:lnTo>
                  <a:pt x="56" y="183"/>
                </a:lnTo>
                <a:lnTo>
                  <a:pt x="54" y="185"/>
                </a:lnTo>
                <a:lnTo>
                  <a:pt x="54" y="185"/>
                </a:lnTo>
                <a:lnTo>
                  <a:pt x="54" y="183"/>
                </a:lnTo>
                <a:lnTo>
                  <a:pt x="54" y="181"/>
                </a:lnTo>
                <a:lnTo>
                  <a:pt x="54" y="181"/>
                </a:lnTo>
                <a:close/>
                <a:moveTo>
                  <a:pt x="56" y="191"/>
                </a:moveTo>
                <a:lnTo>
                  <a:pt x="56" y="191"/>
                </a:lnTo>
                <a:lnTo>
                  <a:pt x="56" y="194"/>
                </a:lnTo>
                <a:lnTo>
                  <a:pt x="54" y="196"/>
                </a:lnTo>
                <a:lnTo>
                  <a:pt x="54" y="196"/>
                </a:lnTo>
                <a:lnTo>
                  <a:pt x="54" y="195"/>
                </a:lnTo>
                <a:lnTo>
                  <a:pt x="53" y="191"/>
                </a:lnTo>
                <a:lnTo>
                  <a:pt x="53" y="191"/>
                </a:lnTo>
                <a:lnTo>
                  <a:pt x="54" y="191"/>
                </a:lnTo>
                <a:lnTo>
                  <a:pt x="56" y="191"/>
                </a:lnTo>
                <a:lnTo>
                  <a:pt x="56" y="191"/>
                </a:lnTo>
                <a:close/>
                <a:moveTo>
                  <a:pt x="42" y="248"/>
                </a:moveTo>
                <a:lnTo>
                  <a:pt x="42" y="248"/>
                </a:lnTo>
                <a:lnTo>
                  <a:pt x="41" y="249"/>
                </a:lnTo>
                <a:lnTo>
                  <a:pt x="42" y="250"/>
                </a:lnTo>
                <a:lnTo>
                  <a:pt x="42" y="252"/>
                </a:lnTo>
                <a:lnTo>
                  <a:pt x="42" y="252"/>
                </a:lnTo>
                <a:lnTo>
                  <a:pt x="41" y="253"/>
                </a:lnTo>
                <a:lnTo>
                  <a:pt x="41" y="254"/>
                </a:lnTo>
                <a:lnTo>
                  <a:pt x="42" y="257"/>
                </a:lnTo>
                <a:lnTo>
                  <a:pt x="42" y="258"/>
                </a:lnTo>
                <a:lnTo>
                  <a:pt x="42" y="258"/>
                </a:lnTo>
                <a:lnTo>
                  <a:pt x="40" y="257"/>
                </a:lnTo>
                <a:lnTo>
                  <a:pt x="40" y="257"/>
                </a:lnTo>
                <a:lnTo>
                  <a:pt x="40" y="254"/>
                </a:lnTo>
                <a:lnTo>
                  <a:pt x="40" y="253"/>
                </a:lnTo>
                <a:lnTo>
                  <a:pt x="41" y="253"/>
                </a:lnTo>
                <a:lnTo>
                  <a:pt x="41" y="253"/>
                </a:lnTo>
                <a:lnTo>
                  <a:pt x="40" y="249"/>
                </a:lnTo>
                <a:lnTo>
                  <a:pt x="40" y="248"/>
                </a:lnTo>
                <a:lnTo>
                  <a:pt x="42" y="248"/>
                </a:lnTo>
                <a:lnTo>
                  <a:pt x="42" y="248"/>
                </a:lnTo>
                <a:close/>
                <a:moveTo>
                  <a:pt x="435" y="644"/>
                </a:moveTo>
                <a:lnTo>
                  <a:pt x="435" y="644"/>
                </a:lnTo>
                <a:lnTo>
                  <a:pt x="429" y="646"/>
                </a:lnTo>
                <a:lnTo>
                  <a:pt x="423" y="646"/>
                </a:lnTo>
                <a:lnTo>
                  <a:pt x="423" y="646"/>
                </a:lnTo>
                <a:lnTo>
                  <a:pt x="428" y="644"/>
                </a:lnTo>
                <a:lnTo>
                  <a:pt x="434" y="643"/>
                </a:lnTo>
                <a:lnTo>
                  <a:pt x="434" y="643"/>
                </a:lnTo>
                <a:lnTo>
                  <a:pt x="434" y="643"/>
                </a:lnTo>
                <a:lnTo>
                  <a:pt x="435" y="644"/>
                </a:lnTo>
                <a:lnTo>
                  <a:pt x="435" y="644"/>
                </a:lnTo>
                <a:close/>
                <a:moveTo>
                  <a:pt x="188" y="621"/>
                </a:moveTo>
                <a:lnTo>
                  <a:pt x="192" y="621"/>
                </a:lnTo>
                <a:lnTo>
                  <a:pt x="192" y="621"/>
                </a:lnTo>
                <a:lnTo>
                  <a:pt x="190" y="622"/>
                </a:lnTo>
                <a:lnTo>
                  <a:pt x="188" y="622"/>
                </a:lnTo>
                <a:lnTo>
                  <a:pt x="188" y="621"/>
                </a:lnTo>
                <a:lnTo>
                  <a:pt x="188" y="621"/>
                </a:lnTo>
                <a:close/>
                <a:moveTo>
                  <a:pt x="534" y="576"/>
                </a:moveTo>
                <a:lnTo>
                  <a:pt x="534" y="576"/>
                </a:lnTo>
                <a:lnTo>
                  <a:pt x="535" y="574"/>
                </a:lnTo>
                <a:lnTo>
                  <a:pt x="538" y="573"/>
                </a:lnTo>
                <a:lnTo>
                  <a:pt x="538" y="573"/>
                </a:lnTo>
                <a:lnTo>
                  <a:pt x="539" y="574"/>
                </a:lnTo>
                <a:lnTo>
                  <a:pt x="540" y="574"/>
                </a:lnTo>
                <a:lnTo>
                  <a:pt x="540" y="576"/>
                </a:lnTo>
                <a:lnTo>
                  <a:pt x="540" y="576"/>
                </a:lnTo>
                <a:lnTo>
                  <a:pt x="538" y="576"/>
                </a:lnTo>
                <a:lnTo>
                  <a:pt x="534" y="576"/>
                </a:lnTo>
                <a:lnTo>
                  <a:pt x="534" y="576"/>
                </a:lnTo>
                <a:close/>
                <a:moveTo>
                  <a:pt x="216" y="617"/>
                </a:moveTo>
                <a:lnTo>
                  <a:pt x="216" y="617"/>
                </a:lnTo>
                <a:lnTo>
                  <a:pt x="219" y="617"/>
                </a:lnTo>
                <a:lnTo>
                  <a:pt x="222" y="617"/>
                </a:lnTo>
                <a:lnTo>
                  <a:pt x="222" y="617"/>
                </a:lnTo>
                <a:lnTo>
                  <a:pt x="226" y="616"/>
                </a:lnTo>
                <a:lnTo>
                  <a:pt x="227" y="616"/>
                </a:lnTo>
                <a:lnTo>
                  <a:pt x="228" y="617"/>
                </a:lnTo>
                <a:lnTo>
                  <a:pt x="228" y="617"/>
                </a:lnTo>
                <a:lnTo>
                  <a:pt x="221" y="618"/>
                </a:lnTo>
                <a:lnTo>
                  <a:pt x="217" y="618"/>
                </a:lnTo>
                <a:lnTo>
                  <a:pt x="216" y="618"/>
                </a:lnTo>
                <a:lnTo>
                  <a:pt x="216" y="617"/>
                </a:lnTo>
                <a:lnTo>
                  <a:pt x="216" y="617"/>
                </a:lnTo>
                <a:close/>
                <a:moveTo>
                  <a:pt x="360" y="599"/>
                </a:moveTo>
                <a:lnTo>
                  <a:pt x="360" y="599"/>
                </a:lnTo>
                <a:lnTo>
                  <a:pt x="360" y="598"/>
                </a:lnTo>
                <a:lnTo>
                  <a:pt x="361" y="598"/>
                </a:lnTo>
                <a:lnTo>
                  <a:pt x="364" y="597"/>
                </a:lnTo>
                <a:lnTo>
                  <a:pt x="365" y="597"/>
                </a:lnTo>
                <a:lnTo>
                  <a:pt x="365" y="597"/>
                </a:lnTo>
                <a:lnTo>
                  <a:pt x="366" y="597"/>
                </a:lnTo>
                <a:lnTo>
                  <a:pt x="367" y="597"/>
                </a:lnTo>
                <a:lnTo>
                  <a:pt x="367" y="597"/>
                </a:lnTo>
                <a:lnTo>
                  <a:pt x="366" y="598"/>
                </a:lnTo>
                <a:lnTo>
                  <a:pt x="364" y="598"/>
                </a:lnTo>
                <a:lnTo>
                  <a:pt x="361" y="598"/>
                </a:lnTo>
                <a:lnTo>
                  <a:pt x="360" y="599"/>
                </a:lnTo>
                <a:lnTo>
                  <a:pt x="360" y="599"/>
                </a:lnTo>
                <a:close/>
                <a:moveTo>
                  <a:pt x="252" y="618"/>
                </a:moveTo>
                <a:lnTo>
                  <a:pt x="252" y="618"/>
                </a:lnTo>
                <a:lnTo>
                  <a:pt x="254" y="618"/>
                </a:lnTo>
                <a:lnTo>
                  <a:pt x="255" y="619"/>
                </a:lnTo>
                <a:lnTo>
                  <a:pt x="255" y="619"/>
                </a:lnTo>
                <a:lnTo>
                  <a:pt x="252" y="619"/>
                </a:lnTo>
                <a:lnTo>
                  <a:pt x="252" y="619"/>
                </a:lnTo>
                <a:lnTo>
                  <a:pt x="252" y="618"/>
                </a:lnTo>
                <a:lnTo>
                  <a:pt x="252" y="618"/>
                </a:lnTo>
                <a:close/>
                <a:moveTo>
                  <a:pt x="213" y="623"/>
                </a:moveTo>
                <a:lnTo>
                  <a:pt x="213" y="623"/>
                </a:lnTo>
                <a:lnTo>
                  <a:pt x="213" y="622"/>
                </a:lnTo>
                <a:lnTo>
                  <a:pt x="214" y="622"/>
                </a:lnTo>
                <a:lnTo>
                  <a:pt x="215" y="622"/>
                </a:lnTo>
                <a:lnTo>
                  <a:pt x="215" y="621"/>
                </a:lnTo>
                <a:lnTo>
                  <a:pt x="215" y="621"/>
                </a:lnTo>
                <a:lnTo>
                  <a:pt x="216" y="622"/>
                </a:lnTo>
                <a:lnTo>
                  <a:pt x="217" y="621"/>
                </a:lnTo>
                <a:lnTo>
                  <a:pt x="219" y="621"/>
                </a:lnTo>
                <a:lnTo>
                  <a:pt x="220" y="622"/>
                </a:lnTo>
                <a:lnTo>
                  <a:pt x="220" y="622"/>
                </a:lnTo>
                <a:lnTo>
                  <a:pt x="216" y="622"/>
                </a:lnTo>
                <a:lnTo>
                  <a:pt x="213" y="623"/>
                </a:lnTo>
                <a:lnTo>
                  <a:pt x="213" y="623"/>
                </a:lnTo>
                <a:close/>
                <a:moveTo>
                  <a:pt x="194" y="626"/>
                </a:moveTo>
                <a:lnTo>
                  <a:pt x="194" y="626"/>
                </a:lnTo>
                <a:lnTo>
                  <a:pt x="197" y="626"/>
                </a:lnTo>
                <a:lnTo>
                  <a:pt x="199" y="626"/>
                </a:lnTo>
                <a:lnTo>
                  <a:pt x="199" y="626"/>
                </a:lnTo>
                <a:lnTo>
                  <a:pt x="197" y="627"/>
                </a:lnTo>
                <a:lnTo>
                  <a:pt x="194" y="627"/>
                </a:lnTo>
                <a:lnTo>
                  <a:pt x="194" y="626"/>
                </a:lnTo>
                <a:lnTo>
                  <a:pt x="194" y="626"/>
                </a:lnTo>
                <a:close/>
                <a:moveTo>
                  <a:pt x="215" y="624"/>
                </a:moveTo>
                <a:lnTo>
                  <a:pt x="215" y="624"/>
                </a:lnTo>
                <a:lnTo>
                  <a:pt x="217" y="624"/>
                </a:lnTo>
                <a:lnTo>
                  <a:pt x="219" y="624"/>
                </a:lnTo>
                <a:lnTo>
                  <a:pt x="219" y="626"/>
                </a:lnTo>
                <a:lnTo>
                  <a:pt x="219" y="626"/>
                </a:lnTo>
                <a:lnTo>
                  <a:pt x="216" y="626"/>
                </a:lnTo>
                <a:lnTo>
                  <a:pt x="215" y="626"/>
                </a:lnTo>
                <a:lnTo>
                  <a:pt x="215" y="624"/>
                </a:lnTo>
                <a:lnTo>
                  <a:pt x="215" y="624"/>
                </a:lnTo>
                <a:close/>
                <a:moveTo>
                  <a:pt x="222" y="626"/>
                </a:moveTo>
                <a:lnTo>
                  <a:pt x="222" y="626"/>
                </a:lnTo>
                <a:lnTo>
                  <a:pt x="222" y="624"/>
                </a:lnTo>
                <a:lnTo>
                  <a:pt x="221" y="624"/>
                </a:lnTo>
                <a:lnTo>
                  <a:pt x="220" y="624"/>
                </a:lnTo>
                <a:lnTo>
                  <a:pt x="220" y="623"/>
                </a:lnTo>
                <a:lnTo>
                  <a:pt x="220" y="623"/>
                </a:lnTo>
                <a:lnTo>
                  <a:pt x="222" y="623"/>
                </a:lnTo>
                <a:lnTo>
                  <a:pt x="225" y="624"/>
                </a:lnTo>
                <a:lnTo>
                  <a:pt x="225" y="624"/>
                </a:lnTo>
                <a:lnTo>
                  <a:pt x="223" y="626"/>
                </a:lnTo>
                <a:lnTo>
                  <a:pt x="222" y="626"/>
                </a:lnTo>
                <a:lnTo>
                  <a:pt x="222" y="626"/>
                </a:lnTo>
                <a:close/>
                <a:moveTo>
                  <a:pt x="463" y="639"/>
                </a:moveTo>
                <a:lnTo>
                  <a:pt x="463" y="639"/>
                </a:lnTo>
                <a:lnTo>
                  <a:pt x="461" y="641"/>
                </a:lnTo>
                <a:lnTo>
                  <a:pt x="460" y="642"/>
                </a:lnTo>
                <a:lnTo>
                  <a:pt x="457" y="642"/>
                </a:lnTo>
                <a:lnTo>
                  <a:pt x="457" y="642"/>
                </a:lnTo>
                <a:lnTo>
                  <a:pt x="442" y="643"/>
                </a:lnTo>
                <a:lnTo>
                  <a:pt x="442" y="643"/>
                </a:lnTo>
                <a:lnTo>
                  <a:pt x="439" y="644"/>
                </a:lnTo>
                <a:lnTo>
                  <a:pt x="437" y="644"/>
                </a:lnTo>
                <a:lnTo>
                  <a:pt x="436" y="643"/>
                </a:lnTo>
                <a:lnTo>
                  <a:pt x="436" y="643"/>
                </a:lnTo>
                <a:lnTo>
                  <a:pt x="440" y="643"/>
                </a:lnTo>
                <a:lnTo>
                  <a:pt x="442" y="642"/>
                </a:lnTo>
                <a:lnTo>
                  <a:pt x="449" y="641"/>
                </a:lnTo>
                <a:lnTo>
                  <a:pt x="449" y="641"/>
                </a:lnTo>
                <a:lnTo>
                  <a:pt x="463" y="639"/>
                </a:lnTo>
                <a:lnTo>
                  <a:pt x="463" y="639"/>
                </a:lnTo>
                <a:close/>
                <a:moveTo>
                  <a:pt x="413" y="647"/>
                </a:moveTo>
                <a:lnTo>
                  <a:pt x="413" y="647"/>
                </a:lnTo>
                <a:lnTo>
                  <a:pt x="410" y="647"/>
                </a:lnTo>
                <a:lnTo>
                  <a:pt x="407" y="647"/>
                </a:lnTo>
                <a:lnTo>
                  <a:pt x="407" y="647"/>
                </a:lnTo>
                <a:lnTo>
                  <a:pt x="408" y="646"/>
                </a:lnTo>
                <a:lnTo>
                  <a:pt x="410" y="646"/>
                </a:lnTo>
                <a:lnTo>
                  <a:pt x="413" y="647"/>
                </a:lnTo>
                <a:lnTo>
                  <a:pt x="413" y="647"/>
                </a:lnTo>
                <a:close/>
                <a:moveTo>
                  <a:pt x="379" y="649"/>
                </a:moveTo>
                <a:lnTo>
                  <a:pt x="379" y="649"/>
                </a:lnTo>
                <a:lnTo>
                  <a:pt x="378" y="651"/>
                </a:lnTo>
                <a:lnTo>
                  <a:pt x="376" y="651"/>
                </a:lnTo>
                <a:lnTo>
                  <a:pt x="376" y="651"/>
                </a:lnTo>
                <a:lnTo>
                  <a:pt x="376" y="649"/>
                </a:lnTo>
                <a:lnTo>
                  <a:pt x="377" y="649"/>
                </a:lnTo>
                <a:lnTo>
                  <a:pt x="379" y="649"/>
                </a:lnTo>
                <a:lnTo>
                  <a:pt x="379" y="649"/>
                </a:lnTo>
                <a:close/>
                <a:moveTo>
                  <a:pt x="406" y="647"/>
                </a:moveTo>
                <a:lnTo>
                  <a:pt x="406" y="647"/>
                </a:lnTo>
                <a:lnTo>
                  <a:pt x="405" y="648"/>
                </a:lnTo>
                <a:lnTo>
                  <a:pt x="402" y="648"/>
                </a:lnTo>
                <a:lnTo>
                  <a:pt x="399" y="648"/>
                </a:lnTo>
                <a:lnTo>
                  <a:pt x="399" y="648"/>
                </a:lnTo>
                <a:lnTo>
                  <a:pt x="400" y="647"/>
                </a:lnTo>
                <a:lnTo>
                  <a:pt x="402" y="647"/>
                </a:lnTo>
                <a:lnTo>
                  <a:pt x="406" y="647"/>
                </a:lnTo>
                <a:lnTo>
                  <a:pt x="406" y="647"/>
                </a:lnTo>
                <a:close/>
                <a:moveTo>
                  <a:pt x="506" y="634"/>
                </a:moveTo>
                <a:lnTo>
                  <a:pt x="506" y="634"/>
                </a:lnTo>
                <a:lnTo>
                  <a:pt x="503" y="636"/>
                </a:lnTo>
                <a:lnTo>
                  <a:pt x="500" y="636"/>
                </a:lnTo>
                <a:lnTo>
                  <a:pt x="500" y="636"/>
                </a:lnTo>
                <a:lnTo>
                  <a:pt x="501" y="634"/>
                </a:lnTo>
                <a:lnTo>
                  <a:pt x="503" y="634"/>
                </a:lnTo>
                <a:lnTo>
                  <a:pt x="506" y="634"/>
                </a:lnTo>
                <a:lnTo>
                  <a:pt x="506" y="634"/>
                </a:lnTo>
                <a:close/>
                <a:moveTo>
                  <a:pt x="551" y="628"/>
                </a:moveTo>
                <a:lnTo>
                  <a:pt x="551" y="628"/>
                </a:lnTo>
                <a:lnTo>
                  <a:pt x="551" y="629"/>
                </a:lnTo>
                <a:lnTo>
                  <a:pt x="550" y="629"/>
                </a:lnTo>
                <a:lnTo>
                  <a:pt x="548" y="629"/>
                </a:lnTo>
                <a:lnTo>
                  <a:pt x="548" y="629"/>
                </a:lnTo>
                <a:lnTo>
                  <a:pt x="532" y="632"/>
                </a:lnTo>
                <a:lnTo>
                  <a:pt x="532" y="632"/>
                </a:lnTo>
                <a:lnTo>
                  <a:pt x="533" y="629"/>
                </a:lnTo>
                <a:lnTo>
                  <a:pt x="534" y="629"/>
                </a:lnTo>
                <a:lnTo>
                  <a:pt x="536" y="631"/>
                </a:lnTo>
                <a:lnTo>
                  <a:pt x="536" y="631"/>
                </a:lnTo>
                <a:lnTo>
                  <a:pt x="551" y="628"/>
                </a:lnTo>
                <a:lnTo>
                  <a:pt x="551" y="628"/>
                </a:lnTo>
                <a:close/>
                <a:moveTo>
                  <a:pt x="470" y="639"/>
                </a:moveTo>
                <a:lnTo>
                  <a:pt x="470" y="639"/>
                </a:lnTo>
                <a:lnTo>
                  <a:pt x="469" y="641"/>
                </a:lnTo>
                <a:lnTo>
                  <a:pt x="466" y="641"/>
                </a:lnTo>
                <a:lnTo>
                  <a:pt x="464" y="641"/>
                </a:lnTo>
                <a:lnTo>
                  <a:pt x="464" y="639"/>
                </a:lnTo>
                <a:lnTo>
                  <a:pt x="464" y="639"/>
                </a:lnTo>
                <a:lnTo>
                  <a:pt x="466" y="639"/>
                </a:lnTo>
                <a:lnTo>
                  <a:pt x="470" y="639"/>
                </a:lnTo>
                <a:lnTo>
                  <a:pt x="470" y="639"/>
                </a:lnTo>
                <a:close/>
                <a:moveTo>
                  <a:pt x="499" y="636"/>
                </a:moveTo>
                <a:lnTo>
                  <a:pt x="499" y="636"/>
                </a:lnTo>
                <a:lnTo>
                  <a:pt x="499" y="636"/>
                </a:lnTo>
                <a:lnTo>
                  <a:pt x="498" y="637"/>
                </a:lnTo>
                <a:lnTo>
                  <a:pt x="495" y="636"/>
                </a:lnTo>
                <a:lnTo>
                  <a:pt x="495" y="636"/>
                </a:lnTo>
                <a:lnTo>
                  <a:pt x="495" y="636"/>
                </a:lnTo>
                <a:lnTo>
                  <a:pt x="497" y="636"/>
                </a:lnTo>
                <a:lnTo>
                  <a:pt x="499" y="636"/>
                </a:lnTo>
                <a:lnTo>
                  <a:pt x="499" y="636"/>
                </a:lnTo>
                <a:close/>
                <a:moveTo>
                  <a:pt x="134" y="631"/>
                </a:moveTo>
                <a:lnTo>
                  <a:pt x="134" y="631"/>
                </a:lnTo>
                <a:lnTo>
                  <a:pt x="135" y="631"/>
                </a:lnTo>
                <a:lnTo>
                  <a:pt x="137" y="629"/>
                </a:lnTo>
                <a:lnTo>
                  <a:pt x="141" y="629"/>
                </a:lnTo>
                <a:lnTo>
                  <a:pt x="141" y="629"/>
                </a:lnTo>
                <a:lnTo>
                  <a:pt x="140" y="629"/>
                </a:lnTo>
                <a:lnTo>
                  <a:pt x="138" y="631"/>
                </a:lnTo>
                <a:lnTo>
                  <a:pt x="134" y="631"/>
                </a:lnTo>
                <a:lnTo>
                  <a:pt x="134" y="631"/>
                </a:lnTo>
                <a:close/>
                <a:moveTo>
                  <a:pt x="77" y="418"/>
                </a:moveTo>
                <a:lnTo>
                  <a:pt x="77" y="418"/>
                </a:lnTo>
                <a:lnTo>
                  <a:pt x="79" y="419"/>
                </a:lnTo>
                <a:lnTo>
                  <a:pt x="80" y="422"/>
                </a:lnTo>
                <a:lnTo>
                  <a:pt x="80" y="422"/>
                </a:lnTo>
                <a:lnTo>
                  <a:pt x="81" y="420"/>
                </a:lnTo>
                <a:lnTo>
                  <a:pt x="81" y="420"/>
                </a:lnTo>
                <a:lnTo>
                  <a:pt x="81" y="420"/>
                </a:lnTo>
                <a:lnTo>
                  <a:pt x="81" y="422"/>
                </a:lnTo>
                <a:lnTo>
                  <a:pt x="80" y="422"/>
                </a:lnTo>
                <a:lnTo>
                  <a:pt x="80" y="423"/>
                </a:lnTo>
                <a:lnTo>
                  <a:pt x="80" y="423"/>
                </a:lnTo>
                <a:lnTo>
                  <a:pt x="79" y="420"/>
                </a:lnTo>
                <a:lnTo>
                  <a:pt x="77" y="419"/>
                </a:lnTo>
                <a:lnTo>
                  <a:pt x="77" y="418"/>
                </a:lnTo>
                <a:lnTo>
                  <a:pt x="77" y="418"/>
                </a:lnTo>
                <a:close/>
                <a:moveTo>
                  <a:pt x="79" y="403"/>
                </a:moveTo>
                <a:lnTo>
                  <a:pt x="79" y="403"/>
                </a:lnTo>
                <a:lnTo>
                  <a:pt x="81" y="404"/>
                </a:lnTo>
                <a:lnTo>
                  <a:pt x="81" y="405"/>
                </a:lnTo>
                <a:lnTo>
                  <a:pt x="80" y="408"/>
                </a:lnTo>
                <a:lnTo>
                  <a:pt x="80" y="408"/>
                </a:lnTo>
                <a:lnTo>
                  <a:pt x="79" y="408"/>
                </a:lnTo>
                <a:lnTo>
                  <a:pt x="79" y="407"/>
                </a:lnTo>
                <a:lnTo>
                  <a:pt x="79" y="403"/>
                </a:lnTo>
                <a:lnTo>
                  <a:pt x="79" y="403"/>
                </a:lnTo>
                <a:close/>
                <a:moveTo>
                  <a:pt x="86" y="423"/>
                </a:moveTo>
                <a:lnTo>
                  <a:pt x="86" y="423"/>
                </a:lnTo>
                <a:lnTo>
                  <a:pt x="86" y="425"/>
                </a:lnTo>
                <a:lnTo>
                  <a:pt x="85" y="427"/>
                </a:lnTo>
                <a:lnTo>
                  <a:pt x="83" y="427"/>
                </a:lnTo>
                <a:lnTo>
                  <a:pt x="83" y="427"/>
                </a:lnTo>
                <a:lnTo>
                  <a:pt x="85" y="427"/>
                </a:lnTo>
                <a:lnTo>
                  <a:pt x="85" y="425"/>
                </a:lnTo>
                <a:lnTo>
                  <a:pt x="85" y="424"/>
                </a:lnTo>
                <a:lnTo>
                  <a:pt x="86" y="423"/>
                </a:lnTo>
                <a:lnTo>
                  <a:pt x="86" y="423"/>
                </a:lnTo>
                <a:close/>
                <a:moveTo>
                  <a:pt x="85" y="409"/>
                </a:moveTo>
                <a:lnTo>
                  <a:pt x="85" y="409"/>
                </a:lnTo>
                <a:lnTo>
                  <a:pt x="85" y="410"/>
                </a:lnTo>
                <a:lnTo>
                  <a:pt x="85" y="412"/>
                </a:lnTo>
                <a:lnTo>
                  <a:pt x="83" y="414"/>
                </a:lnTo>
                <a:lnTo>
                  <a:pt x="83" y="414"/>
                </a:lnTo>
                <a:lnTo>
                  <a:pt x="83" y="415"/>
                </a:lnTo>
                <a:lnTo>
                  <a:pt x="83" y="417"/>
                </a:lnTo>
                <a:lnTo>
                  <a:pt x="83" y="417"/>
                </a:lnTo>
                <a:lnTo>
                  <a:pt x="82" y="415"/>
                </a:lnTo>
                <a:lnTo>
                  <a:pt x="83" y="413"/>
                </a:lnTo>
                <a:lnTo>
                  <a:pt x="85" y="409"/>
                </a:lnTo>
                <a:lnTo>
                  <a:pt x="85" y="409"/>
                </a:lnTo>
                <a:close/>
                <a:moveTo>
                  <a:pt x="81" y="423"/>
                </a:moveTo>
                <a:lnTo>
                  <a:pt x="81" y="423"/>
                </a:lnTo>
                <a:lnTo>
                  <a:pt x="82" y="424"/>
                </a:lnTo>
                <a:lnTo>
                  <a:pt x="81" y="425"/>
                </a:lnTo>
                <a:lnTo>
                  <a:pt x="81" y="425"/>
                </a:lnTo>
                <a:lnTo>
                  <a:pt x="82" y="427"/>
                </a:lnTo>
                <a:lnTo>
                  <a:pt x="82" y="427"/>
                </a:lnTo>
                <a:lnTo>
                  <a:pt x="82" y="428"/>
                </a:lnTo>
                <a:lnTo>
                  <a:pt x="82" y="428"/>
                </a:lnTo>
                <a:lnTo>
                  <a:pt x="82" y="428"/>
                </a:lnTo>
                <a:lnTo>
                  <a:pt x="83" y="429"/>
                </a:lnTo>
                <a:lnTo>
                  <a:pt x="83" y="430"/>
                </a:lnTo>
                <a:lnTo>
                  <a:pt x="83" y="432"/>
                </a:lnTo>
                <a:lnTo>
                  <a:pt x="83" y="432"/>
                </a:lnTo>
                <a:lnTo>
                  <a:pt x="83" y="432"/>
                </a:lnTo>
                <a:lnTo>
                  <a:pt x="82" y="432"/>
                </a:lnTo>
                <a:lnTo>
                  <a:pt x="82" y="429"/>
                </a:lnTo>
                <a:lnTo>
                  <a:pt x="82" y="429"/>
                </a:lnTo>
                <a:lnTo>
                  <a:pt x="81" y="429"/>
                </a:lnTo>
                <a:lnTo>
                  <a:pt x="80" y="429"/>
                </a:lnTo>
                <a:lnTo>
                  <a:pt x="80" y="430"/>
                </a:lnTo>
                <a:lnTo>
                  <a:pt x="80" y="430"/>
                </a:lnTo>
                <a:lnTo>
                  <a:pt x="79" y="429"/>
                </a:lnTo>
                <a:lnTo>
                  <a:pt x="80" y="429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5"/>
                </a:lnTo>
                <a:lnTo>
                  <a:pt x="80" y="423"/>
                </a:lnTo>
                <a:lnTo>
                  <a:pt x="80" y="423"/>
                </a:lnTo>
                <a:lnTo>
                  <a:pt x="81" y="423"/>
                </a:lnTo>
                <a:lnTo>
                  <a:pt x="81" y="423"/>
                </a:lnTo>
                <a:close/>
                <a:moveTo>
                  <a:pt x="81" y="457"/>
                </a:moveTo>
                <a:lnTo>
                  <a:pt x="81" y="457"/>
                </a:lnTo>
                <a:lnTo>
                  <a:pt x="82" y="459"/>
                </a:lnTo>
                <a:lnTo>
                  <a:pt x="82" y="462"/>
                </a:lnTo>
                <a:lnTo>
                  <a:pt x="82" y="464"/>
                </a:lnTo>
                <a:lnTo>
                  <a:pt x="82" y="464"/>
                </a:lnTo>
                <a:lnTo>
                  <a:pt x="81" y="464"/>
                </a:lnTo>
                <a:lnTo>
                  <a:pt x="81" y="465"/>
                </a:lnTo>
                <a:lnTo>
                  <a:pt x="81" y="465"/>
                </a:lnTo>
                <a:lnTo>
                  <a:pt x="80" y="464"/>
                </a:lnTo>
                <a:lnTo>
                  <a:pt x="79" y="462"/>
                </a:lnTo>
                <a:lnTo>
                  <a:pt x="80" y="460"/>
                </a:lnTo>
                <a:lnTo>
                  <a:pt x="81" y="458"/>
                </a:lnTo>
                <a:lnTo>
                  <a:pt x="81" y="458"/>
                </a:lnTo>
                <a:lnTo>
                  <a:pt x="79" y="459"/>
                </a:lnTo>
                <a:lnTo>
                  <a:pt x="77" y="458"/>
                </a:lnTo>
                <a:lnTo>
                  <a:pt x="77" y="458"/>
                </a:lnTo>
                <a:lnTo>
                  <a:pt x="77" y="464"/>
                </a:lnTo>
                <a:lnTo>
                  <a:pt x="76" y="467"/>
                </a:lnTo>
                <a:lnTo>
                  <a:pt x="75" y="468"/>
                </a:lnTo>
                <a:lnTo>
                  <a:pt x="75" y="468"/>
                </a:lnTo>
                <a:lnTo>
                  <a:pt x="75" y="465"/>
                </a:lnTo>
                <a:lnTo>
                  <a:pt x="76" y="462"/>
                </a:lnTo>
                <a:lnTo>
                  <a:pt x="76" y="462"/>
                </a:lnTo>
                <a:lnTo>
                  <a:pt x="75" y="462"/>
                </a:lnTo>
                <a:lnTo>
                  <a:pt x="75" y="460"/>
                </a:lnTo>
                <a:lnTo>
                  <a:pt x="75" y="462"/>
                </a:lnTo>
                <a:lnTo>
                  <a:pt x="75" y="462"/>
                </a:lnTo>
                <a:lnTo>
                  <a:pt x="74" y="458"/>
                </a:lnTo>
                <a:lnTo>
                  <a:pt x="74" y="454"/>
                </a:lnTo>
                <a:lnTo>
                  <a:pt x="75" y="450"/>
                </a:lnTo>
                <a:lnTo>
                  <a:pt x="74" y="448"/>
                </a:lnTo>
                <a:lnTo>
                  <a:pt x="74" y="448"/>
                </a:lnTo>
                <a:lnTo>
                  <a:pt x="75" y="449"/>
                </a:lnTo>
                <a:lnTo>
                  <a:pt x="76" y="450"/>
                </a:lnTo>
                <a:lnTo>
                  <a:pt x="76" y="453"/>
                </a:lnTo>
                <a:lnTo>
                  <a:pt x="76" y="453"/>
                </a:lnTo>
                <a:lnTo>
                  <a:pt x="77" y="453"/>
                </a:lnTo>
                <a:lnTo>
                  <a:pt x="77" y="453"/>
                </a:lnTo>
                <a:lnTo>
                  <a:pt x="79" y="452"/>
                </a:lnTo>
                <a:lnTo>
                  <a:pt x="77" y="450"/>
                </a:lnTo>
                <a:lnTo>
                  <a:pt x="77" y="450"/>
                </a:lnTo>
                <a:lnTo>
                  <a:pt x="79" y="450"/>
                </a:lnTo>
                <a:lnTo>
                  <a:pt x="79" y="452"/>
                </a:lnTo>
                <a:lnTo>
                  <a:pt x="79" y="454"/>
                </a:lnTo>
                <a:lnTo>
                  <a:pt x="79" y="454"/>
                </a:lnTo>
                <a:lnTo>
                  <a:pt x="77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7"/>
                </a:lnTo>
                <a:lnTo>
                  <a:pt x="75" y="459"/>
                </a:lnTo>
                <a:lnTo>
                  <a:pt x="75" y="459"/>
                </a:lnTo>
                <a:lnTo>
                  <a:pt x="76" y="459"/>
                </a:lnTo>
                <a:lnTo>
                  <a:pt x="76" y="458"/>
                </a:lnTo>
                <a:lnTo>
                  <a:pt x="77" y="457"/>
                </a:lnTo>
                <a:lnTo>
                  <a:pt x="77" y="457"/>
                </a:lnTo>
                <a:lnTo>
                  <a:pt x="79" y="458"/>
                </a:lnTo>
                <a:lnTo>
                  <a:pt x="79" y="458"/>
                </a:lnTo>
                <a:lnTo>
                  <a:pt x="79" y="457"/>
                </a:lnTo>
                <a:lnTo>
                  <a:pt x="79" y="455"/>
                </a:lnTo>
                <a:lnTo>
                  <a:pt x="80" y="455"/>
                </a:lnTo>
                <a:lnTo>
                  <a:pt x="80" y="455"/>
                </a:lnTo>
                <a:lnTo>
                  <a:pt x="80" y="457"/>
                </a:lnTo>
                <a:lnTo>
                  <a:pt x="81" y="457"/>
                </a:lnTo>
                <a:lnTo>
                  <a:pt x="81" y="457"/>
                </a:lnTo>
                <a:close/>
                <a:moveTo>
                  <a:pt x="89" y="423"/>
                </a:moveTo>
                <a:lnTo>
                  <a:pt x="89" y="423"/>
                </a:lnTo>
                <a:lnTo>
                  <a:pt x="91" y="427"/>
                </a:lnTo>
                <a:lnTo>
                  <a:pt x="93" y="429"/>
                </a:lnTo>
                <a:lnTo>
                  <a:pt x="93" y="429"/>
                </a:lnTo>
                <a:lnTo>
                  <a:pt x="92" y="430"/>
                </a:lnTo>
                <a:lnTo>
                  <a:pt x="92" y="432"/>
                </a:lnTo>
                <a:lnTo>
                  <a:pt x="92" y="432"/>
                </a:lnTo>
                <a:lnTo>
                  <a:pt x="94" y="438"/>
                </a:lnTo>
                <a:lnTo>
                  <a:pt x="95" y="447"/>
                </a:lnTo>
                <a:lnTo>
                  <a:pt x="95" y="447"/>
                </a:lnTo>
                <a:lnTo>
                  <a:pt x="94" y="448"/>
                </a:lnTo>
                <a:lnTo>
                  <a:pt x="93" y="449"/>
                </a:lnTo>
                <a:lnTo>
                  <a:pt x="93" y="449"/>
                </a:lnTo>
                <a:lnTo>
                  <a:pt x="92" y="449"/>
                </a:lnTo>
                <a:lnTo>
                  <a:pt x="92" y="448"/>
                </a:lnTo>
                <a:lnTo>
                  <a:pt x="91" y="447"/>
                </a:lnTo>
                <a:lnTo>
                  <a:pt x="89" y="448"/>
                </a:lnTo>
                <a:lnTo>
                  <a:pt x="89" y="448"/>
                </a:lnTo>
                <a:lnTo>
                  <a:pt x="89" y="445"/>
                </a:lnTo>
                <a:lnTo>
                  <a:pt x="88" y="443"/>
                </a:lnTo>
                <a:lnTo>
                  <a:pt x="88" y="443"/>
                </a:lnTo>
                <a:lnTo>
                  <a:pt x="87" y="443"/>
                </a:lnTo>
                <a:lnTo>
                  <a:pt x="87" y="444"/>
                </a:lnTo>
                <a:lnTo>
                  <a:pt x="87" y="449"/>
                </a:lnTo>
                <a:lnTo>
                  <a:pt x="87" y="449"/>
                </a:lnTo>
                <a:lnTo>
                  <a:pt x="85" y="448"/>
                </a:lnTo>
                <a:lnTo>
                  <a:pt x="85" y="448"/>
                </a:lnTo>
                <a:lnTo>
                  <a:pt x="86" y="445"/>
                </a:lnTo>
                <a:lnTo>
                  <a:pt x="86" y="443"/>
                </a:lnTo>
                <a:lnTo>
                  <a:pt x="86" y="437"/>
                </a:lnTo>
                <a:lnTo>
                  <a:pt x="86" y="437"/>
                </a:lnTo>
                <a:lnTo>
                  <a:pt x="87" y="437"/>
                </a:lnTo>
                <a:lnTo>
                  <a:pt x="87" y="438"/>
                </a:lnTo>
                <a:lnTo>
                  <a:pt x="87" y="438"/>
                </a:lnTo>
                <a:lnTo>
                  <a:pt x="88" y="440"/>
                </a:lnTo>
                <a:lnTo>
                  <a:pt x="89" y="440"/>
                </a:lnTo>
                <a:lnTo>
                  <a:pt x="89" y="440"/>
                </a:lnTo>
                <a:lnTo>
                  <a:pt x="91" y="439"/>
                </a:lnTo>
                <a:lnTo>
                  <a:pt x="89" y="439"/>
                </a:lnTo>
                <a:lnTo>
                  <a:pt x="88" y="438"/>
                </a:lnTo>
                <a:lnTo>
                  <a:pt x="88" y="438"/>
                </a:lnTo>
                <a:lnTo>
                  <a:pt x="89" y="432"/>
                </a:lnTo>
                <a:lnTo>
                  <a:pt x="89" y="428"/>
                </a:lnTo>
                <a:lnTo>
                  <a:pt x="88" y="425"/>
                </a:lnTo>
                <a:lnTo>
                  <a:pt x="88" y="425"/>
                </a:lnTo>
                <a:lnTo>
                  <a:pt x="89" y="424"/>
                </a:lnTo>
                <a:lnTo>
                  <a:pt x="89" y="423"/>
                </a:lnTo>
                <a:lnTo>
                  <a:pt x="89" y="423"/>
                </a:lnTo>
                <a:close/>
                <a:moveTo>
                  <a:pt x="91" y="434"/>
                </a:moveTo>
                <a:lnTo>
                  <a:pt x="91" y="434"/>
                </a:lnTo>
                <a:lnTo>
                  <a:pt x="89" y="435"/>
                </a:lnTo>
                <a:lnTo>
                  <a:pt x="89" y="437"/>
                </a:lnTo>
                <a:lnTo>
                  <a:pt x="89" y="437"/>
                </a:lnTo>
                <a:lnTo>
                  <a:pt x="91" y="435"/>
                </a:lnTo>
                <a:lnTo>
                  <a:pt x="91" y="435"/>
                </a:lnTo>
                <a:lnTo>
                  <a:pt x="92" y="432"/>
                </a:lnTo>
                <a:lnTo>
                  <a:pt x="92" y="432"/>
                </a:lnTo>
                <a:lnTo>
                  <a:pt x="91" y="430"/>
                </a:lnTo>
                <a:lnTo>
                  <a:pt x="91" y="430"/>
                </a:lnTo>
                <a:lnTo>
                  <a:pt x="91" y="434"/>
                </a:lnTo>
                <a:lnTo>
                  <a:pt x="91" y="434"/>
                </a:lnTo>
                <a:close/>
                <a:moveTo>
                  <a:pt x="82" y="450"/>
                </a:moveTo>
                <a:lnTo>
                  <a:pt x="82" y="450"/>
                </a:lnTo>
                <a:lnTo>
                  <a:pt x="82" y="450"/>
                </a:lnTo>
                <a:lnTo>
                  <a:pt x="81" y="449"/>
                </a:lnTo>
                <a:lnTo>
                  <a:pt x="81" y="449"/>
                </a:lnTo>
                <a:lnTo>
                  <a:pt x="81" y="450"/>
                </a:lnTo>
                <a:lnTo>
                  <a:pt x="81" y="452"/>
                </a:lnTo>
                <a:lnTo>
                  <a:pt x="81" y="453"/>
                </a:lnTo>
                <a:lnTo>
                  <a:pt x="81" y="453"/>
                </a:lnTo>
                <a:lnTo>
                  <a:pt x="81" y="453"/>
                </a:lnTo>
                <a:lnTo>
                  <a:pt x="81" y="452"/>
                </a:lnTo>
                <a:lnTo>
                  <a:pt x="81" y="452"/>
                </a:lnTo>
                <a:lnTo>
                  <a:pt x="83" y="453"/>
                </a:lnTo>
                <a:lnTo>
                  <a:pt x="83" y="450"/>
                </a:lnTo>
                <a:lnTo>
                  <a:pt x="83" y="450"/>
                </a:lnTo>
                <a:lnTo>
                  <a:pt x="85" y="453"/>
                </a:lnTo>
                <a:lnTo>
                  <a:pt x="83" y="454"/>
                </a:lnTo>
                <a:lnTo>
                  <a:pt x="83" y="454"/>
                </a:lnTo>
                <a:lnTo>
                  <a:pt x="83" y="453"/>
                </a:lnTo>
                <a:lnTo>
                  <a:pt x="83" y="453"/>
                </a:lnTo>
                <a:lnTo>
                  <a:pt x="83" y="455"/>
                </a:lnTo>
                <a:lnTo>
                  <a:pt x="83" y="458"/>
                </a:lnTo>
                <a:lnTo>
                  <a:pt x="83" y="458"/>
                </a:lnTo>
                <a:lnTo>
                  <a:pt x="82" y="457"/>
                </a:lnTo>
                <a:lnTo>
                  <a:pt x="82" y="455"/>
                </a:lnTo>
                <a:lnTo>
                  <a:pt x="82" y="455"/>
                </a:lnTo>
                <a:lnTo>
                  <a:pt x="80" y="453"/>
                </a:lnTo>
                <a:lnTo>
                  <a:pt x="79" y="448"/>
                </a:lnTo>
                <a:lnTo>
                  <a:pt x="79" y="448"/>
                </a:lnTo>
                <a:lnTo>
                  <a:pt x="81" y="448"/>
                </a:lnTo>
                <a:lnTo>
                  <a:pt x="81" y="448"/>
                </a:lnTo>
                <a:lnTo>
                  <a:pt x="79" y="447"/>
                </a:lnTo>
                <a:lnTo>
                  <a:pt x="79" y="445"/>
                </a:lnTo>
                <a:lnTo>
                  <a:pt x="79" y="444"/>
                </a:lnTo>
                <a:lnTo>
                  <a:pt x="79" y="444"/>
                </a:lnTo>
                <a:lnTo>
                  <a:pt x="80" y="444"/>
                </a:lnTo>
                <a:lnTo>
                  <a:pt x="81" y="443"/>
                </a:lnTo>
                <a:lnTo>
                  <a:pt x="81" y="443"/>
                </a:lnTo>
                <a:lnTo>
                  <a:pt x="82" y="443"/>
                </a:lnTo>
                <a:lnTo>
                  <a:pt x="83" y="445"/>
                </a:lnTo>
                <a:lnTo>
                  <a:pt x="83" y="449"/>
                </a:lnTo>
                <a:lnTo>
                  <a:pt x="83" y="449"/>
                </a:lnTo>
                <a:lnTo>
                  <a:pt x="82" y="448"/>
                </a:lnTo>
                <a:lnTo>
                  <a:pt x="81" y="449"/>
                </a:lnTo>
                <a:lnTo>
                  <a:pt x="81" y="449"/>
                </a:lnTo>
                <a:lnTo>
                  <a:pt x="82" y="449"/>
                </a:lnTo>
                <a:lnTo>
                  <a:pt x="82" y="450"/>
                </a:lnTo>
                <a:lnTo>
                  <a:pt x="82" y="450"/>
                </a:lnTo>
                <a:close/>
                <a:moveTo>
                  <a:pt x="75" y="402"/>
                </a:moveTo>
                <a:lnTo>
                  <a:pt x="75" y="402"/>
                </a:lnTo>
                <a:lnTo>
                  <a:pt x="75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8"/>
                </a:lnTo>
                <a:lnTo>
                  <a:pt x="76" y="408"/>
                </a:lnTo>
                <a:lnTo>
                  <a:pt x="76" y="412"/>
                </a:lnTo>
                <a:lnTo>
                  <a:pt x="75" y="413"/>
                </a:lnTo>
                <a:lnTo>
                  <a:pt x="74" y="413"/>
                </a:lnTo>
                <a:lnTo>
                  <a:pt x="74" y="413"/>
                </a:lnTo>
                <a:lnTo>
                  <a:pt x="75" y="412"/>
                </a:lnTo>
                <a:lnTo>
                  <a:pt x="75" y="410"/>
                </a:lnTo>
                <a:lnTo>
                  <a:pt x="72" y="410"/>
                </a:lnTo>
                <a:lnTo>
                  <a:pt x="72" y="410"/>
                </a:lnTo>
                <a:lnTo>
                  <a:pt x="72" y="412"/>
                </a:lnTo>
                <a:lnTo>
                  <a:pt x="72" y="413"/>
                </a:lnTo>
                <a:lnTo>
                  <a:pt x="72" y="417"/>
                </a:lnTo>
                <a:lnTo>
                  <a:pt x="72" y="417"/>
                </a:lnTo>
                <a:lnTo>
                  <a:pt x="71" y="417"/>
                </a:lnTo>
                <a:lnTo>
                  <a:pt x="71" y="415"/>
                </a:lnTo>
                <a:lnTo>
                  <a:pt x="71" y="414"/>
                </a:lnTo>
                <a:lnTo>
                  <a:pt x="71" y="414"/>
                </a:lnTo>
                <a:lnTo>
                  <a:pt x="70" y="410"/>
                </a:lnTo>
                <a:lnTo>
                  <a:pt x="70" y="410"/>
                </a:lnTo>
                <a:lnTo>
                  <a:pt x="70" y="405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402"/>
                </a:lnTo>
                <a:lnTo>
                  <a:pt x="71" y="403"/>
                </a:lnTo>
                <a:lnTo>
                  <a:pt x="72" y="403"/>
                </a:lnTo>
                <a:lnTo>
                  <a:pt x="72" y="403"/>
                </a:lnTo>
                <a:lnTo>
                  <a:pt x="71" y="404"/>
                </a:lnTo>
                <a:lnTo>
                  <a:pt x="71" y="405"/>
                </a:lnTo>
                <a:lnTo>
                  <a:pt x="71" y="410"/>
                </a:lnTo>
                <a:lnTo>
                  <a:pt x="71" y="410"/>
                </a:lnTo>
                <a:lnTo>
                  <a:pt x="74" y="409"/>
                </a:lnTo>
                <a:lnTo>
                  <a:pt x="74" y="407"/>
                </a:lnTo>
                <a:lnTo>
                  <a:pt x="74" y="407"/>
                </a:lnTo>
                <a:lnTo>
                  <a:pt x="72" y="407"/>
                </a:lnTo>
                <a:lnTo>
                  <a:pt x="72" y="408"/>
                </a:lnTo>
                <a:lnTo>
                  <a:pt x="72" y="408"/>
                </a:lnTo>
                <a:lnTo>
                  <a:pt x="72" y="407"/>
                </a:lnTo>
                <a:lnTo>
                  <a:pt x="72" y="405"/>
                </a:lnTo>
                <a:lnTo>
                  <a:pt x="75" y="402"/>
                </a:lnTo>
                <a:lnTo>
                  <a:pt x="75" y="402"/>
                </a:lnTo>
                <a:close/>
                <a:moveTo>
                  <a:pt x="82" y="465"/>
                </a:moveTo>
                <a:lnTo>
                  <a:pt x="82" y="465"/>
                </a:lnTo>
                <a:lnTo>
                  <a:pt x="83" y="467"/>
                </a:lnTo>
                <a:lnTo>
                  <a:pt x="82" y="468"/>
                </a:lnTo>
                <a:lnTo>
                  <a:pt x="81" y="471"/>
                </a:lnTo>
                <a:lnTo>
                  <a:pt x="81" y="472"/>
                </a:lnTo>
                <a:lnTo>
                  <a:pt x="81" y="472"/>
                </a:lnTo>
                <a:lnTo>
                  <a:pt x="82" y="471"/>
                </a:lnTo>
                <a:lnTo>
                  <a:pt x="82" y="471"/>
                </a:lnTo>
                <a:lnTo>
                  <a:pt x="83" y="473"/>
                </a:lnTo>
                <a:lnTo>
                  <a:pt x="83" y="473"/>
                </a:lnTo>
                <a:lnTo>
                  <a:pt x="82" y="473"/>
                </a:lnTo>
                <a:lnTo>
                  <a:pt x="82" y="474"/>
                </a:lnTo>
                <a:lnTo>
                  <a:pt x="82" y="476"/>
                </a:lnTo>
                <a:lnTo>
                  <a:pt x="81" y="477"/>
                </a:lnTo>
                <a:lnTo>
                  <a:pt x="81" y="477"/>
                </a:lnTo>
                <a:lnTo>
                  <a:pt x="80" y="476"/>
                </a:lnTo>
                <a:lnTo>
                  <a:pt x="79" y="476"/>
                </a:lnTo>
                <a:lnTo>
                  <a:pt x="79" y="477"/>
                </a:lnTo>
                <a:lnTo>
                  <a:pt x="79" y="477"/>
                </a:lnTo>
                <a:lnTo>
                  <a:pt x="77" y="476"/>
                </a:lnTo>
                <a:lnTo>
                  <a:pt x="77" y="474"/>
                </a:lnTo>
                <a:lnTo>
                  <a:pt x="79" y="472"/>
                </a:lnTo>
                <a:lnTo>
                  <a:pt x="79" y="472"/>
                </a:lnTo>
                <a:lnTo>
                  <a:pt x="80" y="474"/>
                </a:lnTo>
                <a:lnTo>
                  <a:pt x="80" y="474"/>
                </a:lnTo>
                <a:lnTo>
                  <a:pt x="81" y="474"/>
                </a:lnTo>
                <a:lnTo>
                  <a:pt x="81" y="474"/>
                </a:lnTo>
                <a:lnTo>
                  <a:pt x="81" y="474"/>
                </a:lnTo>
                <a:lnTo>
                  <a:pt x="80" y="474"/>
                </a:lnTo>
                <a:lnTo>
                  <a:pt x="80" y="469"/>
                </a:lnTo>
                <a:lnTo>
                  <a:pt x="80" y="469"/>
                </a:lnTo>
                <a:lnTo>
                  <a:pt x="79" y="469"/>
                </a:lnTo>
                <a:lnTo>
                  <a:pt x="79" y="469"/>
                </a:lnTo>
                <a:lnTo>
                  <a:pt x="77" y="468"/>
                </a:lnTo>
                <a:lnTo>
                  <a:pt x="77" y="468"/>
                </a:lnTo>
                <a:lnTo>
                  <a:pt x="80" y="468"/>
                </a:lnTo>
                <a:lnTo>
                  <a:pt x="81" y="468"/>
                </a:lnTo>
                <a:lnTo>
                  <a:pt x="82" y="468"/>
                </a:lnTo>
                <a:lnTo>
                  <a:pt x="82" y="465"/>
                </a:lnTo>
                <a:lnTo>
                  <a:pt x="82" y="46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81" y="382"/>
                </a:lnTo>
                <a:lnTo>
                  <a:pt x="81" y="380"/>
                </a:lnTo>
                <a:lnTo>
                  <a:pt x="81" y="380"/>
                </a:lnTo>
                <a:lnTo>
                  <a:pt x="82" y="380"/>
                </a:lnTo>
                <a:lnTo>
                  <a:pt x="82" y="382"/>
                </a:lnTo>
                <a:lnTo>
                  <a:pt x="81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50" y="24"/>
                </a:moveTo>
                <a:lnTo>
                  <a:pt x="50" y="24"/>
                </a:lnTo>
                <a:lnTo>
                  <a:pt x="50" y="23"/>
                </a:lnTo>
                <a:lnTo>
                  <a:pt x="50" y="20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24"/>
                </a:lnTo>
                <a:lnTo>
                  <a:pt x="50" y="24"/>
                </a:lnTo>
                <a:close/>
                <a:moveTo>
                  <a:pt x="80" y="383"/>
                </a:moveTo>
                <a:lnTo>
                  <a:pt x="80" y="383"/>
                </a:lnTo>
                <a:lnTo>
                  <a:pt x="81" y="385"/>
                </a:lnTo>
                <a:lnTo>
                  <a:pt x="82" y="387"/>
                </a:lnTo>
                <a:lnTo>
                  <a:pt x="82" y="387"/>
                </a:lnTo>
                <a:lnTo>
                  <a:pt x="82" y="389"/>
                </a:lnTo>
                <a:lnTo>
                  <a:pt x="81" y="390"/>
                </a:lnTo>
                <a:lnTo>
                  <a:pt x="81" y="390"/>
                </a:lnTo>
                <a:lnTo>
                  <a:pt x="81" y="390"/>
                </a:lnTo>
                <a:lnTo>
                  <a:pt x="81" y="388"/>
                </a:lnTo>
                <a:lnTo>
                  <a:pt x="81" y="385"/>
                </a:lnTo>
                <a:lnTo>
                  <a:pt x="81" y="385"/>
                </a:lnTo>
                <a:lnTo>
                  <a:pt x="80" y="385"/>
                </a:lnTo>
                <a:lnTo>
                  <a:pt x="80" y="387"/>
                </a:lnTo>
                <a:lnTo>
                  <a:pt x="80" y="387"/>
                </a:lnTo>
                <a:lnTo>
                  <a:pt x="79" y="385"/>
                </a:lnTo>
                <a:lnTo>
                  <a:pt x="80" y="383"/>
                </a:lnTo>
                <a:lnTo>
                  <a:pt x="80" y="383"/>
                </a:lnTo>
                <a:close/>
                <a:moveTo>
                  <a:pt x="79" y="15"/>
                </a:moveTo>
                <a:lnTo>
                  <a:pt x="79" y="15"/>
                </a:lnTo>
                <a:lnTo>
                  <a:pt x="80" y="15"/>
                </a:lnTo>
                <a:lnTo>
                  <a:pt x="80" y="18"/>
                </a:lnTo>
                <a:lnTo>
                  <a:pt x="80" y="18"/>
                </a:lnTo>
                <a:lnTo>
                  <a:pt x="81" y="16"/>
                </a:lnTo>
                <a:lnTo>
                  <a:pt x="82" y="18"/>
                </a:lnTo>
                <a:lnTo>
                  <a:pt x="82" y="18"/>
                </a:lnTo>
                <a:lnTo>
                  <a:pt x="83" y="20"/>
                </a:lnTo>
                <a:lnTo>
                  <a:pt x="83" y="24"/>
                </a:lnTo>
                <a:lnTo>
                  <a:pt x="83" y="24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48"/>
                </a:lnTo>
                <a:lnTo>
                  <a:pt x="86" y="56"/>
                </a:lnTo>
                <a:lnTo>
                  <a:pt x="86" y="56"/>
                </a:lnTo>
                <a:lnTo>
                  <a:pt x="86" y="60"/>
                </a:lnTo>
                <a:lnTo>
                  <a:pt x="86" y="60"/>
                </a:lnTo>
                <a:lnTo>
                  <a:pt x="87" y="63"/>
                </a:lnTo>
                <a:lnTo>
                  <a:pt x="87" y="63"/>
                </a:lnTo>
                <a:lnTo>
                  <a:pt x="86" y="65"/>
                </a:lnTo>
                <a:lnTo>
                  <a:pt x="86" y="65"/>
                </a:lnTo>
                <a:lnTo>
                  <a:pt x="87" y="73"/>
                </a:lnTo>
                <a:lnTo>
                  <a:pt x="86" y="79"/>
                </a:lnTo>
                <a:lnTo>
                  <a:pt x="86" y="79"/>
                </a:lnTo>
                <a:lnTo>
                  <a:pt x="85" y="79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0"/>
                </a:lnTo>
                <a:lnTo>
                  <a:pt x="86" y="80"/>
                </a:lnTo>
                <a:lnTo>
                  <a:pt x="86" y="80"/>
                </a:lnTo>
                <a:lnTo>
                  <a:pt x="87" y="85"/>
                </a:lnTo>
                <a:lnTo>
                  <a:pt x="88" y="88"/>
                </a:lnTo>
                <a:lnTo>
                  <a:pt x="88" y="88"/>
                </a:lnTo>
                <a:lnTo>
                  <a:pt x="88" y="89"/>
                </a:lnTo>
                <a:lnTo>
                  <a:pt x="88" y="90"/>
                </a:lnTo>
                <a:lnTo>
                  <a:pt x="87" y="90"/>
                </a:lnTo>
                <a:lnTo>
                  <a:pt x="87" y="90"/>
                </a:lnTo>
                <a:lnTo>
                  <a:pt x="88" y="93"/>
                </a:lnTo>
                <a:lnTo>
                  <a:pt x="88" y="94"/>
                </a:lnTo>
                <a:lnTo>
                  <a:pt x="87" y="95"/>
                </a:lnTo>
                <a:lnTo>
                  <a:pt x="87" y="95"/>
                </a:lnTo>
                <a:lnTo>
                  <a:pt x="89" y="95"/>
                </a:lnTo>
                <a:lnTo>
                  <a:pt x="89" y="95"/>
                </a:lnTo>
                <a:lnTo>
                  <a:pt x="89" y="96"/>
                </a:lnTo>
                <a:lnTo>
                  <a:pt x="89" y="98"/>
                </a:lnTo>
                <a:lnTo>
                  <a:pt x="89" y="98"/>
                </a:lnTo>
                <a:lnTo>
                  <a:pt x="91" y="96"/>
                </a:lnTo>
                <a:lnTo>
                  <a:pt x="93" y="95"/>
                </a:lnTo>
                <a:lnTo>
                  <a:pt x="93" y="95"/>
                </a:lnTo>
                <a:lnTo>
                  <a:pt x="91" y="95"/>
                </a:lnTo>
                <a:lnTo>
                  <a:pt x="89" y="94"/>
                </a:lnTo>
                <a:lnTo>
                  <a:pt x="89" y="94"/>
                </a:lnTo>
                <a:lnTo>
                  <a:pt x="89" y="93"/>
                </a:lnTo>
                <a:lnTo>
                  <a:pt x="89" y="90"/>
                </a:lnTo>
                <a:lnTo>
                  <a:pt x="92" y="90"/>
                </a:lnTo>
                <a:lnTo>
                  <a:pt x="92" y="90"/>
                </a:lnTo>
                <a:lnTo>
                  <a:pt x="92" y="89"/>
                </a:lnTo>
                <a:lnTo>
                  <a:pt x="91" y="89"/>
                </a:lnTo>
                <a:lnTo>
                  <a:pt x="89" y="88"/>
                </a:lnTo>
                <a:lnTo>
                  <a:pt x="88" y="86"/>
                </a:lnTo>
                <a:lnTo>
                  <a:pt x="88" y="86"/>
                </a:lnTo>
                <a:lnTo>
                  <a:pt x="91" y="88"/>
                </a:lnTo>
                <a:lnTo>
                  <a:pt x="91" y="88"/>
                </a:lnTo>
                <a:lnTo>
                  <a:pt x="91" y="86"/>
                </a:lnTo>
                <a:lnTo>
                  <a:pt x="91" y="85"/>
                </a:lnTo>
                <a:lnTo>
                  <a:pt x="89" y="84"/>
                </a:lnTo>
                <a:lnTo>
                  <a:pt x="91" y="83"/>
                </a:lnTo>
                <a:lnTo>
                  <a:pt x="91" y="83"/>
                </a:lnTo>
                <a:lnTo>
                  <a:pt x="88" y="80"/>
                </a:lnTo>
                <a:lnTo>
                  <a:pt x="88" y="76"/>
                </a:lnTo>
                <a:lnTo>
                  <a:pt x="88" y="76"/>
                </a:lnTo>
                <a:lnTo>
                  <a:pt x="89" y="80"/>
                </a:lnTo>
                <a:lnTo>
                  <a:pt x="89" y="80"/>
                </a:lnTo>
                <a:lnTo>
                  <a:pt x="92" y="78"/>
                </a:lnTo>
                <a:lnTo>
                  <a:pt x="92" y="78"/>
                </a:lnTo>
                <a:lnTo>
                  <a:pt x="92" y="76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89" y="76"/>
                </a:lnTo>
                <a:lnTo>
                  <a:pt x="89" y="76"/>
                </a:lnTo>
                <a:lnTo>
                  <a:pt x="88" y="75"/>
                </a:lnTo>
                <a:lnTo>
                  <a:pt x="88" y="74"/>
                </a:lnTo>
                <a:lnTo>
                  <a:pt x="89" y="73"/>
                </a:lnTo>
                <a:lnTo>
                  <a:pt x="89" y="73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89" y="75"/>
                </a:lnTo>
                <a:lnTo>
                  <a:pt x="91" y="75"/>
                </a:lnTo>
                <a:lnTo>
                  <a:pt x="92" y="76"/>
                </a:lnTo>
                <a:lnTo>
                  <a:pt x="92" y="76"/>
                </a:lnTo>
                <a:lnTo>
                  <a:pt x="93" y="75"/>
                </a:lnTo>
                <a:lnTo>
                  <a:pt x="93" y="73"/>
                </a:lnTo>
                <a:lnTo>
                  <a:pt x="93" y="70"/>
                </a:lnTo>
                <a:lnTo>
                  <a:pt x="93" y="70"/>
                </a:lnTo>
                <a:lnTo>
                  <a:pt x="92" y="70"/>
                </a:lnTo>
                <a:lnTo>
                  <a:pt x="92" y="71"/>
                </a:lnTo>
                <a:lnTo>
                  <a:pt x="92" y="73"/>
                </a:lnTo>
                <a:lnTo>
                  <a:pt x="92" y="73"/>
                </a:lnTo>
                <a:lnTo>
                  <a:pt x="92" y="73"/>
                </a:lnTo>
                <a:lnTo>
                  <a:pt x="91" y="73"/>
                </a:lnTo>
                <a:lnTo>
                  <a:pt x="89" y="73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92" y="70"/>
                </a:lnTo>
                <a:lnTo>
                  <a:pt x="92" y="70"/>
                </a:lnTo>
                <a:lnTo>
                  <a:pt x="93" y="69"/>
                </a:lnTo>
                <a:lnTo>
                  <a:pt x="94" y="66"/>
                </a:lnTo>
                <a:lnTo>
                  <a:pt x="94" y="66"/>
                </a:lnTo>
                <a:lnTo>
                  <a:pt x="97" y="68"/>
                </a:lnTo>
                <a:lnTo>
                  <a:pt x="97" y="68"/>
                </a:lnTo>
                <a:lnTo>
                  <a:pt x="95" y="69"/>
                </a:lnTo>
                <a:lnTo>
                  <a:pt x="95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9" y="69"/>
                </a:lnTo>
                <a:lnTo>
                  <a:pt x="99" y="69"/>
                </a:lnTo>
                <a:lnTo>
                  <a:pt x="99" y="69"/>
                </a:lnTo>
                <a:lnTo>
                  <a:pt x="99" y="70"/>
                </a:lnTo>
                <a:lnTo>
                  <a:pt x="99" y="73"/>
                </a:lnTo>
                <a:lnTo>
                  <a:pt x="99" y="73"/>
                </a:lnTo>
                <a:lnTo>
                  <a:pt x="99" y="75"/>
                </a:lnTo>
                <a:lnTo>
                  <a:pt x="99" y="75"/>
                </a:lnTo>
                <a:lnTo>
                  <a:pt x="98" y="84"/>
                </a:lnTo>
                <a:lnTo>
                  <a:pt x="98" y="84"/>
                </a:lnTo>
                <a:lnTo>
                  <a:pt x="98" y="86"/>
                </a:lnTo>
                <a:lnTo>
                  <a:pt x="98" y="86"/>
                </a:lnTo>
                <a:lnTo>
                  <a:pt x="98" y="94"/>
                </a:lnTo>
                <a:lnTo>
                  <a:pt x="98" y="100"/>
                </a:lnTo>
                <a:lnTo>
                  <a:pt x="98" y="100"/>
                </a:lnTo>
                <a:lnTo>
                  <a:pt x="97" y="105"/>
                </a:lnTo>
                <a:lnTo>
                  <a:pt x="97" y="105"/>
                </a:lnTo>
                <a:lnTo>
                  <a:pt x="95" y="120"/>
                </a:lnTo>
                <a:lnTo>
                  <a:pt x="93" y="135"/>
                </a:lnTo>
                <a:lnTo>
                  <a:pt x="93" y="135"/>
                </a:lnTo>
                <a:lnTo>
                  <a:pt x="92" y="138"/>
                </a:lnTo>
                <a:lnTo>
                  <a:pt x="92" y="138"/>
                </a:lnTo>
                <a:lnTo>
                  <a:pt x="92" y="141"/>
                </a:lnTo>
                <a:lnTo>
                  <a:pt x="92" y="145"/>
                </a:lnTo>
                <a:lnTo>
                  <a:pt x="92" y="145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2" y="150"/>
                </a:lnTo>
                <a:lnTo>
                  <a:pt x="92" y="151"/>
                </a:lnTo>
                <a:lnTo>
                  <a:pt x="91" y="153"/>
                </a:lnTo>
                <a:lnTo>
                  <a:pt x="91" y="153"/>
                </a:lnTo>
                <a:lnTo>
                  <a:pt x="91" y="155"/>
                </a:lnTo>
                <a:lnTo>
                  <a:pt x="91" y="158"/>
                </a:lnTo>
                <a:lnTo>
                  <a:pt x="91" y="160"/>
                </a:lnTo>
                <a:lnTo>
                  <a:pt x="91" y="163"/>
                </a:lnTo>
                <a:lnTo>
                  <a:pt x="91" y="163"/>
                </a:lnTo>
                <a:lnTo>
                  <a:pt x="91" y="163"/>
                </a:lnTo>
                <a:lnTo>
                  <a:pt x="89" y="163"/>
                </a:lnTo>
                <a:lnTo>
                  <a:pt x="89" y="161"/>
                </a:lnTo>
                <a:lnTo>
                  <a:pt x="89" y="161"/>
                </a:lnTo>
                <a:lnTo>
                  <a:pt x="89" y="161"/>
                </a:lnTo>
                <a:lnTo>
                  <a:pt x="88" y="163"/>
                </a:lnTo>
                <a:lnTo>
                  <a:pt x="88" y="164"/>
                </a:lnTo>
                <a:lnTo>
                  <a:pt x="89" y="165"/>
                </a:lnTo>
                <a:lnTo>
                  <a:pt x="91" y="165"/>
                </a:lnTo>
                <a:lnTo>
                  <a:pt x="91" y="165"/>
                </a:lnTo>
                <a:lnTo>
                  <a:pt x="89" y="169"/>
                </a:lnTo>
                <a:lnTo>
                  <a:pt x="89" y="170"/>
                </a:lnTo>
                <a:lnTo>
                  <a:pt x="88" y="171"/>
                </a:lnTo>
                <a:lnTo>
                  <a:pt x="88" y="171"/>
                </a:lnTo>
                <a:lnTo>
                  <a:pt x="88" y="174"/>
                </a:lnTo>
                <a:lnTo>
                  <a:pt x="88" y="176"/>
                </a:lnTo>
                <a:lnTo>
                  <a:pt x="88" y="179"/>
                </a:lnTo>
                <a:lnTo>
                  <a:pt x="88" y="181"/>
                </a:lnTo>
                <a:lnTo>
                  <a:pt x="88" y="181"/>
                </a:lnTo>
                <a:lnTo>
                  <a:pt x="88" y="183"/>
                </a:lnTo>
                <a:lnTo>
                  <a:pt x="87" y="183"/>
                </a:lnTo>
                <a:lnTo>
                  <a:pt x="87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90"/>
                </a:lnTo>
                <a:lnTo>
                  <a:pt x="86" y="195"/>
                </a:lnTo>
                <a:lnTo>
                  <a:pt x="86" y="195"/>
                </a:lnTo>
                <a:lnTo>
                  <a:pt x="86" y="198"/>
                </a:lnTo>
                <a:lnTo>
                  <a:pt x="87" y="199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204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6" y="211"/>
                </a:lnTo>
                <a:lnTo>
                  <a:pt x="86" y="211"/>
                </a:lnTo>
                <a:lnTo>
                  <a:pt x="86" y="213"/>
                </a:lnTo>
                <a:lnTo>
                  <a:pt x="86" y="213"/>
                </a:lnTo>
                <a:lnTo>
                  <a:pt x="86" y="214"/>
                </a:lnTo>
                <a:lnTo>
                  <a:pt x="86" y="215"/>
                </a:lnTo>
                <a:lnTo>
                  <a:pt x="86" y="215"/>
                </a:lnTo>
                <a:lnTo>
                  <a:pt x="85" y="221"/>
                </a:lnTo>
                <a:lnTo>
                  <a:pt x="85" y="221"/>
                </a:lnTo>
                <a:lnTo>
                  <a:pt x="86" y="226"/>
                </a:lnTo>
                <a:lnTo>
                  <a:pt x="86" y="226"/>
                </a:lnTo>
                <a:lnTo>
                  <a:pt x="87" y="230"/>
                </a:lnTo>
                <a:lnTo>
                  <a:pt x="87" y="230"/>
                </a:lnTo>
                <a:lnTo>
                  <a:pt x="87" y="243"/>
                </a:lnTo>
                <a:lnTo>
                  <a:pt x="87" y="243"/>
                </a:lnTo>
                <a:lnTo>
                  <a:pt x="87" y="248"/>
                </a:lnTo>
                <a:lnTo>
                  <a:pt x="87" y="250"/>
                </a:lnTo>
                <a:lnTo>
                  <a:pt x="86" y="253"/>
                </a:lnTo>
                <a:lnTo>
                  <a:pt x="86" y="253"/>
                </a:lnTo>
                <a:lnTo>
                  <a:pt x="87" y="255"/>
                </a:lnTo>
                <a:lnTo>
                  <a:pt x="87" y="255"/>
                </a:lnTo>
                <a:lnTo>
                  <a:pt x="87" y="257"/>
                </a:lnTo>
                <a:lnTo>
                  <a:pt x="87" y="257"/>
                </a:lnTo>
                <a:lnTo>
                  <a:pt x="88" y="262"/>
                </a:lnTo>
                <a:lnTo>
                  <a:pt x="88" y="262"/>
                </a:lnTo>
                <a:lnTo>
                  <a:pt x="87" y="267"/>
                </a:lnTo>
                <a:lnTo>
                  <a:pt x="87" y="272"/>
                </a:lnTo>
                <a:lnTo>
                  <a:pt x="87" y="272"/>
                </a:lnTo>
                <a:lnTo>
                  <a:pt x="88" y="274"/>
                </a:lnTo>
                <a:lnTo>
                  <a:pt x="88" y="274"/>
                </a:lnTo>
                <a:lnTo>
                  <a:pt x="87" y="277"/>
                </a:lnTo>
                <a:lnTo>
                  <a:pt x="87" y="277"/>
                </a:lnTo>
                <a:lnTo>
                  <a:pt x="88" y="279"/>
                </a:lnTo>
                <a:lnTo>
                  <a:pt x="88" y="279"/>
                </a:lnTo>
                <a:lnTo>
                  <a:pt x="87" y="282"/>
                </a:lnTo>
                <a:lnTo>
                  <a:pt x="87" y="282"/>
                </a:lnTo>
                <a:lnTo>
                  <a:pt x="88" y="284"/>
                </a:lnTo>
                <a:lnTo>
                  <a:pt x="88" y="284"/>
                </a:lnTo>
                <a:lnTo>
                  <a:pt x="88" y="290"/>
                </a:lnTo>
                <a:lnTo>
                  <a:pt x="88" y="298"/>
                </a:lnTo>
                <a:lnTo>
                  <a:pt x="88" y="298"/>
                </a:lnTo>
                <a:lnTo>
                  <a:pt x="87" y="299"/>
                </a:lnTo>
                <a:lnTo>
                  <a:pt x="87" y="299"/>
                </a:lnTo>
                <a:lnTo>
                  <a:pt x="88" y="303"/>
                </a:lnTo>
                <a:lnTo>
                  <a:pt x="88" y="305"/>
                </a:lnTo>
                <a:lnTo>
                  <a:pt x="88" y="308"/>
                </a:lnTo>
                <a:lnTo>
                  <a:pt x="88" y="308"/>
                </a:lnTo>
                <a:lnTo>
                  <a:pt x="88" y="309"/>
                </a:lnTo>
                <a:lnTo>
                  <a:pt x="88" y="312"/>
                </a:lnTo>
                <a:lnTo>
                  <a:pt x="88" y="318"/>
                </a:lnTo>
                <a:lnTo>
                  <a:pt x="88" y="318"/>
                </a:lnTo>
                <a:lnTo>
                  <a:pt x="87" y="317"/>
                </a:lnTo>
                <a:lnTo>
                  <a:pt x="87" y="317"/>
                </a:lnTo>
                <a:lnTo>
                  <a:pt x="86" y="315"/>
                </a:lnTo>
                <a:lnTo>
                  <a:pt x="86" y="315"/>
                </a:lnTo>
                <a:lnTo>
                  <a:pt x="87" y="318"/>
                </a:lnTo>
                <a:lnTo>
                  <a:pt x="88" y="318"/>
                </a:lnTo>
                <a:lnTo>
                  <a:pt x="88" y="318"/>
                </a:lnTo>
                <a:lnTo>
                  <a:pt x="87" y="320"/>
                </a:lnTo>
                <a:lnTo>
                  <a:pt x="87" y="324"/>
                </a:lnTo>
                <a:lnTo>
                  <a:pt x="87" y="324"/>
                </a:lnTo>
                <a:lnTo>
                  <a:pt x="87" y="325"/>
                </a:lnTo>
                <a:lnTo>
                  <a:pt x="88" y="325"/>
                </a:lnTo>
                <a:lnTo>
                  <a:pt x="89" y="327"/>
                </a:lnTo>
                <a:lnTo>
                  <a:pt x="89" y="327"/>
                </a:lnTo>
                <a:lnTo>
                  <a:pt x="89" y="335"/>
                </a:lnTo>
                <a:lnTo>
                  <a:pt x="88" y="343"/>
                </a:lnTo>
                <a:lnTo>
                  <a:pt x="88" y="343"/>
                </a:lnTo>
                <a:lnTo>
                  <a:pt x="89" y="347"/>
                </a:lnTo>
                <a:lnTo>
                  <a:pt x="89" y="347"/>
                </a:lnTo>
                <a:lnTo>
                  <a:pt x="89" y="353"/>
                </a:lnTo>
                <a:lnTo>
                  <a:pt x="89" y="358"/>
                </a:lnTo>
                <a:lnTo>
                  <a:pt x="89" y="358"/>
                </a:lnTo>
                <a:lnTo>
                  <a:pt x="89" y="362"/>
                </a:lnTo>
                <a:lnTo>
                  <a:pt x="89" y="362"/>
                </a:lnTo>
                <a:lnTo>
                  <a:pt x="88" y="364"/>
                </a:lnTo>
                <a:lnTo>
                  <a:pt x="88" y="364"/>
                </a:lnTo>
                <a:lnTo>
                  <a:pt x="89" y="368"/>
                </a:lnTo>
                <a:lnTo>
                  <a:pt x="89" y="368"/>
                </a:lnTo>
                <a:lnTo>
                  <a:pt x="87" y="382"/>
                </a:lnTo>
                <a:lnTo>
                  <a:pt x="87" y="382"/>
                </a:lnTo>
                <a:lnTo>
                  <a:pt x="87" y="382"/>
                </a:lnTo>
                <a:lnTo>
                  <a:pt x="87" y="380"/>
                </a:lnTo>
                <a:lnTo>
                  <a:pt x="87" y="378"/>
                </a:lnTo>
                <a:lnTo>
                  <a:pt x="87" y="378"/>
                </a:lnTo>
                <a:lnTo>
                  <a:pt x="86" y="375"/>
                </a:lnTo>
                <a:lnTo>
                  <a:pt x="86" y="374"/>
                </a:lnTo>
                <a:lnTo>
                  <a:pt x="87" y="374"/>
                </a:lnTo>
                <a:lnTo>
                  <a:pt x="87" y="374"/>
                </a:lnTo>
                <a:lnTo>
                  <a:pt x="87" y="373"/>
                </a:lnTo>
                <a:lnTo>
                  <a:pt x="86" y="372"/>
                </a:lnTo>
                <a:lnTo>
                  <a:pt x="86" y="372"/>
                </a:lnTo>
                <a:lnTo>
                  <a:pt x="86" y="370"/>
                </a:lnTo>
                <a:lnTo>
                  <a:pt x="86" y="370"/>
                </a:lnTo>
                <a:lnTo>
                  <a:pt x="87" y="369"/>
                </a:lnTo>
                <a:lnTo>
                  <a:pt x="87" y="369"/>
                </a:lnTo>
                <a:lnTo>
                  <a:pt x="87" y="369"/>
                </a:lnTo>
                <a:lnTo>
                  <a:pt x="86" y="369"/>
                </a:lnTo>
                <a:lnTo>
                  <a:pt x="86" y="368"/>
                </a:lnTo>
                <a:lnTo>
                  <a:pt x="86" y="367"/>
                </a:lnTo>
                <a:lnTo>
                  <a:pt x="87" y="365"/>
                </a:lnTo>
                <a:lnTo>
                  <a:pt x="87" y="365"/>
                </a:lnTo>
                <a:lnTo>
                  <a:pt x="86" y="365"/>
                </a:lnTo>
                <a:lnTo>
                  <a:pt x="85" y="365"/>
                </a:lnTo>
                <a:lnTo>
                  <a:pt x="85" y="367"/>
                </a:lnTo>
                <a:lnTo>
                  <a:pt x="83" y="367"/>
                </a:lnTo>
                <a:lnTo>
                  <a:pt x="83" y="367"/>
                </a:lnTo>
                <a:lnTo>
                  <a:pt x="83" y="358"/>
                </a:lnTo>
                <a:lnTo>
                  <a:pt x="83" y="358"/>
                </a:lnTo>
                <a:lnTo>
                  <a:pt x="82" y="358"/>
                </a:lnTo>
                <a:lnTo>
                  <a:pt x="82" y="359"/>
                </a:lnTo>
                <a:lnTo>
                  <a:pt x="81" y="359"/>
                </a:lnTo>
                <a:lnTo>
                  <a:pt x="80" y="359"/>
                </a:lnTo>
                <a:lnTo>
                  <a:pt x="80" y="359"/>
                </a:lnTo>
                <a:lnTo>
                  <a:pt x="80" y="357"/>
                </a:lnTo>
                <a:lnTo>
                  <a:pt x="80" y="354"/>
                </a:lnTo>
                <a:lnTo>
                  <a:pt x="80" y="352"/>
                </a:lnTo>
                <a:lnTo>
                  <a:pt x="81" y="349"/>
                </a:lnTo>
                <a:lnTo>
                  <a:pt x="81" y="349"/>
                </a:lnTo>
                <a:lnTo>
                  <a:pt x="80" y="348"/>
                </a:lnTo>
                <a:lnTo>
                  <a:pt x="79" y="349"/>
                </a:lnTo>
                <a:lnTo>
                  <a:pt x="79" y="349"/>
                </a:lnTo>
                <a:lnTo>
                  <a:pt x="79" y="348"/>
                </a:lnTo>
                <a:lnTo>
                  <a:pt x="79" y="347"/>
                </a:lnTo>
                <a:lnTo>
                  <a:pt x="80" y="347"/>
                </a:lnTo>
                <a:lnTo>
                  <a:pt x="79" y="347"/>
                </a:lnTo>
                <a:lnTo>
                  <a:pt x="79" y="347"/>
                </a:lnTo>
                <a:lnTo>
                  <a:pt x="80" y="345"/>
                </a:lnTo>
                <a:lnTo>
                  <a:pt x="80" y="347"/>
                </a:lnTo>
                <a:lnTo>
                  <a:pt x="81" y="347"/>
                </a:lnTo>
                <a:lnTo>
                  <a:pt x="81" y="347"/>
                </a:lnTo>
                <a:lnTo>
                  <a:pt x="80" y="342"/>
                </a:lnTo>
                <a:lnTo>
                  <a:pt x="80" y="335"/>
                </a:lnTo>
                <a:lnTo>
                  <a:pt x="80" y="335"/>
                </a:lnTo>
                <a:lnTo>
                  <a:pt x="80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32"/>
                </a:lnTo>
                <a:lnTo>
                  <a:pt x="80" y="329"/>
                </a:lnTo>
                <a:lnTo>
                  <a:pt x="80" y="325"/>
                </a:lnTo>
                <a:lnTo>
                  <a:pt x="80" y="325"/>
                </a:lnTo>
                <a:lnTo>
                  <a:pt x="80" y="325"/>
                </a:lnTo>
                <a:lnTo>
                  <a:pt x="79" y="324"/>
                </a:lnTo>
                <a:lnTo>
                  <a:pt x="79" y="324"/>
                </a:lnTo>
                <a:lnTo>
                  <a:pt x="79" y="323"/>
                </a:lnTo>
                <a:lnTo>
                  <a:pt x="79" y="323"/>
                </a:lnTo>
                <a:lnTo>
                  <a:pt x="79" y="320"/>
                </a:lnTo>
                <a:lnTo>
                  <a:pt x="80" y="319"/>
                </a:lnTo>
                <a:lnTo>
                  <a:pt x="80" y="319"/>
                </a:lnTo>
                <a:lnTo>
                  <a:pt x="79" y="318"/>
                </a:lnTo>
                <a:lnTo>
                  <a:pt x="79" y="318"/>
                </a:lnTo>
                <a:lnTo>
                  <a:pt x="79" y="318"/>
                </a:lnTo>
                <a:lnTo>
                  <a:pt x="79" y="315"/>
                </a:lnTo>
                <a:lnTo>
                  <a:pt x="79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5"/>
                </a:lnTo>
                <a:lnTo>
                  <a:pt x="77" y="319"/>
                </a:lnTo>
                <a:lnTo>
                  <a:pt x="77" y="319"/>
                </a:lnTo>
                <a:lnTo>
                  <a:pt x="75" y="319"/>
                </a:lnTo>
                <a:lnTo>
                  <a:pt x="75" y="320"/>
                </a:lnTo>
                <a:lnTo>
                  <a:pt x="75" y="320"/>
                </a:lnTo>
                <a:lnTo>
                  <a:pt x="75" y="322"/>
                </a:lnTo>
                <a:lnTo>
                  <a:pt x="75" y="322"/>
                </a:lnTo>
                <a:lnTo>
                  <a:pt x="76" y="320"/>
                </a:lnTo>
                <a:lnTo>
                  <a:pt x="77" y="320"/>
                </a:lnTo>
                <a:lnTo>
                  <a:pt x="77" y="320"/>
                </a:lnTo>
                <a:lnTo>
                  <a:pt x="76" y="330"/>
                </a:lnTo>
                <a:lnTo>
                  <a:pt x="76" y="339"/>
                </a:lnTo>
                <a:lnTo>
                  <a:pt x="76" y="355"/>
                </a:lnTo>
                <a:lnTo>
                  <a:pt x="76" y="355"/>
                </a:lnTo>
                <a:lnTo>
                  <a:pt x="75" y="357"/>
                </a:lnTo>
                <a:lnTo>
                  <a:pt x="74" y="355"/>
                </a:lnTo>
                <a:lnTo>
                  <a:pt x="74" y="355"/>
                </a:lnTo>
                <a:lnTo>
                  <a:pt x="74" y="362"/>
                </a:lnTo>
                <a:lnTo>
                  <a:pt x="74" y="367"/>
                </a:lnTo>
                <a:lnTo>
                  <a:pt x="74" y="367"/>
                </a:lnTo>
                <a:lnTo>
                  <a:pt x="75" y="367"/>
                </a:lnTo>
                <a:lnTo>
                  <a:pt x="75" y="368"/>
                </a:lnTo>
                <a:lnTo>
                  <a:pt x="75" y="368"/>
                </a:lnTo>
                <a:lnTo>
                  <a:pt x="74" y="369"/>
                </a:lnTo>
                <a:lnTo>
                  <a:pt x="74" y="370"/>
                </a:lnTo>
                <a:lnTo>
                  <a:pt x="72" y="370"/>
                </a:lnTo>
                <a:lnTo>
                  <a:pt x="72" y="370"/>
                </a:lnTo>
                <a:lnTo>
                  <a:pt x="72" y="372"/>
                </a:lnTo>
                <a:lnTo>
                  <a:pt x="75" y="372"/>
                </a:lnTo>
                <a:lnTo>
                  <a:pt x="75" y="372"/>
                </a:lnTo>
                <a:lnTo>
                  <a:pt x="74" y="372"/>
                </a:lnTo>
                <a:lnTo>
                  <a:pt x="74" y="373"/>
                </a:lnTo>
                <a:lnTo>
                  <a:pt x="74" y="373"/>
                </a:lnTo>
                <a:lnTo>
                  <a:pt x="72" y="373"/>
                </a:lnTo>
                <a:lnTo>
                  <a:pt x="71" y="372"/>
                </a:lnTo>
                <a:lnTo>
                  <a:pt x="70" y="369"/>
                </a:lnTo>
                <a:lnTo>
                  <a:pt x="70" y="369"/>
                </a:lnTo>
                <a:lnTo>
                  <a:pt x="70" y="368"/>
                </a:lnTo>
                <a:lnTo>
                  <a:pt x="70" y="364"/>
                </a:lnTo>
                <a:lnTo>
                  <a:pt x="70" y="364"/>
                </a:lnTo>
                <a:lnTo>
                  <a:pt x="71" y="364"/>
                </a:lnTo>
                <a:lnTo>
                  <a:pt x="71" y="365"/>
                </a:lnTo>
                <a:lnTo>
                  <a:pt x="71" y="365"/>
                </a:lnTo>
                <a:lnTo>
                  <a:pt x="72" y="367"/>
                </a:lnTo>
                <a:lnTo>
                  <a:pt x="72" y="367"/>
                </a:lnTo>
                <a:lnTo>
                  <a:pt x="72" y="365"/>
                </a:lnTo>
                <a:lnTo>
                  <a:pt x="72" y="363"/>
                </a:lnTo>
                <a:lnTo>
                  <a:pt x="71" y="363"/>
                </a:lnTo>
                <a:lnTo>
                  <a:pt x="70" y="363"/>
                </a:lnTo>
                <a:lnTo>
                  <a:pt x="70" y="363"/>
                </a:lnTo>
                <a:lnTo>
                  <a:pt x="70" y="360"/>
                </a:lnTo>
                <a:lnTo>
                  <a:pt x="70" y="359"/>
                </a:lnTo>
                <a:lnTo>
                  <a:pt x="70" y="358"/>
                </a:lnTo>
                <a:lnTo>
                  <a:pt x="70" y="358"/>
                </a:lnTo>
                <a:lnTo>
                  <a:pt x="71" y="359"/>
                </a:lnTo>
                <a:lnTo>
                  <a:pt x="71" y="360"/>
                </a:lnTo>
                <a:lnTo>
                  <a:pt x="71" y="360"/>
                </a:lnTo>
                <a:lnTo>
                  <a:pt x="72" y="359"/>
                </a:lnTo>
                <a:lnTo>
                  <a:pt x="72" y="358"/>
                </a:lnTo>
                <a:lnTo>
                  <a:pt x="71" y="357"/>
                </a:lnTo>
                <a:lnTo>
                  <a:pt x="70" y="357"/>
                </a:lnTo>
                <a:lnTo>
                  <a:pt x="70" y="357"/>
                </a:lnTo>
                <a:lnTo>
                  <a:pt x="71" y="352"/>
                </a:lnTo>
                <a:lnTo>
                  <a:pt x="71" y="347"/>
                </a:lnTo>
                <a:lnTo>
                  <a:pt x="71" y="347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1" y="340"/>
                </a:lnTo>
                <a:lnTo>
                  <a:pt x="71" y="340"/>
                </a:lnTo>
                <a:lnTo>
                  <a:pt x="71" y="332"/>
                </a:lnTo>
                <a:lnTo>
                  <a:pt x="71" y="328"/>
                </a:lnTo>
                <a:lnTo>
                  <a:pt x="72" y="323"/>
                </a:lnTo>
                <a:lnTo>
                  <a:pt x="72" y="323"/>
                </a:lnTo>
                <a:lnTo>
                  <a:pt x="74" y="324"/>
                </a:lnTo>
                <a:lnTo>
                  <a:pt x="74" y="324"/>
                </a:lnTo>
                <a:lnTo>
                  <a:pt x="74" y="327"/>
                </a:lnTo>
                <a:lnTo>
                  <a:pt x="74" y="327"/>
                </a:lnTo>
                <a:lnTo>
                  <a:pt x="74" y="325"/>
                </a:lnTo>
                <a:lnTo>
                  <a:pt x="74" y="323"/>
                </a:lnTo>
                <a:lnTo>
                  <a:pt x="71" y="322"/>
                </a:lnTo>
                <a:lnTo>
                  <a:pt x="71" y="322"/>
                </a:lnTo>
                <a:lnTo>
                  <a:pt x="72" y="310"/>
                </a:lnTo>
                <a:lnTo>
                  <a:pt x="72" y="300"/>
                </a:lnTo>
                <a:lnTo>
                  <a:pt x="72" y="300"/>
                </a:lnTo>
                <a:lnTo>
                  <a:pt x="74" y="299"/>
                </a:lnTo>
                <a:lnTo>
                  <a:pt x="75" y="300"/>
                </a:lnTo>
                <a:lnTo>
                  <a:pt x="75" y="300"/>
                </a:lnTo>
                <a:lnTo>
                  <a:pt x="74" y="299"/>
                </a:lnTo>
                <a:lnTo>
                  <a:pt x="74" y="298"/>
                </a:lnTo>
                <a:lnTo>
                  <a:pt x="74" y="298"/>
                </a:lnTo>
                <a:lnTo>
                  <a:pt x="74" y="290"/>
                </a:lnTo>
                <a:lnTo>
                  <a:pt x="74" y="283"/>
                </a:lnTo>
                <a:lnTo>
                  <a:pt x="74" y="283"/>
                </a:lnTo>
                <a:lnTo>
                  <a:pt x="74" y="277"/>
                </a:lnTo>
                <a:lnTo>
                  <a:pt x="74" y="277"/>
                </a:lnTo>
                <a:lnTo>
                  <a:pt x="75" y="272"/>
                </a:lnTo>
                <a:lnTo>
                  <a:pt x="75" y="272"/>
                </a:lnTo>
                <a:lnTo>
                  <a:pt x="74" y="268"/>
                </a:lnTo>
                <a:lnTo>
                  <a:pt x="74" y="268"/>
                </a:lnTo>
                <a:lnTo>
                  <a:pt x="75" y="265"/>
                </a:lnTo>
                <a:lnTo>
                  <a:pt x="75" y="265"/>
                </a:lnTo>
                <a:lnTo>
                  <a:pt x="74" y="259"/>
                </a:lnTo>
                <a:lnTo>
                  <a:pt x="74" y="259"/>
                </a:lnTo>
                <a:lnTo>
                  <a:pt x="74" y="258"/>
                </a:lnTo>
                <a:lnTo>
                  <a:pt x="72" y="258"/>
                </a:lnTo>
                <a:lnTo>
                  <a:pt x="72" y="258"/>
                </a:lnTo>
                <a:lnTo>
                  <a:pt x="74" y="255"/>
                </a:lnTo>
                <a:lnTo>
                  <a:pt x="74" y="253"/>
                </a:lnTo>
                <a:lnTo>
                  <a:pt x="74" y="253"/>
                </a:lnTo>
                <a:lnTo>
                  <a:pt x="74" y="252"/>
                </a:lnTo>
                <a:lnTo>
                  <a:pt x="74" y="250"/>
                </a:lnTo>
                <a:lnTo>
                  <a:pt x="72" y="249"/>
                </a:lnTo>
                <a:lnTo>
                  <a:pt x="72" y="249"/>
                </a:lnTo>
                <a:lnTo>
                  <a:pt x="74" y="248"/>
                </a:lnTo>
                <a:lnTo>
                  <a:pt x="74" y="245"/>
                </a:lnTo>
                <a:lnTo>
                  <a:pt x="74" y="245"/>
                </a:lnTo>
                <a:lnTo>
                  <a:pt x="74" y="247"/>
                </a:lnTo>
                <a:lnTo>
                  <a:pt x="74" y="247"/>
                </a:lnTo>
                <a:lnTo>
                  <a:pt x="74" y="247"/>
                </a:lnTo>
                <a:lnTo>
                  <a:pt x="72" y="247"/>
                </a:lnTo>
                <a:lnTo>
                  <a:pt x="72" y="245"/>
                </a:lnTo>
                <a:lnTo>
                  <a:pt x="72" y="244"/>
                </a:lnTo>
                <a:lnTo>
                  <a:pt x="72" y="244"/>
                </a:lnTo>
                <a:lnTo>
                  <a:pt x="72" y="233"/>
                </a:lnTo>
                <a:lnTo>
                  <a:pt x="74" y="220"/>
                </a:lnTo>
                <a:lnTo>
                  <a:pt x="74" y="220"/>
                </a:lnTo>
                <a:lnTo>
                  <a:pt x="74" y="208"/>
                </a:lnTo>
                <a:lnTo>
                  <a:pt x="74" y="208"/>
                </a:lnTo>
                <a:lnTo>
                  <a:pt x="75" y="205"/>
                </a:lnTo>
                <a:lnTo>
                  <a:pt x="75" y="205"/>
                </a:lnTo>
                <a:lnTo>
                  <a:pt x="74" y="201"/>
                </a:lnTo>
                <a:lnTo>
                  <a:pt x="74" y="200"/>
                </a:lnTo>
                <a:lnTo>
                  <a:pt x="75" y="199"/>
                </a:lnTo>
                <a:lnTo>
                  <a:pt x="75" y="199"/>
                </a:lnTo>
                <a:lnTo>
                  <a:pt x="74" y="198"/>
                </a:lnTo>
                <a:lnTo>
                  <a:pt x="74" y="195"/>
                </a:lnTo>
                <a:lnTo>
                  <a:pt x="74" y="191"/>
                </a:lnTo>
                <a:lnTo>
                  <a:pt x="74" y="191"/>
                </a:lnTo>
                <a:lnTo>
                  <a:pt x="75" y="194"/>
                </a:lnTo>
                <a:lnTo>
                  <a:pt x="75" y="194"/>
                </a:lnTo>
                <a:lnTo>
                  <a:pt x="75" y="193"/>
                </a:lnTo>
                <a:lnTo>
                  <a:pt x="75" y="193"/>
                </a:lnTo>
                <a:lnTo>
                  <a:pt x="75" y="191"/>
                </a:lnTo>
                <a:lnTo>
                  <a:pt x="74" y="191"/>
                </a:lnTo>
                <a:lnTo>
                  <a:pt x="74" y="191"/>
                </a:lnTo>
                <a:lnTo>
                  <a:pt x="75" y="189"/>
                </a:lnTo>
                <a:lnTo>
                  <a:pt x="75" y="186"/>
                </a:lnTo>
                <a:lnTo>
                  <a:pt x="75" y="186"/>
                </a:lnTo>
                <a:lnTo>
                  <a:pt x="75" y="186"/>
                </a:lnTo>
                <a:lnTo>
                  <a:pt x="75" y="188"/>
                </a:lnTo>
                <a:lnTo>
                  <a:pt x="75" y="188"/>
                </a:lnTo>
                <a:lnTo>
                  <a:pt x="74" y="185"/>
                </a:lnTo>
                <a:lnTo>
                  <a:pt x="74" y="183"/>
                </a:lnTo>
                <a:lnTo>
                  <a:pt x="74" y="176"/>
                </a:lnTo>
                <a:lnTo>
                  <a:pt x="74" y="176"/>
                </a:lnTo>
                <a:lnTo>
                  <a:pt x="76" y="173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68"/>
                </a:lnTo>
                <a:lnTo>
                  <a:pt x="74" y="166"/>
                </a:lnTo>
                <a:lnTo>
                  <a:pt x="74" y="165"/>
                </a:lnTo>
                <a:lnTo>
                  <a:pt x="74" y="163"/>
                </a:lnTo>
                <a:lnTo>
                  <a:pt x="74" y="163"/>
                </a:lnTo>
                <a:lnTo>
                  <a:pt x="75" y="155"/>
                </a:lnTo>
                <a:lnTo>
                  <a:pt x="75" y="155"/>
                </a:lnTo>
                <a:lnTo>
                  <a:pt x="75" y="156"/>
                </a:lnTo>
                <a:lnTo>
                  <a:pt x="75" y="156"/>
                </a:lnTo>
                <a:lnTo>
                  <a:pt x="75" y="156"/>
                </a:lnTo>
                <a:lnTo>
                  <a:pt x="76" y="156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3"/>
                </a:lnTo>
                <a:lnTo>
                  <a:pt x="75" y="153"/>
                </a:lnTo>
                <a:lnTo>
                  <a:pt x="75" y="153"/>
                </a:lnTo>
                <a:lnTo>
                  <a:pt x="74" y="149"/>
                </a:lnTo>
                <a:lnTo>
                  <a:pt x="74" y="145"/>
                </a:lnTo>
                <a:lnTo>
                  <a:pt x="74" y="139"/>
                </a:lnTo>
                <a:lnTo>
                  <a:pt x="74" y="139"/>
                </a:lnTo>
                <a:lnTo>
                  <a:pt x="75" y="139"/>
                </a:lnTo>
                <a:lnTo>
                  <a:pt x="75" y="138"/>
                </a:lnTo>
                <a:lnTo>
                  <a:pt x="76" y="136"/>
                </a:lnTo>
                <a:lnTo>
                  <a:pt x="75" y="135"/>
                </a:lnTo>
                <a:lnTo>
                  <a:pt x="75" y="135"/>
                </a:lnTo>
                <a:lnTo>
                  <a:pt x="74" y="135"/>
                </a:lnTo>
                <a:lnTo>
                  <a:pt x="75" y="136"/>
                </a:lnTo>
                <a:lnTo>
                  <a:pt x="75" y="138"/>
                </a:lnTo>
                <a:lnTo>
                  <a:pt x="74" y="138"/>
                </a:lnTo>
                <a:lnTo>
                  <a:pt x="74" y="138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4" y="118"/>
                </a:lnTo>
                <a:lnTo>
                  <a:pt x="74" y="118"/>
                </a:lnTo>
                <a:lnTo>
                  <a:pt x="74" y="110"/>
                </a:lnTo>
                <a:lnTo>
                  <a:pt x="74" y="110"/>
                </a:lnTo>
                <a:lnTo>
                  <a:pt x="75" y="104"/>
                </a:lnTo>
                <a:lnTo>
                  <a:pt x="75" y="96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5" y="83"/>
                </a:lnTo>
                <a:lnTo>
                  <a:pt x="75" y="73"/>
                </a:lnTo>
                <a:lnTo>
                  <a:pt x="75" y="73"/>
                </a:lnTo>
                <a:lnTo>
                  <a:pt x="74" y="66"/>
                </a:lnTo>
                <a:lnTo>
                  <a:pt x="74" y="66"/>
                </a:lnTo>
                <a:lnTo>
                  <a:pt x="74" y="55"/>
                </a:lnTo>
                <a:lnTo>
                  <a:pt x="74" y="55"/>
                </a:lnTo>
                <a:lnTo>
                  <a:pt x="74" y="41"/>
                </a:lnTo>
                <a:lnTo>
                  <a:pt x="74" y="41"/>
                </a:lnTo>
                <a:lnTo>
                  <a:pt x="74" y="39"/>
                </a:lnTo>
                <a:lnTo>
                  <a:pt x="74" y="39"/>
                </a:lnTo>
                <a:lnTo>
                  <a:pt x="74" y="36"/>
                </a:lnTo>
                <a:lnTo>
                  <a:pt x="74" y="36"/>
                </a:lnTo>
                <a:lnTo>
                  <a:pt x="74" y="34"/>
                </a:lnTo>
                <a:lnTo>
                  <a:pt x="74" y="33"/>
                </a:lnTo>
                <a:lnTo>
                  <a:pt x="72" y="31"/>
                </a:lnTo>
                <a:lnTo>
                  <a:pt x="72" y="31"/>
                </a:lnTo>
                <a:lnTo>
                  <a:pt x="72" y="16"/>
                </a:lnTo>
                <a:lnTo>
                  <a:pt x="72" y="16"/>
                </a:lnTo>
                <a:lnTo>
                  <a:pt x="75" y="16"/>
                </a:lnTo>
                <a:lnTo>
                  <a:pt x="75" y="21"/>
                </a:lnTo>
                <a:lnTo>
                  <a:pt x="75" y="21"/>
                </a:lnTo>
                <a:lnTo>
                  <a:pt x="75" y="23"/>
                </a:lnTo>
                <a:lnTo>
                  <a:pt x="76" y="23"/>
                </a:lnTo>
                <a:lnTo>
                  <a:pt x="79" y="23"/>
                </a:lnTo>
                <a:lnTo>
                  <a:pt x="79" y="23"/>
                </a:lnTo>
                <a:lnTo>
                  <a:pt x="77" y="21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77" y="18"/>
                </a:lnTo>
                <a:lnTo>
                  <a:pt x="77" y="18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close/>
                <a:moveTo>
                  <a:pt x="74" y="328"/>
                </a:moveTo>
                <a:lnTo>
                  <a:pt x="74" y="328"/>
                </a:lnTo>
                <a:lnTo>
                  <a:pt x="72" y="329"/>
                </a:lnTo>
                <a:lnTo>
                  <a:pt x="72" y="330"/>
                </a:lnTo>
                <a:lnTo>
                  <a:pt x="74" y="332"/>
                </a:lnTo>
                <a:lnTo>
                  <a:pt x="74" y="332"/>
                </a:lnTo>
                <a:lnTo>
                  <a:pt x="75" y="329"/>
                </a:lnTo>
                <a:lnTo>
                  <a:pt x="75" y="329"/>
                </a:lnTo>
                <a:lnTo>
                  <a:pt x="74" y="328"/>
                </a:lnTo>
                <a:lnTo>
                  <a:pt x="74" y="328"/>
                </a:lnTo>
                <a:close/>
                <a:moveTo>
                  <a:pt x="82" y="353"/>
                </a:moveTo>
                <a:lnTo>
                  <a:pt x="82" y="353"/>
                </a:lnTo>
                <a:lnTo>
                  <a:pt x="81" y="357"/>
                </a:lnTo>
                <a:lnTo>
                  <a:pt x="81" y="357"/>
                </a:lnTo>
                <a:lnTo>
                  <a:pt x="82" y="357"/>
                </a:lnTo>
                <a:lnTo>
                  <a:pt x="83" y="355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2" y="353"/>
                </a:lnTo>
                <a:lnTo>
                  <a:pt x="82" y="353"/>
                </a:lnTo>
                <a:close/>
                <a:moveTo>
                  <a:pt x="88" y="347"/>
                </a:moveTo>
                <a:lnTo>
                  <a:pt x="88" y="347"/>
                </a:lnTo>
                <a:lnTo>
                  <a:pt x="88" y="348"/>
                </a:lnTo>
                <a:lnTo>
                  <a:pt x="87" y="349"/>
                </a:lnTo>
                <a:lnTo>
                  <a:pt x="87" y="352"/>
                </a:lnTo>
                <a:lnTo>
                  <a:pt x="87" y="352"/>
                </a:lnTo>
                <a:lnTo>
                  <a:pt x="88" y="350"/>
                </a:lnTo>
                <a:lnTo>
                  <a:pt x="88" y="347"/>
                </a:lnTo>
                <a:lnTo>
                  <a:pt x="88" y="347"/>
                </a:lnTo>
                <a:close/>
                <a:moveTo>
                  <a:pt x="87" y="327"/>
                </a:moveTo>
                <a:lnTo>
                  <a:pt x="87" y="327"/>
                </a:lnTo>
                <a:lnTo>
                  <a:pt x="87" y="330"/>
                </a:lnTo>
                <a:lnTo>
                  <a:pt x="87" y="332"/>
                </a:lnTo>
                <a:lnTo>
                  <a:pt x="88" y="332"/>
                </a:lnTo>
                <a:lnTo>
                  <a:pt x="88" y="332"/>
                </a:lnTo>
                <a:lnTo>
                  <a:pt x="88" y="329"/>
                </a:lnTo>
                <a:lnTo>
                  <a:pt x="88" y="328"/>
                </a:lnTo>
                <a:lnTo>
                  <a:pt x="87" y="327"/>
                </a:lnTo>
                <a:lnTo>
                  <a:pt x="87" y="327"/>
                </a:lnTo>
                <a:close/>
                <a:moveTo>
                  <a:pt x="75" y="312"/>
                </a:moveTo>
                <a:lnTo>
                  <a:pt x="75" y="312"/>
                </a:lnTo>
                <a:lnTo>
                  <a:pt x="75" y="313"/>
                </a:lnTo>
                <a:lnTo>
                  <a:pt x="75" y="314"/>
                </a:lnTo>
                <a:lnTo>
                  <a:pt x="75" y="315"/>
                </a:lnTo>
                <a:lnTo>
                  <a:pt x="76" y="315"/>
                </a:lnTo>
                <a:lnTo>
                  <a:pt x="76" y="315"/>
                </a:lnTo>
                <a:lnTo>
                  <a:pt x="75" y="315"/>
                </a:lnTo>
                <a:lnTo>
                  <a:pt x="75" y="314"/>
                </a:lnTo>
                <a:lnTo>
                  <a:pt x="75" y="312"/>
                </a:lnTo>
                <a:lnTo>
                  <a:pt x="75" y="312"/>
                </a:lnTo>
                <a:lnTo>
                  <a:pt x="75" y="312"/>
                </a:lnTo>
                <a:close/>
                <a:moveTo>
                  <a:pt x="86" y="270"/>
                </a:moveTo>
                <a:lnTo>
                  <a:pt x="86" y="270"/>
                </a:lnTo>
                <a:lnTo>
                  <a:pt x="85" y="273"/>
                </a:lnTo>
                <a:lnTo>
                  <a:pt x="86" y="275"/>
                </a:lnTo>
                <a:lnTo>
                  <a:pt x="86" y="275"/>
                </a:lnTo>
                <a:lnTo>
                  <a:pt x="87" y="273"/>
                </a:lnTo>
                <a:lnTo>
                  <a:pt x="86" y="272"/>
                </a:lnTo>
                <a:lnTo>
                  <a:pt x="86" y="270"/>
                </a:lnTo>
                <a:lnTo>
                  <a:pt x="86" y="270"/>
                </a:lnTo>
                <a:close/>
                <a:moveTo>
                  <a:pt x="85" y="253"/>
                </a:moveTo>
                <a:lnTo>
                  <a:pt x="85" y="253"/>
                </a:lnTo>
                <a:lnTo>
                  <a:pt x="85" y="253"/>
                </a:lnTo>
                <a:lnTo>
                  <a:pt x="85" y="254"/>
                </a:lnTo>
                <a:lnTo>
                  <a:pt x="86" y="254"/>
                </a:lnTo>
                <a:lnTo>
                  <a:pt x="86" y="249"/>
                </a:lnTo>
                <a:lnTo>
                  <a:pt x="86" y="249"/>
                </a:lnTo>
                <a:lnTo>
                  <a:pt x="85" y="249"/>
                </a:lnTo>
                <a:lnTo>
                  <a:pt x="85" y="250"/>
                </a:lnTo>
                <a:lnTo>
                  <a:pt x="85" y="253"/>
                </a:lnTo>
                <a:lnTo>
                  <a:pt x="85" y="253"/>
                </a:lnTo>
                <a:close/>
                <a:moveTo>
                  <a:pt x="81" y="180"/>
                </a:moveTo>
                <a:lnTo>
                  <a:pt x="81" y="180"/>
                </a:lnTo>
                <a:lnTo>
                  <a:pt x="81" y="181"/>
                </a:lnTo>
                <a:lnTo>
                  <a:pt x="82" y="183"/>
                </a:lnTo>
                <a:lnTo>
                  <a:pt x="82" y="183"/>
                </a:lnTo>
                <a:lnTo>
                  <a:pt x="82" y="180"/>
                </a:lnTo>
                <a:lnTo>
                  <a:pt x="81" y="180"/>
                </a:lnTo>
                <a:lnTo>
                  <a:pt x="81" y="180"/>
                </a:lnTo>
                <a:close/>
                <a:moveTo>
                  <a:pt x="75" y="176"/>
                </a:moveTo>
                <a:lnTo>
                  <a:pt x="75" y="176"/>
                </a:lnTo>
                <a:lnTo>
                  <a:pt x="75" y="181"/>
                </a:lnTo>
                <a:lnTo>
                  <a:pt x="75" y="184"/>
                </a:lnTo>
                <a:lnTo>
                  <a:pt x="76" y="185"/>
                </a:lnTo>
                <a:lnTo>
                  <a:pt x="76" y="185"/>
                </a:lnTo>
                <a:lnTo>
                  <a:pt x="76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1"/>
                </a:lnTo>
                <a:lnTo>
                  <a:pt x="76" y="179"/>
                </a:lnTo>
                <a:lnTo>
                  <a:pt x="77" y="178"/>
                </a:lnTo>
                <a:lnTo>
                  <a:pt x="75" y="176"/>
                </a:lnTo>
                <a:lnTo>
                  <a:pt x="75" y="176"/>
                </a:lnTo>
                <a:close/>
                <a:moveTo>
                  <a:pt x="75" y="164"/>
                </a:moveTo>
                <a:lnTo>
                  <a:pt x="75" y="164"/>
                </a:lnTo>
                <a:lnTo>
                  <a:pt x="74" y="166"/>
                </a:lnTo>
                <a:lnTo>
                  <a:pt x="75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5"/>
                </a:lnTo>
                <a:lnTo>
                  <a:pt x="75" y="164"/>
                </a:lnTo>
                <a:lnTo>
                  <a:pt x="75" y="164"/>
                </a:lnTo>
                <a:close/>
                <a:moveTo>
                  <a:pt x="76" y="163"/>
                </a:moveTo>
                <a:lnTo>
                  <a:pt x="76" y="163"/>
                </a:lnTo>
                <a:lnTo>
                  <a:pt x="76" y="160"/>
                </a:lnTo>
                <a:lnTo>
                  <a:pt x="77" y="159"/>
                </a:lnTo>
                <a:lnTo>
                  <a:pt x="77" y="159"/>
                </a:lnTo>
                <a:lnTo>
                  <a:pt x="76" y="159"/>
                </a:lnTo>
                <a:lnTo>
                  <a:pt x="75" y="160"/>
                </a:lnTo>
                <a:lnTo>
                  <a:pt x="75" y="161"/>
                </a:lnTo>
                <a:lnTo>
                  <a:pt x="76" y="163"/>
                </a:lnTo>
                <a:lnTo>
                  <a:pt x="76" y="163"/>
                </a:lnTo>
                <a:close/>
                <a:moveTo>
                  <a:pt x="89" y="136"/>
                </a:moveTo>
                <a:lnTo>
                  <a:pt x="89" y="139"/>
                </a:lnTo>
                <a:lnTo>
                  <a:pt x="89" y="139"/>
                </a:lnTo>
                <a:lnTo>
                  <a:pt x="91" y="139"/>
                </a:lnTo>
                <a:lnTo>
                  <a:pt x="91" y="138"/>
                </a:lnTo>
                <a:lnTo>
                  <a:pt x="91" y="136"/>
                </a:lnTo>
                <a:lnTo>
                  <a:pt x="89" y="136"/>
                </a:lnTo>
                <a:lnTo>
                  <a:pt x="89" y="136"/>
                </a:lnTo>
                <a:close/>
                <a:moveTo>
                  <a:pt x="89" y="128"/>
                </a:moveTo>
                <a:lnTo>
                  <a:pt x="89" y="128"/>
                </a:lnTo>
                <a:lnTo>
                  <a:pt x="89" y="129"/>
                </a:lnTo>
                <a:lnTo>
                  <a:pt x="88" y="130"/>
                </a:lnTo>
                <a:lnTo>
                  <a:pt x="87" y="131"/>
                </a:lnTo>
                <a:lnTo>
                  <a:pt x="87" y="133"/>
                </a:lnTo>
                <a:lnTo>
                  <a:pt x="87" y="133"/>
                </a:lnTo>
                <a:lnTo>
                  <a:pt x="88" y="133"/>
                </a:lnTo>
                <a:lnTo>
                  <a:pt x="88" y="131"/>
                </a:lnTo>
                <a:lnTo>
                  <a:pt x="89" y="130"/>
                </a:lnTo>
                <a:lnTo>
                  <a:pt x="89" y="130"/>
                </a:lnTo>
                <a:lnTo>
                  <a:pt x="91" y="130"/>
                </a:lnTo>
                <a:lnTo>
                  <a:pt x="91" y="130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1" y="129"/>
                </a:lnTo>
                <a:lnTo>
                  <a:pt x="89" y="128"/>
                </a:lnTo>
                <a:lnTo>
                  <a:pt x="89" y="128"/>
                </a:lnTo>
                <a:close/>
                <a:moveTo>
                  <a:pt x="95" y="109"/>
                </a:moveTo>
                <a:lnTo>
                  <a:pt x="95" y="106"/>
                </a:lnTo>
                <a:lnTo>
                  <a:pt x="95" y="106"/>
                </a:lnTo>
                <a:lnTo>
                  <a:pt x="94" y="106"/>
                </a:lnTo>
                <a:lnTo>
                  <a:pt x="93" y="108"/>
                </a:lnTo>
                <a:lnTo>
                  <a:pt x="94" y="109"/>
                </a:lnTo>
                <a:lnTo>
                  <a:pt x="95" y="109"/>
                </a:lnTo>
                <a:lnTo>
                  <a:pt x="95" y="109"/>
                </a:lnTo>
                <a:close/>
                <a:moveTo>
                  <a:pt x="89" y="105"/>
                </a:moveTo>
                <a:lnTo>
                  <a:pt x="89" y="105"/>
                </a:lnTo>
                <a:lnTo>
                  <a:pt x="89" y="108"/>
                </a:lnTo>
                <a:lnTo>
                  <a:pt x="91" y="109"/>
                </a:lnTo>
                <a:lnTo>
                  <a:pt x="91" y="109"/>
                </a:lnTo>
                <a:lnTo>
                  <a:pt x="92" y="108"/>
                </a:lnTo>
                <a:lnTo>
                  <a:pt x="92" y="108"/>
                </a:lnTo>
                <a:lnTo>
                  <a:pt x="91" y="105"/>
                </a:lnTo>
                <a:lnTo>
                  <a:pt x="89" y="105"/>
                </a:lnTo>
                <a:lnTo>
                  <a:pt x="89" y="105"/>
                </a:lnTo>
                <a:close/>
                <a:moveTo>
                  <a:pt x="94" y="74"/>
                </a:moveTo>
                <a:lnTo>
                  <a:pt x="94" y="74"/>
                </a:lnTo>
                <a:lnTo>
                  <a:pt x="97" y="73"/>
                </a:lnTo>
                <a:lnTo>
                  <a:pt x="98" y="70"/>
                </a:lnTo>
                <a:lnTo>
                  <a:pt x="98" y="70"/>
                </a:lnTo>
                <a:lnTo>
                  <a:pt x="97" y="70"/>
                </a:lnTo>
                <a:lnTo>
                  <a:pt x="97" y="71"/>
                </a:lnTo>
                <a:lnTo>
                  <a:pt x="95" y="73"/>
                </a:lnTo>
                <a:lnTo>
                  <a:pt x="95" y="73"/>
                </a:lnTo>
                <a:lnTo>
                  <a:pt x="94" y="73"/>
                </a:lnTo>
                <a:lnTo>
                  <a:pt x="94" y="73"/>
                </a:lnTo>
                <a:lnTo>
                  <a:pt x="94" y="74"/>
                </a:lnTo>
                <a:lnTo>
                  <a:pt x="94" y="74"/>
                </a:lnTo>
                <a:lnTo>
                  <a:pt x="93" y="76"/>
                </a:lnTo>
                <a:lnTo>
                  <a:pt x="93" y="76"/>
                </a:lnTo>
                <a:lnTo>
                  <a:pt x="94" y="76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close/>
                <a:moveTo>
                  <a:pt x="97" y="78"/>
                </a:moveTo>
                <a:lnTo>
                  <a:pt x="97" y="81"/>
                </a:lnTo>
                <a:lnTo>
                  <a:pt x="97" y="81"/>
                </a:lnTo>
                <a:lnTo>
                  <a:pt x="97" y="81"/>
                </a:lnTo>
                <a:lnTo>
                  <a:pt x="98" y="80"/>
                </a:lnTo>
                <a:lnTo>
                  <a:pt x="97" y="79"/>
                </a:lnTo>
                <a:lnTo>
                  <a:pt x="97" y="78"/>
                </a:lnTo>
                <a:lnTo>
                  <a:pt x="97" y="78"/>
                </a:lnTo>
                <a:close/>
                <a:moveTo>
                  <a:pt x="92" y="84"/>
                </a:moveTo>
                <a:lnTo>
                  <a:pt x="92" y="84"/>
                </a:lnTo>
                <a:lnTo>
                  <a:pt x="93" y="83"/>
                </a:lnTo>
                <a:lnTo>
                  <a:pt x="94" y="81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4" y="79"/>
                </a:lnTo>
                <a:lnTo>
                  <a:pt x="93" y="79"/>
                </a:lnTo>
                <a:lnTo>
                  <a:pt x="93" y="78"/>
                </a:lnTo>
                <a:lnTo>
                  <a:pt x="93" y="78"/>
                </a:lnTo>
                <a:lnTo>
                  <a:pt x="93" y="80"/>
                </a:lnTo>
                <a:lnTo>
                  <a:pt x="92" y="84"/>
                </a:lnTo>
                <a:lnTo>
                  <a:pt x="92" y="84"/>
                </a:lnTo>
                <a:close/>
                <a:moveTo>
                  <a:pt x="97" y="89"/>
                </a:moveTo>
                <a:lnTo>
                  <a:pt x="97" y="89"/>
                </a:lnTo>
                <a:lnTo>
                  <a:pt x="97" y="86"/>
                </a:lnTo>
                <a:lnTo>
                  <a:pt x="97" y="85"/>
                </a:lnTo>
                <a:lnTo>
                  <a:pt x="97" y="85"/>
                </a:lnTo>
                <a:lnTo>
                  <a:pt x="97" y="84"/>
                </a:lnTo>
                <a:lnTo>
                  <a:pt x="97" y="83"/>
                </a:lnTo>
                <a:lnTo>
                  <a:pt x="95" y="83"/>
                </a:lnTo>
                <a:lnTo>
                  <a:pt x="95" y="83"/>
                </a:lnTo>
                <a:lnTo>
                  <a:pt x="95" y="85"/>
                </a:lnTo>
                <a:lnTo>
                  <a:pt x="95" y="88"/>
                </a:lnTo>
                <a:lnTo>
                  <a:pt x="97" y="89"/>
                </a:lnTo>
                <a:lnTo>
                  <a:pt x="97" y="89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5"/>
                </a:lnTo>
                <a:lnTo>
                  <a:pt x="94" y="95"/>
                </a:lnTo>
                <a:lnTo>
                  <a:pt x="94" y="95"/>
                </a:lnTo>
                <a:lnTo>
                  <a:pt x="94" y="96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79" y="36"/>
                </a:moveTo>
                <a:lnTo>
                  <a:pt x="79" y="36"/>
                </a:lnTo>
                <a:lnTo>
                  <a:pt x="77" y="36"/>
                </a:lnTo>
                <a:lnTo>
                  <a:pt x="76" y="38"/>
                </a:lnTo>
                <a:lnTo>
                  <a:pt x="76" y="38"/>
                </a:lnTo>
                <a:lnTo>
                  <a:pt x="79" y="39"/>
                </a:lnTo>
                <a:lnTo>
                  <a:pt x="80" y="39"/>
                </a:lnTo>
                <a:lnTo>
                  <a:pt x="80" y="39"/>
                </a:lnTo>
                <a:lnTo>
                  <a:pt x="80" y="38"/>
                </a:lnTo>
                <a:lnTo>
                  <a:pt x="79" y="36"/>
                </a:lnTo>
                <a:lnTo>
                  <a:pt x="79" y="36"/>
                </a:lnTo>
                <a:close/>
                <a:moveTo>
                  <a:pt x="76" y="28"/>
                </a:moveTo>
                <a:lnTo>
                  <a:pt x="76" y="28"/>
                </a:lnTo>
                <a:lnTo>
                  <a:pt x="75" y="29"/>
                </a:lnTo>
                <a:lnTo>
                  <a:pt x="75" y="29"/>
                </a:lnTo>
                <a:lnTo>
                  <a:pt x="75" y="28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4" y="30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76" y="31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close/>
                <a:moveTo>
                  <a:pt x="75" y="392"/>
                </a:moveTo>
                <a:lnTo>
                  <a:pt x="75" y="392"/>
                </a:lnTo>
                <a:lnTo>
                  <a:pt x="75" y="395"/>
                </a:lnTo>
                <a:lnTo>
                  <a:pt x="77" y="398"/>
                </a:lnTo>
                <a:lnTo>
                  <a:pt x="77" y="398"/>
                </a:lnTo>
                <a:lnTo>
                  <a:pt x="74" y="402"/>
                </a:lnTo>
                <a:lnTo>
                  <a:pt x="74" y="402"/>
                </a:lnTo>
                <a:lnTo>
                  <a:pt x="71" y="399"/>
                </a:lnTo>
                <a:lnTo>
                  <a:pt x="70" y="395"/>
                </a:lnTo>
                <a:lnTo>
                  <a:pt x="70" y="395"/>
                </a:lnTo>
                <a:lnTo>
                  <a:pt x="71" y="397"/>
                </a:lnTo>
                <a:lnTo>
                  <a:pt x="72" y="399"/>
                </a:lnTo>
                <a:lnTo>
                  <a:pt x="72" y="399"/>
                </a:lnTo>
                <a:lnTo>
                  <a:pt x="74" y="399"/>
                </a:lnTo>
                <a:lnTo>
                  <a:pt x="74" y="398"/>
                </a:lnTo>
                <a:lnTo>
                  <a:pt x="74" y="398"/>
                </a:lnTo>
                <a:lnTo>
                  <a:pt x="71" y="395"/>
                </a:lnTo>
                <a:lnTo>
                  <a:pt x="70" y="393"/>
                </a:lnTo>
                <a:lnTo>
                  <a:pt x="70" y="390"/>
                </a:lnTo>
                <a:lnTo>
                  <a:pt x="71" y="389"/>
                </a:lnTo>
                <a:lnTo>
                  <a:pt x="72" y="389"/>
                </a:lnTo>
                <a:lnTo>
                  <a:pt x="72" y="389"/>
                </a:lnTo>
                <a:lnTo>
                  <a:pt x="71" y="390"/>
                </a:lnTo>
                <a:lnTo>
                  <a:pt x="72" y="392"/>
                </a:lnTo>
                <a:lnTo>
                  <a:pt x="72" y="392"/>
                </a:lnTo>
                <a:lnTo>
                  <a:pt x="74" y="389"/>
                </a:lnTo>
                <a:lnTo>
                  <a:pt x="72" y="387"/>
                </a:lnTo>
                <a:lnTo>
                  <a:pt x="72" y="384"/>
                </a:lnTo>
                <a:lnTo>
                  <a:pt x="74" y="383"/>
                </a:lnTo>
                <a:lnTo>
                  <a:pt x="71" y="383"/>
                </a:lnTo>
                <a:lnTo>
                  <a:pt x="71" y="383"/>
                </a:lnTo>
                <a:lnTo>
                  <a:pt x="71" y="385"/>
                </a:lnTo>
                <a:lnTo>
                  <a:pt x="71" y="388"/>
                </a:lnTo>
                <a:lnTo>
                  <a:pt x="71" y="388"/>
                </a:lnTo>
                <a:lnTo>
                  <a:pt x="70" y="388"/>
                </a:lnTo>
                <a:lnTo>
                  <a:pt x="69" y="385"/>
                </a:lnTo>
                <a:lnTo>
                  <a:pt x="70" y="383"/>
                </a:lnTo>
                <a:lnTo>
                  <a:pt x="70" y="382"/>
                </a:lnTo>
                <a:lnTo>
                  <a:pt x="70" y="382"/>
                </a:lnTo>
                <a:lnTo>
                  <a:pt x="70" y="379"/>
                </a:lnTo>
                <a:lnTo>
                  <a:pt x="71" y="377"/>
                </a:lnTo>
                <a:lnTo>
                  <a:pt x="71" y="377"/>
                </a:lnTo>
                <a:lnTo>
                  <a:pt x="71" y="378"/>
                </a:lnTo>
                <a:lnTo>
                  <a:pt x="72" y="379"/>
                </a:lnTo>
                <a:lnTo>
                  <a:pt x="72" y="379"/>
                </a:lnTo>
                <a:lnTo>
                  <a:pt x="72" y="380"/>
                </a:lnTo>
                <a:lnTo>
                  <a:pt x="71" y="380"/>
                </a:lnTo>
                <a:lnTo>
                  <a:pt x="71" y="382"/>
                </a:lnTo>
                <a:lnTo>
                  <a:pt x="71" y="382"/>
                </a:lnTo>
                <a:lnTo>
                  <a:pt x="72" y="382"/>
                </a:lnTo>
                <a:lnTo>
                  <a:pt x="72" y="383"/>
                </a:lnTo>
                <a:lnTo>
                  <a:pt x="72" y="383"/>
                </a:lnTo>
                <a:lnTo>
                  <a:pt x="74" y="382"/>
                </a:lnTo>
                <a:lnTo>
                  <a:pt x="74" y="380"/>
                </a:lnTo>
                <a:lnTo>
                  <a:pt x="74" y="380"/>
                </a:lnTo>
                <a:lnTo>
                  <a:pt x="75" y="380"/>
                </a:lnTo>
                <a:lnTo>
                  <a:pt x="76" y="382"/>
                </a:lnTo>
                <a:lnTo>
                  <a:pt x="76" y="385"/>
                </a:lnTo>
                <a:lnTo>
                  <a:pt x="76" y="385"/>
                </a:lnTo>
                <a:lnTo>
                  <a:pt x="75" y="389"/>
                </a:lnTo>
                <a:lnTo>
                  <a:pt x="75" y="392"/>
                </a:lnTo>
                <a:lnTo>
                  <a:pt x="75" y="392"/>
                </a:lnTo>
                <a:close/>
                <a:moveTo>
                  <a:pt x="82" y="392"/>
                </a:moveTo>
                <a:lnTo>
                  <a:pt x="82" y="393"/>
                </a:lnTo>
                <a:lnTo>
                  <a:pt x="82" y="393"/>
                </a:lnTo>
                <a:lnTo>
                  <a:pt x="81" y="393"/>
                </a:lnTo>
                <a:lnTo>
                  <a:pt x="81" y="393"/>
                </a:lnTo>
                <a:lnTo>
                  <a:pt x="80" y="394"/>
                </a:lnTo>
                <a:lnTo>
                  <a:pt x="80" y="394"/>
                </a:lnTo>
                <a:lnTo>
                  <a:pt x="80" y="394"/>
                </a:lnTo>
                <a:lnTo>
                  <a:pt x="80" y="392"/>
                </a:lnTo>
                <a:lnTo>
                  <a:pt x="82" y="392"/>
                </a:lnTo>
                <a:lnTo>
                  <a:pt x="82" y="392"/>
                </a:lnTo>
                <a:close/>
                <a:moveTo>
                  <a:pt x="79" y="382"/>
                </a:moveTo>
                <a:lnTo>
                  <a:pt x="79" y="382"/>
                </a:lnTo>
                <a:lnTo>
                  <a:pt x="80" y="378"/>
                </a:lnTo>
                <a:lnTo>
                  <a:pt x="80" y="378"/>
                </a:lnTo>
                <a:lnTo>
                  <a:pt x="80" y="380"/>
                </a:lnTo>
                <a:lnTo>
                  <a:pt x="80" y="382"/>
                </a:lnTo>
                <a:lnTo>
                  <a:pt x="79" y="382"/>
                </a:lnTo>
                <a:lnTo>
                  <a:pt x="79" y="3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1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3075" grpId="0"/>
      <p:bldP spid="3077" grpId="0"/>
      <p:bldP spid="23" grpId="0" animBg="1" autoUpdateAnimBg="0"/>
      <p:bldP spid="2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>
            <a:extLst>
              <a:ext uri="{FF2B5EF4-FFF2-40B4-BE49-F238E27FC236}">
                <a16:creationId xmlns:a16="http://schemas.microsoft.com/office/drawing/2014/main" id="{77D4E5FE-6C68-4070-B376-697FF140762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022100" y="927122"/>
            <a:ext cx="6816909" cy="1535753"/>
            <a:chOff x="2022100" y="927122"/>
            <a:chExt cx="6816909" cy="1535753"/>
          </a:xfrm>
        </p:grpSpPr>
        <p:sp>
          <p:nvSpPr>
            <p:cNvPr id="24" name="PA-íSlîḍè">
              <a:extLst>
                <a:ext uri="{FF2B5EF4-FFF2-40B4-BE49-F238E27FC236}">
                  <a16:creationId xmlns:a16="http://schemas.microsoft.com/office/drawing/2014/main" id="{B31A7C0A-F7B1-423A-8CAD-552AA5AE385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2138288" y="1352365"/>
              <a:ext cx="6700721" cy="111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5" name="PA-íşḻiḍê">
              <a:extLst>
                <a:ext uri="{FF2B5EF4-FFF2-40B4-BE49-F238E27FC236}">
                  <a16:creationId xmlns:a16="http://schemas.microsoft.com/office/drawing/2014/main" id="{92D85716-7263-413F-BC6C-EC0D9C1840A8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 bwMode="auto">
            <a:xfrm>
              <a:off x="2022100" y="927122"/>
              <a:ext cx="360040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3" name="PA-组合 2">
            <a:extLst>
              <a:ext uri="{FF2B5EF4-FFF2-40B4-BE49-F238E27FC236}">
                <a16:creationId xmlns:a16="http://schemas.microsoft.com/office/drawing/2014/main" id="{FF26B67B-5EEA-45F8-8F9A-C71D571CAC5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414364" y="3304940"/>
            <a:ext cx="6306412" cy="1523390"/>
            <a:chOff x="7919625" y="1033894"/>
            <a:chExt cx="2717148" cy="1523390"/>
          </a:xfrm>
        </p:grpSpPr>
        <p:sp>
          <p:nvSpPr>
            <p:cNvPr id="26" name="PA-ï$ḻïḓe">
              <a:extLst>
                <a:ext uri="{FF2B5EF4-FFF2-40B4-BE49-F238E27FC236}">
                  <a16:creationId xmlns:a16="http://schemas.microsoft.com/office/drawing/2014/main" id="{11694ED7-4569-43FC-A9E2-4A71942C753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7919625" y="1446774"/>
              <a:ext cx="2717148" cy="111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just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  <a:p>
              <a:pPr marL="171450" indent="-171450" algn="just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PA-işlidè">
              <a:extLst>
                <a:ext uri="{FF2B5EF4-FFF2-40B4-BE49-F238E27FC236}">
                  <a16:creationId xmlns:a16="http://schemas.microsoft.com/office/drawing/2014/main" id="{D09A5909-68B3-4982-AF02-C6BBD08F93A5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 bwMode="auto">
            <a:xfrm>
              <a:off x="10064358" y="1033894"/>
              <a:ext cx="24350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74" name="矩形 73">
            <a:extLst>
              <a:ext uri="{FF2B5EF4-FFF2-40B4-BE49-F238E27FC236}">
                <a16:creationId xmlns:a16="http://schemas.microsoft.com/office/drawing/2014/main" id="{E4FD70A9-76A5-4B14-9BFD-E6AD0A81673B}"/>
              </a:ext>
            </a:extLst>
          </p:cNvPr>
          <p:cNvSpPr/>
          <p:nvPr/>
        </p:nvSpPr>
        <p:spPr>
          <a:xfrm>
            <a:off x="5659791" y="333906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91" name="PA-组合 90">
            <a:extLst>
              <a:ext uri="{FF2B5EF4-FFF2-40B4-BE49-F238E27FC236}">
                <a16:creationId xmlns:a16="http://schemas.microsoft.com/office/drawing/2014/main" id="{8E568EF1-01D8-4609-9980-C8E76A8D139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5029179"/>
            <a:ext cx="11996635" cy="1659312"/>
            <a:chOff x="0" y="5029179"/>
            <a:chExt cx="11996635" cy="1659312"/>
          </a:xfrm>
        </p:grpSpPr>
        <p:grpSp>
          <p:nvGrpSpPr>
            <p:cNvPr id="14" name="íṣḻîḓê">
              <a:extLst>
                <a:ext uri="{FF2B5EF4-FFF2-40B4-BE49-F238E27FC236}">
                  <a16:creationId xmlns:a16="http://schemas.microsoft.com/office/drawing/2014/main" id="{8E0BBD9F-AE70-4EA6-BCD2-C1A1E17B6DCD}"/>
                </a:ext>
              </a:extLst>
            </p:cNvPr>
            <p:cNvGrpSpPr/>
            <p:nvPr/>
          </p:nvGrpSpPr>
          <p:grpSpPr>
            <a:xfrm>
              <a:off x="904466" y="5029179"/>
              <a:ext cx="791025" cy="1605814"/>
              <a:chOff x="10950575" y="8212109"/>
              <a:chExt cx="1092200" cy="270512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70" name="PA-ïŝḻïḓê">
                <a:extLst>
                  <a:ext uri="{FF2B5EF4-FFF2-40B4-BE49-F238E27FC236}">
                    <a16:creationId xmlns:a16="http://schemas.microsoft.com/office/drawing/2014/main" id="{717A53EE-F85E-4B2B-B95A-14C731F1DE33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0950575" y="10569575"/>
                <a:ext cx="1092200" cy="347663"/>
              </a:xfrm>
              <a:prstGeom prst="ellipse">
                <a:avLst/>
              </a:prstGeom>
              <a:grpFill/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PA-îṥḻîḋè">
                <a:extLst>
                  <a:ext uri="{FF2B5EF4-FFF2-40B4-BE49-F238E27FC236}">
                    <a16:creationId xmlns:a16="http://schemas.microsoft.com/office/drawing/2014/main" id="{00F0CD3E-2E6D-4D79-8241-E8C3FF5230C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0966450" y="8485188"/>
                <a:ext cx="546100" cy="2254250"/>
              </a:xfrm>
              <a:custGeom>
                <a:avLst/>
                <a:gdLst>
                  <a:gd name="T0" fmla="*/ 0 w 21600"/>
                  <a:gd name="T1" fmla="*/ 21176 h 21388"/>
                  <a:gd name="T2" fmla="*/ 7830 w 21600"/>
                  <a:gd name="T3" fmla="*/ 16275 h 21388"/>
                  <a:gd name="T4" fmla="*/ 11674 w 21600"/>
                  <a:gd name="T5" fmla="*/ 8293 h 21388"/>
                  <a:gd name="T6" fmla="*/ 14831 w 21600"/>
                  <a:gd name="T7" fmla="*/ 517 h 21388"/>
                  <a:gd name="T8" fmla="*/ 21600 w 21600"/>
                  <a:gd name="T9" fmla="*/ 43 h 21388"/>
                  <a:gd name="T10" fmla="*/ 21600 w 21600"/>
                  <a:gd name="T11" fmla="*/ 21388 h 21388"/>
                  <a:gd name="T12" fmla="*/ 0 w 21600"/>
                  <a:gd name="T13" fmla="*/ 21176 h 21388"/>
                  <a:gd name="T14" fmla="*/ 0 w 21600"/>
                  <a:gd name="T15" fmla="*/ 21176 h 2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388">
                    <a:moveTo>
                      <a:pt x="0" y="21176"/>
                    </a:moveTo>
                    <a:cubicBezTo>
                      <a:pt x="0" y="21176"/>
                      <a:pt x="5025" y="19898"/>
                      <a:pt x="7830" y="16275"/>
                    </a:cubicBezTo>
                    <a:cubicBezTo>
                      <a:pt x="10634" y="12652"/>
                      <a:pt x="9680" y="14235"/>
                      <a:pt x="11674" y="8293"/>
                    </a:cubicBezTo>
                    <a:cubicBezTo>
                      <a:pt x="12484" y="5878"/>
                      <a:pt x="12369" y="1247"/>
                      <a:pt x="14831" y="517"/>
                    </a:cubicBezTo>
                    <a:cubicBezTo>
                      <a:pt x="17294" y="-212"/>
                      <a:pt x="21600" y="43"/>
                      <a:pt x="21600" y="43"/>
                    </a:cubicBezTo>
                    <a:lnTo>
                      <a:pt x="21600" y="21388"/>
                    </a:lnTo>
                    <a:lnTo>
                      <a:pt x="0" y="21176"/>
                    </a:lnTo>
                    <a:close/>
                    <a:moveTo>
                      <a:pt x="0" y="21176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PA-iṧľîḍê">
                <a:extLst>
                  <a:ext uri="{FF2B5EF4-FFF2-40B4-BE49-F238E27FC236}">
                    <a16:creationId xmlns:a16="http://schemas.microsoft.com/office/drawing/2014/main" id="{6CECF3AB-1302-45E3-ABDE-04C6310819DC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 flipH="1">
                <a:off x="11480800" y="8488364"/>
                <a:ext cx="544513" cy="2254249"/>
              </a:xfrm>
              <a:custGeom>
                <a:avLst/>
                <a:gdLst>
                  <a:gd name="T0" fmla="*/ 0 w 21600"/>
                  <a:gd name="T1" fmla="*/ 21176 h 21388"/>
                  <a:gd name="T2" fmla="*/ 7830 w 21600"/>
                  <a:gd name="T3" fmla="*/ 16275 h 21388"/>
                  <a:gd name="T4" fmla="*/ 11674 w 21600"/>
                  <a:gd name="T5" fmla="*/ 8293 h 21388"/>
                  <a:gd name="T6" fmla="*/ 14831 w 21600"/>
                  <a:gd name="T7" fmla="*/ 517 h 21388"/>
                  <a:gd name="T8" fmla="*/ 21600 w 21600"/>
                  <a:gd name="T9" fmla="*/ 43 h 21388"/>
                  <a:gd name="T10" fmla="*/ 21600 w 21600"/>
                  <a:gd name="T11" fmla="*/ 21388 h 21388"/>
                  <a:gd name="T12" fmla="*/ 0 w 21600"/>
                  <a:gd name="T13" fmla="*/ 21176 h 21388"/>
                  <a:gd name="T14" fmla="*/ 0 w 21600"/>
                  <a:gd name="T15" fmla="*/ 21176 h 2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388">
                    <a:moveTo>
                      <a:pt x="0" y="21176"/>
                    </a:moveTo>
                    <a:cubicBezTo>
                      <a:pt x="0" y="21176"/>
                      <a:pt x="5025" y="19898"/>
                      <a:pt x="7830" y="16275"/>
                    </a:cubicBezTo>
                    <a:cubicBezTo>
                      <a:pt x="10634" y="12652"/>
                      <a:pt x="9680" y="14235"/>
                      <a:pt x="11674" y="8293"/>
                    </a:cubicBezTo>
                    <a:cubicBezTo>
                      <a:pt x="12484" y="5878"/>
                      <a:pt x="12369" y="1247"/>
                      <a:pt x="14831" y="517"/>
                    </a:cubicBezTo>
                    <a:cubicBezTo>
                      <a:pt x="17294" y="-212"/>
                      <a:pt x="21600" y="43"/>
                      <a:pt x="21600" y="43"/>
                    </a:cubicBezTo>
                    <a:lnTo>
                      <a:pt x="21600" y="21388"/>
                    </a:lnTo>
                    <a:lnTo>
                      <a:pt x="0" y="21176"/>
                    </a:lnTo>
                    <a:close/>
                    <a:moveTo>
                      <a:pt x="0" y="21176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PA-iṧľîḓe">
                <a:extLst>
                  <a:ext uri="{FF2B5EF4-FFF2-40B4-BE49-F238E27FC236}">
                    <a16:creationId xmlns:a16="http://schemas.microsoft.com/office/drawing/2014/main" id="{49B7B4F0-9604-4804-9A48-706C2B75413E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262430" y="8212109"/>
                <a:ext cx="497066" cy="606453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ï$liḓê">
              <a:extLst>
                <a:ext uri="{FF2B5EF4-FFF2-40B4-BE49-F238E27FC236}">
                  <a16:creationId xmlns:a16="http://schemas.microsoft.com/office/drawing/2014/main" id="{A00ED1A2-325B-4AB7-B9B4-D0CD5EDEE651}"/>
                </a:ext>
              </a:extLst>
            </p:cNvPr>
            <p:cNvGrpSpPr/>
            <p:nvPr/>
          </p:nvGrpSpPr>
          <p:grpSpPr>
            <a:xfrm>
              <a:off x="0" y="5499028"/>
              <a:ext cx="791025" cy="1135951"/>
              <a:chOff x="1630388" y="4541366"/>
              <a:chExt cx="791025" cy="1135951"/>
            </a:xfrm>
          </p:grpSpPr>
          <p:grpSp>
            <p:nvGrpSpPr>
              <p:cNvPr id="28" name="îşļîḋé">
                <a:extLst>
                  <a:ext uri="{FF2B5EF4-FFF2-40B4-BE49-F238E27FC236}">
                    <a16:creationId xmlns:a16="http://schemas.microsoft.com/office/drawing/2014/main" id="{FBD01724-9400-499D-BA66-B000FB85D242}"/>
                  </a:ext>
                </a:extLst>
              </p:cNvPr>
              <p:cNvGrpSpPr/>
              <p:nvPr/>
            </p:nvGrpSpPr>
            <p:grpSpPr>
              <a:xfrm>
                <a:off x="1630388" y="4810339"/>
                <a:ext cx="791025" cy="866978"/>
                <a:chOff x="9702800" y="9456738"/>
                <a:chExt cx="1092200" cy="1460500"/>
              </a:xfrm>
              <a:solidFill>
                <a:schemeClr val="accent1"/>
              </a:solidFill>
            </p:grpSpPr>
            <p:sp>
              <p:nvSpPr>
                <p:cNvPr id="30" name="PA-îSḷîḓè">
                  <a:extLst>
                    <a:ext uri="{FF2B5EF4-FFF2-40B4-BE49-F238E27FC236}">
                      <a16:creationId xmlns:a16="http://schemas.microsoft.com/office/drawing/2014/main" id="{7BC0A32E-D7BE-4D6D-B3D2-EDB251CCB63E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9702800" y="10666413"/>
                  <a:ext cx="1092200" cy="250825"/>
                </a:xfrm>
                <a:prstGeom prst="ellipse">
                  <a:avLst/>
                </a:prstGeom>
                <a:grpFill/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1" name="ïṡḻïďé">
                  <a:extLst>
                    <a:ext uri="{FF2B5EF4-FFF2-40B4-BE49-F238E27FC236}">
                      <a16:creationId xmlns:a16="http://schemas.microsoft.com/office/drawing/2014/main" id="{A242E9AC-0818-4FC6-A502-64D85696A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18675" y="9456738"/>
                  <a:ext cx="1058862" cy="1335087"/>
                  <a:chOff x="0" y="0"/>
                  <a:chExt cx="666" cy="840"/>
                </a:xfrm>
                <a:grpFill/>
              </p:grpSpPr>
              <p:sp>
                <p:nvSpPr>
                  <p:cNvPr id="32" name="PA-íṧļîḋê">
                    <a:extLst>
                      <a:ext uri="{FF2B5EF4-FFF2-40B4-BE49-F238E27FC236}">
                        <a16:creationId xmlns:a16="http://schemas.microsoft.com/office/drawing/2014/main" id="{F54D68C3-00D2-42D8-89E0-1FEBBEF18E30}"/>
                      </a:ext>
                    </a:extLst>
                  </p:cNvPr>
                  <p:cNvSpPr/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0" y="0"/>
                    <a:ext cx="343" cy="839"/>
                  </a:xfrm>
                  <a:custGeom>
                    <a:avLst/>
                    <a:gdLst>
                      <a:gd name="T0" fmla="*/ 0 w 21600"/>
                      <a:gd name="T1" fmla="*/ 21176 h 21388"/>
                      <a:gd name="T2" fmla="*/ 7830 w 21600"/>
                      <a:gd name="T3" fmla="*/ 16275 h 21388"/>
                      <a:gd name="T4" fmla="*/ 11674 w 21600"/>
                      <a:gd name="T5" fmla="*/ 8293 h 21388"/>
                      <a:gd name="T6" fmla="*/ 14831 w 21600"/>
                      <a:gd name="T7" fmla="*/ 517 h 21388"/>
                      <a:gd name="T8" fmla="*/ 21600 w 21600"/>
                      <a:gd name="T9" fmla="*/ 43 h 21388"/>
                      <a:gd name="T10" fmla="*/ 21600 w 21600"/>
                      <a:gd name="T11" fmla="*/ 21388 h 21388"/>
                      <a:gd name="T12" fmla="*/ 0 w 21600"/>
                      <a:gd name="T13" fmla="*/ 21176 h 21388"/>
                      <a:gd name="T14" fmla="*/ 0 w 21600"/>
                      <a:gd name="T15" fmla="*/ 21176 h 21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1600" h="21388">
                        <a:moveTo>
                          <a:pt x="0" y="21176"/>
                        </a:moveTo>
                        <a:cubicBezTo>
                          <a:pt x="0" y="21176"/>
                          <a:pt x="5025" y="19898"/>
                          <a:pt x="7830" y="16275"/>
                        </a:cubicBezTo>
                        <a:cubicBezTo>
                          <a:pt x="10634" y="12652"/>
                          <a:pt x="9680" y="14235"/>
                          <a:pt x="11674" y="8293"/>
                        </a:cubicBezTo>
                        <a:cubicBezTo>
                          <a:pt x="12484" y="5878"/>
                          <a:pt x="12369" y="1247"/>
                          <a:pt x="14831" y="517"/>
                        </a:cubicBezTo>
                        <a:cubicBezTo>
                          <a:pt x="17294" y="-212"/>
                          <a:pt x="21600" y="43"/>
                          <a:pt x="21600" y="43"/>
                        </a:cubicBezTo>
                        <a:lnTo>
                          <a:pt x="21600" y="21388"/>
                        </a:lnTo>
                        <a:lnTo>
                          <a:pt x="0" y="21176"/>
                        </a:lnTo>
                        <a:close/>
                        <a:moveTo>
                          <a:pt x="0" y="21176"/>
                        </a:moveTo>
                      </a:path>
                    </a:pathLst>
                  </a:custGeom>
                  <a:grpFill/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3" name="PA-iṧľíḑe">
                    <a:extLst>
                      <a:ext uri="{FF2B5EF4-FFF2-40B4-BE49-F238E27FC236}">
                        <a16:creationId xmlns:a16="http://schemas.microsoft.com/office/drawing/2014/main" id="{E9A187E9-E94A-4FBA-82FD-8D798C85B122}"/>
                      </a:ext>
                    </a:extLst>
                  </p:cNvPr>
                  <p:cNvSpPr/>
                  <p:nvPr>
                    <p:custDataLst>
                      <p:tags r:id="rId16"/>
                    </p:custDataLst>
                  </p:nvPr>
                </p:nvSpPr>
                <p:spPr bwMode="auto">
                  <a:xfrm flipH="1">
                    <a:off x="323" y="1"/>
                    <a:ext cx="343" cy="839"/>
                  </a:xfrm>
                  <a:custGeom>
                    <a:avLst/>
                    <a:gdLst>
                      <a:gd name="T0" fmla="*/ 0 w 21600"/>
                      <a:gd name="T1" fmla="*/ 21176 h 21388"/>
                      <a:gd name="T2" fmla="*/ 7830 w 21600"/>
                      <a:gd name="T3" fmla="*/ 16275 h 21388"/>
                      <a:gd name="T4" fmla="*/ 11674 w 21600"/>
                      <a:gd name="T5" fmla="*/ 8293 h 21388"/>
                      <a:gd name="T6" fmla="*/ 14831 w 21600"/>
                      <a:gd name="T7" fmla="*/ 517 h 21388"/>
                      <a:gd name="T8" fmla="*/ 21600 w 21600"/>
                      <a:gd name="T9" fmla="*/ 43 h 21388"/>
                      <a:gd name="T10" fmla="*/ 21600 w 21600"/>
                      <a:gd name="T11" fmla="*/ 21388 h 21388"/>
                      <a:gd name="T12" fmla="*/ 0 w 21600"/>
                      <a:gd name="T13" fmla="*/ 21176 h 21388"/>
                      <a:gd name="T14" fmla="*/ 0 w 21600"/>
                      <a:gd name="T15" fmla="*/ 21176 h 21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1600" h="21388">
                        <a:moveTo>
                          <a:pt x="0" y="21176"/>
                        </a:moveTo>
                        <a:cubicBezTo>
                          <a:pt x="0" y="21176"/>
                          <a:pt x="5025" y="19898"/>
                          <a:pt x="7830" y="16275"/>
                        </a:cubicBezTo>
                        <a:cubicBezTo>
                          <a:pt x="10634" y="12652"/>
                          <a:pt x="9680" y="14235"/>
                          <a:pt x="11674" y="8293"/>
                        </a:cubicBezTo>
                        <a:cubicBezTo>
                          <a:pt x="12484" y="5878"/>
                          <a:pt x="12369" y="1247"/>
                          <a:pt x="14831" y="517"/>
                        </a:cubicBezTo>
                        <a:cubicBezTo>
                          <a:pt x="17294" y="-212"/>
                          <a:pt x="21600" y="43"/>
                          <a:pt x="21600" y="43"/>
                        </a:cubicBezTo>
                        <a:lnTo>
                          <a:pt x="21600" y="21388"/>
                        </a:lnTo>
                        <a:lnTo>
                          <a:pt x="0" y="21176"/>
                        </a:lnTo>
                        <a:close/>
                        <a:moveTo>
                          <a:pt x="0" y="21176"/>
                        </a:moveTo>
                      </a:path>
                    </a:pathLst>
                  </a:custGeom>
                  <a:grpFill/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29" name="PA-iṡ1íḓé">
                <a:extLst>
                  <a:ext uri="{FF2B5EF4-FFF2-40B4-BE49-F238E27FC236}">
                    <a16:creationId xmlns:a16="http://schemas.microsoft.com/office/drawing/2014/main" id="{76E9D4E8-45EE-415D-A9A0-03276FA01BC0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826878" y="4541366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9" name="íṣḻîḓê">
              <a:extLst>
                <a:ext uri="{FF2B5EF4-FFF2-40B4-BE49-F238E27FC236}">
                  <a16:creationId xmlns:a16="http://schemas.microsoft.com/office/drawing/2014/main" id="{9C5C24B5-B2DF-4324-BEC3-B3A445484921}"/>
                </a:ext>
              </a:extLst>
            </p:cNvPr>
            <p:cNvGrpSpPr/>
            <p:nvPr/>
          </p:nvGrpSpPr>
          <p:grpSpPr>
            <a:xfrm flipH="1">
              <a:off x="11205610" y="5082677"/>
              <a:ext cx="791025" cy="1605814"/>
              <a:chOff x="10950575" y="8212109"/>
              <a:chExt cx="1092200" cy="270512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80" name="PA-ïŝḻïḓê">
                <a:extLst>
                  <a:ext uri="{FF2B5EF4-FFF2-40B4-BE49-F238E27FC236}">
                    <a16:creationId xmlns:a16="http://schemas.microsoft.com/office/drawing/2014/main" id="{346F9B34-D096-4785-AB87-307FBB03C183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0950575" y="10569575"/>
                <a:ext cx="1092200" cy="347663"/>
              </a:xfrm>
              <a:prstGeom prst="ellipse">
                <a:avLst/>
              </a:prstGeom>
              <a:grpFill/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PA-îṥḻîḋè">
                <a:extLst>
                  <a:ext uri="{FF2B5EF4-FFF2-40B4-BE49-F238E27FC236}">
                    <a16:creationId xmlns:a16="http://schemas.microsoft.com/office/drawing/2014/main" id="{CEA77D33-CAF5-486D-BB1E-6AE96714B479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0966450" y="8485188"/>
                <a:ext cx="546100" cy="2254250"/>
              </a:xfrm>
              <a:custGeom>
                <a:avLst/>
                <a:gdLst>
                  <a:gd name="T0" fmla="*/ 0 w 21600"/>
                  <a:gd name="T1" fmla="*/ 21176 h 21388"/>
                  <a:gd name="T2" fmla="*/ 7830 w 21600"/>
                  <a:gd name="T3" fmla="*/ 16275 h 21388"/>
                  <a:gd name="T4" fmla="*/ 11674 w 21600"/>
                  <a:gd name="T5" fmla="*/ 8293 h 21388"/>
                  <a:gd name="T6" fmla="*/ 14831 w 21600"/>
                  <a:gd name="T7" fmla="*/ 517 h 21388"/>
                  <a:gd name="T8" fmla="*/ 21600 w 21600"/>
                  <a:gd name="T9" fmla="*/ 43 h 21388"/>
                  <a:gd name="T10" fmla="*/ 21600 w 21600"/>
                  <a:gd name="T11" fmla="*/ 21388 h 21388"/>
                  <a:gd name="T12" fmla="*/ 0 w 21600"/>
                  <a:gd name="T13" fmla="*/ 21176 h 21388"/>
                  <a:gd name="T14" fmla="*/ 0 w 21600"/>
                  <a:gd name="T15" fmla="*/ 21176 h 2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388">
                    <a:moveTo>
                      <a:pt x="0" y="21176"/>
                    </a:moveTo>
                    <a:cubicBezTo>
                      <a:pt x="0" y="21176"/>
                      <a:pt x="5025" y="19898"/>
                      <a:pt x="7830" y="16275"/>
                    </a:cubicBezTo>
                    <a:cubicBezTo>
                      <a:pt x="10634" y="12652"/>
                      <a:pt x="9680" y="14235"/>
                      <a:pt x="11674" y="8293"/>
                    </a:cubicBezTo>
                    <a:cubicBezTo>
                      <a:pt x="12484" y="5878"/>
                      <a:pt x="12369" y="1247"/>
                      <a:pt x="14831" y="517"/>
                    </a:cubicBezTo>
                    <a:cubicBezTo>
                      <a:pt x="17294" y="-212"/>
                      <a:pt x="21600" y="43"/>
                      <a:pt x="21600" y="43"/>
                    </a:cubicBezTo>
                    <a:lnTo>
                      <a:pt x="21600" y="21388"/>
                    </a:lnTo>
                    <a:lnTo>
                      <a:pt x="0" y="21176"/>
                    </a:lnTo>
                    <a:close/>
                    <a:moveTo>
                      <a:pt x="0" y="21176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PA-iṧľîḍê">
                <a:extLst>
                  <a:ext uri="{FF2B5EF4-FFF2-40B4-BE49-F238E27FC236}">
                    <a16:creationId xmlns:a16="http://schemas.microsoft.com/office/drawing/2014/main" id="{D6B55F98-C2E2-411F-85B6-8312A07BB4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 flipH="1">
                <a:off x="11480800" y="8488364"/>
                <a:ext cx="544513" cy="2254249"/>
              </a:xfrm>
              <a:custGeom>
                <a:avLst/>
                <a:gdLst>
                  <a:gd name="T0" fmla="*/ 0 w 21600"/>
                  <a:gd name="T1" fmla="*/ 21176 h 21388"/>
                  <a:gd name="T2" fmla="*/ 7830 w 21600"/>
                  <a:gd name="T3" fmla="*/ 16275 h 21388"/>
                  <a:gd name="T4" fmla="*/ 11674 w 21600"/>
                  <a:gd name="T5" fmla="*/ 8293 h 21388"/>
                  <a:gd name="T6" fmla="*/ 14831 w 21600"/>
                  <a:gd name="T7" fmla="*/ 517 h 21388"/>
                  <a:gd name="T8" fmla="*/ 21600 w 21600"/>
                  <a:gd name="T9" fmla="*/ 43 h 21388"/>
                  <a:gd name="T10" fmla="*/ 21600 w 21600"/>
                  <a:gd name="T11" fmla="*/ 21388 h 21388"/>
                  <a:gd name="T12" fmla="*/ 0 w 21600"/>
                  <a:gd name="T13" fmla="*/ 21176 h 21388"/>
                  <a:gd name="T14" fmla="*/ 0 w 21600"/>
                  <a:gd name="T15" fmla="*/ 21176 h 2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388">
                    <a:moveTo>
                      <a:pt x="0" y="21176"/>
                    </a:moveTo>
                    <a:cubicBezTo>
                      <a:pt x="0" y="21176"/>
                      <a:pt x="5025" y="19898"/>
                      <a:pt x="7830" y="16275"/>
                    </a:cubicBezTo>
                    <a:cubicBezTo>
                      <a:pt x="10634" y="12652"/>
                      <a:pt x="9680" y="14235"/>
                      <a:pt x="11674" y="8293"/>
                    </a:cubicBezTo>
                    <a:cubicBezTo>
                      <a:pt x="12484" y="5878"/>
                      <a:pt x="12369" y="1247"/>
                      <a:pt x="14831" y="517"/>
                    </a:cubicBezTo>
                    <a:cubicBezTo>
                      <a:pt x="17294" y="-212"/>
                      <a:pt x="21600" y="43"/>
                      <a:pt x="21600" y="43"/>
                    </a:cubicBezTo>
                    <a:lnTo>
                      <a:pt x="21600" y="21388"/>
                    </a:lnTo>
                    <a:lnTo>
                      <a:pt x="0" y="21176"/>
                    </a:lnTo>
                    <a:close/>
                    <a:moveTo>
                      <a:pt x="0" y="21176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PA-iṧľîḓe">
                <a:extLst>
                  <a:ext uri="{FF2B5EF4-FFF2-40B4-BE49-F238E27FC236}">
                    <a16:creationId xmlns:a16="http://schemas.microsoft.com/office/drawing/2014/main" id="{B9815DB6-6037-49BA-9045-FB0EEBA7313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262430" y="8212109"/>
                <a:ext cx="497066" cy="606453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4" name="ï$liḓê">
              <a:extLst>
                <a:ext uri="{FF2B5EF4-FFF2-40B4-BE49-F238E27FC236}">
                  <a16:creationId xmlns:a16="http://schemas.microsoft.com/office/drawing/2014/main" id="{729C033C-F051-445E-A998-966119C8EA8C}"/>
                </a:ext>
              </a:extLst>
            </p:cNvPr>
            <p:cNvGrpSpPr/>
            <p:nvPr/>
          </p:nvGrpSpPr>
          <p:grpSpPr>
            <a:xfrm flipH="1">
              <a:off x="10313663" y="5446995"/>
              <a:ext cx="791025" cy="1135951"/>
              <a:chOff x="1630388" y="4541366"/>
              <a:chExt cx="791025" cy="1135951"/>
            </a:xfrm>
          </p:grpSpPr>
          <p:grpSp>
            <p:nvGrpSpPr>
              <p:cNvPr id="85" name="îşļîḋé">
                <a:extLst>
                  <a:ext uri="{FF2B5EF4-FFF2-40B4-BE49-F238E27FC236}">
                    <a16:creationId xmlns:a16="http://schemas.microsoft.com/office/drawing/2014/main" id="{B7A29DBD-B235-487C-A9D4-0D43EE395D1F}"/>
                  </a:ext>
                </a:extLst>
              </p:cNvPr>
              <p:cNvGrpSpPr/>
              <p:nvPr/>
            </p:nvGrpSpPr>
            <p:grpSpPr>
              <a:xfrm>
                <a:off x="1630388" y="4810339"/>
                <a:ext cx="791025" cy="866978"/>
                <a:chOff x="9702800" y="9456738"/>
                <a:chExt cx="1092200" cy="1460500"/>
              </a:xfrm>
              <a:solidFill>
                <a:schemeClr val="accent1"/>
              </a:solidFill>
            </p:grpSpPr>
            <p:sp>
              <p:nvSpPr>
                <p:cNvPr id="87" name="PA-îSḷîḓè">
                  <a:extLst>
                    <a:ext uri="{FF2B5EF4-FFF2-40B4-BE49-F238E27FC236}">
                      <a16:creationId xmlns:a16="http://schemas.microsoft.com/office/drawing/2014/main" id="{58C8979B-FEB7-4943-8C8E-C0D064C59C80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9702800" y="10666413"/>
                  <a:ext cx="1092200" cy="250825"/>
                </a:xfrm>
                <a:prstGeom prst="ellipse">
                  <a:avLst/>
                </a:prstGeom>
                <a:grpFill/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88" name="ïṡḻïďé">
                  <a:extLst>
                    <a:ext uri="{FF2B5EF4-FFF2-40B4-BE49-F238E27FC236}">
                      <a16:creationId xmlns:a16="http://schemas.microsoft.com/office/drawing/2014/main" id="{28350DAC-30B1-411E-8081-3D11716481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18675" y="9456738"/>
                  <a:ext cx="1058862" cy="1335087"/>
                  <a:chOff x="0" y="0"/>
                  <a:chExt cx="666" cy="840"/>
                </a:xfrm>
                <a:grpFill/>
              </p:grpSpPr>
              <p:sp>
                <p:nvSpPr>
                  <p:cNvPr id="89" name="PA-íṧļîḋê">
                    <a:extLst>
                      <a:ext uri="{FF2B5EF4-FFF2-40B4-BE49-F238E27FC236}">
                        <a16:creationId xmlns:a16="http://schemas.microsoft.com/office/drawing/2014/main" id="{40610FD6-7F2C-4B73-B506-21C041BF3B81}"/>
                      </a:ext>
                    </a:extLst>
                  </p:cNvPr>
                  <p:cNvSpPr/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0" y="0"/>
                    <a:ext cx="343" cy="839"/>
                  </a:xfrm>
                  <a:custGeom>
                    <a:avLst/>
                    <a:gdLst>
                      <a:gd name="T0" fmla="*/ 0 w 21600"/>
                      <a:gd name="T1" fmla="*/ 21176 h 21388"/>
                      <a:gd name="T2" fmla="*/ 7830 w 21600"/>
                      <a:gd name="T3" fmla="*/ 16275 h 21388"/>
                      <a:gd name="T4" fmla="*/ 11674 w 21600"/>
                      <a:gd name="T5" fmla="*/ 8293 h 21388"/>
                      <a:gd name="T6" fmla="*/ 14831 w 21600"/>
                      <a:gd name="T7" fmla="*/ 517 h 21388"/>
                      <a:gd name="T8" fmla="*/ 21600 w 21600"/>
                      <a:gd name="T9" fmla="*/ 43 h 21388"/>
                      <a:gd name="T10" fmla="*/ 21600 w 21600"/>
                      <a:gd name="T11" fmla="*/ 21388 h 21388"/>
                      <a:gd name="T12" fmla="*/ 0 w 21600"/>
                      <a:gd name="T13" fmla="*/ 21176 h 21388"/>
                      <a:gd name="T14" fmla="*/ 0 w 21600"/>
                      <a:gd name="T15" fmla="*/ 21176 h 21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1600" h="21388">
                        <a:moveTo>
                          <a:pt x="0" y="21176"/>
                        </a:moveTo>
                        <a:cubicBezTo>
                          <a:pt x="0" y="21176"/>
                          <a:pt x="5025" y="19898"/>
                          <a:pt x="7830" y="16275"/>
                        </a:cubicBezTo>
                        <a:cubicBezTo>
                          <a:pt x="10634" y="12652"/>
                          <a:pt x="9680" y="14235"/>
                          <a:pt x="11674" y="8293"/>
                        </a:cubicBezTo>
                        <a:cubicBezTo>
                          <a:pt x="12484" y="5878"/>
                          <a:pt x="12369" y="1247"/>
                          <a:pt x="14831" y="517"/>
                        </a:cubicBezTo>
                        <a:cubicBezTo>
                          <a:pt x="17294" y="-212"/>
                          <a:pt x="21600" y="43"/>
                          <a:pt x="21600" y="43"/>
                        </a:cubicBezTo>
                        <a:lnTo>
                          <a:pt x="21600" y="21388"/>
                        </a:lnTo>
                        <a:lnTo>
                          <a:pt x="0" y="21176"/>
                        </a:lnTo>
                        <a:close/>
                        <a:moveTo>
                          <a:pt x="0" y="21176"/>
                        </a:moveTo>
                      </a:path>
                    </a:pathLst>
                  </a:custGeom>
                  <a:grpFill/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" name="PA-iṧľíḑe">
                    <a:extLst>
                      <a:ext uri="{FF2B5EF4-FFF2-40B4-BE49-F238E27FC236}">
                        <a16:creationId xmlns:a16="http://schemas.microsoft.com/office/drawing/2014/main" id="{69C36488-2D6C-4146-9458-662AD4843691}"/>
                      </a:ext>
                    </a:extLst>
                  </p:cNvPr>
                  <p:cNvSpPr/>
                  <p:nvPr>
                    <p:custDataLst>
                      <p:tags r:id="rId8"/>
                    </p:custDataLst>
                  </p:nvPr>
                </p:nvSpPr>
                <p:spPr bwMode="auto">
                  <a:xfrm flipH="1">
                    <a:off x="323" y="1"/>
                    <a:ext cx="343" cy="839"/>
                  </a:xfrm>
                  <a:custGeom>
                    <a:avLst/>
                    <a:gdLst>
                      <a:gd name="T0" fmla="*/ 0 w 21600"/>
                      <a:gd name="T1" fmla="*/ 21176 h 21388"/>
                      <a:gd name="T2" fmla="*/ 7830 w 21600"/>
                      <a:gd name="T3" fmla="*/ 16275 h 21388"/>
                      <a:gd name="T4" fmla="*/ 11674 w 21600"/>
                      <a:gd name="T5" fmla="*/ 8293 h 21388"/>
                      <a:gd name="T6" fmla="*/ 14831 w 21600"/>
                      <a:gd name="T7" fmla="*/ 517 h 21388"/>
                      <a:gd name="T8" fmla="*/ 21600 w 21600"/>
                      <a:gd name="T9" fmla="*/ 43 h 21388"/>
                      <a:gd name="T10" fmla="*/ 21600 w 21600"/>
                      <a:gd name="T11" fmla="*/ 21388 h 21388"/>
                      <a:gd name="T12" fmla="*/ 0 w 21600"/>
                      <a:gd name="T13" fmla="*/ 21176 h 21388"/>
                      <a:gd name="T14" fmla="*/ 0 w 21600"/>
                      <a:gd name="T15" fmla="*/ 21176 h 21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1600" h="21388">
                        <a:moveTo>
                          <a:pt x="0" y="21176"/>
                        </a:moveTo>
                        <a:cubicBezTo>
                          <a:pt x="0" y="21176"/>
                          <a:pt x="5025" y="19898"/>
                          <a:pt x="7830" y="16275"/>
                        </a:cubicBezTo>
                        <a:cubicBezTo>
                          <a:pt x="10634" y="12652"/>
                          <a:pt x="9680" y="14235"/>
                          <a:pt x="11674" y="8293"/>
                        </a:cubicBezTo>
                        <a:cubicBezTo>
                          <a:pt x="12484" y="5878"/>
                          <a:pt x="12369" y="1247"/>
                          <a:pt x="14831" y="517"/>
                        </a:cubicBezTo>
                        <a:cubicBezTo>
                          <a:pt x="17294" y="-212"/>
                          <a:pt x="21600" y="43"/>
                          <a:pt x="21600" y="43"/>
                        </a:cubicBezTo>
                        <a:lnTo>
                          <a:pt x="21600" y="21388"/>
                        </a:lnTo>
                        <a:lnTo>
                          <a:pt x="0" y="21176"/>
                        </a:lnTo>
                        <a:close/>
                        <a:moveTo>
                          <a:pt x="0" y="21176"/>
                        </a:moveTo>
                      </a:path>
                    </a:pathLst>
                  </a:custGeom>
                  <a:grpFill/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86" name="PA-iṡ1íḓé">
                <a:extLst>
                  <a:ext uri="{FF2B5EF4-FFF2-40B4-BE49-F238E27FC236}">
                    <a16:creationId xmlns:a16="http://schemas.microsoft.com/office/drawing/2014/main" id="{BDE14C8B-3058-4A22-8116-D5E2372E8E8E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826878" y="4541366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5" name="PA-图片 4" descr="图片包含 玩具&#10;&#10;描述已自动生成">
            <a:extLst>
              <a:ext uri="{FF2B5EF4-FFF2-40B4-BE49-F238E27FC236}">
                <a16:creationId xmlns:a16="http://schemas.microsoft.com/office/drawing/2014/main" id="{D04483D3-F0A0-407D-94E4-E3257B1B412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10" y="1176992"/>
            <a:ext cx="2571765" cy="25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A-íş1íďê">
            <a:extLst>
              <a:ext uri="{FF2B5EF4-FFF2-40B4-BE49-F238E27FC236}">
                <a16:creationId xmlns:a16="http://schemas.microsoft.com/office/drawing/2014/main" id="{043AB2E2-323A-4E84-B9C1-F2ED1E853B7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54968" y="1841302"/>
            <a:ext cx="4039466" cy="866144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4" name="PA-íşľíḑe">
            <a:extLst>
              <a:ext uri="{FF2B5EF4-FFF2-40B4-BE49-F238E27FC236}">
                <a16:creationId xmlns:a16="http://schemas.microsoft.com/office/drawing/2014/main" id="{043AB2E2-323A-4E84-B9C1-F2ED1E853B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05754" y="1841302"/>
            <a:ext cx="4403397" cy="866144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</a:rPr>
              <a:t>Click here to add content, content to match the title, you can copy and paste directly, to select useful keyword entry.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EB57ACE-F216-4DC3-8299-FC251AA6483B}"/>
              </a:ext>
            </a:extLst>
          </p:cNvPr>
          <p:cNvSpPr/>
          <p:nvPr/>
        </p:nvSpPr>
        <p:spPr>
          <a:xfrm>
            <a:off x="4886245" y="429367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FF0D7E-C8D4-4D61-BB5E-8D1DE8637735}"/>
              </a:ext>
            </a:extLst>
          </p:cNvPr>
          <p:cNvSpPr/>
          <p:nvPr/>
        </p:nvSpPr>
        <p:spPr>
          <a:xfrm>
            <a:off x="4980020" y="1841302"/>
            <a:ext cx="2127697" cy="2127697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 autoUpdateAnimBg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-组合 2">
            <a:extLst>
              <a:ext uri="{FF2B5EF4-FFF2-40B4-BE49-F238E27FC236}">
                <a16:creationId xmlns:a16="http://schemas.microsoft.com/office/drawing/2014/main" id="{DA20BB5F-CD92-4260-81D5-90793F1A1C0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05989" y="1100474"/>
            <a:ext cx="6196816" cy="3643331"/>
            <a:chOff x="5305989" y="1100474"/>
            <a:chExt cx="6196816" cy="3643331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B5D03C4-B6A7-497D-A440-5E3601A8EFA9}"/>
                </a:ext>
              </a:extLst>
            </p:cNvPr>
            <p:cNvGrpSpPr/>
            <p:nvPr/>
          </p:nvGrpSpPr>
          <p:grpSpPr>
            <a:xfrm>
              <a:off x="10833839" y="1100474"/>
              <a:ext cx="668966" cy="3643331"/>
              <a:chOff x="10833839" y="1100474"/>
              <a:chExt cx="668966" cy="3643331"/>
            </a:xfrm>
          </p:grpSpPr>
          <p:sp>
            <p:nvSpPr>
              <p:cNvPr id="8" name="PA-iś1íḑe">
                <a:extLst>
                  <a:ext uri="{FF2B5EF4-FFF2-40B4-BE49-F238E27FC236}">
                    <a16:creationId xmlns:a16="http://schemas.microsoft.com/office/drawing/2014/main" id="{8FE0834B-7C53-4E11-974B-CBDFDDEF53F4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0833839" y="1100474"/>
                <a:ext cx="597324" cy="574460"/>
              </a:xfrm>
              <a:custGeom>
                <a:avLst/>
                <a:gdLst>
                  <a:gd name="connsiteX0" fmla="*/ 61288 w 609549"/>
                  <a:gd name="connsiteY0" fmla="*/ 383285 h 586216"/>
                  <a:gd name="connsiteX1" fmla="*/ 71162 w 609549"/>
                  <a:gd name="connsiteY1" fmla="*/ 387101 h 586216"/>
                  <a:gd name="connsiteX2" fmla="*/ 120018 w 609549"/>
                  <a:gd name="connsiteY2" fmla="*/ 435892 h 586216"/>
                  <a:gd name="connsiteX3" fmla="*/ 120018 w 609549"/>
                  <a:gd name="connsiteY3" fmla="*/ 454200 h 586216"/>
                  <a:gd name="connsiteX4" fmla="*/ 56639 w 609549"/>
                  <a:gd name="connsiteY4" fmla="*/ 517543 h 586216"/>
                  <a:gd name="connsiteX5" fmla="*/ 35592 w 609549"/>
                  <a:gd name="connsiteY5" fmla="*/ 513644 h 586216"/>
                  <a:gd name="connsiteX6" fmla="*/ 51877 w 609549"/>
                  <a:gd name="connsiteY6" fmla="*/ 388099 h 586216"/>
                  <a:gd name="connsiteX7" fmla="*/ 61288 w 609549"/>
                  <a:gd name="connsiteY7" fmla="*/ 383285 h 586216"/>
                  <a:gd name="connsiteX8" fmla="*/ 235245 w 609549"/>
                  <a:gd name="connsiteY8" fmla="*/ 302810 h 586216"/>
                  <a:gd name="connsiteX9" fmla="*/ 306042 w 609549"/>
                  <a:gd name="connsiteY9" fmla="*/ 373466 h 586216"/>
                  <a:gd name="connsiteX10" fmla="*/ 258717 w 609549"/>
                  <a:gd name="connsiteY10" fmla="*/ 420680 h 586216"/>
                  <a:gd name="connsiteX11" fmla="*/ 230246 w 609549"/>
                  <a:gd name="connsiteY11" fmla="*/ 550152 h 586216"/>
                  <a:gd name="connsiteX12" fmla="*/ 92223 w 609549"/>
                  <a:gd name="connsiteY12" fmla="*/ 575305 h 586216"/>
                  <a:gd name="connsiteX13" fmla="*/ 88748 w 609549"/>
                  <a:gd name="connsiteY13" fmla="*/ 556143 h 586216"/>
                  <a:gd name="connsiteX14" fmla="*/ 165115 w 609549"/>
                  <a:gd name="connsiteY14" fmla="*/ 479877 h 586216"/>
                  <a:gd name="connsiteX15" fmla="*/ 165115 w 609549"/>
                  <a:gd name="connsiteY15" fmla="*/ 446308 h 586216"/>
                  <a:gd name="connsiteX16" fmla="*/ 88700 w 609549"/>
                  <a:gd name="connsiteY16" fmla="*/ 369995 h 586216"/>
                  <a:gd name="connsiteX17" fmla="*/ 92128 w 609549"/>
                  <a:gd name="connsiteY17" fmla="*/ 350976 h 586216"/>
                  <a:gd name="connsiteX18" fmla="*/ 189111 w 609549"/>
                  <a:gd name="connsiteY18" fmla="*/ 348884 h 586216"/>
                  <a:gd name="connsiteX19" fmla="*/ 257958 w 609549"/>
                  <a:gd name="connsiteY19" fmla="*/ 161679 h 586216"/>
                  <a:gd name="connsiteX20" fmla="*/ 317251 w 609549"/>
                  <a:gd name="connsiteY20" fmla="*/ 220879 h 586216"/>
                  <a:gd name="connsiteX21" fmla="*/ 388070 w 609549"/>
                  <a:gd name="connsiteY21" fmla="*/ 291586 h 586216"/>
                  <a:gd name="connsiteX22" fmla="*/ 604906 w 609549"/>
                  <a:gd name="connsiteY22" fmla="*/ 508130 h 586216"/>
                  <a:gd name="connsiteX23" fmla="*/ 604906 w 609549"/>
                  <a:gd name="connsiteY23" fmla="*/ 530526 h 586216"/>
                  <a:gd name="connsiteX24" fmla="*/ 556567 w 609549"/>
                  <a:gd name="connsiteY24" fmla="*/ 578789 h 586216"/>
                  <a:gd name="connsiteX25" fmla="*/ 545327 w 609549"/>
                  <a:gd name="connsiteY25" fmla="*/ 583449 h 586216"/>
                  <a:gd name="connsiteX26" fmla="*/ 534135 w 609549"/>
                  <a:gd name="connsiteY26" fmla="*/ 578789 h 586216"/>
                  <a:gd name="connsiteX27" fmla="*/ 317251 w 609549"/>
                  <a:gd name="connsiteY27" fmla="*/ 362293 h 586216"/>
                  <a:gd name="connsiteX28" fmla="*/ 246481 w 609549"/>
                  <a:gd name="connsiteY28" fmla="*/ 291586 h 586216"/>
                  <a:gd name="connsiteX29" fmla="*/ 187140 w 609549"/>
                  <a:gd name="connsiteY29" fmla="*/ 232339 h 586216"/>
                  <a:gd name="connsiteX30" fmla="*/ 58606 w 609549"/>
                  <a:gd name="connsiteY30" fmla="*/ 160814 h 586216"/>
                  <a:gd name="connsiteX31" fmla="*/ 126401 w 609549"/>
                  <a:gd name="connsiteY31" fmla="*/ 228498 h 586216"/>
                  <a:gd name="connsiteX32" fmla="*/ 111975 w 609549"/>
                  <a:gd name="connsiteY32" fmla="*/ 242899 h 586216"/>
                  <a:gd name="connsiteX33" fmla="*/ 119307 w 609549"/>
                  <a:gd name="connsiteY33" fmla="*/ 250219 h 586216"/>
                  <a:gd name="connsiteX34" fmla="*/ 119307 w 609549"/>
                  <a:gd name="connsiteY34" fmla="*/ 277692 h 586216"/>
                  <a:gd name="connsiteX35" fmla="*/ 115641 w 609549"/>
                  <a:gd name="connsiteY35" fmla="*/ 281352 h 586216"/>
                  <a:gd name="connsiteX36" fmla="*/ 88123 w 609549"/>
                  <a:gd name="connsiteY36" fmla="*/ 281352 h 586216"/>
                  <a:gd name="connsiteX37" fmla="*/ 5712 w 609549"/>
                  <a:gd name="connsiteY37" fmla="*/ 199029 h 586216"/>
                  <a:gd name="connsiteX38" fmla="*/ 5712 w 609549"/>
                  <a:gd name="connsiteY38" fmla="*/ 171604 h 586216"/>
                  <a:gd name="connsiteX39" fmla="*/ 9378 w 609549"/>
                  <a:gd name="connsiteY39" fmla="*/ 167944 h 586216"/>
                  <a:gd name="connsiteX40" fmla="*/ 36849 w 609549"/>
                  <a:gd name="connsiteY40" fmla="*/ 167944 h 586216"/>
                  <a:gd name="connsiteX41" fmla="*/ 44180 w 609549"/>
                  <a:gd name="connsiteY41" fmla="*/ 175264 h 586216"/>
                  <a:gd name="connsiteX42" fmla="*/ 585775 w 609549"/>
                  <a:gd name="connsiteY42" fmla="*/ 66370 h 586216"/>
                  <a:gd name="connsiteX43" fmla="*/ 595263 w 609549"/>
                  <a:gd name="connsiteY43" fmla="*/ 73839 h 586216"/>
                  <a:gd name="connsiteX44" fmla="*/ 578978 w 609549"/>
                  <a:gd name="connsiteY44" fmla="*/ 199341 h 586216"/>
                  <a:gd name="connsiteX45" fmla="*/ 559693 w 609549"/>
                  <a:gd name="connsiteY45" fmla="*/ 200387 h 586216"/>
                  <a:gd name="connsiteX46" fmla="*/ 510789 w 609549"/>
                  <a:gd name="connsiteY46" fmla="*/ 151612 h 586216"/>
                  <a:gd name="connsiteX47" fmla="*/ 510789 w 609549"/>
                  <a:gd name="connsiteY47" fmla="*/ 133262 h 586216"/>
                  <a:gd name="connsiteX48" fmla="*/ 574216 w 609549"/>
                  <a:gd name="connsiteY48" fmla="*/ 69988 h 586216"/>
                  <a:gd name="connsiteX49" fmla="*/ 585775 w 609549"/>
                  <a:gd name="connsiteY49" fmla="*/ 66370 h 586216"/>
                  <a:gd name="connsiteX50" fmla="*/ 158702 w 609549"/>
                  <a:gd name="connsiteY50" fmla="*/ 26758 h 586216"/>
                  <a:gd name="connsiteX51" fmla="*/ 172463 w 609549"/>
                  <a:gd name="connsiteY51" fmla="*/ 32464 h 586216"/>
                  <a:gd name="connsiteX52" fmla="*/ 179701 w 609549"/>
                  <a:gd name="connsiteY52" fmla="*/ 39691 h 586216"/>
                  <a:gd name="connsiteX53" fmla="*/ 246935 w 609549"/>
                  <a:gd name="connsiteY53" fmla="*/ 106831 h 586216"/>
                  <a:gd name="connsiteX54" fmla="*/ 254886 w 609549"/>
                  <a:gd name="connsiteY54" fmla="*/ 114819 h 586216"/>
                  <a:gd name="connsiteX55" fmla="*/ 257600 w 609549"/>
                  <a:gd name="connsiteY55" fmla="*/ 138879 h 586216"/>
                  <a:gd name="connsiteX56" fmla="*/ 254886 w 609549"/>
                  <a:gd name="connsiteY56" fmla="*/ 142255 h 586216"/>
                  <a:gd name="connsiteX57" fmla="*/ 252315 w 609549"/>
                  <a:gd name="connsiteY57" fmla="*/ 144823 h 586216"/>
                  <a:gd name="connsiteX58" fmla="*/ 246696 w 609549"/>
                  <a:gd name="connsiteY58" fmla="*/ 150434 h 586216"/>
                  <a:gd name="connsiteX59" fmla="*/ 175892 w 609549"/>
                  <a:gd name="connsiteY59" fmla="*/ 221140 h 586216"/>
                  <a:gd name="connsiteX60" fmla="*/ 172463 w 609549"/>
                  <a:gd name="connsiteY60" fmla="*/ 224611 h 586216"/>
                  <a:gd name="connsiteX61" fmla="*/ 170130 w 609549"/>
                  <a:gd name="connsiteY61" fmla="*/ 226560 h 586216"/>
                  <a:gd name="connsiteX62" fmla="*/ 162274 w 609549"/>
                  <a:gd name="connsiteY62" fmla="*/ 229936 h 586216"/>
                  <a:gd name="connsiteX63" fmla="*/ 158702 w 609549"/>
                  <a:gd name="connsiteY63" fmla="*/ 230269 h 586216"/>
                  <a:gd name="connsiteX64" fmla="*/ 144942 w 609549"/>
                  <a:gd name="connsiteY64" fmla="*/ 224611 h 586216"/>
                  <a:gd name="connsiteX65" fmla="*/ 137609 w 609549"/>
                  <a:gd name="connsiteY65" fmla="*/ 217288 h 586216"/>
                  <a:gd name="connsiteX66" fmla="*/ 69804 w 609549"/>
                  <a:gd name="connsiteY66" fmla="*/ 149578 h 586216"/>
                  <a:gd name="connsiteX67" fmla="*/ 62519 w 609549"/>
                  <a:gd name="connsiteY67" fmla="*/ 142255 h 586216"/>
                  <a:gd name="connsiteX68" fmla="*/ 62519 w 609549"/>
                  <a:gd name="connsiteY68" fmla="*/ 114819 h 586216"/>
                  <a:gd name="connsiteX69" fmla="*/ 144942 w 609549"/>
                  <a:gd name="connsiteY69" fmla="*/ 32464 h 586216"/>
                  <a:gd name="connsiteX70" fmla="*/ 158702 w 609549"/>
                  <a:gd name="connsiteY70" fmla="*/ 26758 h 586216"/>
                  <a:gd name="connsiteX71" fmla="*/ 254809 w 609549"/>
                  <a:gd name="connsiteY71" fmla="*/ 6542 h 586216"/>
                  <a:gd name="connsiteX72" fmla="*/ 321015 w 609549"/>
                  <a:gd name="connsiteY72" fmla="*/ 29913 h 586216"/>
                  <a:gd name="connsiteX73" fmla="*/ 260017 w 609549"/>
                  <a:gd name="connsiteY73" fmla="*/ 97465 h 586216"/>
                  <a:gd name="connsiteX74" fmla="*/ 193067 w 609549"/>
                  <a:gd name="connsiteY74" fmla="*/ 30626 h 586216"/>
                  <a:gd name="connsiteX75" fmla="*/ 254809 w 609549"/>
                  <a:gd name="connsiteY75" fmla="*/ 6542 h 586216"/>
                  <a:gd name="connsiteX76" fmla="*/ 503105 w 609549"/>
                  <a:gd name="connsiteY76" fmla="*/ 953 h 586216"/>
                  <a:gd name="connsiteX77" fmla="*/ 538560 w 609549"/>
                  <a:gd name="connsiteY77" fmla="*/ 10911 h 586216"/>
                  <a:gd name="connsiteX78" fmla="*/ 542083 w 609549"/>
                  <a:gd name="connsiteY78" fmla="*/ 30073 h 586216"/>
                  <a:gd name="connsiteX79" fmla="*/ 465709 w 609549"/>
                  <a:gd name="connsiteY79" fmla="*/ 106341 h 586216"/>
                  <a:gd name="connsiteX80" fmla="*/ 465709 w 609549"/>
                  <a:gd name="connsiteY80" fmla="*/ 139911 h 586216"/>
                  <a:gd name="connsiteX81" fmla="*/ 542131 w 609549"/>
                  <a:gd name="connsiteY81" fmla="*/ 216227 h 586216"/>
                  <a:gd name="connsiteX82" fmla="*/ 538655 w 609549"/>
                  <a:gd name="connsiteY82" fmla="*/ 235246 h 586216"/>
                  <a:gd name="connsiteX83" fmla="*/ 442187 w 609549"/>
                  <a:gd name="connsiteY83" fmla="*/ 237528 h 586216"/>
                  <a:gd name="connsiteX84" fmla="*/ 399238 w 609549"/>
                  <a:gd name="connsiteY84" fmla="*/ 280370 h 586216"/>
                  <a:gd name="connsiteX85" fmla="*/ 328482 w 609549"/>
                  <a:gd name="connsiteY85" fmla="*/ 209712 h 586216"/>
                  <a:gd name="connsiteX86" fmla="*/ 372240 w 609549"/>
                  <a:gd name="connsiteY86" fmla="*/ 166015 h 586216"/>
                  <a:gd name="connsiteX87" fmla="*/ 400571 w 609549"/>
                  <a:gd name="connsiteY87" fmla="*/ 36064 h 586216"/>
                  <a:gd name="connsiteX88" fmla="*/ 503105 w 609549"/>
                  <a:gd name="connsiteY88" fmla="*/ 953 h 58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9549" h="586216">
                    <a:moveTo>
                      <a:pt x="61288" y="383285"/>
                    </a:moveTo>
                    <a:cubicBezTo>
                      <a:pt x="64829" y="383106"/>
                      <a:pt x="68448" y="384367"/>
                      <a:pt x="71162" y="387101"/>
                    </a:cubicBezTo>
                    <a:lnTo>
                      <a:pt x="120018" y="435892"/>
                    </a:lnTo>
                    <a:cubicBezTo>
                      <a:pt x="125113" y="440933"/>
                      <a:pt x="125113" y="449160"/>
                      <a:pt x="120018" y="454200"/>
                    </a:cubicBezTo>
                    <a:lnTo>
                      <a:pt x="56639" y="517543"/>
                    </a:lnTo>
                    <a:cubicBezTo>
                      <a:pt x="50211" y="523963"/>
                      <a:pt x="39211" y="522013"/>
                      <a:pt x="35592" y="513644"/>
                    </a:cubicBezTo>
                    <a:cubicBezTo>
                      <a:pt x="17783" y="472794"/>
                      <a:pt x="23211" y="424288"/>
                      <a:pt x="51877" y="388099"/>
                    </a:cubicBezTo>
                    <a:cubicBezTo>
                      <a:pt x="54282" y="385079"/>
                      <a:pt x="57746" y="383463"/>
                      <a:pt x="61288" y="383285"/>
                    </a:cubicBezTo>
                    <a:close/>
                    <a:moveTo>
                      <a:pt x="235245" y="302810"/>
                    </a:moveTo>
                    <a:lnTo>
                      <a:pt x="306042" y="373466"/>
                    </a:lnTo>
                    <a:lnTo>
                      <a:pt x="258717" y="420680"/>
                    </a:lnTo>
                    <a:cubicBezTo>
                      <a:pt x="274667" y="464329"/>
                      <a:pt x="265192" y="515300"/>
                      <a:pt x="230246" y="550152"/>
                    </a:cubicBezTo>
                    <a:cubicBezTo>
                      <a:pt x="192919" y="587430"/>
                      <a:pt x="137644" y="595798"/>
                      <a:pt x="92223" y="575305"/>
                    </a:cubicBezTo>
                    <a:cubicBezTo>
                      <a:pt x="84701" y="571882"/>
                      <a:pt x="82892" y="561992"/>
                      <a:pt x="88748" y="556143"/>
                    </a:cubicBezTo>
                    <a:lnTo>
                      <a:pt x="165115" y="479877"/>
                    </a:lnTo>
                    <a:cubicBezTo>
                      <a:pt x="174399" y="470605"/>
                      <a:pt x="174399" y="455580"/>
                      <a:pt x="165115" y="446308"/>
                    </a:cubicBezTo>
                    <a:lnTo>
                      <a:pt x="88700" y="369995"/>
                    </a:lnTo>
                    <a:cubicBezTo>
                      <a:pt x="82844" y="364194"/>
                      <a:pt x="84653" y="354399"/>
                      <a:pt x="92128" y="350976"/>
                    </a:cubicBezTo>
                    <a:cubicBezTo>
                      <a:pt x="122789" y="337092"/>
                      <a:pt x="157973" y="336379"/>
                      <a:pt x="189111" y="348884"/>
                    </a:cubicBezTo>
                    <a:close/>
                    <a:moveTo>
                      <a:pt x="257958" y="161679"/>
                    </a:moveTo>
                    <a:lnTo>
                      <a:pt x="317251" y="220879"/>
                    </a:lnTo>
                    <a:lnTo>
                      <a:pt x="388070" y="291586"/>
                    </a:lnTo>
                    <a:lnTo>
                      <a:pt x="604906" y="508130"/>
                    </a:lnTo>
                    <a:cubicBezTo>
                      <a:pt x="611097" y="514311"/>
                      <a:pt x="611097" y="524344"/>
                      <a:pt x="604906" y="530526"/>
                    </a:cubicBezTo>
                    <a:lnTo>
                      <a:pt x="556567" y="578789"/>
                    </a:lnTo>
                    <a:cubicBezTo>
                      <a:pt x="553471" y="581880"/>
                      <a:pt x="549423" y="583449"/>
                      <a:pt x="545327" y="583449"/>
                    </a:cubicBezTo>
                    <a:cubicBezTo>
                      <a:pt x="541279" y="583449"/>
                      <a:pt x="537231" y="581880"/>
                      <a:pt x="534135" y="578789"/>
                    </a:cubicBezTo>
                    <a:lnTo>
                      <a:pt x="317251" y="362293"/>
                    </a:lnTo>
                    <a:lnTo>
                      <a:pt x="246481" y="291586"/>
                    </a:lnTo>
                    <a:lnTo>
                      <a:pt x="187140" y="232339"/>
                    </a:lnTo>
                    <a:close/>
                    <a:moveTo>
                      <a:pt x="58606" y="160814"/>
                    </a:moveTo>
                    <a:lnTo>
                      <a:pt x="126401" y="228498"/>
                    </a:lnTo>
                    <a:lnTo>
                      <a:pt x="111975" y="242899"/>
                    </a:lnTo>
                    <a:lnTo>
                      <a:pt x="119307" y="250219"/>
                    </a:lnTo>
                    <a:cubicBezTo>
                      <a:pt x="126877" y="257824"/>
                      <a:pt x="126877" y="270087"/>
                      <a:pt x="119307" y="277692"/>
                    </a:cubicBezTo>
                    <a:lnTo>
                      <a:pt x="115641" y="281352"/>
                    </a:lnTo>
                    <a:cubicBezTo>
                      <a:pt x="108024" y="288909"/>
                      <a:pt x="95741" y="288909"/>
                      <a:pt x="88123" y="281352"/>
                    </a:cubicBezTo>
                    <a:lnTo>
                      <a:pt x="5712" y="199029"/>
                    </a:lnTo>
                    <a:cubicBezTo>
                      <a:pt x="-1905" y="191424"/>
                      <a:pt x="-1905" y="179161"/>
                      <a:pt x="5712" y="171604"/>
                    </a:cubicBezTo>
                    <a:lnTo>
                      <a:pt x="9378" y="167944"/>
                    </a:lnTo>
                    <a:cubicBezTo>
                      <a:pt x="16948" y="160339"/>
                      <a:pt x="29231" y="160339"/>
                      <a:pt x="36849" y="167944"/>
                    </a:cubicBezTo>
                    <a:lnTo>
                      <a:pt x="44180" y="175264"/>
                    </a:lnTo>
                    <a:close/>
                    <a:moveTo>
                      <a:pt x="585775" y="66370"/>
                    </a:moveTo>
                    <a:cubicBezTo>
                      <a:pt x="589775" y="67101"/>
                      <a:pt x="593430" y="69680"/>
                      <a:pt x="595263" y="73839"/>
                    </a:cubicBezTo>
                    <a:cubicBezTo>
                      <a:pt x="613072" y="114675"/>
                      <a:pt x="607644" y="163212"/>
                      <a:pt x="578978" y="199341"/>
                    </a:cubicBezTo>
                    <a:cubicBezTo>
                      <a:pt x="574168" y="205379"/>
                      <a:pt x="565121" y="205854"/>
                      <a:pt x="559693" y="200387"/>
                    </a:cubicBezTo>
                    <a:lnTo>
                      <a:pt x="510789" y="151612"/>
                    </a:lnTo>
                    <a:cubicBezTo>
                      <a:pt x="505742" y="146526"/>
                      <a:pt x="505742" y="138349"/>
                      <a:pt x="510789" y="133262"/>
                    </a:cubicBezTo>
                    <a:lnTo>
                      <a:pt x="574216" y="69988"/>
                    </a:lnTo>
                    <a:cubicBezTo>
                      <a:pt x="577430" y="66756"/>
                      <a:pt x="581775" y="65639"/>
                      <a:pt x="585775" y="66370"/>
                    </a:cubicBezTo>
                    <a:close/>
                    <a:moveTo>
                      <a:pt x="158702" y="26758"/>
                    </a:moveTo>
                    <a:cubicBezTo>
                      <a:pt x="163655" y="26758"/>
                      <a:pt x="168654" y="28660"/>
                      <a:pt x="172463" y="32464"/>
                    </a:cubicBezTo>
                    <a:lnTo>
                      <a:pt x="179701" y="39691"/>
                    </a:lnTo>
                    <a:lnTo>
                      <a:pt x="246935" y="106831"/>
                    </a:lnTo>
                    <a:lnTo>
                      <a:pt x="254886" y="114819"/>
                    </a:lnTo>
                    <a:cubicBezTo>
                      <a:pt x="261457" y="121334"/>
                      <a:pt x="262362" y="131414"/>
                      <a:pt x="257600" y="138879"/>
                    </a:cubicBezTo>
                    <a:cubicBezTo>
                      <a:pt x="256839" y="140068"/>
                      <a:pt x="255934" y="141209"/>
                      <a:pt x="254886" y="142255"/>
                    </a:cubicBezTo>
                    <a:lnTo>
                      <a:pt x="252315" y="144823"/>
                    </a:lnTo>
                    <a:lnTo>
                      <a:pt x="246696" y="150434"/>
                    </a:lnTo>
                    <a:lnTo>
                      <a:pt x="175892" y="221140"/>
                    </a:lnTo>
                    <a:lnTo>
                      <a:pt x="172463" y="224611"/>
                    </a:lnTo>
                    <a:cubicBezTo>
                      <a:pt x="171702" y="225324"/>
                      <a:pt x="170940" y="225990"/>
                      <a:pt x="170130" y="226560"/>
                    </a:cubicBezTo>
                    <a:cubicBezTo>
                      <a:pt x="167749" y="228319"/>
                      <a:pt x="165083" y="229413"/>
                      <a:pt x="162274" y="229936"/>
                    </a:cubicBezTo>
                    <a:cubicBezTo>
                      <a:pt x="161083" y="230174"/>
                      <a:pt x="159893" y="230269"/>
                      <a:pt x="158702" y="230269"/>
                    </a:cubicBezTo>
                    <a:cubicBezTo>
                      <a:pt x="153703" y="230269"/>
                      <a:pt x="148751" y="228367"/>
                      <a:pt x="144942" y="224611"/>
                    </a:cubicBezTo>
                    <a:lnTo>
                      <a:pt x="137609" y="217288"/>
                    </a:lnTo>
                    <a:lnTo>
                      <a:pt x="69804" y="149578"/>
                    </a:lnTo>
                    <a:lnTo>
                      <a:pt x="62519" y="142255"/>
                    </a:lnTo>
                    <a:cubicBezTo>
                      <a:pt x="54900" y="134647"/>
                      <a:pt x="54900" y="122380"/>
                      <a:pt x="62519" y="114819"/>
                    </a:cubicBezTo>
                    <a:lnTo>
                      <a:pt x="144942" y="32464"/>
                    </a:lnTo>
                    <a:cubicBezTo>
                      <a:pt x="148751" y="28660"/>
                      <a:pt x="153750" y="26758"/>
                      <a:pt x="158702" y="26758"/>
                    </a:cubicBezTo>
                    <a:close/>
                    <a:moveTo>
                      <a:pt x="254809" y="6542"/>
                    </a:moveTo>
                    <a:cubicBezTo>
                      <a:pt x="277279" y="4029"/>
                      <a:pt x="300492" y="9424"/>
                      <a:pt x="321015" y="29913"/>
                    </a:cubicBezTo>
                    <a:cubicBezTo>
                      <a:pt x="380347" y="89193"/>
                      <a:pt x="337205" y="46124"/>
                      <a:pt x="260017" y="97465"/>
                    </a:cubicBezTo>
                    <a:lnTo>
                      <a:pt x="193067" y="30626"/>
                    </a:lnTo>
                    <a:cubicBezTo>
                      <a:pt x="210614" y="19479"/>
                      <a:pt x="232340" y="9056"/>
                      <a:pt x="254809" y="6542"/>
                    </a:cubicBezTo>
                    <a:close/>
                    <a:moveTo>
                      <a:pt x="503105" y="953"/>
                    </a:moveTo>
                    <a:cubicBezTo>
                      <a:pt x="515252" y="2468"/>
                      <a:pt x="527216" y="5788"/>
                      <a:pt x="538560" y="10911"/>
                    </a:cubicBezTo>
                    <a:cubicBezTo>
                      <a:pt x="546131" y="14334"/>
                      <a:pt x="547940" y="24224"/>
                      <a:pt x="542083" y="30073"/>
                    </a:cubicBezTo>
                    <a:lnTo>
                      <a:pt x="465709" y="106341"/>
                    </a:lnTo>
                    <a:cubicBezTo>
                      <a:pt x="456424" y="115613"/>
                      <a:pt x="456424" y="130639"/>
                      <a:pt x="465709" y="139911"/>
                    </a:cubicBezTo>
                    <a:lnTo>
                      <a:pt x="542131" y="216227"/>
                    </a:lnTo>
                    <a:cubicBezTo>
                      <a:pt x="547940" y="222028"/>
                      <a:pt x="546178" y="231823"/>
                      <a:pt x="538655" y="235246"/>
                    </a:cubicBezTo>
                    <a:cubicBezTo>
                      <a:pt x="508181" y="249035"/>
                      <a:pt x="473184" y="249844"/>
                      <a:pt x="442187" y="237528"/>
                    </a:cubicBezTo>
                    <a:lnTo>
                      <a:pt x="399238" y="280370"/>
                    </a:lnTo>
                    <a:lnTo>
                      <a:pt x="328482" y="209712"/>
                    </a:lnTo>
                    <a:lnTo>
                      <a:pt x="372240" y="166015"/>
                    </a:lnTo>
                    <a:cubicBezTo>
                      <a:pt x="356051" y="122270"/>
                      <a:pt x="365527" y="71060"/>
                      <a:pt x="400571" y="36064"/>
                    </a:cubicBezTo>
                    <a:cubicBezTo>
                      <a:pt x="428569" y="8106"/>
                      <a:pt x="466664" y="-3592"/>
                      <a:pt x="503105" y="9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PA-îṥḻíḓé">
                <a:extLst>
                  <a:ext uri="{FF2B5EF4-FFF2-40B4-BE49-F238E27FC236}">
                    <a16:creationId xmlns:a16="http://schemas.microsoft.com/office/drawing/2014/main" id="{CF031B90-C055-4097-B88F-0AA914481C94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0905475" y="4169161"/>
                <a:ext cx="597330" cy="574644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PA-î$1ïḍè">
                <a:extLst>
                  <a:ext uri="{FF2B5EF4-FFF2-40B4-BE49-F238E27FC236}">
                    <a16:creationId xmlns:a16="http://schemas.microsoft.com/office/drawing/2014/main" id="{D5A6C92A-A7C8-46D0-B009-BA1248846D12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0833839" y="2487892"/>
                <a:ext cx="668966" cy="541468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sp>
          <p:nvSpPr>
            <p:cNvPr id="20" name="PA-ïṩ1iḓè">
              <a:extLst>
                <a:ext uri="{FF2B5EF4-FFF2-40B4-BE49-F238E27FC236}">
                  <a16:creationId xmlns:a16="http://schemas.microsoft.com/office/drawing/2014/main" id="{A326E8E2-7B92-4586-B7DB-D3AFCBF55DB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418057" y="1523371"/>
              <a:ext cx="499021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8" name="PA-íŝľíde">
              <a:extLst>
                <a:ext uri="{FF2B5EF4-FFF2-40B4-BE49-F238E27FC236}">
                  <a16:creationId xmlns:a16="http://schemas.microsoft.com/office/drawing/2014/main" id="{5D4DDB78-7135-4286-A820-438024FB0EA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5305989" y="2732098"/>
              <a:ext cx="5139436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6" name="PA-iŝļïḑè">
              <a:extLst>
                <a:ext uri="{FF2B5EF4-FFF2-40B4-BE49-F238E27FC236}">
                  <a16:creationId xmlns:a16="http://schemas.microsoft.com/office/drawing/2014/main" id="{E4CC7BE2-4F32-4039-90F0-671E2C3C136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5305989" y="3945006"/>
              <a:ext cx="501759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cxnSp>
          <p:nvCxnSpPr>
            <p:cNvPr id="14" name="PA-直接连接符 13">
              <a:extLst>
                <a:ext uri="{FF2B5EF4-FFF2-40B4-BE49-F238E27FC236}">
                  <a16:creationId xmlns:a16="http://schemas.microsoft.com/office/drawing/2014/main" id="{069F4203-96DD-411B-8477-EE03AEB71EAB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5427831" y="2351313"/>
              <a:ext cx="5945153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4">
              <a:extLst>
                <a:ext uri="{FF2B5EF4-FFF2-40B4-BE49-F238E27FC236}">
                  <a16:creationId xmlns:a16="http://schemas.microsoft.com/office/drawing/2014/main" id="{E276B4AB-1275-4C81-A53F-D2A5EBA93EFC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>
              <a:off x="5549462" y="3648049"/>
              <a:ext cx="5882214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PA-矩形 41">
            <a:extLst>
              <a:ext uri="{FF2B5EF4-FFF2-40B4-BE49-F238E27FC236}">
                <a16:creationId xmlns:a16="http://schemas.microsoft.com/office/drawing/2014/main" id="{517A264C-2C0E-4311-AEB5-3D6FF423CD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80067" y="1331349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25000"/>
            </a:pPr>
            <a:r>
              <a:rPr lang="en-US" altLang="zh-CN" b="1" dirty="0">
                <a:solidFill>
                  <a:schemeClr val="bg1"/>
                </a:solidFill>
              </a:rPr>
              <a:t>Add the title text here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22F1B46-CF3A-4DD8-8632-E35848B0E2FD}"/>
              </a:ext>
            </a:extLst>
          </p:cNvPr>
          <p:cNvSpPr/>
          <p:nvPr/>
        </p:nvSpPr>
        <p:spPr>
          <a:xfrm>
            <a:off x="4155404" y="398041"/>
            <a:ext cx="2525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r>
              <a:rPr lang="zh-CN" altLang="en-US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A7FB3DD-5A6B-43C9-A459-A5130B802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08" y="9922491"/>
            <a:ext cx="3791591" cy="27078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2213EB2-EC58-4272-8767-1B8878EA5AA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808" y="1871008"/>
            <a:ext cx="3420337" cy="3137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13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>
            <a:extLst>
              <a:ext uri="{FF2B5EF4-FFF2-40B4-BE49-F238E27FC236}">
                <a16:creationId xmlns:a16="http://schemas.microsoft.com/office/drawing/2014/main" id="{12C29AAB-9B80-44C3-995A-7F2FC764EF0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912507" y="1527267"/>
            <a:ext cx="6686029" cy="791201"/>
            <a:chOff x="4835252" y="1613943"/>
            <a:chExt cx="6686029" cy="791201"/>
          </a:xfrm>
        </p:grpSpPr>
        <p:sp>
          <p:nvSpPr>
            <p:cNvPr id="16" name="PA-îs1îḋé">
              <a:extLst>
                <a:ext uri="{FF2B5EF4-FFF2-40B4-BE49-F238E27FC236}">
                  <a16:creationId xmlns:a16="http://schemas.microsoft.com/office/drawing/2014/main" id="{4619853B-2127-4441-BEB7-FEC95B08794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835252" y="1915152"/>
              <a:ext cx="411444" cy="489992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square" lIns="91440" tIns="45720" rIns="91440" bIns="45720" rtlCol="0">
              <a:prstTxWarp prst="textPlain">
                <a:avLst/>
              </a:prstTxWarp>
              <a:normAutofit fontScale="92500"/>
            </a:bodyPr>
            <a:lstStyle/>
            <a:p>
              <a:r>
                <a:rPr lang="en-US" altLang="zh-CN" spc="1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pc="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PA-iṣlíḓé">
              <a:extLst>
                <a:ext uri="{FF2B5EF4-FFF2-40B4-BE49-F238E27FC236}">
                  <a16:creationId xmlns:a16="http://schemas.microsoft.com/office/drawing/2014/main" id="{01828F26-8B08-41AA-9898-8DD6548B6BAD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9516223" y="1950714"/>
              <a:ext cx="200505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【text】</a:t>
              </a:r>
            </a:p>
          </p:txBody>
        </p:sp>
        <p:sp>
          <p:nvSpPr>
            <p:cNvPr id="8" name="PA-ïṧ1íďé">
              <a:extLst>
                <a:ext uri="{FF2B5EF4-FFF2-40B4-BE49-F238E27FC236}">
                  <a16:creationId xmlns:a16="http://schemas.microsoft.com/office/drawing/2014/main" id="{85AC42E1-DC4B-4097-BE98-E5FA9EB3D3D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5247692" y="1613943"/>
              <a:ext cx="4063329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4" name="PA-组合 23">
            <a:extLst>
              <a:ext uri="{FF2B5EF4-FFF2-40B4-BE49-F238E27FC236}">
                <a16:creationId xmlns:a16="http://schemas.microsoft.com/office/drawing/2014/main" id="{DD1A54F3-142D-4D5F-96AB-6DBA7ACA95B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64984" y="2810568"/>
            <a:ext cx="6691627" cy="765301"/>
            <a:chOff x="670718" y="3008556"/>
            <a:chExt cx="6691627" cy="765301"/>
          </a:xfrm>
        </p:grpSpPr>
        <p:sp>
          <p:nvSpPr>
            <p:cNvPr id="17" name="PA-íŝľîďé">
              <a:extLst>
                <a:ext uri="{FF2B5EF4-FFF2-40B4-BE49-F238E27FC236}">
                  <a16:creationId xmlns:a16="http://schemas.microsoft.com/office/drawing/2014/main" id="{A0F08699-605E-4B30-8E51-13778A0D4C46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950901" y="3283865"/>
              <a:ext cx="411444" cy="489992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square" lIns="91440" tIns="45720" rIns="91440" bIns="45720" rtlCol="0">
              <a:prstTxWarp prst="textPlain">
                <a:avLst/>
              </a:prstTxWarp>
              <a:normAutofit fontScale="85000" lnSpcReduction="10000"/>
            </a:bodyPr>
            <a:lstStyle/>
            <a:p>
              <a:r>
                <a:rPr lang="en-US" altLang="zh-CN" spc="1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pc="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" name="PA-íśļíḍè">
              <a:extLst>
                <a:ext uri="{FF2B5EF4-FFF2-40B4-BE49-F238E27FC236}">
                  <a16:creationId xmlns:a16="http://schemas.microsoft.com/office/drawing/2014/main" id="{E6E4E91D-91CF-4580-8948-2F1265F9713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 bwMode="auto">
            <a:xfrm>
              <a:off x="670718" y="3332052"/>
              <a:ext cx="197403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【text】</a:t>
              </a:r>
            </a:p>
          </p:txBody>
        </p:sp>
        <p:sp>
          <p:nvSpPr>
            <p:cNvPr id="10" name="PA-iŝḷîḑé">
              <a:extLst>
                <a:ext uri="{FF2B5EF4-FFF2-40B4-BE49-F238E27FC236}">
                  <a16:creationId xmlns:a16="http://schemas.microsoft.com/office/drawing/2014/main" id="{64F3B1ED-75C7-4873-B76F-0803E1BB874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2996997" y="3008556"/>
              <a:ext cx="3839044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12A67470-49F8-489C-8239-1D6028B40FCA}"/>
              </a:ext>
            </a:extLst>
          </p:cNvPr>
          <p:cNvSpPr/>
          <p:nvPr/>
        </p:nvSpPr>
        <p:spPr>
          <a:xfrm>
            <a:off x="4224956" y="221207"/>
            <a:ext cx="2525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r>
              <a:rPr lang="zh-CN" altLang="en-US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 </a:t>
            </a:r>
          </a:p>
        </p:txBody>
      </p:sp>
      <p:sp>
        <p:nvSpPr>
          <p:cNvPr id="23" name="PA-矩形 22">
            <a:extLst>
              <a:ext uri="{FF2B5EF4-FFF2-40B4-BE49-F238E27FC236}">
                <a16:creationId xmlns:a16="http://schemas.microsoft.com/office/drawing/2014/main" id="{6ABCE06D-EA62-4DEB-9A4B-8E7A81D5FCE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02044" y="842585"/>
            <a:ext cx="6580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bg1"/>
                </a:solidFill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26" name="PA-图片 25">
            <a:extLst>
              <a:ext uri="{FF2B5EF4-FFF2-40B4-BE49-F238E27FC236}">
                <a16:creationId xmlns:a16="http://schemas.microsoft.com/office/drawing/2014/main" id="{28563310-5E31-47D6-9325-0CBB0E7380D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877"/>
            <a:ext cx="2078787" cy="2078787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:a16="http://schemas.microsoft.com/office/drawing/2014/main" id="{1FCF2992-D397-4DF3-881B-187D3033E8B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910785" y="3949395"/>
            <a:ext cx="6686029" cy="872642"/>
            <a:chOff x="4910785" y="3949395"/>
            <a:chExt cx="6686029" cy="872642"/>
          </a:xfrm>
        </p:grpSpPr>
        <p:sp>
          <p:nvSpPr>
            <p:cNvPr id="7" name="PA-í$ľiḋe">
              <a:extLst>
                <a:ext uri="{FF2B5EF4-FFF2-40B4-BE49-F238E27FC236}">
                  <a16:creationId xmlns:a16="http://schemas.microsoft.com/office/drawing/2014/main" id="{33208832-E73A-49A2-A9EF-E9E46514242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 bwMode="auto">
            <a:xfrm>
              <a:off x="9591756" y="4243509"/>
              <a:ext cx="200505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【text】</a:t>
              </a:r>
            </a:p>
          </p:txBody>
        </p:sp>
        <p:sp>
          <p:nvSpPr>
            <p:cNvPr id="9" name="PA-iṩļíḋe">
              <a:extLst>
                <a:ext uri="{FF2B5EF4-FFF2-40B4-BE49-F238E27FC236}">
                  <a16:creationId xmlns:a16="http://schemas.microsoft.com/office/drawing/2014/main" id="{F89B2BB6-5CA7-42C4-A5A5-5899743841D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5437089" y="3949395"/>
              <a:ext cx="3839044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9" name="PA-íŝľîďé">
              <a:extLst>
                <a:ext uri="{FF2B5EF4-FFF2-40B4-BE49-F238E27FC236}">
                  <a16:creationId xmlns:a16="http://schemas.microsoft.com/office/drawing/2014/main" id="{3D24D5C4-9669-49AA-BC89-2D51E35F1980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910785" y="4332045"/>
              <a:ext cx="411444" cy="489992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square" lIns="91440" tIns="45720" rIns="91440" bIns="45720" rtlCol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sz="1400" spc="1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400" spc="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8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-组合 4">
            <a:extLst>
              <a:ext uri="{FF2B5EF4-FFF2-40B4-BE49-F238E27FC236}">
                <a16:creationId xmlns:a16="http://schemas.microsoft.com/office/drawing/2014/main" id="{AE845F54-4138-46BE-97D8-5772A3CC6A6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852746" y="2580135"/>
            <a:ext cx="2486508" cy="2513538"/>
            <a:chOff x="4852746" y="2580135"/>
            <a:chExt cx="2486508" cy="2513538"/>
          </a:xfrm>
        </p:grpSpPr>
        <p:cxnSp>
          <p:nvCxnSpPr>
            <p:cNvPr id="4" name="PA-直接连接符 3">
              <a:extLst>
                <a:ext uri="{FF2B5EF4-FFF2-40B4-BE49-F238E27FC236}">
                  <a16:creationId xmlns:a16="http://schemas.microsoft.com/office/drawing/2014/main" id="{7C479D79-F551-49E1-8115-8C16D038418F}"/>
                </a:ext>
              </a:extLst>
            </p:cNvPr>
            <p:cNvCxnSpPr>
              <a:cxnSpLocks/>
              <a:stCxn id="12" idx="0"/>
            </p:cNvCxnSpPr>
            <p:nvPr>
              <p:custDataLst>
                <p:tags r:id="rId15"/>
              </p:custDataLst>
            </p:nvPr>
          </p:nvCxnSpPr>
          <p:spPr>
            <a:xfrm flipH="1" flipV="1">
              <a:off x="6095999" y="2998805"/>
              <a:ext cx="1" cy="337996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PA-íṥḻïḑê">
              <a:extLst>
                <a:ext uri="{FF2B5EF4-FFF2-40B4-BE49-F238E27FC236}">
                  <a16:creationId xmlns:a16="http://schemas.microsoft.com/office/drawing/2014/main" id="{06327F4C-667D-425C-A9D4-DD0DDE9D041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52746" y="2580135"/>
              <a:ext cx="2486508" cy="2513538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PA-îş1ïdè">
              <a:extLst>
                <a:ext uri="{FF2B5EF4-FFF2-40B4-BE49-F238E27FC236}">
                  <a16:creationId xmlns:a16="http://schemas.microsoft.com/office/drawing/2014/main" id="{A324B00C-2AC4-4870-851F-43126DF7EA8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24711" y="3336801"/>
              <a:ext cx="942577" cy="942578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b="1" i="1" dirty="0"/>
                <a:t>Text</a:t>
              </a:r>
              <a:endParaRPr lang="zh-CN" altLang="en-US" b="1" i="1" dirty="0"/>
            </a:p>
          </p:txBody>
        </p:sp>
        <p:sp>
          <p:nvSpPr>
            <p:cNvPr id="15" name="PA-íṧľîde">
              <a:extLst>
                <a:ext uri="{FF2B5EF4-FFF2-40B4-BE49-F238E27FC236}">
                  <a16:creationId xmlns:a16="http://schemas.microsoft.com/office/drawing/2014/main" id="{7F4A58EB-EDA4-4790-925E-7200C20FA13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62369" y="3174459"/>
              <a:ext cx="1267260" cy="12672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CCEE322B-2C27-413B-9707-33B0DD399FDB}"/>
              </a:ext>
            </a:extLst>
          </p:cNvPr>
          <p:cNvSpPr/>
          <p:nvPr/>
        </p:nvSpPr>
        <p:spPr>
          <a:xfrm>
            <a:off x="4196248" y="406330"/>
            <a:ext cx="2525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r>
              <a:rPr lang="zh-CN" altLang="en-US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 </a:t>
            </a:r>
          </a:p>
        </p:txBody>
      </p:sp>
      <p:sp>
        <p:nvSpPr>
          <p:cNvPr id="30" name="PA-矩形 29">
            <a:extLst>
              <a:ext uri="{FF2B5EF4-FFF2-40B4-BE49-F238E27FC236}">
                <a16:creationId xmlns:a16="http://schemas.microsoft.com/office/drawing/2014/main" id="{1ED20A3C-D330-4661-AA01-3C7FDCFB9E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0098" y="1062686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25000"/>
            </a:pPr>
            <a:r>
              <a:rPr lang="en-US" altLang="zh-CN" b="1" dirty="0">
                <a:solidFill>
                  <a:schemeClr val="bg2"/>
                </a:solidFill>
              </a:rPr>
              <a:t>Add title text </a:t>
            </a:r>
          </a:p>
        </p:txBody>
      </p:sp>
      <p:grpSp>
        <p:nvGrpSpPr>
          <p:cNvPr id="9" name="PA-组合 8">
            <a:extLst>
              <a:ext uri="{FF2B5EF4-FFF2-40B4-BE49-F238E27FC236}">
                <a16:creationId xmlns:a16="http://schemas.microsoft.com/office/drawing/2014/main" id="{7D42D876-DDE6-4605-BE75-B05523234E6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227757" y="1075848"/>
            <a:ext cx="4096436" cy="1784510"/>
            <a:chOff x="4227757" y="1075848"/>
            <a:chExt cx="4096436" cy="17845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2F8AAF8-4ECC-4A85-9277-DD6594B86CBA}"/>
                </a:ext>
              </a:extLst>
            </p:cNvPr>
            <p:cNvGrpSpPr/>
            <p:nvPr/>
          </p:nvGrpSpPr>
          <p:grpSpPr>
            <a:xfrm>
              <a:off x="4227757" y="1075848"/>
              <a:ext cx="4096436" cy="1148117"/>
              <a:chOff x="4227757" y="1075848"/>
              <a:chExt cx="4096436" cy="1148117"/>
            </a:xfrm>
          </p:grpSpPr>
          <p:sp>
            <p:nvSpPr>
              <p:cNvPr id="22" name="PA-îṧľïḍê">
                <a:extLst>
                  <a:ext uri="{FF2B5EF4-FFF2-40B4-BE49-F238E27FC236}">
                    <a16:creationId xmlns:a16="http://schemas.microsoft.com/office/drawing/2014/main" id="{64396403-A690-4D30-A885-A4E88C31E80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4227757" y="1432018"/>
                <a:ext cx="4096436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</a:rPr>
                  <a:t>Click here to add content, content to match the title, you can copy and paste directly, to select useful keyword entry.</a:t>
                </a:r>
              </a:p>
            </p:txBody>
          </p:sp>
          <p:sp>
            <p:nvSpPr>
              <p:cNvPr id="23" name="PA-iSḻïḓê">
                <a:extLst>
                  <a:ext uri="{FF2B5EF4-FFF2-40B4-BE49-F238E27FC236}">
                    <a16:creationId xmlns:a16="http://schemas.microsoft.com/office/drawing/2014/main" id="{E10343DA-052B-4D57-BDD8-4DED2E6F52DD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 bwMode="auto">
              <a:xfrm>
                <a:off x="4415222" y="1075848"/>
                <a:ext cx="336155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i="1" u="sng" dirty="0">
                    <a:solidFill>
                      <a:schemeClr val="bg1"/>
                    </a:solidFill>
                  </a:rPr>
                  <a:t>01.</a:t>
                </a:r>
              </a:p>
            </p:txBody>
          </p:sp>
        </p:grpSp>
        <p:sp>
          <p:nvSpPr>
            <p:cNvPr id="2" name="PA-左大括号 1">
              <a:extLst>
                <a:ext uri="{FF2B5EF4-FFF2-40B4-BE49-F238E27FC236}">
                  <a16:creationId xmlns:a16="http://schemas.microsoft.com/office/drawing/2014/main" id="{87B34394-E0F0-4776-9DFB-1DA85F13B0B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16200000">
              <a:off x="5987138" y="1150488"/>
              <a:ext cx="217722" cy="320201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PA-组合 7">
            <a:extLst>
              <a:ext uri="{FF2B5EF4-FFF2-40B4-BE49-F238E27FC236}">
                <a16:creationId xmlns:a16="http://schemas.microsoft.com/office/drawing/2014/main" id="{181C935F-50C8-48F0-8698-9DFE26C7627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884542" y="3083541"/>
            <a:ext cx="3637360" cy="1769311"/>
            <a:chOff x="7884542" y="3083541"/>
            <a:chExt cx="3637360" cy="176931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92BCAE0-E3D6-4F4C-8F66-EF3BE3D33BAF}"/>
                </a:ext>
              </a:extLst>
            </p:cNvPr>
            <p:cNvGrpSpPr/>
            <p:nvPr/>
          </p:nvGrpSpPr>
          <p:grpSpPr>
            <a:xfrm>
              <a:off x="7972882" y="3083541"/>
              <a:ext cx="3549020" cy="1148117"/>
              <a:chOff x="7972882" y="3262845"/>
              <a:chExt cx="3549020" cy="1148117"/>
            </a:xfrm>
          </p:grpSpPr>
          <p:sp>
            <p:nvSpPr>
              <p:cNvPr id="24" name="PA-îŝḻidé">
                <a:extLst>
                  <a:ext uri="{FF2B5EF4-FFF2-40B4-BE49-F238E27FC236}">
                    <a16:creationId xmlns:a16="http://schemas.microsoft.com/office/drawing/2014/main" id="{64396403-A690-4D30-A885-A4E88C31E80D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972882" y="3619015"/>
                <a:ext cx="3549020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</a:rPr>
                  <a:t>Click here to add content, content to match the title, you can copy and paste directly, to select useful keyword entry.</a:t>
                </a:r>
              </a:p>
            </p:txBody>
          </p:sp>
          <p:sp>
            <p:nvSpPr>
              <p:cNvPr id="25" name="PA-iśļîḑê">
                <a:extLst>
                  <a:ext uri="{FF2B5EF4-FFF2-40B4-BE49-F238E27FC236}">
                    <a16:creationId xmlns:a16="http://schemas.microsoft.com/office/drawing/2014/main" id="{E10343DA-052B-4D57-BDD8-4DED2E6F52DD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 bwMode="auto">
              <a:xfrm>
                <a:off x="8160347" y="3262845"/>
                <a:ext cx="336155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i="1" u="sng" dirty="0">
                    <a:solidFill>
                      <a:schemeClr val="bg1"/>
                    </a:solidFill>
                  </a:rPr>
                  <a:t>02.</a:t>
                </a:r>
              </a:p>
            </p:txBody>
          </p:sp>
        </p:grpSp>
        <p:sp>
          <p:nvSpPr>
            <p:cNvPr id="33" name="PA-左大括号 32">
              <a:extLst>
                <a:ext uri="{FF2B5EF4-FFF2-40B4-BE49-F238E27FC236}">
                  <a16:creationId xmlns:a16="http://schemas.microsoft.com/office/drawing/2014/main" id="{387231B1-0738-466E-B5A8-568B533BDAD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84542" y="3100551"/>
              <a:ext cx="192897" cy="175230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PA-组合 5">
            <a:extLst>
              <a:ext uri="{FF2B5EF4-FFF2-40B4-BE49-F238E27FC236}">
                <a16:creationId xmlns:a16="http://schemas.microsoft.com/office/drawing/2014/main" id="{1900755B-3312-4F8F-A6F4-922403C7B22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82633" y="3100551"/>
            <a:ext cx="3755861" cy="1752301"/>
            <a:chOff x="482633" y="3100551"/>
            <a:chExt cx="3755861" cy="1752301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06B3ABF6-8546-43B7-8F4A-78D40AD6847F}"/>
                </a:ext>
              </a:extLst>
            </p:cNvPr>
            <p:cNvGrpSpPr/>
            <p:nvPr/>
          </p:nvGrpSpPr>
          <p:grpSpPr>
            <a:xfrm>
              <a:off x="482633" y="3197780"/>
              <a:ext cx="3549020" cy="1148117"/>
              <a:chOff x="482633" y="3197780"/>
              <a:chExt cx="3549020" cy="1148117"/>
            </a:xfrm>
          </p:grpSpPr>
          <p:sp>
            <p:nvSpPr>
              <p:cNvPr id="26" name="PA-ï$ļïďê">
                <a:extLst>
                  <a:ext uri="{FF2B5EF4-FFF2-40B4-BE49-F238E27FC236}">
                    <a16:creationId xmlns:a16="http://schemas.microsoft.com/office/drawing/2014/main" id="{64396403-A690-4D30-A885-A4E88C31E80D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482633" y="3553950"/>
                <a:ext cx="3549020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</a:rPr>
                  <a:t>Click here to add content, content to match the title, you can copy and paste directly, to select useful keyword entry.</a:t>
                </a:r>
              </a:p>
            </p:txBody>
          </p:sp>
          <p:sp>
            <p:nvSpPr>
              <p:cNvPr id="27" name="PA-íŝḷïḍè">
                <a:extLst>
                  <a:ext uri="{FF2B5EF4-FFF2-40B4-BE49-F238E27FC236}">
                    <a16:creationId xmlns:a16="http://schemas.microsoft.com/office/drawing/2014/main" id="{E10343DA-052B-4D57-BDD8-4DED2E6F52D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 bwMode="auto">
              <a:xfrm>
                <a:off x="670098" y="3197780"/>
                <a:ext cx="336155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i="1" u="sng" dirty="0">
                    <a:solidFill>
                      <a:schemeClr val="bg1"/>
                    </a:solidFill>
                  </a:rPr>
                  <a:t>03.</a:t>
                </a:r>
              </a:p>
            </p:txBody>
          </p:sp>
        </p:grpSp>
        <p:sp>
          <p:nvSpPr>
            <p:cNvPr id="34" name="PA-左大括号 33">
              <a:extLst>
                <a:ext uri="{FF2B5EF4-FFF2-40B4-BE49-F238E27FC236}">
                  <a16:creationId xmlns:a16="http://schemas.microsoft.com/office/drawing/2014/main" id="{149ACB85-D213-4EC0-A549-600F47F74DB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0800000">
              <a:off x="4045597" y="3100551"/>
              <a:ext cx="192897" cy="175230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85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-任意多边形 5">
            <a:extLst>
              <a:ext uri="{FF2B5EF4-FFF2-40B4-BE49-F238E27FC236}">
                <a16:creationId xmlns:a16="http://schemas.microsoft.com/office/drawing/2014/main" id="{01AB6943-DB10-4314-9590-7B46040AA02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42376">
            <a:off x="3861838" y="1304181"/>
            <a:ext cx="1997075" cy="2058987"/>
          </a:xfrm>
          <a:custGeom>
            <a:avLst/>
            <a:gdLst>
              <a:gd name="T0" fmla="*/ 1026 w 1740"/>
              <a:gd name="T1" fmla="*/ 194 h 1794"/>
              <a:gd name="T2" fmla="*/ 840 w 1740"/>
              <a:gd name="T3" fmla="*/ 232 h 1794"/>
              <a:gd name="T4" fmla="*/ 1584 w 1740"/>
              <a:gd name="T5" fmla="*/ 548 h 1794"/>
              <a:gd name="T6" fmla="*/ 122 w 1740"/>
              <a:gd name="T7" fmla="*/ 834 h 1794"/>
              <a:gd name="T8" fmla="*/ 12 w 1740"/>
              <a:gd name="T9" fmla="*/ 962 h 1794"/>
              <a:gd name="T10" fmla="*/ 1738 w 1740"/>
              <a:gd name="T11" fmla="*/ 1112 h 1794"/>
              <a:gd name="T12" fmla="*/ 132 w 1740"/>
              <a:gd name="T13" fmla="*/ 1238 h 1794"/>
              <a:gd name="T14" fmla="*/ 478 w 1740"/>
              <a:gd name="T15" fmla="*/ 1482 h 1794"/>
              <a:gd name="T16" fmla="*/ 504 w 1740"/>
              <a:gd name="T17" fmla="*/ 1554 h 1794"/>
              <a:gd name="T18" fmla="*/ 592 w 1740"/>
              <a:gd name="T19" fmla="*/ 1744 h 1794"/>
              <a:gd name="T20" fmla="*/ 928 w 1740"/>
              <a:gd name="T21" fmla="*/ 1776 h 1794"/>
              <a:gd name="T22" fmla="*/ 1034 w 1740"/>
              <a:gd name="T23" fmla="*/ 186 h 1794"/>
              <a:gd name="T24" fmla="*/ 1730 w 1740"/>
              <a:gd name="T25" fmla="*/ 1026 h 1794"/>
              <a:gd name="T26" fmla="*/ 1584 w 1740"/>
              <a:gd name="T27" fmla="*/ 582 h 1794"/>
              <a:gd name="T28" fmla="*/ 1444 w 1740"/>
              <a:gd name="T29" fmla="*/ 370 h 1794"/>
              <a:gd name="T30" fmla="*/ 1368 w 1740"/>
              <a:gd name="T31" fmla="*/ 326 h 1794"/>
              <a:gd name="T32" fmla="*/ 1078 w 1740"/>
              <a:gd name="T33" fmla="*/ 268 h 1794"/>
              <a:gd name="T34" fmla="*/ 1014 w 1740"/>
              <a:gd name="T35" fmla="*/ 196 h 1794"/>
              <a:gd name="T36" fmla="*/ 886 w 1740"/>
              <a:gd name="T37" fmla="*/ 250 h 1794"/>
              <a:gd name="T38" fmla="*/ 646 w 1740"/>
              <a:gd name="T39" fmla="*/ 268 h 1794"/>
              <a:gd name="T40" fmla="*/ 396 w 1740"/>
              <a:gd name="T41" fmla="*/ 510 h 1794"/>
              <a:gd name="T42" fmla="*/ 340 w 1740"/>
              <a:gd name="T43" fmla="*/ 648 h 1794"/>
              <a:gd name="T44" fmla="*/ 238 w 1740"/>
              <a:gd name="T45" fmla="*/ 604 h 1794"/>
              <a:gd name="T46" fmla="*/ 160 w 1740"/>
              <a:gd name="T47" fmla="*/ 768 h 1794"/>
              <a:gd name="T48" fmla="*/ 144 w 1740"/>
              <a:gd name="T49" fmla="*/ 882 h 1794"/>
              <a:gd name="T50" fmla="*/ 150 w 1740"/>
              <a:gd name="T51" fmla="*/ 922 h 1794"/>
              <a:gd name="T52" fmla="*/ 100 w 1740"/>
              <a:gd name="T53" fmla="*/ 1094 h 1794"/>
              <a:gd name="T54" fmla="*/ 110 w 1740"/>
              <a:gd name="T55" fmla="*/ 1174 h 1794"/>
              <a:gd name="T56" fmla="*/ 306 w 1740"/>
              <a:gd name="T57" fmla="*/ 1288 h 1794"/>
              <a:gd name="T58" fmla="*/ 344 w 1740"/>
              <a:gd name="T59" fmla="*/ 1376 h 1794"/>
              <a:gd name="T60" fmla="*/ 378 w 1740"/>
              <a:gd name="T61" fmla="*/ 1410 h 1794"/>
              <a:gd name="T62" fmla="*/ 408 w 1740"/>
              <a:gd name="T63" fmla="*/ 1560 h 1794"/>
              <a:gd name="T64" fmla="*/ 416 w 1740"/>
              <a:gd name="T65" fmla="*/ 1420 h 1794"/>
              <a:gd name="T66" fmla="*/ 454 w 1740"/>
              <a:gd name="T67" fmla="*/ 1492 h 1794"/>
              <a:gd name="T68" fmla="*/ 506 w 1740"/>
              <a:gd name="T69" fmla="*/ 1570 h 1794"/>
              <a:gd name="T70" fmla="*/ 494 w 1740"/>
              <a:gd name="T71" fmla="*/ 1624 h 1794"/>
              <a:gd name="T72" fmla="*/ 554 w 1740"/>
              <a:gd name="T73" fmla="*/ 1672 h 1794"/>
              <a:gd name="T74" fmla="*/ 702 w 1740"/>
              <a:gd name="T75" fmla="*/ 1648 h 1794"/>
              <a:gd name="T76" fmla="*/ 986 w 1740"/>
              <a:gd name="T77" fmla="*/ 1744 h 1794"/>
              <a:gd name="T78" fmla="*/ 1112 w 1740"/>
              <a:gd name="T79" fmla="*/ 1726 h 1794"/>
              <a:gd name="T80" fmla="*/ 1168 w 1740"/>
              <a:gd name="T81" fmla="*/ 1696 h 1794"/>
              <a:gd name="T82" fmla="*/ 1174 w 1740"/>
              <a:gd name="T83" fmla="*/ 1720 h 1794"/>
              <a:gd name="T84" fmla="*/ 1278 w 1740"/>
              <a:gd name="T85" fmla="*/ 1652 h 1794"/>
              <a:gd name="T86" fmla="*/ 1334 w 1740"/>
              <a:gd name="T87" fmla="*/ 1614 h 1794"/>
              <a:gd name="T88" fmla="*/ 1462 w 1740"/>
              <a:gd name="T89" fmla="*/ 1556 h 1794"/>
              <a:gd name="T90" fmla="*/ 1630 w 1740"/>
              <a:gd name="T91" fmla="*/ 1432 h 1794"/>
              <a:gd name="T92" fmla="*/ 1688 w 1740"/>
              <a:gd name="T93" fmla="*/ 1286 h 1794"/>
              <a:gd name="T94" fmla="*/ 122 w 1740"/>
              <a:gd name="T95" fmla="*/ 994 h 1794"/>
              <a:gd name="T96" fmla="*/ 232 w 1740"/>
              <a:gd name="T97" fmla="*/ 740 h 1794"/>
              <a:gd name="T98" fmla="*/ 338 w 1740"/>
              <a:gd name="T99" fmla="*/ 734 h 1794"/>
              <a:gd name="T100" fmla="*/ 402 w 1740"/>
              <a:gd name="T101" fmla="*/ 1502 h 1794"/>
              <a:gd name="T102" fmla="*/ 414 w 1740"/>
              <a:gd name="T103" fmla="*/ 634 h 1794"/>
              <a:gd name="T104" fmla="*/ 586 w 1740"/>
              <a:gd name="T105" fmla="*/ 450 h 1794"/>
              <a:gd name="T106" fmla="*/ 1092 w 1740"/>
              <a:gd name="T107" fmla="*/ 226 h 1794"/>
              <a:gd name="T108" fmla="*/ 1088 w 1740"/>
              <a:gd name="T109" fmla="*/ 204 h 1794"/>
              <a:gd name="T110" fmla="*/ 340 w 1740"/>
              <a:gd name="T111" fmla="*/ 582 h 1794"/>
              <a:gd name="T112" fmla="*/ 274 w 1740"/>
              <a:gd name="T113" fmla="*/ 550 h 1794"/>
              <a:gd name="T114" fmla="*/ 1728 w 1740"/>
              <a:gd name="T115" fmla="*/ 1058 h 1794"/>
              <a:gd name="T116" fmla="*/ 1646 w 1740"/>
              <a:gd name="T117" fmla="*/ 1414 h 1794"/>
              <a:gd name="T118" fmla="*/ 358 w 1740"/>
              <a:gd name="T119" fmla="*/ 1530 h 1794"/>
              <a:gd name="T120" fmla="*/ 432 w 1740"/>
              <a:gd name="T121" fmla="*/ 1630 h 1794"/>
              <a:gd name="T122" fmla="*/ 1210 w 1740"/>
              <a:gd name="T123" fmla="*/ 1724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40" h="1794">
                <a:moveTo>
                  <a:pt x="730" y="30"/>
                </a:moveTo>
                <a:lnTo>
                  <a:pt x="730" y="30"/>
                </a:lnTo>
                <a:lnTo>
                  <a:pt x="726" y="22"/>
                </a:lnTo>
                <a:lnTo>
                  <a:pt x="726" y="14"/>
                </a:lnTo>
                <a:lnTo>
                  <a:pt x="726" y="6"/>
                </a:lnTo>
                <a:lnTo>
                  <a:pt x="724" y="0"/>
                </a:lnTo>
                <a:lnTo>
                  <a:pt x="724" y="0"/>
                </a:lnTo>
                <a:lnTo>
                  <a:pt x="720" y="0"/>
                </a:lnTo>
                <a:lnTo>
                  <a:pt x="718" y="2"/>
                </a:lnTo>
                <a:lnTo>
                  <a:pt x="716" y="4"/>
                </a:lnTo>
                <a:lnTo>
                  <a:pt x="716" y="4"/>
                </a:lnTo>
                <a:lnTo>
                  <a:pt x="718" y="6"/>
                </a:lnTo>
                <a:lnTo>
                  <a:pt x="720" y="10"/>
                </a:lnTo>
                <a:lnTo>
                  <a:pt x="722" y="20"/>
                </a:lnTo>
                <a:lnTo>
                  <a:pt x="724" y="26"/>
                </a:lnTo>
                <a:lnTo>
                  <a:pt x="726" y="28"/>
                </a:lnTo>
                <a:lnTo>
                  <a:pt x="730" y="30"/>
                </a:lnTo>
                <a:lnTo>
                  <a:pt x="730" y="30"/>
                </a:lnTo>
                <a:close/>
                <a:moveTo>
                  <a:pt x="1010" y="182"/>
                </a:moveTo>
                <a:lnTo>
                  <a:pt x="1010" y="182"/>
                </a:lnTo>
                <a:lnTo>
                  <a:pt x="1002" y="182"/>
                </a:lnTo>
                <a:lnTo>
                  <a:pt x="996" y="180"/>
                </a:lnTo>
                <a:lnTo>
                  <a:pt x="984" y="176"/>
                </a:lnTo>
                <a:lnTo>
                  <a:pt x="974" y="172"/>
                </a:lnTo>
                <a:lnTo>
                  <a:pt x="970" y="172"/>
                </a:lnTo>
                <a:lnTo>
                  <a:pt x="966" y="174"/>
                </a:lnTo>
                <a:lnTo>
                  <a:pt x="966" y="174"/>
                </a:lnTo>
                <a:lnTo>
                  <a:pt x="972" y="176"/>
                </a:lnTo>
                <a:lnTo>
                  <a:pt x="978" y="180"/>
                </a:lnTo>
                <a:lnTo>
                  <a:pt x="990" y="186"/>
                </a:lnTo>
                <a:lnTo>
                  <a:pt x="994" y="188"/>
                </a:lnTo>
                <a:lnTo>
                  <a:pt x="1000" y="188"/>
                </a:lnTo>
                <a:lnTo>
                  <a:pt x="1004" y="186"/>
                </a:lnTo>
                <a:lnTo>
                  <a:pt x="1010" y="182"/>
                </a:lnTo>
                <a:lnTo>
                  <a:pt x="1010" y="182"/>
                </a:lnTo>
                <a:close/>
                <a:moveTo>
                  <a:pt x="1062" y="198"/>
                </a:moveTo>
                <a:lnTo>
                  <a:pt x="1062" y="198"/>
                </a:lnTo>
                <a:lnTo>
                  <a:pt x="1050" y="198"/>
                </a:lnTo>
                <a:lnTo>
                  <a:pt x="1040" y="196"/>
                </a:lnTo>
                <a:lnTo>
                  <a:pt x="1030" y="194"/>
                </a:lnTo>
                <a:lnTo>
                  <a:pt x="1026" y="194"/>
                </a:lnTo>
                <a:lnTo>
                  <a:pt x="1022" y="196"/>
                </a:lnTo>
                <a:lnTo>
                  <a:pt x="1022" y="196"/>
                </a:lnTo>
                <a:lnTo>
                  <a:pt x="1032" y="200"/>
                </a:lnTo>
                <a:lnTo>
                  <a:pt x="1042" y="202"/>
                </a:lnTo>
                <a:lnTo>
                  <a:pt x="1052" y="202"/>
                </a:lnTo>
                <a:lnTo>
                  <a:pt x="1062" y="198"/>
                </a:lnTo>
                <a:lnTo>
                  <a:pt x="1062" y="198"/>
                </a:lnTo>
                <a:close/>
                <a:moveTo>
                  <a:pt x="1138" y="214"/>
                </a:moveTo>
                <a:lnTo>
                  <a:pt x="1138" y="214"/>
                </a:lnTo>
                <a:lnTo>
                  <a:pt x="1138" y="210"/>
                </a:lnTo>
                <a:lnTo>
                  <a:pt x="1136" y="208"/>
                </a:lnTo>
                <a:lnTo>
                  <a:pt x="1128" y="206"/>
                </a:lnTo>
                <a:lnTo>
                  <a:pt x="1120" y="206"/>
                </a:lnTo>
                <a:lnTo>
                  <a:pt x="1118" y="208"/>
                </a:lnTo>
                <a:lnTo>
                  <a:pt x="1116" y="210"/>
                </a:lnTo>
                <a:lnTo>
                  <a:pt x="1116" y="210"/>
                </a:lnTo>
                <a:lnTo>
                  <a:pt x="1122" y="212"/>
                </a:lnTo>
                <a:lnTo>
                  <a:pt x="1126" y="212"/>
                </a:lnTo>
                <a:lnTo>
                  <a:pt x="1130" y="214"/>
                </a:lnTo>
                <a:lnTo>
                  <a:pt x="1138" y="214"/>
                </a:lnTo>
                <a:lnTo>
                  <a:pt x="1138" y="214"/>
                </a:lnTo>
                <a:close/>
                <a:moveTo>
                  <a:pt x="1038" y="230"/>
                </a:moveTo>
                <a:lnTo>
                  <a:pt x="1038" y="230"/>
                </a:lnTo>
                <a:lnTo>
                  <a:pt x="1040" y="232"/>
                </a:lnTo>
                <a:lnTo>
                  <a:pt x="1044" y="236"/>
                </a:lnTo>
                <a:lnTo>
                  <a:pt x="1054" y="238"/>
                </a:lnTo>
                <a:lnTo>
                  <a:pt x="1066" y="236"/>
                </a:lnTo>
                <a:lnTo>
                  <a:pt x="1070" y="234"/>
                </a:lnTo>
                <a:lnTo>
                  <a:pt x="1072" y="232"/>
                </a:lnTo>
                <a:lnTo>
                  <a:pt x="1072" y="232"/>
                </a:lnTo>
                <a:lnTo>
                  <a:pt x="1066" y="228"/>
                </a:lnTo>
                <a:lnTo>
                  <a:pt x="1056" y="226"/>
                </a:lnTo>
                <a:lnTo>
                  <a:pt x="1048" y="228"/>
                </a:lnTo>
                <a:lnTo>
                  <a:pt x="1038" y="230"/>
                </a:lnTo>
                <a:lnTo>
                  <a:pt x="1038" y="230"/>
                </a:lnTo>
                <a:close/>
                <a:moveTo>
                  <a:pt x="852" y="234"/>
                </a:moveTo>
                <a:lnTo>
                  <a:pt x="852" y="234"/>
                </a:lnTo>
                <a:lnTo>
                  <a:pt x="848" y="234"/>
                </a:lnTo>
                <a:lnTo>
                  <a:pt x="846" y="234"/>
                </a:lnTo>
                <a:lnTo>
                  <a:pt x="840" y="232"/>
                </a:lnTo>
                <a:lnTo>
                  <a:pt x="840" y="232"/>
                </a:lnTo>
                <a:lnTo>
                  <a:pt x="840" y="236"/>
                </a:lnTo>
                <a:lnTo>
                  <a:pt x="838" y="240"/>
                </a:lnTo>
                <a:lnTo>
                  <a:pt x="838" y="240"/>
                </a:lnTo>
                <a:lnTo>
                  <a:pt x="848" y="240"/>
                </a:lnTo>
                <a:lnTo>
                  <a:pt x="850" y="238"/>
                </a:lnTo>
                <a:lnTo>
                  <a:pt x="852" y="234"/>
                </a:lnTo>
                <a:lnTo>
                  <a:pt x="852" y="234"/>
                </a:lnTo>
                <a:close/>
                <a:moveTo>
                  <a:pt x="478" y="274"/>
                </a:moveTo>
                <a:lnTo>
                  <a:pt x="478" y="274"/>
                </a:lnTo>
                <a:lnTo>
                  <a:pt x="476" y="270"/>
                </a:lnTo>
                <a:lnTo>
                  <a:pt x="474" y="268"/>
                </a:lnTo>
                <a:lnTo>
                  <a:pt x="466" y="264"/>
                </a:lnTo>
                <a:lnTo>
                  <a:pt x="458" y="262"/>
                </a:lnTo>
                <a:lnTo>
                  <a:pt x="452" y="262"/>
                </a:lnTo>
                <a:lnTo>
                  <a:pt x="452" y="262"/>
                </a:lnTo>
                <a:lnTo>
                  <a:pt x="458" y="266"/>
                </a:lnTo>
                <a:lnTo>
                  <a:pt x="464" y="272"/>
                </a:lnTo>
                <a:lnTo>
                  <a:pt x="470" y="274"/>
                </a:lnTo>
                <a:lnTo>
                  <a:pt x="474" y="274"/>
                </a:lnTo>
                <a:lnTo>
                  <a:pt x="478" y="274"/>
                </a:lnTo>
                <a:lnTo>
                  <a:pt x="478" y="274"/>
                </a:lnTo>
                <a:close/>
                <a:moveTo>
                  <a:pt x="456" y="434"/>
                </a:moveTo>
                <a:lnTo>
                  <a:pt x="456" y="434"/>
                </a:lnTo>
                <a:lnTo>
                  <a:pt x="456" y="430"/>
                </a:lnTo>
                <a:lnTo>
                  <a:pt x="452" y="426"/>
                </a:lnTo>
                <a:lnTo>
                  <a:pt x="444" y="424"/>
                </a:lnTo>
                <a:lnTo>
                  <a:pt x="444" y="424"/>
                </a:lnTo>
                <a:lnTo>
                  <a:pt x="444" y="430"/>
                </a:lnTo>
                <a:lnTo>
                  <a:pt x="448" y="434"/>
                </a:lnTo>
                <a:lnTo>
                  <a:pt x="452" y="436"/>
                </a:lnTo>
                <a:lnTo>
                  <a:pt x="456" y="434"/>
                </a:lnTo>
                <a:lnTo>
                  <a:pt x="456" y="434"/>
                </a:lnTo>
                <a:close/>
                <a:moveTo>
                  <a:pt x="1584" y="548"/>
                </a:moveTo>
                <a:lnTo>
                  <a:pt x="1584" y="538"/>
                </a:lnTo>
                <a:lnTo>
                  <a:pt x="1574" y="538"/>
                </a:lnTo>
                <a:lnTo>
                  <a:pt x="1574" y="538"/>
                </a:lnTo>
                <a:lnTo>
                  <a:pt x="1572" y="544"/>
                </a:lnTo>
                <a:lnTo>
                  <a:pt x="1574" y="548"/>
                </a:lnTo>
                <a:lnTo>
                  <a:pt x="1578" y="550"/>
                </a:lnTo>
                <a:lnTo>
                  <a:pt x="1584" y="548"/>
                </a:lnTo>
                <a:lnTo>
                  <a:pt x="1584" y="548"/>
                </a:lnTo>
                <a:close/>
                <a:moveTo>
                  <a:pt x="1626" y="588"/>
                </a:moveTo>
                <a:lnTo>
                  <a:pt x="1626" y="588"/>
                </a:lnTo>
                <a:lnTo>
                  <a:pt x="1620" y="586"/>
                </a:lnTo>
                <a:lnTo>
                  <a:pt x="1612" y="586"/>
                </a:lnTo>
                <a:lnTo>
                  <a:pt x="1612" y="586"/>
                </a:lnTo>
                <a:lnTo>
                  <a:pt x="1612" y="588"/>
                </a:lnTo>
                <a:lnTo>
                  <a:pt x="1614" y="590"/>
                </a:lnTo>
                <a:lnTo>
                  <a:pt x="1618" y="592"/>
                </a:lnTo>
                <a:lnTo>
                  <a:pt x="1622" y="592"/>
                </a:lnTo>
                <a:lnTo>
                  <a:pt x="1624" y="590"/>
                </a:lnTo>
                <a:lnTo>
                  <a:pt x="1626" y="588"/>
                </a:lnTo>
                <a:lnTo>
                  <a:pt x="1626" y="588"/>
                </a:lnTo>
                <a:close/>
                <a:moveTo>
                  <a:pt x="1708" y="782"/>
                </a:moveTo>
                <a:lnTo>
                  <a:pt x="1708" y="782"/>
                </a:lnTo>
                <a:lnTo>
                  <a:pt x="1710" y="780"/>
                </a:lnTo>
                <a:lnTo>
                  <a:pt x="1712" y="778"/>
                </a:lnTo>
                <a:lnTo>
                  <a:pt x="1714" y="776"/>
                </a:lnTo>
                <a:lnTo>
                  <a:pt x="1714" y="772"/>
                </a:lnTo>
                <a:lnTo>
                  <a:pt x="1714" y="772"/>
                </a:lnTo>
                <a:lnTo>
                  <a:pt x="1710" y="772"/>
                </a:lnTo>
                <a:lnTo>
                  <a:pt x="1708" y="770"/>
                </a:lnTo>
                <a:lnTo>
                  <a:pt x="1704" y="770"/>
                </a:lnTo>
                <a:lnTo>
                  <a:pt x="1700" y="770"/>
                </a:lnTo>
                <a:lnTo>
                  <a:pt x="1700" y="770"/>
                </a:lnTo>
                <a:lnTo>
                  <a:pt x="1700" y="774"/>
                </a:lnTo>
                <a:lnTo>
                  <a:pt x="1702" y="778"/>
                </a:lnTo>
                <a:lnTo>
                  <a:pt x="1708" y="782"/>
                </a:lnTo>
                <a:lnTo>
                  <a:pt x="1708" y="782"/>
                </a:lnTo>
                <a:close/>
                <a:moveTo>
                  <a:pt x="106" y="862"/>
                </a:moveTo>
                <a:lnTo>
                  <a:pt x="106" y="862"/>
                </a:lnTo>
                <a:lnTo>
                  <a:pt x="112" y="860"/>
                </a:lnTo>
                <a:lnTo>
                  <a:pt x="116" y="856"/>
                </a:lnTo>
                <a:lnTo>
                  <a:pt x="120" y="852"/>
                </a:lnTo>
                <a:lnTo>
                  <a:pt x="126" y="850"/>
                </a:lnTo>
                <a:lnTo>
                  <a:pt x="126" y="850"/>
                </a:lnTo>
                <a:lnTo>
                  <a:pt x="126" y="842"/>
                </a:lnTo>
                <a:lnTo>
                  <a:pt x="128" y="838"/>
                </a:lnTo>
                <a:lnTo>
                  <a:pt x="130" y="834"/>
                </a:lnTo>
                <a:lnTo>
                  <a:pt x="132" y="830"/>
                </a:lnTo>
                <a:lnTo>
                  <a:pt x="132" y="830"/>
                </a:lnTo>
                <a:lnTo>
                  <a:pt x="122" y="834"/>
                </a:lnTo>
                <a:lnTo>
                  <a:pt x="114" y="842"/>
                </a:lnTo>
                <a:lnTo>
                  <a:pt x="100" y="858"/>
                </a:lnTo>
                <a:lnTo>
                  <a:pt x="100" y="858"/>
                </a:lnTo>
                <a:lnTo>
                  <a:pt x="104" y="860"/>
                </a:lnTo>
                <a:lnTo>
                  <a:pt x="106" y="862"/>
                </a:lnTo>
                <a:lnTo>
                  <a:pt x="106" y="862"/>
                </a:lnTo>
                <a:close/>
                <a:moveTo>
                  <a:pt x="156" y="852"/>
                </a:moveTo>
                <a:lnTo>
                  <a:pt x="156" y="852"/>
                </a:lnTo>
                <a:lnTo>
                  <a:pt x="150" y="852"/>
                </a:lnTo>
                <a:lnTo>
                  <a:pt x="148" y="850"/>
                </a:lnTo>
                <a:lnTo>
                  <a:pt x="148" y="846"/>
                </a:lnTo>
                <a:lnTo>
                  <a:pt x="144" y="844"/>
                </a:lnTo>
                <a:lnTo>
                  <a:pt x="144" y="844"/>
                </a:lnTo>
                <a:lnTo>
                  <a:pt x="144" y="848"/>
                </a:lnTo>
                <a:lnTo>
                  <a:pt x="142" y="852"/>
                </a:lnTo>
                <a:lnTo>
                  <a:pt x="136" y="858"/>
                </a:lnTo>
                <a:lnTo>
                  <a:pt x="130" y="864"/>
                </a:lnTo>
                <a:lnTo>
                  <a:pt x="130" y="868"/>
                </a:lnTo>
                <a:lnTo>
                  <a:pt x="130" y="874"/>
                </a:lnTo>
                <a:lnTo>
                  <a:pt x="130" y="874"/>
                </a:lnTo>
                <a:lnTo>
                  <a:pt x="134" y="872"/>
                </a:lnTo>
                <a:lnTo>
                  <a:pt x="138" y="870"/>
                </a:lnTo>
                <a:lnTo>
                  <a:pt x="144" y="864"/>
                </a:lnTo>
                <a:lnTo>
                  <a:pt x="150" y="858"/>
                </a:lnTo>
                <a:lnTo>
                  <a:pt x="156" y="852"/>
                </a:lnTo>
                <a:lnTo>
                  <a:pt x="156" y="852"/>
                </a:lnTo>
                <a:close/>
                <a:moveTo>
                  <a:pt x="126" y="884"/>
                </a:moveTo>
                <a:lnTo>
                  <a:pt x="126" y="884"/>
                </a:lnTo>
                <a:lnTo>
                  <a:pt x="124" y="888"/>
                </a:lnTo>
                <a:lnTo>
                  <a:pt x="124" y="890"/>
                </a:lnTo>
                <a:lnTo>
                  <a:pt x="124" y="894"/>
                </a:lnTo>
                <a:lnTo>
                  <a:pt x="132" y="894"/>
                </a:lnTo>
                <a:lnTo>
                  <a:pt x="132" y="894"/>
                </a:lnTo>
                <a:lnTo>
                  <a:pt x="132" y="886"/>
                </a:lnTo>
                <a:lnTo>
                  <a:pt x="130" y="884"/>
                </a:lnTo>
                <a:lnTo>
                  <a:pt x="126" y="884"/>
                </a:lnTo>
                <a:lnTo>
                  <a:pt x="126" y="884"/>
                </a:lnTo>
                <a:close/>
                <a:moveTo>
                  <a:pt x="4" y="964"/>
                </a:moveTo>
                <a:lnTo>
                  <a:pt x="4" y="964"/>
                </a:lnTo>
                <a:lnTo>
                  <a:pt x="8" y="964"/>
                </a:lnTo>
                <a:lnTo>
                  <a:pt x="12" y="962"/>
                </a:lnTo>
                <a:lnTo>
                  <a:pt x="14" y="958"/>
                </a:lnTo>
                <a:lnTo>
                  <a:pt x="14" y="954"/>
                </a:lnTo>
                <a:lnTo>
                  <a:pt x="14" y="954"/>
                </a:lnTo>
                <a:lnTo>
                  <a:pt x="12" y="952"/>
                </a:lnTo>
                <a:lnTo>
                  <a:pt x="8" y="952"/>
                </a:lnTo>
                <a:lnTo>
                  <a:pt x="2" y="954"/>
                </a:lnTo>
                <a:lnTo>
                  <a:pt x="0" y="956"/>
                </a:lnTo>
                <a:lnTo>
                  <a:pt x="0" y="960"/>
                </a:lnTo>
                <a:lnTo>
                  <a:pt x="2" y="962"/>
                </a:lnTo>
                <a:lnTo>
                  <a:pt x="4" y="964"/>
                </a:lnTo>
                <a:lnTo>
                  <a:pt x="4" y="964"/>
                </a:lnTo>
                <a:close/>
                <a:moveTo>
                  <a:pt x="48" y="986"/>
                </a:moveTo>
                <a:lnTo>
                  <a:pt x="48" y="986"/>
                </a:lnTo>
                <a:lnTo>
                  <a:pt x="48" y="992"/>
                </a:lnTo>
                <a:lnTo>
                  <a:pt x="44" y="1000"/>
                </a:lnTo>
                <a:lnTo>
                  <a:pt x="38" y="1016"/>
                </a:lnTo>
                <a:lnTo>
                  <a:pt x="34" y="1024"/>
                </a:lnTo>
                <a:lnTo>
                  <a:pt x="34" y="1030"/>
                </a:lnTo>
                <a:lnTo>
                  <a:pt x="38" y="1034"/>
                </a:lnTo>
                <a:lnTo>
                  <a:pt x="46" y="1036"/>
                </a:lnTo>
                <a:lnTo>
                  <a:pt x="46" y="1036"/>
                </a:lnTo>
                <a:lnTo>
                  <a:pt x="46" y="1028"/>
                </a:lnTo>
                <a:lnTo>
                  <a:pt x="46" y="1020"/>
                </a:lnTo>
                <a:lnTo>
                  <a:pt x="52" y="1006"/>
                </a:lnTo>
                <a:lnTo>
                  <a:pt x="54" y="1000"/>
                </a:lnTo>
                <a:lnTo>
                  <a:pt x="56" y="994"/>
                </a:lnTo>
                <a:lnTo>
                  <a:pt x="54" y="990"/>
                </a:lnTo>
                <a:lnTo>
                  <a:pt x="48" y="986"/>
                </a:lnTo>
                <a:lnTo>
                  <a:pt x="48" y="986"/>
                </a:lnTo>
                <a:close/>
                <a:moveTo>
                  <a:pt x="1732" y="1110"/>
                </a:moveTo>
                <a:lnTo>
                  <a:pt x="1732" y="1110"/>
                </a:lnTo>
                <a:lnTo>
                  <a:pt x="1734" y="1112"/>
                </a:lnTo>
                <a:lnTo>
                  <a:pt x="1734" y="1116"/>
                </a:lnTo>
                <a:lnTo>
                  <a:pt x="1732" y="1124"/>
                </a:lnTo>
                <a:lnTo>
                  <a:pt x="1732" y="1128"/>
                </a:lnTo>
                <a:lnTo>
                  <a:pt x="1734" y="1132"/>
                </a:lnTo>
                <a:lnTo>
                  <a:pt x="1738" y="1134"/>
                </a:lnTo>
                <a:lnTo>
                  <a:pt x="1738" y="1134"/>
                </a:lnTo>
                <a:lnTo>
                  <a:pt x="1738" y="1126"/>
                </a:lnTo>
                <a:lnTo>
                  <a:pt x="1738" y="1118"/>
                </a:lnTo>
                <a:lnTo>
                  <a:pt x="1738" y="1112"/>
                </a:lnTo>
                <a:lnTo>
                  <a:pt x="1736" y="1110"/>
                </a:lnTo>
                <a:lnTo>
                  <a:pt x="1732" y="1110"/>
                </a:lnTo>
                <a:lnTo>
                  <a:pt x="1732" y="1110"/>
                </a:lnTo>
                <a:close/>
                <a:moveTo>
                  <a:pt x="1730" y="1154"/>
                </a:moveTo>
                <a:lnTo>
                  <a:pt x="1730" y="1154"/>
                </a:lnTo>
                <a:lnTo>
                  <a:pt x="1730" y="1162"/>
                </a:lnTo>
                <a:lnTo>
                  <a:pt x="1728" y="1168"/>
                </a:lnTo>
                <a:lnTo>
                  <a:pt x="1728" y="1174"/>
                </a:lnTo>
                <a:lnTo>
                  <a:pt x="1730" y="1176"/>
                </a:lnTo>
                <a:lnTo>
                  <a:pt x="1734" y="1178"/>
                </a:lnTo>
                <a:lnTo>
                  <a:pt x="1734" y="1178"/>
                </a:lnTo>
                <a:lnTo>
                  <a:pt x="1732" y="1174"/>
                </a:lnTo>
                <a:lnTo>
                  <a:pt x="1732" y="1170"/>
                </a:lnTo>
                <a:lnTo>
                  <a:pt x="1734" y="1164"/>
                </a:lnTo>
                <a:lnTo>
                  <a:pt x="1734" y="1158"/>
                </a:lnTo>
                <a:lnTo>
                  <a:pt x="1732" y="1156"/>
                </a:lnTo>
                <a:lnTo>
                  <a:pt x="1730" y="1154"/>
                </a:lnTo>
                <a:lnTo>
                  <a:pt x="1730" y="1154"/>
                </a:lnTo>
                <a:close/>
                <a:moveTo>
                  <a:pt x="106" y="1196"/>
                </a:moveTo>
                <a:lnTo>
                  <a:pt x="106" y="1196"/>
                </a:lnTo>
                <a:lnTo>
                  <a:pt x="110" y="1198"/>
                </a:lnTo>
                <a:lnTo>
                  <a:pt x="114" y="1200"/>
                </a:lnTo>
                <a:lnTo>
                  <a:pt x="114" y="1200"/>
                </a:lnTo>
                <a:lnTo>
                  <a:pt x="108" y="1202"/>
                </a:lnTo>
                <a:lnTo>
                  <a:pt x="104" y="1204"/>
                </a:lnTo>
                <a:lnTo>
                  <a:pt x="100" y="1212"/>
                </a:lnTo>
                <a:lnTo>
                  <a:pt x="94" y="1218"/>
                </a:lnTo>
                <a:lnTo>
                  <a:pt x="92" y="1220"/>
                </a:lnTo>
                <a:lnTo>
                  <a:pt x="88" y="1218"/>
                </a:lnTo>
                <a:lnTo>
                  <a:pt x="88" y="1218"/>
                </a:lnTo>
                <a:lnTo>
                  <a:pt x="86" y="1236"/>
                </a:lnTo>
                <a:lnTo>
                  <a:pt x="86" y="1244"/>
                </a:lnTo>
                <a:lnTo>
                  <a:pt x="88" y="1250"/>
                </a:lnTo>
                <a:lnTo>
                  <a:pt x="88" y="1250"/>
                </a:lnTo>
                <a:lnTo>
                  <a:pt x="90" y="1250"/>
                </a:lnTo>
                <a:lnTo>
                  <a:pt x="92" y="1252"/>
                </a:lnTo>
                <a:lnTo>
                  <a:pt x="92" y="1252"/>
                </a:lnTo>
                <a:lnTo>
                  <a:pt x="92" y="1252"/>
                </a:lnTo>
                <a:lnTo>
                  <a:pt x="106" y="1246"/>
                </a:lnTo>
                <a:lnTo>
                  <a:pt x="118" y="1242"/>
                </a:lnTo>
                <a:lnTo>
                  <a:pt x="132" y="1238"/>
                </a:lnTo>
                <a:lnTo>
                  <a:pt x="144" y="1232"/>
                </a:lnTo>
                <a:lnTo>
                  <a:pt x="144" y="1232"/>
                </a:lnTo>
                <a:lnTo>
                  <a:pt x="146" y="1226"/>
                </a:lnTo>
                <a:lnTo>
                  <a:pt x="146" y="1222"/>
                </a:lnTo>
                <a:lnTo>
                  <a:pt x="144" y="1214"/>
                </a:lnTo>
                <a:lnTo>
                  <a:pt x="140" y="1208"/>
                </a:lnTo>
                <a:lnTo>
                  <a:pt x="136" y="1198"/>
                </a:lnTo>
                <a:lnTo>
                  <a:pt x="136" y="1198"/>
                </a:lnTo>
                <a:lnTo>
                  <a:pt x="132" y="1200"/>
                </a:lnTo>
                <a:lnTo>
                  <a:pt x="128" y="1200"/>
                </a:lnTo>
                <a:lnTo>
                  <a:pt x="120" y="1198"/>
                </a:lnTo>
                <a:lnTo>
                  <a:pt x="112" y="1194"/>
                </a:lnTo>
                <a:lnTo>
                  <a:pt x="108" y="1194"/>
                </a:lnTo>
                <a:lnTo>
                  <a:pt x="106" y="1196"/>
                </a:lnTo>
                <a:lnTo>
                  <a:pt x="106" y="1196"/>
                </a:lnTo>
                <a:close/>
                <a:moveTo>
                  <a:pt x="1700" y="1296"/>
                </a:moveTo>
                <a:lnTo>
                  <a:pt x="1700" y="1296"/>
                </a:lnTo>
                <a:lnTo>
                  <a:pt x="1698" y="1300"/>
                </a:lnTo>
                <a:lnTo>
                  <a:pt x="1698" y="1304"/>
                </a:lnTo>
                <a:lnTo>
                  <a:pt x="1700" y="1308"/>
                </a:lnTo>
                <a:lnTo>
                  <a:pt x="1704" y="1310"/>
                </a:lnTo>
                <a:lnTo>
                  <a:pt x="1704" y="1310"/>
                </a:lnTo>
                <a:lnTo>
                  <a:pt x="1706" y="1302"/>
                </a:lnTo>
                <a:lnTo>
                  <a:pt x="1704" y="1298"/>
                </a:lnTo>
                <a:lnTo>
                  <a:pt x="1700" y="1296"/>
                </a:lnTo>
                <a:lnTo>
                  <a:pt x="1700" y="1296"/>
                </a:lnTo>
                <a:close/>
                <a:moveTo>
                  <a:pt x="492" y="1520"/>
                </a:moveTo>
                <a:lnTo>
                  <a:pt x="492" y="1520"/>
                </a:lnTo>
                <a:lnTo>
                  <a:pt x="490" y="1500"/>
                </a:lnTo>
                <a:lnTo>
                  <a:pt x="486" y="1492"/>
                </a:lnTo>
                <a:lnTo>
                  <a:pt x="482" y="1484"/>
                </a:lnTo>
                <a:lnTo>
                  <a:pt x="482" y="1484"/>
                </a:lnTo>
                <a:lnTo>
                  <a:pt x="486" y="1486"/>
                </a:lnTo>
                <a:lnTo>
                  <a:pt x="488" y="1486"/>
                </a:lnTo>
                <a:lnTo>
                  <a:pt x="490" y="1484"/>
                </a:lnTo>
                <a:lnTo>
                  <a:pt x="490" y="1484"/>
                </a:lnTo>
                <a:lnTo>
                  <a:pt x="486" y="1482"/>
                </a:lnTo>
                <a:lnTo>
                  <a:pt x="484" y="1480"/>
                </a:lnTo>
                <a:lnTo>
                  <a:pt x="480" y="1478"/>
                </a:lnTo>
                <a:lnTo>
                  <a:pt x="478" y="1480"/>
                </a:lnTo>
                <a:lnTo>
                  <a:pt x="478" y="1482"/>
                </a:lnTo>
                <a:lnTo>
                  <a:pt x="478" y="1482"/>
                </a:lnTo>
                <a:lnTo>
                  <a:pt x="476" y="1490"/>
                </a:lnTo>
                <a:lnTo>
                  <a:pt x="476" y="1502"/>
                </a:lnTo>
                <a:lnTo>
                  <a:pt x="478" y="1510"/>
                </a:lnTo>
                <a:lnTo>
                  <a:pt x="482" y="1514"/>
                </a:lnTo>
                <a:lnTo>
                  <a:pt x="486" y="1518"/>
                </a:lnTo>
                <a:lnTo>
                  <a:pt x="492" y="1520"/>
                </a:lnTo>
                <a:lnTo>
                  <a:pt x="492" y="1520"/>
                </a:lnTo>
                <a:close/>
                <a:moveTo>
                  <a:pt x="480" y="1526"/>
                </a:moveTo>
                <a:lnTo>
                  <a:pt x="480" y="1526"/>
                </a:lnTo>
                <a:lnTo>
                  <a:pt x="486" y="1538"/>
                </a:lnTo>
                <a:lnTo>
                  <a:pt x="492" y="1544"/>
                </a:lnTo>
                <a:lnTo>
                  <a:pt x="498" y="1546"/>
                </a:lnTo>
                <a:lnTo>
                  <a:pt x="498" y="1546"/>
                </a:lnTo>
                <a:lnTo>
                  <a:pt x="496" y="1534"/>
                </a:lnTo>
                <a:lnTo>
                  <a:pt x="492" y="1522"/>
                </a:lnTo>
                <a:lnTo>
                  <a:pt x="492" y="1522"/>
                </a:lnTo>
                <a:lnTo>
                  <a:pt x="486" y="1522"/>
                </a:lnTo>
                <a:lnTo>
                  <a:pt x="480" y="1526"/>
                </a:lnTo>
                <a:lnTo>
                  <a:pt x="480" y="1526"/>
                </a:lnTo>
                <a:close/>
                <a:moveTo>
                  <a:pt x="426" y="1536"/>
                </a:moveTo>
                <a:lnTo>
                  <a:pt x="426" y="1536"/>
                </a:lnTo>
                <a:lnTo>
                  <a:pt x="420" y="1536"/>
                </a:lnTo>
                <a:lnTo>
                  <a:pt x="414" y="1534"/>
                </a:lnTo>
                <a:lnTo>
                  <a:pt x="414" y="1534"/>
                </a:lnTo>
                <a:lnTo>
                  <a:pt x="414" y="1540"/>
                </a:lnTo>
                <a:lnTo>
                  <a:pt x="416" y="1546"/>
                </a:lnTo>
                <a:lnTo>
                  <a:pt x="420" y="1560"/>
                </a:lnTo>
                <a:lnTo>
                  <a:pt x="420" y="1560"/>
                </a:lnTo>
                <a:lnTo>
                  <a:pt x="422" y="1554"/>
                </a:lnTo>
                <a:lnTo>
                  <a:pt x="424" y="1548"/>
                </a:lnTo>
                <a:lnTo>
                  <a:pt x="424" y="1542"/>
                </a:lnTo>
                <a:lnTo>
                  <a:pt x="420" y="1538"/>
                </a:lnTo>
                <a:lnTo>
                  <a:pt x="420" y="1538"/>
                </a:lnTo>
                <a:lnTo>
                  <a:pt x="424" y="1538"/>
                </a:lnTo>
                <a:lnTo>
                  <a:pt x="424" y="1538"/>
                </a:lnTo>
                <a:lnTo>
                  <a:pt x="426" y="1536"/>
                </a:lnTo>
                <a:lnTo>
                  <a:pt x="426" y="1536"/>
                </a:lnTo>
                <a:close/>
                <a:moveTo>
                  <a:pt x="508" y="1564"/>
                </a:moveTo>
                <a:lnTo>
                  <a:pt x="508" y="1564"/>
                </a:lnTo>
                <a:lnTo>
                  <a:pt x="504" y="1554"/>
                </a:lnTo>
                <a:lnTo>
                  <a:pt x="500" y="1550"/>
                </a:lnTo>
                <a:lnTo>
                  <a:pt x="492" y="1548"/>
                </a:lnTo>
                <a:lnTo>
                  <a:pt x="492" y="1548"/>
                </a:lnTo>
                <a:lnTo>
                  <a:pt x="494" y="1554"/>
                </a:lnTo>
                <a:lnTo>
                  <a:pt x="498" y="1558"/>
                </a:lnTo>
                <a:lnTo>
                  <a:pt x="502" y="1562"/>
                </a:lnTo>
                <a:lnTo>
                  <a:pt x="508" y="1564"/>
                </a:lnTo>
                <a:lnTo>
                  <a:pt x="508" y="1564"/>
                </a:lnTo>
                <a:close/>
                <a:moveTo>
                  <a:pt x="338" y="1554"/>
                </a:moveTo>
                <a:lnTo>
                  <a:pt x="326" y="1554"/>
                </a:lnTo>
                <a:lnTo>
                  <a:pt x="326" y="1554"/>
                </a:lnTo>
                <a:lnTo>
                  <a:pt x="326" y="1556"/>
                </a:lnTo>
                <a:lnTo>
                  <a:pt x="326" y="1560"/>
                </a:lnTo>
                <a:lnTo>
                  <a:pt x="330" y="1564"/>
                </a:lnTo>
                <a:lnTo>
                  <a:pt x="336" y="1564"/>
                </a:lnTo>
                <a:lnTo>
                  <a:pt x="338" y="1564"/>
                </a:lnTo>
                <a:lnTo>
                  <a:pt x="340" y="1562"/>
                </a:lnTo>
                <a:lnTo>
                  <a:pt x="340" y="1562"/>
                </a:lnTo>
                <a:lnTo>
                  <a:pt x="338" y="1560"/>
                </a:lnTo>
                <a:lnTo>
                  <a:pt x="338" y="1560"/>
                </a:lnTo>
                <a:lnTo>
                  <a:pt x="338" y="1554"/>
                </a:lnTo>
                <a:lnTo>
                  <a:pt x="338" y="1554"/>
                </a:lnTo>
                <a:close/>
                <a:moveTo>
                  <a:pt x="584" y="1582"/>
                </a:moveTo>
                <a:lnTo>
                  <a:pt x="584" y="1582"/>
                </a:lnTo>
                <a:lnTo>
                  <a:pt x="592" y="1586"/>
                </a:lnTo>
                <a:lnTo>
                  <a:pt x="594" y="1586"/>
                </a:lnTo>
                <a:lnTo>
                  <a:pt x="596" y="1582"/>
                </a:lnTo>
                <a:lnTo>
                  <a:pt x="596" y="1582"/>
                </a:lnTo>
                <a:lnTo>
                  <a:pt x="590" y="1578"/>
                </a:lnTo>
                <a:lnTo>
                  <a:pt x="586" y="1578"/>
                </a:lnTo>
                <a:lnTo>
                  <a:pt x="584" y="1582"/>
                </a:lnTo>
                <a:lnTo>
                  <a:pt x="584" y="1582"/>
                </a:lnTo>
                <a:close/>
                <a:moveTo>
                  <a:pt x="574" y="1740"/>
                </a:moveTo>
                <a:lnTo>
                  <a:pt x="574" y="1740"/>
                </a:lnTo>
                <a:lnTo>
                  <a:pt x="578" y="1740"/>
                </a:lnTo>
                <a:lnTo>
                  <a:pt x="580" y="1742"/>
                </a:lnTo>
                <a:lnTo>
                  <a:pt x="584" y="1746"/>
                </a:lnTo>
                <a:lnTo>
                  <a:pt x="588" y="1748"/>
                </a:lnTo>
                <a:lnTo>
                  <a:pt x="590" y="1748"/>
                </a:lnTo>
                <a:lnTo>
                  <a:pt x="592" y="1744"/>
                </a:lnTo>
                <a:lnTo>
                  <a:pt x="592" y="1744"/>
                </a:lnTo>
                <a:lnTo>
                  <a:pt x="588" y="1742"/>
                </a:lnTo>
                <a:lnTo>
                  <a:pt x="582" y="1738"/>
                </a:lnTo>
                <a:lnTo>
                  <a:pt x="578" y="1738"/>
                </a:lnTo>
                <a:lnTo>
                  <a:pt x="576" y="1738"/>
                </a:lnTo>
                <a:lnTo>
                  <a:pt x="574" y="1740"/>
                </a:lnTo>
                <a:lnTo>
                  <a:pt x="574" y="1740"/>
                </a:lnTo>
                <a:close/>
                <a:moveTo>
                  <a:pt x="690" y="1740"/>
                </a:moveTo>
                <a:lnTo>
                  <a:pt x="690" y="1740"/>
                </a:lnTo>
                <a:lnTo>
                  <a:pt x="694" y="1742"/>
                </a:lnTo>
                <a:lnTo>
                  <a:pt x="700" y="1744"/>
                </a:lnTo>
                <a:lnTo>
                  <a:pt x="706" y="1744"/>
                </a:lnTo>
                <a:lnTo>
                  <a:pt x="708" y="1742"/>
                </a:lnTo>
                <a:lnTo>
                  <a:pt x="708" y="1740"/>
                </a:lnTo>
                <a:lnTo>
                  <a:pt x="708" y="1740"/>
                </a:lnTo>
                <a:lnTo>
                  <a:pt x="698" y="1738"/>
                </a:lnTo>
                <a:lnTo>
                  <a:pt x="694" y="1738"/>
                </a:lnTo>
                <a:lnTo>
                  <a:pt x="692" y="1738"/>
                </a:lnTo>
                <a:lnTo>
                  <a:pt x="690" y="1740"/>
                </a:lnTo>
                <a:lnTo>
                  <a:pt x="690" y="1740"/>
                </a:lnTo>
                <a:close/>
                <a:moveTo>
                  <a:pt x="750" y="1760"/>
                </a:moveTo>
                <a:lnTo>
                  <a:pt x="750" y="1760"/>
                </a:lnTo>
                <a:lnTo>
                  <a:pt x="754" y="1760"/>
                </a:lnTo>
                <a:lnTo>
                  <a:pt x="756" y="1760"/>
                </a:lnTo>
                <a:lnTo>
                  <a:pt x="758" y="1762"/>
                </a:lnTo>
                <a:lnTo>
                  <a:pt x="762" y="1762"/>
                </a:lnTo>
                <a:lnTo>
                  <a:pt x="762" y="1762"/>
                </a:lnTo>
                <a:lnTo>
                  <a:pt x="762" y="1758"/>
                </a:lnTo>
                <a:lnTo>
                  <a:pt x="762" y="1756"/>
                </a:lnTo>
                <a:lnTo>
                  <a:pt x="758" y="1754"/>
                </a:lnTo>
                <a:lnTo>
                  <a:pt x="754" y="1756"/>
                </a:lnTo>
                <a:lnTo>
                  <a:pt x="750" y="1760"/>
                </a:lnTo>
                <a:lnTo>
                  <a:pt x="750" y="1760"/>
                </a:lnTo>
                <a:close/>
                <a:moveTo>
                  <a:pt x="916" y="1770"/>
                </a:moveTo>
                <a:lnTo>
                  <a:pt x="916" y="1770"/>
                </a:lnTo>
                <a:lnTo>
                  <a:pt x="916" y="1774"/>
                </a:lnTo>
                <a:lnTo>
                  <a:pt x="918" y="1776"/>
                </a:lnTo>
                <a:lnTo>
                  <a:pt x="918" y="1778"/>
                </a:lnTo>
                <a:lnTo>
                  <a:pt x="916" y="1780"/>
                </a:lnTo>
                <a:lnTo>
                  <a:pt x="916" y="1780"/>
                </a:lnTo>
                <a:lnTo>
                  <a:pt x="922" y="1778"/>
                </a:lnTo>
                <a:lnTo>
                  <a:pt x="928" y="1776"/>
                </a:lnTo>
                <a:lnTo>
                  <a:pt x="940" y="1776"/>
                </a:lnTo>
                <a:lnTo>
                  <a:pt x="950" y="1776"/>
                </a:lnTo>
                <a:lnTo>
                  <a:pt x="954" y="1774"/>
                </a:lnTo>
                <a:lnTo>
                  <a:pt x="958" y="1772"/>
                </a:lnTo>
                <a:lnTo>
                  <a:pt x="958" y="1772"/>
                </a:lnTo>
                <a:lnTo>
                  <a:pt x="946" y="1774"/>
                </a:lnTo>
                <a:lnTo>
                  <a:pt x="938" y="1772"/>
                </a:lnTo>
                <a:lnTo>
                  <a:pt x="930" y="1770"/>
                </a:lnTo>
                <a:lnTo>
                  <a:pt x="916" y="1770"/>
                </a:lnTo>
                <a:lnTo>
                  <a:pt x="916" y="1770"/>
                </a:lnTo>
                <a:close/>
                <a:moveTo>
                  <a:pt x="974" y="1774"/>
                </a:moveTo>
                <a:lnTo>
                  <a:pt x="974" y="1774"/>
                </a:lnTo>
                <a:lnTo>
                  <a:pt x="986" y="1776"/>
                </a:lnTo>
                <a:lnTo>
                  <a:pt x="1000" y="1776"/>
                </a:lnTo>
                <a:lnTo>
                  <a:pt x="1012" y="1776"/>
                </a:lnTo>
                <a:lnTo>
                  <a:pt x="1018" y="1776"/>
                </a:lnTo>
                <a:lnTo>
                  <a:pt x="1022" y="1772"/>
                </a:lnTo>
                <a:lnTo>
                  <a:pt x="1022" y="1772"/>
                </a:lnTo>
                <a:lnTo>
                  <a:pt x="1010" y="1770"/>
                </a:lnTo>
                <a:lnTo>
                  <a:pt x="996" y="1770"/>
                </a:lnTo>
                <a:lnTo>
                  <a:pt x="984" y="1770"/>
                </a:lnTo>
                <a:lnTo>
                  <a:pt x="974" y="1774"/>
                </a:lnTo>
                <a:lnTo>
                  <a:pt x="974" y="1774"/>
                </a:lnTo>
                <a:close/>
                <a:moveTo>
                  <a:pt x="688" y="1780"/>
                </a:moveTo>
                <a:lnTo>
                  <a:pt x="688" y="1780"/>
                </a:lnTo>
                <a:lnTo>
                  <a:pt x="688" y="1784"/>
                </a:lnTo>
                <a:lnTo>
                  <a:pt x="688" y="1788"/>
                </a:lnTo>
                <a:lnTo>
                  <a:pt x="694" y="1792"/>
                </a:lnTo>
                <a:lnTo>
                  <a:pt x="700" y="1794"/>
                </a:lnTo>
                <a:lnTo>
                  <a:pt x="706" y="1792"/>
                </a:lnTo>
                <a:lnTo>
                  <a:pt x="706" y="1792"/>
                </a:lnTo>
                <a:lnTo>
                  <a:pt x="702" y="1790"/>
                </a:lnTo>
                <a:lnTo>
                  <a:pt x="698" y="1784"/>
                </a:lnTo>
                <a:lnTo>
                  <a:pt x="694" y="1780"/>
                </a:lnTo>
                <a:lnTo>
                  <a:pt x="692" y="1780"/>
                </a:lnTo>
                <a:lnTo>
                  <a:pt x="688" y="1780"/>
                </a:lnTo>
                <a:lnTo>
                  <a:pt x="688" y="1780"/>
                </a:lnTo>
                <a:close/>
                <a:moveTo>
                  <a:pt x="1028" y="184"/>
                </a:moveTo>
                <a:lnTo>
                  <a:pt x="1028" y="184"/>
                </a:lnTo>
                <a:lnTo>
                  <a:pt x="1032" y="186"/>
                </a:lnTo>
                <a:lnTo>
                  <a:pt x="1034" y="186"/>
                </a:lnTo>
                <a:lnTo>
                  <a:pt x="1036" y="188"/>
                </a:lnTo>
                <a:lnTo>
                  <a:pt x="1036" y="188"/>
                </a:lnTo>
                <a:lnTo>
                  <a:pt x="1058" y="190"/>
                </a:lnTo>
                <a:lnTo>
                  <a:pt x="1060" y="188"/>
                </a:lnTo>
                <a:lnTo>
                  <a:pt x="1060" y="188"/>
                </a:lnTo>
                <a:lnTo>
                  <a:pt x="1050" y="186"/>
                </a:lnTo>
                <a:lnTo>
                  <a:pt x="1036" y="184"/>
                </a:lnTo>
                <a:lnTo>
                  <a:pt x="1036" y="184"/>
                </a:lnTo>
                <a:lnTo>
                  <a:pt x="1036" y="184"/>
                </a:lnTo>
                <a:lnTo>
                  <a:pt x="1034" y="182"/>
                </a:lnTo>
                <a:lnTo>
                  <a:pt x="1028" y="182"/>
                </a:lnTo>
                <a:lnTo>
                  <a:pt x="1026" y="184"/>
                </a:lnTo>
                <a:lnTo>
                  <a:pt x="1026" y="184"/>
                </a:lnTo>
                <a:lnTo>
                  <a:pt x="1028" y="184"/>
                </a:lnTo>
                <a:lnTo>
                  <a:pt x="1028" y="184"/>
                </a:lnTo>
                <a:close/>
                <a:moveTo>
                  <a:pt x="1144" y="1722"/>
                </a:moveTo>
                <a:lnTo>
                  <a:pt x="1144" y="1722"/>
                </a:lnTo>
                <a:lnTo>
                  <a:pt x="1140" y="1726"/>
                </a:lnTo>
                <a:lnTo>
                  <a:pt x="1140" y="1726"/>
                </a:lnTo>
                <a:lnTo>
                  <a:pt x="1144" y="1722"/>
                </a:lnTo>
                <a:lnTo>
                  <a:pt x="1144" y="1722"/>
                </a:lnTo>
                <a:close/>
                <a:moveTo>
                  <a:pt x="1098" y="1760"/>
                </a:moveTo>
                <a:lnTo>
                  <a:pt x="1098" y="1760"/>
                </a:lnTo>
                <a:lnTo>
                  <a:pt x="1092" y="1760"/>
                </a:lnTo>
                <a:lnTo>
                  <a:pt x="1092" y="1760"/>
                </a:lnTo>
                <a:lnTo>
                  <a:pt x="1096" y="1762"/>
                </a:lnTo>
                <a:lnTo>
                  <a:pt x="1096" y="1760"/>
                </a:lnTo>
                <a:lnTo>
                  <a:pt x="1098" y="1760"/>
                </a:lnTo>
                <a:lnTo>
                  <a:pt x="1098" y="1760"/>
                </a:lnTo>
                <a:close/>
                <a:moveTo>
                  <a:pt x="1090" y="1760"/>
                </a:moveTo>
                <a:lnTo>
                  <a:pt x="1090" y="1760"/>
                </a:lnTo>
                <a:lnTo>
                  <a:pt x="1090" y="1760"/>
                </a:lnTo>
                <a:lnTo>
                  <a:pt x="1090" y="1760"/>
                </a:lnTo>
                <a:lnTo>
                  <a:pt x="1092" y="1760"/>
                </a:lnTo>
                <a:lnTo>
                  <a:pt x="1092" y="1760"/>
                </a:lnTo>
                <a:lnTo>
                  <a:pt x="1090" y="1760"/>
                </a:lnTo>
                <a:lnTo>
                  <a:pt x="1090" y="1760"/>
                </a:lnTo>
                <a:close/>
                <a:moveTo>
                  <a:pt x="1738" y="1026"/>
                </a:moveTo>
                <a:lnTo>
                  <a:pt x="1738" y="1026"/>
                </a:lnTo>
                <a:lnTo>
                  <a:pt x="1732" y="1026"/>
                </a:lnTo>
                <a:lnTo>
                  <a:pt x="1730" y="1026"/>
                </a:lnTo>
                <a:lnTo>
                  <a:pt x="1730" y="1024"/>
                </a:lnTo>
                <a:lnTo>
                  <a:pt x="1730" y="1024"/>
                </a:lnTo>
                <a:lnTo>
                  <a:pt x="1728" y="1002"/>
                </a:lnTo>
                <a:lnTo>
                  <a:pt x="1726" y="978"/>
                </a:lnTo>
                <a:lnTo>
                  <a:pt x="1716" y="928"/>
                </a:lnTo>
                <a:lnTo>
                  <a:pt x="1706" y="876"/>
                </a:lnTo>
                <a:lnTo>
                  <a:pt x="1696" y="826"/>
                </a:lnTo>
                <a:lnTo>
                  <a:pt x="1696" y="826"/>
                </a:lnTo>
                <a:lnTo>
                  <a:pt x="1700" y="816"/>
                </a:lnTo>
                <a:lnTo>
                  <a:pt x="1704" y="810"/>
                </a:lnTo>
                <a:lnTo>
                  <a:pt x="1704" y="804"/>
                </a:lnTo>
                <a:lnTo>
                  <a:pt x="1704" y="804"/>
                </a:lnTo>
                <a:lnTo>
                  <a:pt x="1696" y="804"/>
                </a:lnTo>
                <a:lnTo>
                  <a:pt x="1690" y="800"/>
                </a:lnTo>
                <a:lnTo>
                  <a:pt x="1682" y="788"/>
                </a:lnTo>
                <a:lnTo>
                  <a:pt x="1682" y="788"/>
                </a:lnTo>
                <a:lnTo>
                  <a:pt x="1682" y="790"/>
                </a:lnTo>
                <a:lnTo>
                  <a:pt x="1680" y="792"/>
                </a:lnTo>
                <a:lnTo>
                  <a:pt x="1674" y="794"/>
                </a:lnTo>
                <a:lnTo>
                  <a:pt x="1666" y="792"/>
                </a:lnTo>
                <a:lnTo>
                  <a:pt x="1662" y="788"/>
                </a:lnTo>
                <a:lnTo>
                  <a:pt x="1662" y="788"/>
                </a:lnTo>
                <a:lnTo>
                  <a:pt x="1662" y="780"/>
                </a:lnTo>
                <a:lnTo>
                  <a:pt x="1666" y="774"/>
                </a:lnTo>
                <a:lnTo>
                  <a:pt x="1666" y="774"/>
                </a:lnTo>
                <a:lnTo>
                  <a:pt x="1662" y="764"/>
                </a:lnTo>
                <a:lnTo>
                  <a:pt x="1662" y="758"/>
                </a:lnTo>
                <a:lnTo>
                  <a:pt x="1664" y="754"/>
                </a:lnTo>
                <a:lnTo>
                  <a:pt x="1664" y="754"/>
                </a:lnTo>
                <a:lnTo>
                  <a:pt x="1644" y="718"/>
                </a:lnTo>
                <a:lnTo>
                  <a:pt x="1624" y="684"/>
                </a:lnTo>
                <a:lnTo>
                  <a:pt x="1614" y="666"/>
                </a:lnTo>
                <a:lnTo>
                  <a:pt x="1606" y="646"/>
                </a:lnTo>
                <a:lnTo>
                  <a:pt x="1600" y="626"/>
                </a:lnTo>
                <a:lnTo>
                  <a:pt x="1596" y="606"/>
                </a:lnTo>
                <a:lnTo>
                  <a:pt x="1596" y="606"/>
                </a:lnTo>
                <a:lnTo>
                  <a:pt x="1590" y="602"/>
                </a:lnTo>
                <a:lnTo>
                  <a:pt x="1586" y="596"/>
                </a:lnTo>
                <a:lnTo>
                  <a:pt x="1582" y="590"/>
                </a:lnTo>
                <a:lnTo>
                  <a:pt x="1584" y="582"/>
                </a:lnTo>
                <a:lnTo>
                  <a:pt x="1584" y="582"/>
                </a:lnTo>
                <a:lnTo>
                  <a:pt x="1578" y="582"/>
                </a:lnTo>
                <a:lnTo>
                  <a:pt x="1574" y="584"/>
                </a:lnTo>
                <a:lnTo>
                  <a:pt x="1572" y="586"/>
                </a:lnTo>
                <a:lnTo>
                  <a:pt x="1568" y="588"/>
                </a:lnTo>
                <a:lnTo>
                  <a:pt x="1568" y="588"/>
                </a:lnTo>
                <a:lnTo>
                  <a:pt x="1568" y="584"/>
                </a:lnTo>
                <a:lnTo>
                  <a:pt x="1568" y="582"/>
                </a:lnTo>
                <a:lnTo>
                  <a:pt x="1572" y="580"/>
                </a:lnTo>
                <a:lnTo>
                  <a:pt x="1576" y="578"/>
                </a:lnTo>
                <a:lnTo>
                  <a:pt x="1576" y="576"/>
                </a:lnTo>
                <a:lnTo>
                  <a:pt x="1576" y="572"/>
                </a:lnTo>
                <a:lnTo>
                  <a:pt x="1576" y="572"/>
                </a:lnTo>
                <a:lnTo>
                  <a:pt x="1568" y="572"/>
                </a:lnTo>
                <a:lnTo>
                  <a:pt x="1560" y="572"/>
                </a:lnTo>
                <a:lnTo>
                  <a:pt x="1554" y="570"/>
                </a:lnTo>
                <a:lnTo>
                  <a:pt x="1550" y="566"/>
                </a:lnTo>
                <a:lnTo>
                  <a:pt x="1542" y="558"/>
                </a:lnTo>
                <a:lnTo>
                  <a:pt x="1534" y="548"/>
                </a:lnTo>
                <a:lnTo>
                  <a:pt x="1534" y="548"/>
                </a:lnTo>
                <a:lnTo>
                  <a:pt x="1530" y="536"/>
                </a:lnTo>
                <a:lnTo>
                  <a:pt x="1524" y="528"/>
                </a:lnTo>
                <a:lnTo>
                  <a:pt x="1514" y="520"/>
                </a:lnTo>
                <a:lnTo>
                  <a:pt x="1504" y="514"/>
                </a:lnTo>
                <a:lnTo>
                  <a:pt x="1494" y="508"/>
                </a:lnTo>
                <a:lnTo>
                  <a:pt x="1486" y="500"/>
                </a:lnTo>
                <a:lnTo>
                  <a:pt x="1478" y="492"/>
                </a:lnTo>
                <a:lnTo>
                  <a:pt x="1474" y="482"/>
                </a:lnTo>
                <a:lnTo>
                  <a:pt x="1474" y="482"/>
                </a:lnTo>
                <a:lnTo>
                  <a:pt x="1474" y="472"/>
                </a:lnTo>
                <a:lnTo>
                  <a:pt x="1476" y="464"/>
                </a:lnTo>
                <a:lnTo>
                  <a:pt x="1482" y="448"/>
                </a:lnTo>
                <a:lnTo>
                  <a:pt x="1500" y="416"/>
                </a:lnTo>
                <a:lnTo>
                  <a:pt x="1500" y="416"/>
                </a:lnTo>
                <a:lnTo>
                  <a:pt x="1494" y="418"/>
                </a:lnTo>
                <a:lnTo>
                  <a:pt x="1488" y="420"/>
                </a:lnTo>
                <a:lnTo>
                  <a:pt x="1474" y="424"/>
                </a:lnTo>
                <a:lnTo>
                  <a:pt x="1474" y="424"/>
                </a:lnTo>
                <a:lnTo>
                  <a:pt x="1472" y="414"/>
                </a:lnTo>
                <a:lnTo>
                  <a:pt x="1468" y="404"/>
                </a:lnTo>
                <a:lnTo>
                  <a:pt x="1458" y="386"/>
                </a:lnTo>
                <a:lnTo>
                  <a:pt x="1444" y="370"/>
                </a:lnTo>
                <a:lnTo>
                  <a:pt x="1428" y="354"/>
                </a:lnTo>
                <a:lnTo>
                  <a:pt x="1416" y="338"/>
                </a:lnTo>
                <a:lnTo>
                  <a:pt x="1410" y="330"/>
                </a:lnTo>
                <a:lnTo>
                  <a:pt x="1406" y="322"/>
                </a:lnTo>
                <a:lnTo>
                  <a:pt x="1402" y="312"/>
                </a:lnTo>
                <a:lnTo>
                  <a:pt x="1402" y="302"/>
                </a:lnTo>
                <a:lnTo>
                  <a:pt x="1402" y="292"/>
                </a:lnTo>
                <a:lnTo>
                  <a:pt x="1404" y="282"/>
                </a:lnTo>
                <a:lnTo>
                  <a:pt x="1404" y="282"/>
                </a:lnTo>
                <a:lnTo>
                  <a:pt x="1400" y="282"/>
                </a:lnTo>
                <a:lnTo>
                  <a:pt x="1396" y="284"/>
                </a:lnTo>
                <a:lnTo>
                  <a:pt x="1390" y="290"/>
                </a:lnTo>
                <a:lnTo>
                  <a:pt x="1384" y="296"/>
                </a:lnTo>
                <a:lnTo>
                  <a:pt x="1382" y="298"/>
                </a:lnTo>
                <a:lnTo>
                  <a:pt x="1376" y="300"/>
                </a:lnTo>
                <a:lnTo>
                  <a:pt x="1376" y="300"/>
                </a:lnTo>
                <a:lnTo>
                  <a:pt x="1372" y="298"/>
                </a:lnTo>
                <a:lnTo>
                  <a:pt x="1372" y="294"/>
                </a:lnTo>
                <a:lnTo>
                  <a:pt x="1370" y="288"/>
                </a:lnTo>
                <a:lnTo>
                  <a:pt x="1368" y="286"/>
                </a:lnTo>
                <a:lnTo>
                  <a:pt x="1368" y="286"/>
                </a:lnTo>
                <a:lnTo>
                  <a:pt x="1366" y="290"/>
                </a:lnTo>
                <a:lnTo>
                  <a:pt x="1364" y="294"/>
                </a:lnTo>
                <a:lnTo>
                  <a:pt x="1364" y="294"/>
                </a:lnTo>
                <a:lnTo>
                  <a:pt x="1354" y="288"/>
                </a:lnTo>
                <a:lnTo>
                  <a:pt x="1344" y="282"/>
                </a:lnTo>
                <a:lnTo>
                  <a:pt x="1338" y="278"/>
                </a:lnTo>
                <a:lnTo>
                  <a:pt x="1334" y="276"/>
                </a:lnTo>
                <a:lnTo>
                  <a:pt x="1328" y="278"/>
                </a:lnTo>
                <a:lnTo>
                  <a:pt x="1324" y="282"/>
                </a:lnTo>
                <a:lnTo>
                  <a:pt x="1324" y="282"/>
                </a:lnTo>
                <a:lnTo>
                  <a:pt x="1328" y="284"/>
                </a:lnTo>
                <a:lnTo>
                  <a:pt x="1332" y="284"/>
                </a:lnTo>
                <a:lnTo>
                  <a:pt x="1340" y="282"/>
                </a:lnTo>
                <a:lnTo>
                  <a:pt x="1340" y="282"/>
                </a:lnTo>
                <a:lnTo>
                  <a:pt x="1350" y="292"/>
                </a:lnTo>
                <a:lnTo>
                  <a:pt x="1360" y="300"/>
                </a:lnTo>
                <a:lnTo>
                  <a:pt x="1370" y="308"/>
                </a:lnTo>
                <a:lnTo>
                  <a:pt x="1378" y="320"/>
                </a:lnTo>
                <a:lnTo>
                  <a:pt x="1378" y="320"/>
                </a:lnTo>
                <a:lnTo>
                  <a:pt x="1368" y="326"/>
                </a:lnTo>
                <a:lnTo>
                  <a:pt x="1358" y="332"/>
                </a:lnTo>
                <a:lnTo>
                  <a:pt x="1346" y="336"/>
                </a:lnTo>
                <a:lnTo>
                  <a:pt x="1338" y="344"/>
                </a:lnTo>
                <a:lnTo>
                  <a:pt x="1338" y="344"/>
                </a:lnTo>
                <a:lnTo>
                  <a:pt x="1332" y="340"/>
                </a:lnTo>
                <a:lnTo>
                  <a:pt x="1328" y="338"/>
                </a:lnTo>
                <a:lnTo>
                  <a:pt x="1322" y="334"/>
                </a:lnTo>
                <a:lnTo>
                  <a:pt x="1318" y="330"/>
                </a:lnTo>
                <a:lnTo>
                  <a:pt x="1318" y="330"/>
                </a:lnTo>
                <a:lnTo>
                  <a:pt x="1320" y="326"/>
                </a:lnTo>
                <a:lnTo>
                  <a:pt x="1322" y="324"/>
                </a:lnTo>
                <a:lnTo>
                  <a:pt x="1324" y="320"/>
                </a:lnTo>
                <a:lnTo>
                  <a:pt x="1326" y="318"/>
                </a:lnTo>
                <a:lnTo>
                  <a:pt x="1326" y="318"/>
                </a:lnTo>
                <a:lnTo>
                  <a:pt x="1312" y="322"/>
                </a:lnTo>
                <a:lnTo>
                  <a:pt x="1298" y="322"/>
                </a:lnTo>
                <a:lnTo>
                  <a:pt x="1284" y="318"/>
                </a:lnTo>
                <a:lnTo>
                  <a:pt x="1272" y="310"/>
                </a:lnTo>
                <a:lnTo>
                  <a:pt x="1272" y="310"/>
                </a:lnTo>
                <a:lnTo>
                  <a:pt x="1276" y="304"/>
                </a:lnTo>
                <a:lnTo>
                  <a:pt x="1280" y="296"/>
                </a:lnTo>
                <a:lnTo>
                  <a:pt x="1280" y="296"/>
                </a:lnTo>
                <a:lnTo>
                  <a:pt x="1274" y="300"/>
                </a:lnTo>
                <a:lnTo>
                  <a:pt x="1270" y="302"/>
                </a:lnTo>
                <a:lnTo>
                  <a:pt x="1266" y="306"/>
                </a:lnTo>
                <a:lnTo>
                  <a:pt x="1260" y="308"/>
                </a:lnTo>
                <a:lnTo>
                  <a:pt x="1260" y="308"/>
                </a:lnTo>
                <a:lnTo>
                  <a:pt x="1238" y="300"/>
                </a:lnTo>
                <a:lnTo>
                  <a:pt x="1220" y="294"/>
                </a:lnTo>
                <a:lnTo>
                  <a:pt x="1182" y="274"/>
                </a:lnTo>
                <a:lnTo>
                  <a:pt x="1146" y="258"/>
                </a:lnTo>
                <a:lnTo>
                  <a:pt x="1126" y="250"/>
                </a:lnTo>
                <a:lnTo>
                  <a:pt x="1108" y="244"/>
                </a:lnTo>
                <a:lnTo>
                  <a:pt x="1108" y="244"/>
                </a:lnTo>
                <a:lnTo>
                  <a:pt x="1112" y="246"/>
                </a:lnTo>
                <a:lnTo>
                  <a:pt x="1114" y="250"/>
                </a:lnTo>
                <a:lnTo>
                  <a:pt x="1114" y="250"/>
                </a:lnTo>
                <a:lnTo>
                  <a:pt x="1106" y="260"/>
                </a:lnTo>
                <a:lnTo>
                  <a:pt x="1098" y="264"/>
                </a:lnTo>
                <a:lnTo>
                  <a:pt x="1090" y="268"/>
                </a:lnTo>
                <a:lnTo>
                  <a:pt x="1078" y="268"/>
                </a:lnTo>
                <a:lnTo>
                  <a:pt x="1054" y="264"/>
                </a:lnTo>
                <a:lnTo>
                  <a:pt x="1026" y="260"/>
                </a:lnTo>
                <a:lnTo>
                  <a:pt x="1026" y="260"/>
                </a:lnTo>
                <a:lnTo>
                  <a:pt x="1020" y="250"/>
                </a:lnTo>
                <a:lnTo>
                  <a:pt x="1012" y="242"/>
                </a:lnTo>
                <a:lnTo>
                  <a:pt x="1004" y="236"/>
                </a:lnTo>
                <a:lnTo>
                  <a:pt x="992" y="232"/>
                </a:lnTo>
                <a:lnTo>
                  <a:pt x="992" y="232"/>
                </a:lnTo>
                <a:lnTo>
                  <a:pt x="986" y="234"/>
                </a:lnTo>
                <a:lnTo>
                  <a:pt x="980" y="238"/>
                </a:lnTo>
                <a:lnTo>
                  <a:pt x="976" y="242"/>
                </a:lnTo>
                <a:lnTo>
                  <a:pt x="968" y="244"/>
                </a:lnTo>
                <a:lnTo>
                  <a:pt x="968" y="244"/>
                </a:lnTo>
                <a:lnTo>
                  <a:pt x="962" y="240"/>
                </a:lnTo>
                <a:lnTo>
                  <a:pt x="958" y="234"/>
                </a:lnTo>
                <a:lnTo>
                  <a:pt x="954" y="226"/>
                </a:lnTo>
                <a:lnTo>
                  <a:pt x="956" y="218"/>
                </a:lnTo>
                <a:lnTo>
                  <a:pt x="956" y="218"/>
                </a:lnTo>
                <a:lnTo>
                  <a:pt x="972" y="218"/>
                </a:lnTo>
                <a:lnTo>
                  <a:pt x="976" y="218"/>
                </a:lnTo>
                <a:lnTo>
                  <a:pt x="978" y="216"/>
                </a:lnTo>
                <a:lnTo>
                  <a:pt x="978" y="214"/>
                </a:lnTo>
                <a:lnTo>
                  <a:pt x="978" y="214"/>
                </a:lnTo>
                <a:lnTo>
                  <a:pt x="972" y="214"/>
                </a:lnTo>
                <a:lnTo>
                  <a:pt x="966" y="214"/>
                </a:lnTo>
                <a:lnTo>
                  <a:pt x="962" y="216"/>
                </a:lnTo>
                <a:lnTo>
                  <a:pt x="956" y="216"/>
                </a:lnTo>
                <a:lnTo>
                  <a:pt x="956" y="216"/>
                </a:lnTo>
                <a:lnTo>
                  <a:pt x="956" y="214"/>
                </a:lnTo>
                <a:lnTo>
                  <a:pt x="956" y="210"/>
                </a:lnTo>
                <a:lnTo>
                  <a:pt x="954" y="206"/>
                </a:lnTo>
                <a:lnTo>
                  <a:pt x="956" y="200"/>
                </a:lnTo>
                <a:lnTo>
                  <a:pt x="956" y="200"/>
                </a:lnTo>
                <a:lnTo>
                  <a:pt x="970" y="198"/>
                </a:lnTo>
                <a:lnTo>
                  <a:pt x="986" y="198"/>
                </a:lnTo>
                <a:lnTo>
                  <a:pt x="1002" y="198"/>
                </a:lnTo>
                <a:lnTo>
                  <a:pt x="1018" y="198"/>
                </a:lnTo>
                <a:lnTo>
                  <a:pt x="1018" y="198"/>
                </a:lnTo>
                <a:lnTo>
                  <a:pt x="1016" y="198"/>
                </a:lnTo>
                <a:lnTo>
                  <a:pt x="1014" y="196"/>
                </a:lnTo>
                <a:lnTo>
                  <a:pt x="1014" y="196"/>
                </a:lnTo>
                <a:lnTo>
                  <a:pt x="1018" y="194"/>
                </a:lnTo>
                <a:lnTo>
                  <a:pt x="1018" y="192"/>
                </a:lnTo>
                <a:lnTo>
                  <a:pt x="1018" y="192"/>
                </a:lnTo>
                <a:lnTo>
                  <a:pt x="980" y="192"/>
                </a:lnTo>
                <a:lnTo>
                  <a:pt x="960" y="194"/>
                </a:lnTo>
                <a:lnTo>
                  <a:pt x="940" y="198"/>
                </a:lnTo>
                <a:lnTo>
                  <a:pt x="940" y="198"/>
                </a:lnTo>
                <a:lnTo>
                  <a:pt x="944" y="200"/>
                </a:lnTo>
                <a:lnTo>
                  <a:pt x="946" y="204"/>
                </a:lnTo>
                <a:lnTo>
                  <a:pt x="948" y="210"/>
                </a:lnTo>
                <a:lnTo>
                  <a:pt x="948" y="216"/>
                </a:lnTo>
                <a:lnTo>
                  <a:pt x="948" y="216"/>
                </a:lnTo>
                <a:lnTo>
                  <a:pt x="944" y="214"/>
                </a:lnTo>
                <a:lnTo>
                  <a:pt x="942" y="214"/>
                </a:lnTo>
                <a:lnTo>
                  <a:pt x="934" y="214"/>
                </a:lnTo>
                <a:lnTo>
                  <a:pt x="932" y="216"/>
                </a:lnTo>
                <a:lnTo>
                  <a:pt x="928" y="214"/>
                </a:lnTo>
                <a:lnTo>
                  <a:pt x="928" y="212"/>
                </a:lnTo>
                <a:lnTo>
                  <a:pt x="926" y="208"/>
                </a:lnTo>
                <a:lnTo>
                  <a:pt x="926" y="208"/>
                </a:lnTo>
                <a:lnTo>
                  <a:pt x="928" y="206"/>
                </a:lnTo>
                <a:lnTo>
                  <a:pt x="932" y="206"/>
                </a:lnTo>
                <a:lnTo>
                  <a:pt x="936" y="204"/>
                </a:lnTo>
                <a:lnTo>
                  <a:pt x="938" y="200"/>
                </a:lnTo>
                <a:lnTo>
                  <a:pt x="938" y="200"/>
                </a:lnTo>
                <a:lnTo>
                  <a:pt x="928" y="198"/>
                </a:lnTo>
                <a:lnTo>
                  <a:pt x="920" y="194"/>
                </a:lnTo>
                <a:lnTo>
                  <a:pt x="916" y="194"/>
                </a:lnTo>
                <a:lnTo>
                  <a:pt x="916" y="194"/>
                </a:lnTo>
                <a:lnTo>
                  <a:pt x="916" y="198"/>
                </a:lnTo>
                <a:lnTo>
                  <a:pt x="916" y="198"/>
                </a:lnTo>
                <a:lnTo>
                  <a:pt x="912" y="196"/>
                </a:lnTo>
                <a:lnTo>
                  <a:pt x="908" y="194"/>
                </a:lnTo>
                <a:lnTo>
                  <a:pt x="900" y="194"/>
                </a:lnTo>
                <a:lnTo>
                  <a:pt x="890" y="196"/>
                </a:lnTo>
                <a:lnTo>
                  <a:pt x="882" y="198"/>
                </a:lnTo>
                <a:lnTo>
                  <a:pt x="882" y="198"/>
                </a:lnTo>
                <a:lnTo>
                  <a:pt x="886" y="210"/>
                </a:lnTo>
                <a:lnTo>
                  <a:pt x="888" y="226"/>
                </a:lnTo>
                <a:lnTo>
                  <a:pt x="888" y="244"/>
                </a:lnTo>
                <a:lnTo>
                  <a:pt x="886" y="250"/>
                </a:lnTo>
                <a:lnTo>
                  <a:pt x="882" y="256"/>
                </a:lnTo>
                <a:lnTo>
                  <a:pt x="882" y="256"/>
                </a:lnTo>
                <a:lnTo>
                  <a:pt x="874" y="250"/>
                </a:lnTo>
                <a:lnTo>
                  <a:pt x="864" y="248"/>
                </a:lnTo>
                <a:lnTo>
                  <a:pt x="840" y="244"/>
                </a:lnTo>
                <a:lnTo>
                  <a:pt x="840" y="244"/>
                </a:lnTo>
                <a:lnTo>
                  <a:pt x="830" y="256"/>
                </a:lnTo>
                <a:lnTo>
                  <a:pt x="814" y="266"/>
                </a:lnTo>
                <a:lnTo>
                  <a:pt x="798" y="274"/>
                </a:lnTo>
                <a:lnTo>
                  <a:pt x="778" y="280"/>
                </a:lnTo>
                <a:lnTo>
                  <a:pt x="758" y="286"/>
                </a:lnTo>
                <a:lnTo>
                  <a:pt x="738" y="288"/>
                </a:lnTo>
                <a:lnTo>
                  <a:pt x="718" y="290"/>
                </a:lnTo>
                <a:lnTo>
                  <a:pt x="700" y="288"/>
                </a:lnTo>
                <a:lnTo>
                  <a:pt x="700" y="288"/>
                </a:lnTo>
                <a:lnTo>
                  <a:pt x="712" y="278"/>
                </a:lnTo>
                <a:lnTo>
                  <a:pt x="726" y="268"/>
                </a:lnTo>
                <a:lnTo>
                  <a:pt x="744" y="262"/>
                </a:lnTo>
                <a:lnTo>
                  <a:pt x="762" y="258"/>
                </a:lnTo>
                <a:lnTo>
                  <a:pt x="800" y="248"/>
                </a:lnTo>
                <a:lnTo>
                  <a:pt x="818" y="244"/>
                </a:lnTo>
                <a:lnTo>
                  <a:pt x="836" y="236"/>
                </a:lnTo>
                <a:lnTo>
                  <a:pt x="836" y="236"/>
                </a:lnTo>
                <a:lnTo>
                  <a:pt x="818" y="236"/>
                </a:lnTo>
                <a:lnTo>
                  <a:pt x="812" y="234"/>
                </a:lnTo>
                <a:lnTo>
                  <a:pt x="804" y="232"/>
                </a:lnTo>
                <a:lnTo>
                  <a:pt x="804" y="232"/>
                </a:lnTo>
                <a:lnTo>
                  <a:pt x="806" y="228"/>
                </a:lnTo>
                <a:lnTo>
                  <a:pt x="810" y="226"/>
                </a:lnTo>
                <a:lnTo>
                  <a:pt x="816" y="222"/>
                </a:lnTo>
                <a:lnTo>
                  <a:pt x="824" y="218"/>
                </a:lnTo>
                <a:lnTo>
                  <a:pt x="828" y="216"/>
                </a:lnTo>
                <a:lnTo>
                  <a:pt x="830" y="214"/>
                </a:lnTo>
                <a:lnTo>
                  <a:pt x="830" y="214"/>
                </a:lnTo>
                <a:lnTo>
                  <a:pt x="806" y="218"/>
                </a:lnTo>
                <a:lnTo>
                  <a:pt x="782" y="226"/>
                </a:lnTo>
                <a:lnTo>
                  <a:pt x="734" y="240"/>
                </a:lnTo>
                <a:lnTo>
                  <a:pt x="690" y="256"/>
                </a:lnTo>
                <a:lnTo>
                  <a:pt x="668" y="262"/>
                </a:lnTo>
                <a:lnTo>
                  <a:pt x="646" y="268"/>
                </a:lnTo>
                <a:lnTo>
                  <a:pt x="646" y="268"/>
                </a:lnTo>
                <a:lnTo>
                  <a:pt x="620" y="272"/>
                </a:lnTo>
                <a:lnTo>
                  <a:pt x="606" y="274"/>
                </a:lnTo>
                <a:lnTo>
                  <a:pt x="594" y="278"/>
                </a:lnTo>
                <a:lnTo>
                  <a:pt x="594" y="278"/>
                </a:lnTo>
                <a:lnTo>
                  <a:pt x="596" y="282"/>
                </a:lnTo>
                <a:lnTo>
                  <a:pt x="598" y="286"/>
                </a:lnTo>
                <a:lnTo>
                  <a:pt x="600" y="294"/>
                </a:lnTo>
                <a:lnTo>
                  <a:pt x="600" y="294"/>
                </a:lnTo>
                <a:lnTo>
                  <a:pt x="588" y="300"/>
                </a:lnTo>
                <a:lnTo>
                  <a:pt x="578" y="306"/>
                </a:lnTo>
                <a:lnTo>
                  <a:pt x="552" y="314"/>
                </a:lnTo>
                <a:lnTo>
                  <a:pt x="526" y="322"/>
                </a:lnTo>
                <a:lnTo>
                  <a:pt x="514" y="328"/>
                </a:lnTo>
                <a:lnTo>
                  <a:pt x="504" y="334"/>
                </a:lnTo>
                <a:lnTo>
                  <a:pt x="504" y="334"/>
                </a:lnTo>
                <a:lnTo>
                  <a:pt x="508" y="348"/>
                </a:lnTo>
                <a:lnTo>
                  <a:pt x="512" y="364"/>
                </a:lnTo>
                <a:lnTo>
                  <a:pt x="518" y="398"/>
                </a:lnTo>
                <a:lnTo>
                  <a:pt x="508" y="398"/>
                </a:lnTo>
                <a:lnTo>
                  <a:pt x="508" y="398"/>
                </a:lnTo>
                <a:lnTo>
                  <a:pt x="506" y="406"/>
                </a:lnTo>
                <a:lnTo>
                  <a:pt x="504" y="416"/>
                </a:lnTo>
                <a:lnTo>
                  <a:pt x="504" y="416"/>
                </a:lnTo>
                <a:lnTo>
                  <a:pt x="514" y="416"/>
                </a:lnTo>
                <a:lnTo>
                  <a:pt x="518" y="418"/>
                </a:lnTo>
                <a:lnTo>
                  <a:pt x="518" y="424"/>
                </a:lnTo>
                <a:lnTo>
                  <a:pt x="518" y="424"/>
                </a:lnTo>
                <a:lnTo>
                  <a:pt x="522" y="424"/>
                </a:lnTo>
                <a:lnTo>
                  <a:pt x="526" y="422"/>
                </a:lnTo>
                <a:lnTo>
                  <a:pt x="530" y="420"/>
                </a:lnTo>
                <a:lnTo>
                  <a:pt x="534" y="422"/>
                </a:lnTo>
                <a:lnTo>
                  <a:pt x="534" y="422"/>
                </a:lnTo>
                <a:lnTo>
                  <a:pt x="532" y="426"/>
                </a:lnTo>
                <a:lnTo>
                  <a:pt x="534" y="428"/>
                </a:lnTo>
                <a:lnTo>
                  <a:pt x="538" y="428"/>
                </a:lnTo>
                <a:lnTo>
                  <a:pt x="542" y="430"/>
                </a:lnTo>
                <a:lnTo>
                  <a:pt x="542" y="430"/>
                </a:lnTo>
                <a:lnTo>
                  <a:pt x="506" y="450"/>
                </a:lnTo>
                <a:lnTo>
                  <a:pt x="470" y="470"/>
                </a:lnTo>
                <a:lnTo>
                  <a:pt x="434" y="490"/>
                </a:lnTo>
                <a:lnTo>
                  <a:pt x="396" y="510"/>
                </a:lnTo>
                <a:lnTo>
                  <a:pt x="396" y="510"/>
                </a:lnTo>
                <a:lnTo>
                  <a:pt x="398" y="516"/>
                </a:lnTo>
                <a:lnTo>
                  <a:pt x="404" y="520"/>
                </a:lnTo>
                <a:lnTo>
                  <a:pt x="408" y="524"/>
                </a:lnTo>
                <a:lnTo>
                  <a:pt x="410" y="530"/>
                </a:lnTo>
                <a:lnTo>
                  <a:pt x="410" y="530"/>
                </a:lnTo>
                <a:lnTo>
                  <a:pt x="394" y="534"/>
                </a:lnTo>
                <a:lnTo>
                  <a:pt x="382" y="540"/>
                </a:lnTo>
                <a:lnTo>
                  <a:pt x="372" y="552"/>
                </a:lnTo>
                <a:lnTo>
                  <a:pt x="366" y="564"/>
                </a:lnTo>
                <a:lnTo>
                  <a:pt x="362" y="578"/>
                </a:lnTo>
                <a:lnTo>
                  <a:pt x="358" y="594"/>
                </a:lnTo>
                <a:lnTo>
                  <a:pt x="358" y="610"/>
                </a:lnTo>
                <a:lnTo>
                  <a:pt x="358" y="626"/>
                </a:lnTo>
                <a:lnTo>
                  <a:pt x="358" y="626"/>
                </a:lnTo>
                <a:lnTo>
                  <a:pt x="378" y="640"/>
                </a:lnTo>
                <a:lnTo>
                  <a:pt x="388" y="646"/>
                </a:lnTo>
                <a:lnTo>
                  <a:pt x="396" y="650"/>
                </a:lnTo>
                <a:lnTo>
                  <a:pt x="396" y="650"/>
                </a:lnTo>
                <a:lnTo>
                  <a:pt x="388" y="654"/>
                </a:lnTo>
                <a:lnTo>
                  <a:pt x="380" y="654"/>
                </a:lnTo>
                <a:lnTo>
                  <a:pt x="372" y="652"/>
                </a:lnTo>
                <a:lnTo>
                  <a:pt x="360" y="650"/>
                </a:lnTo>
                <a:lnTo>
                  <a:pt x="360" y="650"/>
                </a:lnTo>
                <a:lnTo>
                  <a:pt x="356" y="654"/>
                </a:lnTo>
                <a:lnTo>
                  <a:pt x="356" y="658"/>
                </a:lnTo>
                <a:lnTo>
                  <a:pt x="354" y="668"/>
                </a:lnTo>
                <a:lnTo>
                  <a:pt x="354" y="674"/>
                </a:lnTo>
                <a:lnTo>
                  <a:pt x="352" y="678"/>
                </a:lnTo>
                <a:lnTo>
                  <a:pt x="348" y="680"/>
                </a:lnTo>
                <a:lnTo>
                  <a:pt x="342" y="682"/>
                </a:lnTo>
                <a:lnTo>
                  <a:pt x="342" y="682"/>
                </a:lnTo>
                <a:lnTo>
                  <a:pt x="342" y="678"/>
                </a:lnTo>
                <a:lnTo>
                  <a:pt x="340" y="676"/>
                </a:lnTo>
                <a:lnTo>
                  <a:pt x="340" y="676"/>
                </a:lnTo>
                <a:lnTo>
                  <a:pt x="344" y="670"/>
                </a:lnTo>
                <a:lnTo>
                  <a:pt x="346" y="662"/>
                </a:lnTo>
                <a:lnTo>
                  <a:pt x="348" y="654"/>
                </a:lnTo>
                <a:lnTo>
                  <a:pt x="344" y="648"/>
                </a:lnTo>
                <a:lnTo>
                  <a:pt x="344" y="648"/>
                </a:lnTo>
                <a:lnTo>
                  <a:pt x="340" y="648"/>
                </a:lnTo>
                <a:lnTo>
                  <a:pt x="336" y="648"/>
                </a:lnTo>
                <a:lnTo>
                  <a:pt x="332" y="650"/>
                </a:lnTo>
                <a:lnTo>
                  <a:pt x="326" y="650"/>
                </a:lnTo>
                <a:lnTo>
                  <a:pt x="326" y="650"/>
                </a:lnTo>
                <a:lnTo>
                  <a:pt x="324" y="654"/>
                </a:lnTo>
                <a:lnTo>
                  <a:pt x="324" y="658"/>
                </a:lnTo>
                <a:lnTo>
                  <a:pt x="322" y="662"/>
                </a:lnTo>
                <a:lnTo>
                  <a:pt x="316" y="662"/>
                </a:lnTo>
                <a:lnTo>
                  <a:pt x="316" y="662"/>
                </a:lnTo>
                <a:lnTo>
                  <a:pt x="308" y="646"/>
                </a:lnTo>
                <a:lnTo>
                  <a:pt x="304" y="638"/>
                </a:lnTo>
                <a:lnTo>
                  <a:pt x="298" y="632"/>
                </a:lnTo>
                <a:lnTo>
                  <a:pt x="298" y="632"/>
                </a:lnTo>
                <a:lnTo>
                  <a:pt x="294" y="646"/>
                </a:lnTo>
                <a:lnTo>
                  <a:pt x="292" y="650"/>
                </a:lnTo>
                <a:lnTo>
                  <a:pt x="288" y="656"/>
                </a:lnTo>
                <a:lnTo>
                  <a:pt x="288" y="656"/>
                </a:lnTo>
                <a:lnTo>
                  <a:pt x="284" y="650"/>
                </a:lnTo>
                <a:lnTo>
                  <a:pt x="282" y="646"/>
                </a:lnTo>
                <a:lnTo>
                  <a:pt x="278" y="642"/>
                </a:lnTo>
                <a:lnTo>
                  <a:pt x="272" y="640"/>
                </a:lnTo>
                <a:lnTo>
                  <a:pt x="272" y="640"/>
                </a:lnTo>
                <a:lnTo>
                  <a:pt x="262" y="642"/>
                </a:lnTo>
                <a:lnTo>
                  <a:pt x="256" y="646"/>
                </a:lnTo>
                <a:lnTo>
                  <a:pt x="248" y="650"/>
                </a:lnTo>
                <a:lnTo>
                  <a:pt x="240" y="656"/>
                </a:lnTo>
                <a:lnTo>
                  <a:pt x="240" y="656"/>
                </a:lnTo>
                <a:lnTo>
                  <a:pt x="246" y="644"/>
                </a:lnTo>
                <a:lnTo>
                  <a:pt x="248" y="634"/>
                </a:lnTo>
                <a:lnTo>
                  <a:pt x="248" y="610"/>
                </a:lnTo>
                <a:lnTo>
                  <a:pt x="248" y="610"/>
                </a:lnTo>
                <a:lnTo>
                  <a:pt x="252" y="606"/>
                </a:lnTo>
                <a:lnTo>
                  <a:pt x="256" y="600"/>
                </a:lnTo>
                <a:lnTo>
                  <a:pt x="256" y="596"/>
                </a:lnTo>
                <a:lnTo>
                  <a:pt x="256" y="592"/>
                </a:lnTo>
                <a:lnTo>
                  <a:pt x="254" y="590"/>
                </a:lnTo>
                <a:lnTo>
                  <a:pt x="248" y="590"/>
                </a:lnTo>
                <a:lnTo>
                  <a:pt x="248" y="590"/>
                </a:lnTo>
                <a:lnTo>
                  <a:pt x="244" y="594"/>
                </a:lnTo>
                <a:lnTo>
                  <a:pt x="242" y="600"/>
                </a:lnTo>
                <a:lnTo>
                  <a:pt x="238" y="604"/>
                </a:lnTo>
                <a:lnTo>
                  <a:pt x="234" y="608"/>
                </a:lnTo>
                <a:lnTo>
                  <a:pt x="234" y="608"/>
                </a:lnTo>
                <a:lnTo>
                  <a:pt x="222" y="612"/>
                </a:lnTo>
                <a:lnTo>
                  <a:pt x="212" y="616"/>
                </a:lnTo>
                <a:lnTo>
                  <a:pt x="196" y="626"/>
                </a:lnTo>
                <a:lnTo>
                  <a:pt x="182" y="636"/>
                </a:lnTo>
                <a:lnTo>
                  <a:pt x="174" y="640"/>
                </a:lnTo>
                <a:lnTo>
                  <a:pt x="162" y="644"/>
                </a:lnTo>
                <a:lnTo>
                  <a:pt x="162" y="644"/>
                </a:lnTo>
                <a:lnTo>
                  <a:pt x="156" y="658"/>
                </a:lnTo>
                <a:lnTo>
                  <a:pt x="152" y="670"/>
                </a:lnTo>
                <a:lnTo>
                  <a:pt x="144" y="696"/>
                </a:lnTo>
                <a:lnTo>
                  <a:pt x="136" y="720"/>
                </a:lnTo>
                <a:lnTo>
                  <a:pt x="132" y="732"/>
                </a:lnTo>
                <a:lnTo>
                  <a:pt x="124" y="744"/>
                </a:lnTo>
                <a:lnTo>
                  <a:pt x="124" y="744"/>
                </a:lnTo>
                <a:lnTo>
                  <a:pt x="120" y="746"/>
                </a:lnTo>
                <a:lnTo>
                  <a:pt x="118" y="746"/>
                </a:lnTo>
                <a:lnTo>
                  <a:pt x="122" y="748"/>
                </a:lnTo>
                <a:lnTo>
                  <a:pt x="122" y="748"/>
                </a:lnTo>
                <a:lnTo>
                  <a:pt x="124" y="746"/>
                </a:lnTo>
                <a:lnTo>
                  <a:pt x="124" y="748"/>
                </a:lnTo>
                <a:lnTo>
                  <a:pt x="128" y="750"/>
                </a:lnTo>
                <a:lnTo>
                  <a:pt x="132" y="762"/>
                </a:lnTo>
                <a:lnTo>
                  <a:pt x="132" y="762"/>
                </a:lnTo>
                <a:lnTo>
                  <a:pt x="136" y="762"/>
                </a:lnTo>
                <a:lnTo>
                  <a:pt x="138" y="762"/>
                </a:lnTo>
                <a:lnTo>
                  <a:pt x="144" y="760"/>
                </a:lnTo>
                <a:lnTo>
                  <a:pt x="148" y="758"/>
                </a:lnTo>
                <a:lnTo>
                  <a:pt x="150" y="758"/>
                </a:lnTo>
                <a:lnTo>
                  <a:pt x="150" y="760"/>
                </a:lnTo>
                <a:lnTo>
                  <a:pt x="150" y="760"/>
                </a:lnTo>
                <a:lnTo>
                  <a:pt x="150" y="762"/>
                </a:lnTo>
                <a:lnTo>
                  <a:pt x="148" y="764"/>
                </a:lnTo>
                <a:lnTo>
                  <a:pt x="148" y="766"/>
                </a:lnTo>
                <a:lnTo>
                  <a:pt x="150" y="770"/>
                </a:lnTo>
                <a:lnTo>
                  <a:pt x="150" y="770"/>
                </a:lnTo>
                <a:lnTo>
                  <a:pt x="156" y="770"/>
                </a:lnTo>
                <a:lnTo>
                  <a:pt x="160" y="772"/>
                </a:lnTo>
                <a:lnTo>
                  <a:pt x="160" y="772"/>
                </a:lnTo>
                <a:lnTo>
                  <a:pt x="160" y="768"/>
                </a:lnTo>
                <a:lnTo>
                  <a:pt x="158" y="764"/>
                </a:lnTo>
                <a:lnTo>
                  <a:pt x="156" y="762"/>
                </a:lnTo>
                <a:lnTo>
                  <a:pt x="156" y="756"/>
                </a:lnTo>
                <a:lnTo>
                  <a:pt x="156" y="756"/>
                </a:lnTo>
                <a:lnTo>
                  <a:pt x="160" y="758"/>
                </a:lnTo>
                <a:lnTo>
                  <a:pt x="166" y="762"/>
                </a:lnTo>
                <a:lnTo>
                  <a:pt x="170" y="766"/>
                </a:lnTo>
                <a:lnTo>
                  <a:pt x="170" y="772"/>
                </a:lnTo>
                <a:lnTo>
                  <a:pt x="170" y="772"/>
                </a:lnTo>
                <a:lnTo>
                  <a:pt x="166" y="772"/>
                </a:lnTo>
                <a:lnTo>
                  <a:pt x="164" y="772"/>
                </a:lnTo>
                <a:lnTo>
                  <a:pt x="162" y="774"/>
                </a:lnTo>
                <a:lnTo>
                  <a:pt x="162" y="774"/>
                </a:lnTo>
                <a:lnTo>
                  <a:pt x="166" y="780"/>
                </a:lnTo>
                <a:lnTo>
                  <a:pt x="166" y="786"/>
                </a:lnTo>
                <a:lnTo>
                  <a:pt x="164" y="800"/>
                </a:lnTo>
                <a:lnTo>
                  <a:pt x="158" y="812"/>
                </a:lnTo>
                <a:lnTo>
                  <a:pt x="152" y="822"/>
                </a:lnTo>
                <a:lnTo>
                  <a:pt x="152" y="822"/>
                </a:lnTo>
                <a:lnTo>
                  <a:pt x="172" y="842"/>
                </a:lnTo>
                <a:lnTo>
                  <a:pt x="180" y="852"/>
                </a:lnTo>
                <a:lnTo>
                  <a:pt x="192" y="860"/>
                </a:lnTo>
                <a:lnTo>
                  <a:pt x="192" y="860"/>
                </a:lnTo>
                <a:lnTo>
                  <a:pt x="186" y="872"/>
                </a:lnTo>
                <a:lnTo>
                  <a:pt x="180" y="884"/>
                </a:lnTo>
                <a:lnTo>
                  <a:pt x="174" y="896"/>
                </a:lnTo>
                <a:lnTo>
                  <a:pt x="170" y="900"/>
                </a:lnTo>
                <a:lnTo>
                  <a:pt x="166" y="904"/>
                </a:lnTo>
                <a:lnTo>
                  <a:pt x="166" y="904"/>
                </a:lnTo>
                <a:lnTo>
                  <a:pt x="166" y="894"/>
                </a:lnTo>
                <a:lnTo>
                  <a:pt x="164" y="882"/>
                </a:lnTo>
                <a:lnTo>
                  <a:pt x="158" y="872"/>
                </a:lnTo>
                <a:lnTo>
                  <a:pt x="154" y="868"/>
                </a:lnTo>
                <a:lnTo>
                  <a:pt x="150" y="866"/>
                </a:lnTo>
                <a:lnTo>
                  <a:pt x="150" y="866"/>
                </a:lnTo>
                <a:lnTo>
                  <a:pt x="148" y="870"/>
                </a:lnTo>
                <a:lnTo>
                  <a:pt x="148" y="874"/>
                </a:lnTo>
                <a:lnTo>
                  <a:pt x="150" y="884"/>
                </a:lnTo>
                <a:lnTo>
                  <a:pt x="150" y="884"/>
                </a:lnTo>
                <a:lnTo>
                  <a:pt x="148" y="882"/>
                </a:lnTo>
                <a:lnTo>
                  <a:pt x="144" y="882"/>
                </a:lnTo>
                <a:lnTo>
                  <a:pt x="138" y="884"/>
                </a:lnTo>
                <a:lnTo>
                  <a:pt x="136" y="890"/>
                </a:lnTo>
                <a:lnTo>
                  <a:pt x="136" y="892"/>
                </a:lnTo>
                <a:lnTo>
                  <a:pt x="140" y="892"/>
                </a:lnTo>
                <a:lnTo>
                  <a:pt x="140" y="892"/>
                </a:lnTo>
                <a:lnTo>
                  <a:pt x="140" y="892"/>
                </a:lnTo>
                <a:lnTo>
                  <a:pt x="142" y="892"/>
                </a:lnTo>
                <a:lnTo>
                  <a:pt x="144" y="890"/>
                </a:lnTo>
                <a:lnTo>
                  <a:pt x="146" y="890"/>
                </a:lnTo>
                <a:lnTo>
                  <a:pt x="148" y="896"/>
                </a:lnTo>
                <a:lnTo>
                  <a:pt x="148" y="896"/>
                </a:lnTo>
                <a:lnTo>
                  <a:pt x="152" y="896"/>
                </a:lnTo>
                <a:lnTo>
                  <a:pt x="152" y="894"/>
                </a:lnTo>
                <a:lnTo>
                  <a:pt x="154" y="892"/>
                </a:lnTo>
                <a:lnTo>
                  <a:pt x="158" y="892"/>
                </a:lnTo>
                <a:lnTo>
                  <a:pt x="158" y="892"/>
                </a:lnTo>
                <a:lnTo>
                  <a:pt x="162" y="900"/>
                </a:lnTo>
                <a:lnTo>
                  <a:pt x="162" y="902"/>
                </a:lnTo>
                <a:lnTo>
                  <a:pt x="162" y="904"/>
                </a:lnTo>
                <a:lnTo>
                  <a:pt x="160" y="904"/>
                </a:lnTo>
                <a:lnTo>
                  <a:pt x="160" y="904"/>
                </a:lnTo>
                <a:lnTo>
                  <a:pt x="158" y="906"/>
                </a:lnTo>
                <a:lnTo>
                  <a:pt x="154" y="904"/>
                </a:lnTo>
                <a:lnTo>
                  <a:pt x="148" y="902"/>
                </a:lnTo>
                <a:lnTo>
                  <a:pt x="146" y="900"/>
                </a:lnTo>
                <a:lnTo>
                  <a:pt x="144" y="902"/>
                </a:lnTo>
                <a:lnTo>
                  <a:pt x="142" y="904"/>
                </a:lnTo>
                <a:lnTo>
                  <a:pt x="140" y="910"/>
                </a:lnTo>
                <a:lnTo>
                  <a:pt x="140" y="910"/>
                </a:lnTo>
                <a:lnTo>
                  <a:pt x="146" y="910"/>
                </a:lnTo>
                <a:lnTo>
                  <a:pt x="148" y="912"/>
                </a:lnTo>
                <a:lnTo>
                  <a:pt x="150" y="914"/>
                </a:lnTo>
                <a:lnTo>
                  <a:pt x="150" y="914"/>
                </a:lnTo>
                <a:lnTo>
                  <a:pt x="142" y="926"/>
                </a:lnTo>
                <a:lnTo>
                  <a:pt x="140" y="932"/>
                </a:lnTo>
                <a:lnTo>
                  <a:pt x="142" y="934"/>
                </a:lnTo>
                <a:lnTo>
                  <a:pt x="144" y="936"/>
                </a:lnTo>
                <a:lnTo>
                  <a:pt x="144" y="936"/>
                </a:lnTo>
                <a:lnTo>
                  <a:pt x="144" y="928"/>
                </a:lnTo>
                <a:lnTo>
                  <a:pt x="146" y="924"/>
                </a:lnTo>
                <a:lnTo>
                  <a:pt x="150" y="922"/>
                </a:lnTo>
                <a:lnTo>
                  <a:pt x="156" y="920"/>
                </a:lnTo>
                <a:lnTo>
                  <a:pt x="156" y="920"/>
                </a:lnTo>
                <a:lnTo>
                  <a:pt x="158" y="924"/>
                </a:lnTo>
                <a:lnTo>
                  <a:pt x="160" y="928"/>
                </a:lnTo>
                <a:lnTo>
                  <a:pt x="164" y="932"/>
                </a:lnTo>
                <a:lnTo>
                  <a:pt x="162" y="938"/>
                </a:lnTo>
                <a:lnTo>
                  <a:pt x="162" y="938"/>
                </a:lnTo>
                <a:lnTo>
                  <a:pt x="158" y="944"/>
                </a:lnTo>
                <a:lnTo>
                  <a:pt x="152" y="948"/>
                </a:lnTo>
                <a:lnTo>
                  <a:pt x="146" y="948"/>
                </a:lnTo>
                <a:lnTo>
                  <a:pt x="142" y="946"/>
                </a:lnTo>
                <a:lnTo>
                  <a:pt x="140" y="944"/>
                </a:lnTo>
                <a:lnTo>
                  <a:pt x="140" y="944"/>
                </a:lnTo>
                <a:lnTo>
                  <a:pt x="100" y="966"/>
                </a:lnTo>
                <a:lnTo>
                  <a:pt x="80" y="978"/>
                </a:lnTo>
                <a:lnTo>
                  <a:pt x="62" y="990"/>
                </a:lnTo>
                <a:lnTo>
                  <a:pt x="62" y="990"/>
                </a:lnTo>
                <a:lnTo>
                  <a:pt x="68" y="990"/>
                </a:lnTo>
                <a:lnTo>
                  <a:pt x="74" y="988"/>
                </a:lnTo>
                <a:lnTo>
                  <a:pt x="80" y="988"/>
                </a:lnTo>
                <a:lnTo>
                  <a:pt x="82" y="988"/>
                </a:lnTo>
                <a:lnTo>
                  <a:pt x="86" y="990"/>
                </a:lnTo>
                <a:lnTo>
                  <a:pt x="86" y="990"/>
                </a:lnTo>
                <a:lnTo>
                  <a:pt x="78" y="994"/>
                </a:lnTo>
                <a:lnTo>
                  <a:pt x="74" y="998"/>
                </a:lnTo>
                <a:lnTo>
                  <a:pt x="74" y="1004"/>
                </a:lnTo>
                <a:lnTo>
                  <a:pt x="74" y="1004"/>
                </a:lnTo>
                <a:lnTo>
                  <a:pt x="90" y="1002"/>
                </a:lnTo>
                <a:lnTo>
                  <a:pt x="106" y="1004"/>
                </a:lnTo>
                <a:lnTo>
                  <a:pt x="112" y="1006"/>
                </a:lnTo>
                <a:lnTo>
                  <a:pt x="118" y="1010"/>
                </a:lnTo>
                <a:lnTo>
                  <a:pt x="122" y="1014"/>
                </a:lnTo>
                <a:lnTo>
                  <a:pt x="124" y="1022"/>
                </a:lnTo>
                <a:lnTo>
                  <a:pt x="124" y="1022"/>
                </a:lnTo>
                <a:lnTo>
                  <a:pt x="124" y="1030"/>
                </a:lnTo>
                <a:lnTo>
                  <a:pt x="120" y="1038"/>
                </a:lnTo>
                <a:lnTo>
                  <a:pt x="108" y="1056"/>
                </a:lnTo>
                <a:lnTo>
                  <a:pt x="102" y="1066"/>
                </a:lnTo>
                <a:lnTo>
                  <a:pt x="98" y="1074"/>
                </a:lnTo>
                <a:lnTo>
                  <a:pt x="98" y="1084"/>
                </a:lnTo>
                <a:lnTo>
                  <a:pt x="100" y="1094"/>
                </a:lnTo>
                <a:lnTo>
                  <a:pt x="100" y="1094"/>
                </a:lnTo>
                <a:lnTo>
                  <a:pt x="106" y="1078"/>
                </a:lnTo>
                <a:lnTo>
                  <a:pt x="112" y="1064"/>
                </a:lnTo>
                <a:lnTo>
                  <a:pt x="114" y="1060"/>
                </a:lnTo>
                <a:lnTo>
                  <a:pt x="120" y="1058"/>
                </a:lnTo>
                <a:lnTo>
                  <a:pt x="126" y="1058"/>
                </a:lnTo>
                <a:lnTo>
                  <a:pt x="132" y="1060"/>
                </a:lnTo>
                <a:lnTo>
                  <a:pt x="132" y="1060"/>
                </a:lnTo>
                <a:lnTo>
                  <a:pt x="122" y="1092"/>
                </a:lnTo>
                <a:lnTo>
                  <a:pt x="118" y="1104"/>
                </a:lnTo>
                <a:lnTo>
                  <a:pt x="112" y="1112"/>
                </a:lnTo>
                <a:lnTo>
                  <a:pt x="112" y="1112"/>
                </a:lnTo>
                <a:lnTo>
                  <a:pt x="112" y="1110"/>
                </a:lnTo>
                <a:lnTo>
                  <a:pt x="110" y="1110"/>
                </a:lnTo>
                <a:lnTo>
                  <a:pt x="106" y="1112"/>
                </a:lnTo>
                <a:lnTo>
                  <a:pt x="104" y="1118"/>
                </a:lnTo>
                <a:lnTo>
                  <a:pt x="104" y="1118"/>
                </a:lnTo>
                <a:lnTo>
                  <a:pt x="100" y="1132"/>
                </a:lnTo>
                <a:lnTo>
                  <a:pt x="96" y="1136"/>
                </a:lnTo>
                <a:lnTo>
                  <a:pt x="90" y="1138"/>
                </a:lnTo>
                <a:lnTo>
                  <a:pt x="90" y="1138"/>
                </a:lnTo>
                <a:lnTo>
                  <a:pt x="92" y="1148"/>
                </a:lnTo>
                <a:lnTo>
                  <a:pt x="90" y="1150"/>
                </a:lnTo>
                <a:lnTo>
                  <a:pt x="88" y="1154"/>
                </a:lnTo>
                <a:lnTo>
                  <a:pt x="88" y="1154"/>
                </a:lnTo>
                <a:lnTo>
                  <a:pt x="94" y="1154"/>
                </a:lnTo>
                <a:lnTo>
                  <a:pt x="96" y="1154"/>
                </a:lnTo>
                <a:lnTo>
                  <a:pt x="98" y="1156"/>
                </a:lnTo>
                <a:lnTo>
                  <a:pt x="98" y="1156"/>
                </a:lnTo>
                <a:lnTo>
                  <a:pt x="98" y="1162"/>
                </a:lnTo>
                <a:lnTo>
                  <a:pt x="94" y="1162"/>
                </a:lnTo>
                <a:lnTo>
                  <a:pt x="92" y="1162"/>
                </a:lnTo>
                <a:lnTo>
                  <a:pt x="90" y="1164"/>
                </a:lnTo>
                <a:lnTo>
                  <a:pt x="90" y="1164"/>
                </a:lnTo>
                <a:lnTo>
                  <a:pt x="94" y="1168"/>
                </a:lnTo>
                <a:lnTo>
                  <a:pt x="100" y="1170"/>
                </a:lnTo>
                <a:lnTo>
                  <a:pt x="104" y="1174"/>
                </a:lnTo>
                <a:lnTo>
                  <a:pt x="104" y="1178"/>
                </a:lnTo>
                <a:lnTo>
                  <a:pt x="104" y="1182"/>
                </a:lnTo>
                <a:lnTo>
                  <a:pt x="104" y="1182"/>
                </a:lnTo>
                <a:lnTo>
                  <a:pt x="110" y="1174"/>
                </a:lnTo>
                <a:lnTo>
                  <a:pt x="120" y="1170"/>
                </a:lnTo>
                <a:lnTo>
                  <a:pt x="130" y="1166"/>
                </a:lnTo>
                <a:lnTo>
                  <a:pt x="142" y="1164"/>
                </a:lnTo>
                <a:lnTo>
                  <a:pt x="166" y="1162"/>
                </a:lnTo>
                <a:lnTo>
                  <a:pt x="192" y="1162"/>
                </a:lnTo>
                <a:lnTo>
                  <a:pt x="192" y="1162"/>
                </a:lnTo>
                <a:lnTo>
                  <a:pt x="198" y="1168"/>
                </a:lnTo>
                <a:lnTo>
                  <a:pt x="206" y="1172"/>
                </a:lnTo>
                <a:lnTo>
                  <a:pt x="216" y="1174"/>
                </a:lnTo>
                <a:lnTo>
                  <a:pt x="226" y="1176"/>
                </a:lnTo>
                <a:lnTo>
                  <a:pt x="248" y="1178"/>
                </a:lnTo>
                <a:lnTo>
                  <a:pt x="266" y="1174"/>
                </a:lnTo>
                <a:lnTo>
                  <a:pt x="266" y="1174"/>
                </a:lnTo>
                <a:lnTo>
                  <a:pt x="262" y="1186"/>
                </a:lnTo>
                <a:lnTo>
                  <a:pt x="262" y="1186"/>
                </a:lnTo>
                <a:lnTo>
                  <a:pt x="272" y="1194"/>
                </a:lnTo>
                <a:lnTo>
                  <a:pt x="284" y="1202"/>
                </a:lnTo>
                <a:lnTo>
                  <a:pt x="310" y="1216"/>
                </a:lnTo>
                <a:lnTo>
                  <a:pt x="334" y="1230"/>
                </a:lnTo>
                <a:lnTo>
                  <a:pt x="346" y="1238"/>
                </a:lnTo>
                <a:lnTo>
                  <a:pt x="356" y="1248"/>
                </a:lnTo>
                <a:lnTo>
                  <a:pt x="356" y="1248"/>
                </a:lnTo>
                <a:lnTo>
                  <a:pt x="346" y="1260"/>
                </a:lnTo>
                <a:lnTo>
                  <a:pt x="340" y="1266"/>
                </a:lnTo>
                <a:lnTo>
                  <a:pt x="332" y="1270"/>
                </a:lnTo>
                <a:lnTo>
                  <a:pt x="332" y="1270"/>
                </a:lnTo>
                <a:lnTo>
                  <a:pt x="332" y="1264"/>
                </a:lnTo>
                <a:lnTo>
                  <a:pt x="332" y="1262"/>
                </a:lnTo>
                <a:lnTo>
                  <a:pt x="330" y="1260"/>
                </a:lnTo>
                <a:lnTo>
                  <a:pt x="330" y="1260"/>
                </a:lnTo>
                <a:lnTo>
                  <a:pt x="328" y="1264"/>
                </a:lnTo>
                <a:lnTo>
                  <a:pt x="328" y="1266"/>
                </a:lnTo>
                <a:lnTo>
                  <a:pt x="330" y="1272"/>
                </a:lnTo>
                <a:lnTo>
                  <a:pt x="332" y="1280"/>
                </a:lnTo>
                <a:lnTo>
                  <a:pt x="330" y="1282"/>
                </a:lnTo>
                <a:lnTo>
                  <a:pt x="330" y="1286"/>
                </a:lnTo>
                <a:lnTo>
                  <a:pt x="330" y="1286"/>
                </a:lnTo>
                <a:lnTo>
                  <a:pt x="324" y="1284"/>
                </a:lnTo>
                <a:lnTo>
                  <a:pt x="318" y="1286"/>
                </a:lnTo>
                <a:lnTo>
                  <a:pt x="306" y="1288"/>
                </a:lnTo>
                <a:lnTo>
                  <a:pt x="306" y="1288"/>
                </a:lnTo>
                <a:lnTo>
                  <a:pt x="308" y="1286"/>
                </a:lnTo>
                <a:lnTo>
                  <a:pt x="308" y="1284"/>
                </a:lnTo>
                <a:lnTo>
                  <a:pt x="306" y="1282"/>
                </a:lnTo>
                <a:lnTo>
                  <a:pt x="308" y="1278"/>
                </a:lnTo>
                <a:lnTo>
                  <a:pt x="308" y="1278"/>
                </a:lnTo>
                <a:lnTo>
                  <a:pt x="306" y="1278"/>
                </a:lnTo>
                <a:lnTo>
                  <a:pt x="304" y="1278"/>
                </a:lnTo>
                <a:lnTo>
                  <a:pt x="304" y="1282"/>
                </a:lnTo>
                <a:lnTo>
                  <a:pt x="304" y="1284"/>
                </a:lnTo>
                <a:lnTo>
                  <a:pt x="302" y="1286"/>
                </a:lnTo>
                <a:lnTo>
                  <a:pt x="300" y="1286"/>
                </a:lnTo>
                <a:lnTo>
                  <a:pt x="300" y="1286"/>
                </a:lnTo>
                <a:lnTo>
                  <a:pt x="300" y="1282"/>
                </a:lnTo>
                <a:lnTo>
                  <a:pt x="298" y="1278"/>
                </a:lnTo>
                <a:lnTo>
                  <a:pt x="296" y="1276"/>
                </a:lnTo>
                <a:lnTo>
                  <a:pt x="292" y="1278"/>
                </a:lnTo>
                <a:lnTo>
                  <a:pt x="292" y="1278"/>
                </a:lnTo>
                <a:lnTo>
                  <a:pt x="292" y="1284"/>
                </a:lnTo>
                <a:lnTo>
                  <a:pt x="294" y="1288"/>
                </a:lnTo>
                <a:lnTo>
                  <a:pt x="298" y="1290"/>
                </a:lnTo>
                <a:lnTo>
                  <a:pt x="302" y="1294"/>
                </a:lnTo>
                <a:lnTo>
                  <a:pt x="312" y="1298"/>
                </a:lnTo>
                <a:lnTo>
                  <a:pt x="322" y="1300"/>
                </a:lnTo>
                <a:lnTo>
                  <a:pt x="322" y="1300"/>
                </a:lnTo>
                <a:lnTo>
                  <a:pt x="318" y="1312"/>
                </a:lnTo>
                <a:lnTo>
                  <a:pt x="314" y="1322"/>
                </a:lnTo>
                <a:lnTo>
                  <a:pt x="310" y="1334"/>
                </a:lnTo>
                <a:lnTo>
                  <a:pt x="308" y="1348"/>
                </a:lnTo>
                <a:lnTo>
                  <a:pt x="308" y="1348"/>
                </a:lnTo>
                <a:lnTo>
                  <a:pt x="302" y="1354"/>
                </a:lnTo>
                <a:lnTo>
                  <a:pt x="296" y="1358"/>
                </a:lnTo>
                <a:lnTo>
                  <a:pt x="290" y="1366"/>
                </a:lnTo>
                <a:lnTo>
                  <a:pt x="288" y="1370"/>
                </a:lnTo>
                <a:lnTo>
                  <a:pt x="288" y="1374"/>
                </a:lnTo>
                <a:lnTo>
                  <a:pt x="288" y="1374"/>
                </a:lnTo>
                <a:lnTo>
                  <a:pt x="296" y="1374"/>
                </a:lnTo>
                <a:lnTo>
                  <a:pt x="306" y="1374"/>
                </a:lnTo>
                <a:lnTo>
                  <a:pt x="322" y="1378"/>
                </a:lnTo>
                <a:lnTo>
                  <a:pt x="330" y="1378"/>
                </a:lnTo>
                <a:lnTo>
                  <a:pt x="338" y="1378"/>
                </a:lnTo>
                <a:lnTo>
                  <a:pt x="344" y="1376"/>
                </a:lnTo>
                <a:lnTo>
                  <a:pt x="350" y="1370"/>
                </a:lnTo>
                <a:lnTo>
                  <a:pt x="350" y="1370"/>
                </a:lnTo>
                <a:lnTo>
                  <a:pt x="346" y="1368"/>
                </a:lnTo>
                <a:lnTo>
                  <a:pt x="344" y="1364"/>
                </a:lnTo>
                <a:lnTo>
                  <a:pt x="344" y="1358"/>
                </a:lnTo>
                <a:lnTo>
                  <a:pt x="344" y="1352"/>
                </a:lnTo>
                <a:lnTo>
                  <a:pt x="342" y="1346"/>
                </a:lnTo>
                <a:lnTo>
                  <a:pt x="342" y="1346"/>
                </a:lnTo>
                <a:lnTo>
                  <a:pt x="338" y="1356"/>
                </a:lnTo>
                <a:lnTo>
                  <a:pt x="334" y="1362"/>
                </a:lnTo>
                <a:lnTo>
                  <a:pt x="330" y="1364"/>
                </a:lnTo>
                <a:lnTo>
                  <a:pt x="330" y="1364"/>
                </a:lnTo>
                <a:lnTo>
                  <a:pt x="326" y="1358"/>
                </a:lnTo>
                <a:lnTo>
                  <a:pt x="322" y="1348"/>
                </a:lnTo>
                <a:lnTo>
                  <a:pt x="320" y="1338"/>
                </a:lnTo>
                <a:lnTo>
                  <a:pt x="320" y="1326"/>
                </a:lnTo>
                <a:lnTo>
                  <a:pt x="322" y="1316"/>
                </a:lnTo>
                <a:lnTo>
                  <a:pt x="326" y="1308"/>
                </a:lnTo>
                <a:lnTo>
                  <a:pt x="330" y="1304"/>
                </a:lnTo>
                <a:lnTo>
                  <a:pt x="332" y="1302"/>
                </a:lnTo>
                <a:lnTo>
                  <a:pt x="338" y="1302"/>
                </a:lnTo>
                <a:lnTo>
                  <a:pt x="342" y="1302"/>
                </a:lnTo>
                <a:lnTo>
                  <a:pt x="342" y="1302"/>
                </a:lnTo>
                <a:lnTo>
                  <a:pt x="346" y="1308"/>
                </a:lnTo>
                <a:lnTo>
                  <a:pt x="354" y="1312"/>
                </a:lnTo>
                <a:lnTo>
                  <a:pt x="372" y="1320"/>
                </a:lnTo>
                <a:lnTo>
                  <a:pt x="380" y="1324"/>
                </a:lnTo>
                <a:lnTo>
                  <a:pt x="386" y="1328"/>
                </a:lnTo>
                <a:lnTo>
                  <a:pt x="386" y="1330"/>
                </a:lnTo>
                <a:lnTo>
                  <a:pt x="386" y="1334"/>
                </a:lnTo>
                <a:lnTo>
                  <a:pt x="382" y="1340"/>
                </a:lnTo>
                <a:lnTo>
                  <a:pt x="382" y="1340"/>
                </a:lnTo>
                <a:lnTo>
                  <a:pt x="382" y="1348"/>
                </a:lnTo>
                <a:lnTo>
                  <a:pt x="380" y="1354"/>
                </a:lnTo>
                <a:lnTo>
                  <a:pt x="376" y="1368"/>
                </a:lnTo>
                <a:lnTo>
                  <a:pt x="368" y="1380"/>
                </a:lnTo>
                <a:lnTo>
                  <a:pt x="362" y="1392"/>
                </a:lnTo>
                <a:lnTo>
                  <a:pt x="362" y="1392"/>
                </a:lnTo>
                <a:lnTo>
                  <a:pt x="368" y="1396"/>
                </a:lnTo>
                <a:lnTo>
                  <a:pt x="372" y="1400"/>
                </a:lnTo>
                <a:lnTo>
                  <a:pt x="378" y="1410"/>
                </a:lnTo>
                <a:lnTo>
                  <a:pt x="380" y="1422"/>
                </a:lnTo>
                <a:lnTo>
                  <a:pt x="380" y="1434"/>
                </a:lnTo>
                <a:lnTo>
                  <a:pt x="376" y="1458"/>
                </a:lnTo>
                <a:lnTo>
                  <a:pt x="376" y="1470"/>
                </a:lnTo>
                <a:lnTo>
                  <a:pt x="376" y="1478"/>
                </a:lnTo>
                <a:lnTo>
                  <a:pt x="376" y="1478"/>
                </a:lnTo>
                <a:lnTo>
                  <a:pt x="374" y="1490"/>
                </a:lnTo>
                <a:lnTo>
                  <a:pt x="374" y="1502"/>
                </a:lnTo>
                <a:lnTo>
                  <a:pt x="378" y="1514"/>
                </a:lnTo>
                <a:lnTo>
                  <a:pt x="382" y="1528"/>
                </a:lnTo>
                <a:lnTo>
                  <a:pt x="390" y="1550"/>
                </a:lnTo>
                <a:lnTo>
                  <a:pt x="396" y="1570"/>
                </a:lnTo>
                <a:lnTo>
                  <a:pt x="396" y="1570"/>
                </a:lnTo>
                <a:lnTo>
                  <a:pt x="400" y="1572"/>
                </a:lnTo>
                <a:lnTo>
                  <a:pt x="404" y="1572"/>
                </a:lnTo>
                <a:lnTo>
                  <a:pt x="408" y="1574"/>
                </a:lnTo>
                <a:lnTo>
                  <a:pt x="410" y="1578"/>
                </a:lnTo>
                <a:lnTo>
                  <a:pt x="410" y="1578"/>
                </a:lnTo>
                <a:lnTo>
                  <a:pt x="406" y="1584"/>
                </a:lnTo>
                <a:lnTo>
                  <a:pt x="404" y="1588"/>
                </a:lnTo>
                <a:lnTo>
                  <a:pt x="402" y="1588"/>
                </a:lnTo>
                <a:lnTo>
                  <a:pt x="402" y="1588"/>
                </a:lnTo>
                <a:lnTo>
                  <a:pt x="406" y="1590"/>
                </a:lnTo>
                <a:lnTo>
                  <a:pt x="408" y="1594"/>
                </a:lnTo>
                <a:lnTo>
                  <a:pt x="412" y="1604"/>
                </a:lnTo>
                <a:lnTo>
                  <a:pt x="412" y="1604"/>
                </a:lnTo>
                <a:lnTo>
                  <a:pt x="410" y="1606"/>
                </a:lnTo>
                <a:lnTo>
                  <a:pt x="406" y="1604"/>
                </a:lnTo>
                <a:lnTo>
                  <a:pt x="406" y="1604"/>
                </a:lnTo>
                <a:lnTo>
                  <a:pt x="404" y="1608"/>
                </a:lnTo>
                <a:lnTo>
                  <a:pt x="404" y="1608"/>
                </a:lnTo>
                <a:lnTo>
                  <a:pt x="412" y="1614"/>
                </a:lnTo>
                <a:lnTo>
                  <a:pt x="420" y="1616"/>
                </a:lnTo>
                <a:lnTo>
                  <a:pt x="426" y="1616"/>
                </a:lnTo>
                <a:lnTo>
                  <a:pt x="436" y="1618"/>
                </a:lnTo>
                <a:lnTo>
                  <a:pt x="436" y="1618"/>
                </a:lnTo>
                <a:lnTo>
                  <a:pt x="434" y="1610"/>
                </a:lnTo>
                <a:lnTo>
                  <a:pt x="430" y="1600"/>
                </a:lnTo>
                <a:lnTo>
                  <a:pt x="420" y="1584"/>
                </a:lnTo>
                <a:lnTo>
                  <a:pt x="412" y="1568"/>
                </a:lnTo>
                <a:lnTo>
                  <a:pt x="408" y="1560"/>
                </a:lnTo>
                <a:lnTo>
                  <a:pt x="408" y="1552"/>
                </a:lnTo>
                <a:lnTo>
                  <a:pt x="408" y="1552"/>
                </a:lnTo>
                <a:lnTo>
                  <a:pt x="400" y="1550"/>
                </a:lnTo>
                <a:lnTo>
                  <a:pt x="394" y="1544"/>
                </a:lnTo>
                <a:lnTo>
                  <a:pt x="392" y="1538"/>
                </a:lnTo>
                <a:lnTo>
                  <a:pt x="392" y="1528"/>
                </a:lnTo>
                <a:lnTo>
                  <a:pt x="392" y="1528"/>
                </a:lnTo>
                <a:lnTo>
                  <a:pt x="400" y="1524"/>
                </a:lnTo>
                <a:lnTo>
                  <a:pt x="406" y="1524"/>
                </a:lnTo>
                <a:lnTo>
                  <a:pt x="420" y="1520"/>
                </a:lnTo>
                <a:lnTo>
                  <a:pt x="420" y="1520"/>
                </a:lnTo>
                <a:lnTo>
                  <a:pt x="416" y="1518"/>
                </a:lnTo>
                <a:lnTo>
                  <a:pt x="414" y="1516"/>
                </a:lnTo>
                <a:lnTo>
                  <a:pt x="412" y="1514"/>
                </a:lnTo>
                <a:lnTo>
                  <a:pt x="410" y="1512"/>
                </a:lnTo>
                <a:lnTo>
                  <a:pt x="410" y="1512"/>
                </a:lnTo>
                <a:lnTo>
                  <a:pt x="406" y="1512"/>
                </a:lnTo>
                <a:lnTo>
                  <a:pt x="406" y="1514"/>
                </a:lnTo>
                <a:lnTo>
                  <a:pt x="406" y="1516"/>
                </a:lnTo>
                <a:lnTo>
                  <a:pt x="404" y="1518"/>
                </a:lnTo>
                <a:lnTo>
                  <a:pt x="404" y="1518"/>
                </a:lnTo>
                <a:lnTo>
                  <a:pt x="402" y="1518"/>
                </a:lnTo>
                <a:lnTo>
                  <a:pt x="400" y="1516"/>
                </a:lnTo>
                <a:lnTo>
                  <a:pt x="396" y="1510"/>
                </a:lnTo>
                <a:lnTo>
                  <a:pt x="396" y="1506"/>
                </a:lnTo>
                <a:lnTo>
                  <a:pt x="396" y="1502"/>
                </a:lnTo>
                <a:lnTo>
                  <a:pt x="396" y="1502"/>
                </a:lnTo>
                <a:lnTo>
                  <a:pt x="400" y="1504"/>
                </a:lnTo>
                <a:lnTo>
                  <a:pt x="402" y="1506"/>
                </a:lnTo>
                <a:lnTo>
                  <a:pt x="404" y="1508"/>
                </a:lnTo>
                <a:lnTo>
                  <a:pt x="410" y="1508"/>
                </a:lnTo>
                <a:lnTo>
                  <a:pt x="410" y="1508"/>
                </a:lnTo>
                <a:lnTo>
                  <a:pt x="414" y="1496"/>
                </a:lnTo>
                <a:lnTo>
                  <a:pt x="416" y="1484"/>
                </a:lnTo>
                <a:lnTo>
                  <a:pt x="414" y="1474"/>
                </a:lnTo>
                <a:lnTo>
                  <a:pt x="412" y="1464"/>
                </a:lnTo>
                <a:lnTo>
                  <a:pt x="404" y="1442"/>
                </a:lnTo>
                <a:lnTo>
                  <a:pt x="404" y="1432"/>
                </a:lnTo>
                <a:lnTo>
                  <a:pt x="404" y="1422"/>
                </a:lnTo>
                <a:lnTo>
                  <a:pt x="404" y="1422"/>
                </a:lnTo>
                <a:lnTo>
                  <a:pt x="416" y="1420"/>
                </a:lnTo>
                <a:lnTo>
                  <a:pt x="426" y="1422"/>
                </a:lnTo>
                <a:lnTo>
                  <a:pt x="434" y="1424"/>
                </a:lnTo>
                <a:lnTo>
                  <a:pt x="442" y="1426"/>
                </a:lnTo>
                <a:lnTo>
                  <a:pt x="450" y="1432"/>
                </a:lnTo>
                <a:lnTo>
                  <a:pt x="456" y="1438"/>
                </a:lnTo>
                <a:lnTo>
                  <a:pt x="466" y="1452"/>
                </a:lnTo>
                <a:lnTo>
                  <a:pt x="466" y="1452"/>
                </a:lnTo>
                <a:lnTo>
                  <a:pt x="462" y="1456"/>
                </a:lnTo>
                <a:lnTo>
                  <a:pt x="458" y="1456"/>
                </a:lnTo>
                <a:lnTo>
                  <a:pt x="452" y="1452"/>
                </a:lnTo>
                <a:lnTo>
                  <a:pt x="452" y="1452"/>
                </a:lnTo>
                <a:lnTo>
                  <a:pt x="450" y="1470"/>
                </a:lnTo>
                <a:lnTo>
                  <a:pt x="448" y="1478"/>
                </a:lnTo>
                <a:lnTo>
                  <a:pt x="444" y="1484"/>
                </a:lnTo>
                <a:lnTo>
                  <a:pt x="444" y="1484"/>
                </a:lnTo>
                <a:lnTo>
                  <a:pt x="438" y="1480"/>
                </a:lnTo>
                <a:lnTo>
                  <a:pt x="438" y="1476"/>
                </a:lnTo>
                <a:lnTo>
                  <a:pt x="438" y="1462"/>
                </a:lnTo>
                <a:lnTo>
                  <a:pt x="438" y="1462"/>
                </a:lnTo>
                <a:lnTo>
                  <a:pt x="434" y="1464"/>
                </a:lnTo>
                <a:lnTo>
                  <a:pt x="434" y="1466"/>
                </a:lnTo>
                <a:lnTo>
                  <a:pt x="432" y="1472"/>
                </a:lnTo>
                <a:lnTo>
                  <a:pt x="432" y="1476"/>
                </a:lnTo>
                <a:lnTo>
                  <a:pt x="430" y="1480"/>
                </a:lnTo>
                <a:lnTo>
                  <a:pt x="428" y="1480"/>
                </a:lnTo>
                <a:lnTo>
                  <a:pt x="422" y="1478"/>
                </a:lnTo>
                <a:lnTo>
                  <a:pt x="422" y="1478"/>
                </a:lnTo>
                <a:lnTo>
                  <a:pt x="422" y="1484"/>
                </a:lnTo>
                <a:lnTo>
                  <a:pt x="424" y="1488"/>
                </a:lnTo>
                <a:lnTo>
                  <a:pt x="426" y="1492"/>
                </a:lnTo>
                <a:lnTo>
                  <a:pt x="430" y="1492"/>
                </a:lnTo>
                <a:lnTo>
                  <a:pt x="430" y="1492"/>
                </a:lnTo>
                <a:lnTo>
                  <a:pt x="430" y="1486"/>
                </a:lnTo>
                <a:lnTo>
                  <a:pt x="430" y="1484"/>
                </a:lnTo>
                <a:lnTo>
                  <a:pt x="432" y="1480"/>
                </a:lnTo>
                <a:lnTo>
                  <a:pt x="436" y="1478"/>
                </a:lnTo>
                <a:lnTo>
                  <a:pt x="436" y="1478"/>
                </a:lnTo>
                <a:lnTo>
                  <a:pt x="438" y="1484"/>
                </a:lnTo>
                <a:lnTo>
                  <a:pt x="440" y="1490"/>
                </a:lnTo>
                <a:lnTo>
                  <a:pt x="446" y="1492"/>
                </a:lnTo>
                <a:lnTo>
                  <a:pt x="454" y="1492"/>
                </a:lnTo>
                <a:lnTo>
                  <a:pt x="454" y="1492"/>
                </a:lnTo>
                <a:lnTo>
                  <a:pt x="454" y="1480"/>
                </a:lnTo>
                <a:lnTo>
                  <a:pt x="458" y="1472"/>
                </a:lnTo>
                <a:lnTo>
                  <a:pt x="462" y="1466"/>
                </a:lnTo>
                <a:lnTo>
                  <a:pt x="470" y="1466"/>
                </a:lnTo>
                <a:lnTo>
                  <a:pt x="470" y="1466"/>
                </a:lnTo>
                <a:lnTo>
                  <a:pt x="470" y="1462"/>
                </a:lnTo>
                <a:lnTo>
                  <a:pt x="468" y="1460"/>
                </a:lnTo>
                <a:lnTo>
                  <a:pt x="464" y="1458"/>
                </a:lnTo>
                <a:lnTo>
                  <a:pt x="464" y="1458"/>
                </a:lnTo>
                <a:lnTo>
                  <a:pt x="470" y="1458"/>
                </a:lnTo>
                <a:lnTo>
                  <a:pt x="474" y="1456"/>
                </a:lnTo>
                <a:lnTo>
                  <a:pt x="474" y="1456"/>
                </a:lnTo>
                <a:lnTo>
                  <a:pt x="478" y="1464"/>
                </a:lnTo>
                <a:lnTo>
                  <a:pt x="486" y="1470"/>
                </a:lnTo>
                <a:lnTo>
                  <a:pt x="492" y="1476"/>
                </a:lnTo>
                <a:lnTo>
                  <a:pt x="498" y="1484"/>
                </a:lnTo>
                <a:lnTo>
                  <a:pt x="498" y="1484"/>
                </a:lnTo>
                <a:lnTo>
                  <a:pt x="498" y="1496"/>
                </a:lnTo>
                <a:lnTo>
                  <a:pt x="500" y="1506"/>
                </a:lnTo>
                <a:lnTo>
                  <a:pt x="504" y="1514"/>
                </a:lnTo>
                <a:lnTo>
                  <a:pt x="508" y="1522"/>
                </a:lnTo>
                <a:lnTo>
                  <a:pt x="520" y="1538"/>
                </a:lnTo>
                <a:lnTo>
                  <a:pt x="526" y="1548"/>
                </a:lnTo>
                <a:lnTo>
                  <a:pt x="530" y="1560"/>
                </a:lnTo>
                <a:lnTo>
                  <a:pt x="530" y="1560"/>
                </a:lnTo>
                <a:lnTo>
                  <a:pt x="522" y="1560"/>
                </a:lnTo>
                <a:lnTo>
                  <a:pt x="520" y="1560"/>
                </a:lnTo>
                <a:lnTo>
                  <a:pt x="518" y="1562"/>
                </a:lnTo>
                <a:lnTo>
                  <a:pt x="518" y="1562"/>
                </a:lnTo>
                <a:lnTo>
                  <a:pt x="524" y="1562"/>
                </a:lnTo>
                <a:lnTo>
                  <a:pt x="528" y="1566"/>
                </a:lnTo>
                <a:lnTo>
                  <a:pt x="530" y="1568"/>
                </a:lnTo>
                <a:lnTo>
                  <a:pt x="532" y="1572"/>
                </a:lnTo>
                <a:lnTo>
                  <a:pt x="532" y="1582"/>
                </a:lnTo>
                <a:lnTo>
                  <a:pt x="530" y="1590"/>
                </a:lnTo>
                <a:lnTo>
                  <a:pt x="530" y="1590"/>
                </a:lnTo>
                <a:lnTo>
                  <a:pt x="518" y="1576"/>
                </a:lnTo>
                <a:lnTo>
                  <a:pt x="508" y="1566"/>
                </a:lnTo>
                <a:lnTo>
                  <a:pt x="508" y="1566"/>
                </a:lnTo>
                <a:lnTo>
                  <a:pt x="506" y="1570"/>
                </a:lnTo>
                <a:lnTo>
                  <a:pt x="506" y="1578"/>
                </a:lnTo>
                <a:lnTo>
                  <a:pt x="504" y="1584"/>
                </a:lnTo>
                <a:lnTo>
                  <a:pt x="504" y="1590"/>
                </a:lnTo>
                <a:lnTo>
                  <a:pt x="504" y="1590"/>
                </a:lnTo>
                <a:lnTo>
                  <a:pt x="496" y="1584"/>
                </a:lnTo>
                <a:lnTo>
                  <a:pt x="488" y="1576"/>
                </a:lnTo>
                <a:lnTo>
                  <a:pt x="484" y="1566"/>
                </a:lnTo>
                <a:lnTo>
                  <a:pt x="484" y="1562"/>
                </a:lnTo>
                <a:lnTo>
                  <a:pt x="486" y="1556"/>
                </a:lnTo>
                <a:lnTo>
                  <a:pt x="486" y="1556"/>
                </a:lnTo>
                <a:lnTo>
                  <a:pt x="480" y="1554"/>
                </a:lnTo>
                <a:lnTo>
                  <a:pt x="478" y="1552"/>
                </a:lnTo>
                <a:lnTo>
                  <a:pt x="476" y="1548"/>
                </a:lnTo>
                <a:lnTo>
                  <a:pt x="474" y="1540"/>
                </a:lnTo>
                <a:lnTo>
                  <a:pt x="474" y="1540"/>
                </a:lnTo>
                <a:lnTo>
                  <a:pt x="470" y="1542"/>
                </a:lnTo>
                <a:lnTo>
                  <a:pt x="468" y="1544"/>
                </a:lnTo>
                <a:lnTo>
                  <a:pt x="462" y="1548"/>
                </a:lnTo>
                <a:lnTo>
                  <a:pt x="462" y="1548"/>
                </a:lnTo>
                <a:lnTo>
                  <a:pt x="468" y="1550"/>
                </a:lnTo>
                <a:lnTo>
                  <a:pt x="472" y="1554"/>
                </a:lnTo>
                <a:lnTo>
                  <a:pt x="474" y="1564"/>
                </a:lnTo>
                <a:lnTo>
                  <a:pt x="466" y="1564"/>
                </a:lnTo>
                <a:lnTo>
                  <a:pt x="466" y="1564"/>
                </a:lnTo>
                <a:lnTo>
                  <a:pt x="470" y="1570"/>
                </a:lnTo>
                <a:lnTo>
                  <a:pt x="474" y="1574"/>
                </a:lnTo>
                <a:lnTo>
                  <a:pt x="486" y="1580"/>
                </a:lnTo>
                <a:lnTo>
                  <a:pt x="490" y="1584"/>
                </a:lnTo>
                <a:lnTo>
                  <a:pt x="492" y="1588"/>
                </a:lnTo>
                <a:lnTo>
                  <a:pt x="494" y="1594"/>
                </a:lnTo>
                <a:lnTo>
                  <a:pt x="490" y="1600"/>
                </a:lnTo>
                <a:lnTo>
                  <a:pt x="490" y="1600"/>
                </a:lnTo>
                <a:lnTo>
                  <a:pt x="488" y="1594"/>
                </a:lnTo>
                <a:lnTo>
                  <a:pt x="484" y="1592"/>
                </a:lnTo>
                <a:lnTo>
                  <a:pt x="482" y="1596"/>
                </a:lnTo>
                <a:lnTo>
                  <a:pt x="482" y="1596"/>
                </a:lnTo>
                <a:lnTo>
                  <a:pt x="486" y="1600"/>
                </a:lnTo>
                <a:lnTo>
                  <a:pt x="490" y="1604"/>
                </a:lnTo>
                <a:lnTo>
                  <a:pt x="492" y="1612"/>
                </a:lnTo>
                <a:lnTo>
                  <a:pt x="494" y="1620"/>
                </a:lnTo>
                <a:lnTo>
                  <a:pt x="494" y="1624"/>
                </a:lnTo>
                <a:lnTo>
                  <a:pt x="498" y="1630"/>
                </a:lnTo>
                <a:lnTo>
                  <a:pt x="498" y="1630"/>
                </a:lnTo>
                <a:lnTo>
                  <a:pt x="494" y="1628"/>
                </a:lnTo>
                <a:lnTo>
                  <a:pt x="490" y="1626"/>
                </a:lnTo>
                <a:lnTo>
                  <a:pt x="488" y="1624"/>
                </a:lnTo>
                <a:lnTo>
                  <a:pt x="482" y="1624"/>
                </a:lnTo>
                <a:lnTo>
                  <a:pt x="482" y="1624"/>
                </a:lnTo>
                <a:lnTo>
                  <a:pt x="494" y="1640"/>
                </a:lnTo>
                <a:lnTo>
                  <a:pt x="498" y="1644"/>
                </a:lnTo>
                <a:lnTo>
                  <a:pt x="500" y="1646"/>
                </a:lnTo>
                <a:lnTo>
                  <a:pt x="500" y="1644"/>
                </a:lnTo>
                <a:lnTo>
                  <a:pt x="500" y="1644"/>
                </a:lnTo>
                <a:lnTo>
                  <a:pt x="498" y="1638"/>
                </a:lnTo>
                <a:lnTo>
                  <a:pt x="498" y="1634"/>
                </a:lnTo>
                <a:lnTo>
                  <a:pt x="498" y="1632"/>
                </a:lnTo>
                <a:lnTo>
                  <a:pt x="498" y="1632"/>
                </a:lnTo>
                <a:lnTo>
                  <a:pt x="510" y="1660"/>
                </a:lnTo>
                <a:lnTo>
                  <a:pt x="516" y="1676"/>
                </a:lnTo>
                <a:lnTo>
                  <a:pt x="524" y="1690"/>
                </a:lnTo>
                <a:lnTo>
                  <a:pt x="532" y="1704"/>
                </a:lnTo>
                <a:lnTo>
                  <a:pt x="544" y="1714"/>
                </a:lnTo>
                <a:lnTo>
                  <a:pt x="558" y="1724"/>
                </a:lnTo>
                <a:lnTo>
                  <a:pt x="576" y="1730"/>
                </a:lnTo>
                <a:lnTo>
                  <a:pt x="576" y="1730"/>
                </a:lnTo>
                <a:lnTo>
                  <a:pt x="570" y="1722"/>
                </a:lnTo>
                <a:lnTo>
                  <a:pt x="562" y="1714"/>
                </a:lnTo>
                <a:lnTo>
                  <a:pt x="546" y="1702"/>
                </a:lnTo>
                <a:lnTo>
                  <a:pt x="538" y="1694"/>
                </a:lnTo>
                <a:lnTo>
                  <a:pt x="532" y="1688"/>
                </a:lnTo>
                <a:lnTo>
                  <a:pt x="526" y="1678"/>
                </a:lnTo>
                <a:lnTo>
                  <a:pt x="522" y="1668"/>
                </a:lnTo>
                <a:lnTo>
                  <a:pt x="522" y="1668"/>
                </a:lnTo>
                <a:lnTo>
                  <a:pt x="528" y="1668"/>
                </a:lnTo>
                <a:lnTo>
                  <a:pt x="530" y="1670"/>
                </a:lnTo>
                <a:lnTo>
                  <a:pt x="534" y="1674"/>
                </a:lnTo>
                <a:lnTo>
                  <a:pt x="538" y="1676"/>
                </a:lnTo>
                <a:lnTo>
                  <a:pt x="538" y="1676"/>
                </a:lnTo>
                <a:lnTo>
                  <a:pt x="540" y="1672"/>
                </a:lnTo>
                <a:lnTo>
                  <a:pt x="542" y="1670"/>
                </a:lnTo>
                <a:lnTo>
                  <a:pt x="548" y="1670"/>
                </a:lnTo>
                <a:lnTo>
                  <a:pt x="554" y="1672"/>
                </a:lnTo>
                <a:lnTo>
                  <a:pt x="558" y="1672"/>
                </a:lnTo>
                <a:lnTo>
                  <a:pt x="560" y="1670"/>
                </a:lnTo>
                <a:lnTo>
                  <a:pt x="560" y="1670"/>
                </a:lnTo>
                <a:lnTo>
                  <a:pt x="552" y="1662"/>
                </a:lnTo>
                <a:lnTo>
                  <a:pt x="548" y="1652"/>
                </a:lnTo>
                <a:lnTo>
                  <a:pt x="546" y="1642"/>
                </a:lnTo>
                <a:lnTo>
                  <a:pt x="546" y="1630"/>
                </a:lnTo>
                <a:lnTo>
                  <a:pt x="548" y="1606"/>
                </a:lnTo>
                <a:lnTo>
                  <a:pt x="548" y="1596"/>
                </a:lnTo>
                <a:lnTo>
                  <a:pt x="544" y="1586"/>
                </a:lnTo>
                <a:lnTo>
                  <a:pt x="544" y="1586"/>
                </a:lnTo>
                <a:lnTo>
                  <a:pt x="550" y="1584"/>
                </a:lnTo>
                <a:lnTo>
                  <a:pt x="552" y="1582"/>
                </a:lnTo>
                <a:lnTo>
                  <a:pt x="552" y="1580"/>
                </a:lnTo>
                <a:lnTo>
                  <a:pt x="552" y="1580"/>
                </a:lnTo>
                <a:lnTo>
                  <a:pt x="546" y="1570"/>
                </a:lnTo>
                <a:lnTo>
                  <a:pt x="542" y="1556"/>
                </a:lnTo>
                <a:lnTo>
                  <a:pt x="540" y="1550"/>
                </a:lnTo>
                <a:lnTo>
                  <a:pt x="540" y="1542"/>
                </a:lnTo>
                <a:lnTo>
                  <a:pt x="542" y="1536"/>
                </a:lnTo>
                <a:lnTo>
                  <a:pt x="544" y="1530"/>
                </a:lnTo>
                <a:lnTo>
                  <a:pt x="544" y="1530"/>
                </a:lnTo>
                <a:lnTo>
                  <a:pt x="556" y="1542"/>
                </a:lnTo>
                <a:lnTo>
                  <a:pt x="568" y="1552"/>
                </a:lnTo>
                <a:lnTo>
                  <a:pt x="592" y="1572"/>
                </a:lnTo>
                <a:lnTo>
                  <a:pt x="616" y="1592"/>
                </a:lnTo>
                <a:lnTo>
                  <a:pt x="628" y="1602"/>
                </a:lnTo>
                <a:lnTo>
                  <a:pt x="638" y="1614"/>
                </a:lnTo>
                <a:lnTo>
                  <a:pt x="638" y="1614"/>
                </a:lnTo>
                <a:lnTo>
                  <a:pt x="636" y="1616"/>
                </a:lnTo>
                <a:lnTo>
                  <a:pt x="634" y="1620"/>
                </a:lnTo>
                <a:lnTo>
                  <a:pt x="634" y="1632"/>
                </a:lnTo>
                <a:lnTo>
                  <a:pt x="634" y="1632"/>
                </a:lnTo>
                <a:lnTo>
                  <a:pt x="636" y="1632"/>
                </a:lnTo>
                <a:lnTo>
                  <a:pt x="638" y="1634"/>
                </a:lnTo>
                <a:lnTo>
                  <a:pt x="636" y="1638"/>
                </a:lnTo>
                <a:lnTo>
                  <a:pt x="636" y="1638"/>
                </a:lnTo>
                <a:lnTo>
                  <a:pt x="652" y="1636"/>
                </a:lnTo>
                <a:lnTo>
                  <a:pt x="668" y="1638"/>
                </a:lnTo>
                <a:lnTo>
                  <a:pt x="686" y="1642"/>
                </a:lnTo>
                <a:lnTo>
                  <a:pt x="702" y="1648"/>
                </a:lnTo>
                <a:lnTo>
                  <a:pt x="734" y="1664"/>
                </a:lnTo>
                <a:lnTo>
                  <a:pt x="762" y="1678"/>
                </a:lnTo>
                <a:lnTo>
                  <a:pt x="762" y="1678"/>
                </a:lnTo>
                <a:lnTo>
                  <a:pt x="766" y="1682"/>
                </a:lnTo>
                <a:lnTo>
                  <a:pt x="764" y="1684"/>
                </a:lnTo>
                <a:lnTo>
                  <a:pt x="764" y="1686"/>
                </a:lnTo>
                <a:lnTo>
                  <a:pt x="766" y="1688"/>
                </a:lnTo>
                <a:lnTo>
                  <a:pt x="766" y="1688"/>
                </a:lnTo>
                <a:lnTo>
                  <a:pt x="790" y="1690"/>
                </a:lnTo>
                <a:lnTo>
                  <a:pt x="796" y="1692"/>
                </a:lnTo>
                <a:lnTo>
                  <a:pt x="802" y="1694"/>
                </a:lnTo>
                <a:lnTo>
                  <a:pt x="806" y="1698"/>
                </a:lnTo>
                <a:lnTo>
                  <a:pt x="808" y="1704"/>
                </a:lnTo>
                <a:lnTo>
                  <a:pt x="808" y="1704"/>
                </a:lnTo>
                <a:lnTo>
                  <a:pt x="810" y="1702"/>
                </a:lnTo>
                <a:lnTo>
                  <a:pt x="812" y="1704"/>
                </a:lnTo>
                <a:lnTo>
                  <a:pt x="812" y="1708"/>
                </a:lnTo>
                <a:lnTo>
                  <a:pt x="814" y="1710"/>
                </a:lnTo>
                <a:lnTo>
                  <a:pt x="814" y="1710"/>
                </a:lnTo>
                <a:lnTo>
                  <a:pt x="842" y="1714"/>
                </a:lnTo>
                <a:lnTo>
                  <a:pt x="872" y="1720"/>
                </a:lnTo>
                <a:lnTo>
                  <a:pt x="888" y="1726"/>
                </a:lnTo>
                <a:lnTo>
                  <a:pt x="900" y="1732"/>
                </a:lnTo>
                <a:lnTo>
                  <a:pt x="910" y="1738"/>
                </a:lnTo>
                <a:lnTo>
                  <a:pt x="916" y="1746"/>
                </a:lnTo>
                <a:lnTo>
                  <a:pt x="916" y="1746"/>
                </a:lnTo>
                <a:lnTo>
                  <a:pt x="920" y="1742"/>
                </a:lnTo>
                <a:lnTo>
                  <a:pt x="924" y="1742"/>
                </a:lnTo>
                <a:lnTo>
                  <a:pt x="942" y="1744"/>
                </a:lnTo>
                <a:lnTo>
                  <a:pt x="942" y="1744"/>
                </a:lnTo>
                <a:lnTo>
                  <a:pt x="956" y="1742"/>
                </a:lnTo>
                <a:lnTo>
                  <a:pt x="968" y="1740"/>
                </a:lnTo>
                <a:lnTo>
                  <a:pt x="980" y="1736"/>
                </a:lnTo>
                <a:lnTo>
                  <a:pt x="992" y="1728"/>
                </a:lnTo>
                <a:lnTo>
                  <a:pt x="992" y="1728"/>
                </a:lnTo>
                <a:lnTo>
                  <a:pt x="988" y="1732"/>
                </a:lnTo>
                <a:lnTo>
                  <a:pt x="984" y="1736"/>
                </a:lnTo>
                <a:lnTo>
                  <a:pt x="982" y="1740"/>
                </a:lnTo>
                <a:lnTo>
                  <a:pt x="984" y="1742"/>
                </a:lnTo>
                <a:lnTo>
                  <a:pt x="986" y="1744"/>
                </a:lnTo>
                <a:lnTo>
                  <a:pt x="986" y="1744"/>
                </a:lnTo>
                <a:lnTo>
                  <a:pt x="990" y="1738"/>
                </a:lnTo>
                <a:lnTo>
                  <a:pt x="992" y="1736"/>
                </a:lnTo>
                <a:lnTo>
                  <a:pt x="996" y="1736"/>
                </a:lnTo>
                <a:lnTo>
                  <a:pt x="996" y="1736"/>
                </a:lnTo>
                <a:lnTo>
                  <a:pt x="1008" y="1746"/>
                </a:lnTo>
                <a:lnTo>
                  <a:pt x="1020" y="1754"/>
                </a:lnTo>
                <a:lnTo>
                  <a:pt x="1046" y="1770"/>
                </a:lnTo>
                <a:lnTo>
                  <a:pt x="1046" y="1770"/>
                </a:lnTo>
                <a:lnTo>
                  <a:pt x="1060" y="1770"/>
                </a:lnTo>
                <a:lnTo>
                  <a:pt x="1074" y="1770"/>
                </a:lnTo>
                <a:lnTo>
                  <a:pt x="1098" y="1766"/>
                </a:lnTo>
                <a:lnTo>
                  <a:pt x="1098" y="1766"/>
                </a:lnTo>
                <a:lnTo>
                  <a:pt x="1106" y="1766"/>
                </a:lnTo>
                <a:lnTo>
                  <a:pt x="1108" y="1766"/>
                </a:lnTo>
                <a:lnTo>
                  <a:pt x="1108" y="1762"/>
                </a:lnTo>
                <a:lnTo>
                  <a:pt x="1116" y="1756"/>
                </a:lnTo>
                <a:lnTo>
                  <a:pt x="1116" y="1756"/>
                </a:lnTo>
                <a:lnTo>
                  <a:pt x="1112" y="1756"/>
                </a:lnTo>
                <a:lnTo>
                  <a:pt x="1108" y="1758"/>
                </a:lnTo>
                <a:lnTo>
                  <a:pt x="1100" y="1762"/>
                </a:lnTo>
                <a:lnTo>
                  <a:pt x="1096" y="1764"/>
                </a:lnTo>
                <a:lnTo>
                  <a:pt x="1092" y="1762"/>
                </a:lnTo>
                <a:lnTo>
                  <a:pt x="1090" y="1760"/>
                </a:lnTo>
                <a:lnTo>
                  <a:pt x="1090" y="1760"/>
                </a:lnTo>
                <a:lnTo>
                  <a:pt x="1072" y="1760"/>
                </a:lnTo>
                <a:lnTo>
                  <a:pt x="1054" y="1758"/>
                </a:lnTo>
                <a:lnTo>
                  <a:pt x="1048" y="1754"/>
                </a:lnTo>
                <a:lnTo>
                  <a:pt x="1042" y="1750"/>
                </a:lnTo>
                <a:lnTo>
                  <a:pt x="1036" y="1744"/>
                </a:lnTo>
                <a:lnTo>
                  <a:pt x="1034" y="1736"/>
                </a:lnTo>
                <a:lnTo>
                  <a:pt x="1034" y="1736"/>
                </a:lnTo>
                <a:lnTo>
                  <a:pt x="1036" y="1734"/>
                </a:lnTo>
                <a:lnTo>
                  <a:pt x="1036" y="1730"/>
                </a:lnTo>
                <a:lnTo>
                  <a:pt x="1036" y="1730"/>
                </a:lnTo>
                <a:lnTo>
                  <a:pt x="1046" y="1732"/>
                </a:lnTo>
                <a:lnTo>
                  <a:pt x="1056" y="1730"/>
                </a:lnTo>
                <a:lnTo>
                  <a:pt x="1074" y="1728"/>
                </a:lnTo>
                <a:lnTo>
                  <a:pt x="1094" y="1724"/>
                </a:lnTo>
                <a:lnTo>
                  <a:pt x="1102" y="1724"/>
                </a:lnTo>
                <a:lnTo>
                  <a:pt x="1112" y="1726"/>
                </a:lnTo>
                <a:lnTo>
                  <a:pt x="1112" y="1726"/>
                </a:lnTo>
                <a:lnTo>
                  <a:pt x="1112" y="1722"/>
                </a:lnTo>
                <a:lnTo>
                  <a:pt x="1110" y="1720"/>
                </a:lnTo>
                <a:lnTo>
                  <a:pt x="1106" y="1720"/>
                </a:lnTo>
                <a:lnTo>
                  <a:pt x="1102" y="1718"/>
                </a:lnTo>
                <a:lnTo>
                  <a:pt x="1100" y="1714"/>
                </a:lnTo>
                <a:lnTo>
                  <a:pt x="1100" y="1714"/>
                </a:lnTo>
                <a:lnTo>
                  <a:pt x="1110" y="1714"/>
                </a:lnTo>
                <a:lnTo>
                  <a:pt x="1116" y="1712"/>
                </a:lnTo>
                <a:lnTo>
                  <a:pt x="1130" y="1708"/>
                </a:lnTo>
                <a:lnTo>
                  <a:pt x="1130" y="1708"/>
                </a:lnTo>
                <a:lnTo>
                  <a:pt x="1128" y="1712"/>
                </a:lnTo>
                <a:lnTo>
                  <a:pt x="1126" y="1714"/>
                </a:lnTo>
                <a:lnTo>
                  <a:pt x="1126" y="1714"/>
                </a:lnTo>
                <a:lnTo>
                  <a:pt x="1130" y="1716"/>
                </a:lnTo>
                <a:lnTo>
                  <a:pt x="1134" y="1714"/>
                </a:lnTo>
                <a:lnTo>
                  <a:pt x="1138" y="1712"/>
                </a:lnTo>
                <a:lnTo>
                  <a:pt x="1142" y="1712"/>
                </a:lnTo>
                <a:lnTo>
                  <a:pt x="1144" y="1714"/>
                </a:lnTo>
                <a:lnTo>
                  <a:pt x="1144" y="1714"/>
                </a:lnTo>
                <a:lnTo>
                  <a:pt x="1146" y="1712"/>
                </a:lnTo>
                <a:lnTo>
                  <a:pt x="1148" y="1708"/>
                </a:lnTo>
                <a:lnTo>
                  <a:pt x="1154" y="1704"/>
                </a:lnTo>
                <a:lnTo>
                  <a:pt x="1160" y="1702"/>
                </a:lnTo>
                <a:lnTo>
                  <a:pt x="1160" y="1700"/>
                </a:lnTo>
                <a:lnTo>
                  <a:pt x="1158" y="1696"/>
                </a:lnTo>
                <a:lnTo>
                  <a:pt x="1158" y="1696"/>
                </a:lnTo>
                <a:lnTo>
                  <a:pt x="1158" y="1698"/>
                </a:lnTo>
                <a:lnTo>
                  <a:pt x="1156" y="1700"/>
                </a:lnTo>
                <a:lnTo>
                  <a:pt x="1152" y="1700"/>
                </a:lnTo>
                <a:lnTo>
                  <a:pt x="1148" y="1700"/>
                </a:lnTo>
                <a:lnTo>
                  <a:pt x="1148" y="1698"/>
                </a:lnTo>
                <a:lnTo>
                  <a:pt x="1148" y="1696"/>
                </a:lnTo>
                <a:lnTo>
                  <a:pt x="1148" y="1696"/>
                </a:lnTo>
                <a:lnTo>
                  <a:pt x="1154" y="1696"/>
                </a:lnTo>
                <a:lnTo>
                  <a:pt x="1162" y="1692"/>
                </a:lnTo>
                <a:lnTo>
                  <a:pt x="1168" y="1692"/>
                </a:lnTo>
                <a:lnTo>
                  <a:pt x="1170" y="1692"/>
                </a:lnTo>
                <a:lnTo>
                  <a:pt x="1174" y="1694"/>
                </a:lnTo>
                <a:lnTo>
                  <a:pt x="1174" y="1694"/>
                </a:lnTo>
                <a:lnTo>
                  <a:pt x="1170" y="1696"/>
                </a:lnTo>
                <a:lnTo>
                  <a:pt x="1168" y="1696"/>
                </a:lnTo>
                <a:lnTo>
                  <a:pt x="1164" y="1698"/>
                </a:lnTo>
                <a:lnTo>
                  <a:pt x="1164" y="1702"/>
                </a:lnTo>
                <a:lnTo>
                  <a:pt x="1164" y="1702"/>
                </a:lnTo>
                <a:lnTo>
                  <a:pt x="1172" y="1700"/>
                </a:lnTo>
                <a:lnTo>
                  <a:pt x="1180" y="1698"/>
                </a:lnTo>
                <a:lnTo>
                  <a:pt x="1186" y="1696"/>
                </a:lnTo>
                <a:lnTo>
                  <a:pt x="1192" y="1694"/>
                </a:lnTo>
                <a:lnTo>
                  <a:pt x="1192" y="1694"/>
                </a:lnTo>
                <a:lnTo>
                  <a:pt x="1192" y="1688"/>
                </a:lnTo>
                <a:lnTo>
                  <a:pt x="1194" y="1684"/>
                </a:lnTo>
                <a:lnTo>
                  <a:pt x="1196" y="1682"/>
                </a:lnTo>
                <a:lnTo>
                  <a:pt x="1202" y="1684"/>
                </a:lnTo>
                <a:lnTo>
                  <a:pt x="1202" y="1684"/>
                </a:lnTo>
                <a:lnTo>
                  <a:pt x="1196" y="1684"/>
                </a:lnTo>
                <a:lnTo>
                  <a:pt x="1194" y="1686"/>
                </a:lnTo>
                <a:lnTo>
                  <a:pt x="1196" y="1690"/>
                </a:lnTo>
                <a:lnTo>
                  <a:pt x="1196" y="1692"/>
                </a:lnTo>
                <a:lnTo>
                  <a:pt x="1196" y="1692"/>
                </a:lnTo>
                <a:lnTo>
                  <a:pt x="1212" y="1684"/>
                </a:lnTo>
                <a:lnTo>
                  <a:pt x="1228" y="1674"/>
                </a:lnTo>
                <a:lnTo>
                  <a:pt x="1236" y="1670"/>
                </a:lnTo>
                <a:lnTo>
                  <a:pt x="1242" y="1668"/>
                </a:lnTo>
                <a:lnTo>
                  <a:pt x="1248" y="1670"/>
                </a:lnTo>
                <a:lnTo>
                  <a:pt x="1254" y="1674"/>
                </a:lnTo>
                <a:lnTo>
                  <a:pt x="1254" y="1674"/>
                </a:lnTo>
                <a:lnTo>
                  <a:pt x="1240" y="1680"/>
                </a:lnTo>
                <a:lnTo>
                  <a:pt x="1226" y="1686"/>
                </a:lnTo>
                <a:lnTo>
                  <a:pt x="1198" y="1696"/>
                </a:lnTo>
                <a:lnTo>
                  <a:pt x="1170" y="1708"/>
                </a:lnTo>
                <a:lnTo>
                  <a:pt x="1158" y="1714"/>
                </a:lnTo>
                <a:lnTo>
                  <a:pt x="1144" y="1722"/>
                </a:lnTo>
                <a:lnTo>
                  <a:pt x="1144" y="1722"/>
                </a:lnTo>
                <a:lnTo>
                  <a:pt x="1150" y="1720"/>
                </a:lnTo>
                <a:lnTo>
                  <a:pt x="1154" y="1720"/>
                </a:lnTo>
                <a:lnTo>
                  <a:pt x="1164" y="1724"/>
                </a:lnTo>
                <a:lnTo>
                  <a:pt x="1176" y="1728"/>
                </a:lnTo>
                <a:lnTo>
                  <a:pt x="1180" y="1728"/>
                </a:lnTo>
                <a:lnTo>
                  <a:pt x="1186" y="1726"/>
                </a:lnTo>
                <a:lnTo>
                  <a:pt x="1186" y="1726"/>
                </a:lnTo>
                <a:lnTo>
                  <a:pt x="1180" y="1722"/>
                </a:lnTo>
                <a:lnTo>
                  <a:pt x="1174" y="1720"/>
                </a:lnTo>
                <a:lnTo>
                  <a:pt x="1164" y="1718"/>
                </a:lnTo>
                <a:lnTo>
                  <a:pt x="1164" y="1718"/>
                </a:lnTo>
                <a:lnTo>
                  <a:pt x="1214" y="1698"/>
                </a:lnTo>
                <a:lnTo>
                  <a:pt x="1238" y="1690"/>
                </a:lnTo>
                <a:lnTo>
                  <a:pt x="1262" y="1678"/>
                </a:lnTo>
                <a:lnTo>
                  <a:pt x="1262" y="1678"/>
                </a:lnTo>
                <a:lnTo>
                  <a:pt x="1274" y="1690"/>
                </a:lnTo>
                <a:lnTo>
                  <a:pt x="1278" y="1696"/>
                </a:lnTo>
                <a:lnTo>
                  <a:pt x="1278" y="1700"/>
                </a:lnTo>
                <a:lnTo>
                  <a:pt x="1278" y="1704"/>
                </a:lnTo>
                <a:lnTo>
                  <a:pt x="1278" y="1704"/>
                </a:lnTo>
                <a:lnTo>
                  <a:pt x="1284" y="1704"/>
                </a:lnTo>
                <a:lnTo>
                  <a:pt x="1288" y="1704"/>
                </a:lnTo>
                <a:lnTo>
                  <a:pt x="1290" y="1706"/>
                </a:lnTo>
                <a:lnTo>
                  <a:pt x="1292" y="1708"/>
                </a:lnTo>
                <a:lnTo>
                  <a:pt x="1296" y="1714"/>
                </a:lnTo>
                <a:lnTo>
                  <a:pt x="1298" y="1716"/>
                </a:lnTo>
                <a:lnTo>
                  <a:pt x="1300" y="1718"/>
                </a:lnTo>
                <a:lnTo>
                  <a:pt x="1300" y="1718"/>
                </a:lnTo>
                <a:lnTo>
                  <a:pt x="1302" y="1714"/>
                </a:lnTo>
                <a:lnTo>
                  <a:pt x="1302" y="1710"/>
                </a:lnTo>
                <a:lnTo>
                  <a:pt x="1298" y="1704"/>
                </a:lnTo>
                <a:lnTo>
                  <a:pt x="1294" y="1700"/>
                </a:lnTo>
                <a:lnTo>
                  <a:pt x="1294" y="1696"/>
                </a:lnTo>
                <a:lnTo>
                  <a:pt x="1298" y="1694"/>
                </a:lnTo>
                <a:lnTo>
                  <a:pt x="1298" y="1694"/>
                </a:lnTo>
                <a:lnTo>
                  <a:pt x="1292" y="1694"/>
                </a:lnTo>
                <a:lnTo>
                  <a:pt x="1288" y="1692"/>
                </a:lnTo>
                <a:lnTo>
                  <a:pt x="1280" y="1686"/>
                </a:lnTo>
                <a:lnTo>
                  <a:pt x="1274" y="1678"/>
                </a:lnTo>
                <a:lnTo>
                  <a:pt x="1270" y="1670"/>
                </a:lnTo>
                <a:lnTo>
                  <a:pt x="1270" y="1670"/>
                </a:lnTo>
                <a:lnTo>
                  <a:pt x="1276" y="1668"/>
                </a:lnTo>
                <a:lnTo>
                  <a:pt x="1270" y="1668"/>
                </a:lnTo>
                <a:lnTo>
                  <a:pt x="1266" y="1668"/>
                </a:lnTo>
                <a:lnTo>
                  <a:pt x="1262" y="1666"/>
                </a:lnTo>
                <a:lnTo>
                  <a:pt x="1260" y="1662"/>
                </a:lnTo>
                <a:lnTo>
                  <a:pt x="1262" y="1656"/>
                </a:lnTo>
                <a:lnTo>
                  <a:pt x="1262" y="1656"/>
                </a:lnTo>
                <a:lnTo>
                  <a:pt x="1274" y="1654"/>
                </a:lnTo>
                <a:lnTo>
                  <a:pt x="1278" y="1652"/>
                </a:lnTo>
                <a:lnTo>
                  <a:pt x="1282" y="1648"/>
                </a:lnTo>
                <a:lnTo>
                  <a:pt x="1282" y="1648"/>
                </a:lnTo>
                <a:lnTo>
                  <a:pt x="1284" y="1652"/>
                </a:lnTo>
                <a:lnTo>
                  <a:pt x="1284" y="1656"/>
                </a:lnTo>
                <a:lnTo>
                  <a:pt x="1284" y="1660"/>
                </a:lnTo>
                <a:lnTo>
                  <a:pt x="1288" y="1664"/>
                </a:lnTo>
                <a:lnTo>
                  <a:pt x="1288" y="1664"/>
                </a:lnTo>
                <a:lnTo>
                  <a:pt x="1294" y="1656"/>
                </a:lnTo>
                <a:lnTo>
                  <a:pt x="1302" y="1648"/>
                </a:lnTo>
                <a:lnTo>
                  <a:pt x="1310" y="1644"/>
                </a:lnTo>
                <a:lnTo>
                  <a:pt x="1314" y="1638"/>
                </a:lnTo>
                <a:lnTo>
                  <a:pt x="1314" y="1638"/>
                </a:lnTo>
                <a:lnTo>
                  <a:pt x="1316" y="1640"/>
                </a:lnTo>
                <a:lnTo>
                  <a:pt x="1318" y="1640"/>
                </a:lnTo>
                <a:lnTo>
                  <a:pt x="1324" y="1638"/>
                </a:lnTo>
                <a:lnTo>
                  <a:pt x="1330" y="1634"/>
                </a:lnTo>
                <a:lnTo>
                  <a:pt x="1334" y="1626"/>
                </a:lnTo>
                <a:lnTo>
                  <a:pt x="1334" y="1626"/>
                </a:lnTo>
                <a:lnTo>
                  <a:pt x="1332" y="1626"/>
                </a:lnTo>
                <a:lnTo>
                  <a:pt x="1332" y="1626"/>
                </a:lnTo>
                <a:lnTo>
                  <a:pt x="1326" y="1628"/>
                </a:lnTo>
                <a:lnTo>
                  <a:pt x="1322" y="1630"/>
                </a:lnTo>
                <a:lnTo>
                  <a:pt x="1318" y="1630"/>
                </a:lnTo>
                <a:lnTo>
                  <a:pt x="1316" y="1626"/>
                </a:lnTo>
                <a:lnTo>
                  <a:pt x="1316" y="1626"/>
                </a:lnTo>
                <a:lnTo>
                  <a:pt x="1324" y="1620"/>
                </a:lnTo>
                <a:lnTo>
                  <a:pt x="1332" y="1614"/>
                </a:lnTo>
                <a:lnTo>
                  <a:pt x="1332" y="1614"/>
                </a:lnTo>
                <a:lnTo>
                  <a:pt x="1332" y="1616"/>
                </a:lnTo>
                <a:lnTo>
                  <a:pt x="1334" y="1618"/>
                </a:lnTo>
                <a:lnTo>
                  <a:pt x="1334" y="1624"/>
                </a:lnTo>
                <a:lnTo>
                  <a:pt x="1334" y="1624"/>
                </a:lnTo>
                <a:lnTo>
                  <a:pt x="1340" y="1624"/>
                </a:lnTo>
                <a:lnTo>
                  <a:pt x="1344" y="1622"/>
                </a:lnTo>
                <a:lnTo>
                  <a:pt x="1348" y="1620"/>
                </a:lnTo>
                <a:lnTo>
                  <a:pt x="1350" y="1616"/>
                </a:lnTo>
                <a:lnTo>
                  <a:pt x="1350" y="1616"/>
                </a:lnTo>
                <a:lnTo>
                  <a:pt x="1344" y="1616"/>
                </a:lnTo>
                <a:lnTo>
                  <a:pt x="1340" y="1616"/>
                </a:lnTo>
                <a:lnTo>
                  <a:pt x="1338" y="1616"/>
                </a:lnTo>
                <a:lnTo>
                  <a:pt x="1334" y="1614"/>
                </a:lnTo>
                <a:lnTo>
                  <a:pt x="1334" y="1614"/>
                </a:lnTo>
                <a:lnTo>
                  <a:pt x="1338" y="1610"/>
                </a:lnTo>
                <a:lnTo>
                  <a:pt x="1342" y="1606"/>
                </a:lnTo>
                <a:lnTo>
                  <a:pt x="1346" y="1604"/>
                </a:lnTo>
                <a:lnTo>
                  <a:pt x="1352" y="1604"/>
                </a:lnTo>
                <a:lnTo>
                  <a:pt x="1352" y="1604"/>
                </a:lnTo>
                <a:lnTo>
                  <a:pt x="1354" y="1606"/>
                </a:lnTo>
                <a:lnTo>
                  <a:pt x="1354" y="1610"/>
                </a:lnTo>
                <a:lnTo>
                  <a:pt x="1350" y="1614"/>
                </a:lnTo>
                <a:lnTo>
                  <a:pt x="1366" y="1614"/>
                </a:lnTo>
                <a:lnTo>
                  <a:pt x="1366" y="1614"/>
                </a:lnTo>
                <a:lnTo>
                  <a:pt x="1364" y="1618"/>
                </a:lnTo>
                <a:lnTo>
                  <a:pt x="1360" y="1620"/>
                </a:lnTo>
                <a:lnTo>
                  <a:pt x="1358" y="1622"/>
                </a:lnTo>
                <a:lnTo>
                  <a:pt x="1358" y="1626"/>
                </a:lnTo>
                <a:lnTo>
                  <a:pt x="1358" y="1626"/>
                </a:lnTo>
                <a:lnTo>
                  <a:pt x="1362" y="1626"/>
                </a:lnTo>
                <a:lnTo>
                  <a:pt x="1364" y="1628"/>
                </a:lnTo>
                <a:lnTo>
                  <a:pt x="1366" y="1632"/>
                </a:lnTo>
                <a:lnTo>
                  <a:pt x="1370" y="1632"/>
                </a:lnTo>
                <a:lnTo>
                  <a:pt x="1370" y="1632"/>
                </a:lnTo>
                <a:lnTo>
                  <a:pt x="1386" y="1616"/>
                </a:lnTo>
                <a:lnTo>
                  <a:pt x="1408" y="1598"/>
                </a:lnTo>
                <a:lnTo>
                  <a:pt x="1418" y="1590"/>
                </a:lnTo>
                <a:lnTo>
                  <a:pt x="1428" y="1584"/>
                </a:lnTo>
                <a:lnTo>
                  <a:pt x="1438" y="1582"/>
                </a:lnTo>
                <a:lnTo>
                  <a:pt x="1440" y="1582"/>
                </a:lnTo>
                <a:lnTo>
                  <a:pt x="1444" y="1586"/>
                </a:lnTo>
                <a:lnTo>
                  <a:pt x="1444" y="1586"/>
                </a:lnTo>
                <a:lnTo>
                  <a:pt x="1444" y="1582"/>
                </a:lnTo>
                <a:lnTo>
                  <a:pt x="1440" y="1580"/>
                </a:lnTo>
                <a:lnTo>
                  <a:pt x="1438" y="1578"/>
                </a:lnTo>
                <a:lnTo>
                  <a:pt x="1438" y="1572"/>
                </a:lnTo>
                <a:lnTo>
                  <a:pt x="1438" y="1572"/>
                </a:lnTo>
                <a:lnTo>
                  <a:pt x="1450" y="1574"/>
                </a:lnTo>
                <a:lnTo>
                  <a:pt x="1464" y="1578"/>
                </a:lnTo>
                <a:lnTo>
                  <a:pt x="1464" y="1578"/>
                </a:lnTo>
                <a:lnTo>
                  <a:pt x="1464" y="1572"/>
                </a:lnTo>
                <a:lnTo>
                  <a:pt x="1464" y="1566"/>
                </a:lnTo>
                <a:lnTo>
                  <a:pt x="1462" y="1562"/>
                </a:lnTo>
                <a:lnTo>
                  <a:pt x="1462" y="1556"/>
                </a:lnTo>
                <a:lnTo>
                  <a:pt x="1462" y="1556"/>
                </a:lnTo>
                <a:lnTo>
                  <a:pt x="1468" y="1554"/>
                </a:lnTo>
                <a:lnTo>
                  <a:pt x="1474" y="1550"/>
                </a:lnTo>
                <a:lnTo>
                  <a:pt x="1482" y="1538"/>
                </a:lnTo>
                <a:lnTo>
                  <a:pt x="1488" y="1528"/>
                </a:lnTo>
                <a:lnTo>
                  <a:pt x="1494" y="1522"/>
                </a:lnTo>
                <a:lnTo>
                  <a:pt x="1500" y="1520"/>
                </a:lnTo>
                <a:lnTo>
                  <a:pt x="1500" y="1520"/>
                </a:lnTo>
                <a:lnTo>
                  <a:pt x="1502" y="1524"/>
                </a:lnTo>
                <a:lnTo>
                  <a:pt x="1502" y="1530"/>
                </a:lnTo>
                <a:lnTo>
                  <a:pt x="1500" y="1540"/>
                </a:lnTo>
                <a:lnTo>
                  <a:pt x="1500" y="1548"/>
                </a:lnTo>
                <a:lnTo>
                  <a:pt x="1500" y="1552"/>
                </a:lnTo>
                <a:lnTo>
                  <a:pt x="1504" y="1556"/>
                </a:lnTo>
                <a:lnTo>
                  <a:pt x="1504" y="1556"/>
                </a:lnTo>
                <a:lnTo>
                  <a:pt x="1504" y="1544"/>
                </a:lnTo>
                <a:lnTo>
                  <a:pt x="1506" y="1532"/>
                </a:lnTo>
                <a:lnTo>
                  <a:pt x="1512" y="1522"/>
                </a:lnTo>
                <a:lnTo>
                  <a:pt x="1518" y="1512"/>
                </a:lnTo>
                <a:lnTo>
                  <a:pt x="1518" y="1512"/>
                </a:lnTo>
                <a:lnTo>
                  <a:pt x="1520" y="1516"/>
                </a:lnTo>
                <a:lnTo>
                  <a:pt x="1520" y="1520"/>
                </a:lnTo>
                <a:lnTo>
                  <a:pt x="1520" y="1524"/>
                </a:lnTo>
                <a:lnTo>
                  <a:pt x="1524" y="1526"/>
                </a:lnTo>
                <a:lnTo>
                  <a:pt x="1524" y="1526"/>
                </a:lnTo>
                <a:lnTo>
                  <a:pt x="1536" y="1518"/>
                </a:lnTo>
                <a:lnTo>
                  <a:pt x="1546" y="1508"/>
                </a:lnTo>
                <a:lnTo>
                  <a:pt x="1556" y="1496"/>
                </a:lnTo>
                <a:lnTo>
                  <a:pt x="1566" y="1482"/>
                </a:lnTo>
                <a:lnTo>
                  <a:pt x="1584" y="1456"/>
                </a:lnTo>
                <a:lnTo>
                  <a:pt x="1602" y="1430"/>
                </a:lnTo>
                <a:lnTo>
                  <a:pt x="1602" y="1430"/>
                </a:lnTo>
                <a:lnTo>
                  <a:pt x="1608" y="1426"/>
                </a:lnTo>
                <a:lnTo>
                  <a:pt x="1614" y="1426"/>
                </a:lnTo>
                <a:lnTo>
                  <a:pt x="1614" y="1426"/>
                </a:lnTo>
                <a:lnTo>
                  <a:pt x="1616" y="1434"/>
                </a:lnTo>
                <a:lnTo>
                  <a:pt x="1618" y="1438"/>
                </a:lnTo>
                <a:lnTo>
                  <a:pt x="1620" y="1440"/>
                </a:lnTo>
                <a:lnTo>
                  <a:pt x="1620" y="1440"/>
                </a:lnTo>
                <a:lnTo>
                  <a:pt x="1624" y="1436"/>
                </a:lnTo>
                <a:lnTo>
                  <a:pt x="1630" y="1432"/>
                </a:lnTo>
                <a:lnTo>
                  <a:pt x="1632" y="1428"/>
                </a:lnTo>
                <a:lnTo>
                  <a:pt x="1632" y="1426"/>
                </a:lnTo>
                <a:lnTo>
                  <a:pt x="1628" y="1424"/>
                </a:lnTo>
                <a:lnTo>
                  <a:pt x="1628" y="1424"/>
                </a:lnTo>
                <a:lnTo>
                  <a:pt x="1626" y="1426"/>
                </a:lnTo>
                <a:lnTo>
                  <a:pt x="1626" y="1430"/>
                </a:lnTo>
                <a:lnTo>
                  <a:pt x="1628" y="1432"/>
                </a:lnTo>
                <a:lnTo>
                  <a:pt x="1622" y="1432"/>
                </a:lnTo>
                <a:lnTo>
                  <a:pt x="1622" y="1432"/>
                </a:lnTo>
                <a:lnTo>
                  <a:pt x="1624" y="1424"/>
                </a:lnTo>
                <a:lnTo>
                  <a:pt x="1626" y="1422"/>
                </a:lnTo>
                <a:lnTo>
                  <a:pt x="1628" y="1418"/>
                </a:lnTo>
                <a:lnTo>
                  <a:pt x="1628" y="1418"/>
                </a:lnTo>
                <a:lnTo>
                  <a:pt x="1632" y="1420"/>
                </a:lnTo>
                <a:lnTo>
                  <a:pt x="1634" y="1422"/>
                </a:lnTo>
                <a:lnTo>
                  <a:pt x="1638" y="1422"/>
                </a:lnTo>
                <a:lnTo>
                  <a:pt x="1638" y="1422"/>
                </a:lnTo>
                <a:lnTo>
                  <a:pt x="1642" y="1406"/>
                </a:lnTo>
                <a:lnTo>
                  <a:pt x="1646" y="1384"/>
                </a:lnTo>
                <a:lnTo>
                  <a:pt x="1652" y="1362"/>
                </a:lnTo>
                <a:lnTo>
                  <a:pt x="1654" y="1352"/>
                </a:lnTo>
                <a:lnTo>
                  <a:pt x="1660" y="1344"/>
                </a:lnTo>
                <a:lnTo>
                  <a:pt x="1660" y="1344"/>
                </a:lnTo>
                <a:lnTo>
                  <a:pt x="1664" y="1340"/>
                </a:lnTo>
                <a:lnTo>
                  <a:pt x="1668" y="1338"/>
                </a:lnTo>
                <a:lnTo>
                  <a:pt x="1670" y="1338"/>
                </a:lnTo>
                <a:lnTo>
                  <a:pt x="1670" y="1336"/>
                </a:lnTo>
                <a:lnTo>
                  <a:pt x="1666" y="1330"/>
                </a:lnTo>
                <a:lnTo>
                  <a:pt x="1666" y="1330"/>
                </a:lnTo>
                <a:lnTo>
                  <a:pt x="1672" y="1332"/>
                </a:lnTo>
                <a:lnTo>
                  <a:pt x="1674" y="1334"/>
                </a:lnTo>
                <a:lnTo>
                  <a:pt x="1674" y="1334"/>
                </a:lnTo>
                <a:lnTo>
                  <a:pt x="1674" y="1330"/>
                </a:lnTo>
                <a:lnTo>
                  <a:pt x="1674" y="1328"/>
                </a:lnTo>
                <a:lnTo>
                  <a:pt x="1670" y="1326"/>
                </a:lnTo>
                <a:lnTo>
                  <a:pt x="1670" y="1326"/>
                </a:lnTo>
                <a:lnTo>
                  <a:pt x="1674" y="1320"/>
                </a:lnTo>
                <a:lnTo>
                  <a:pt x="1676" y="1314"/>
                </a:lnTo>
                <a:lnTo>
                  <a:pt x="1680" y="1302"/>
                </a:lnTo>
                <a:lnTo>
                  <a:pt x="1684" y="1290"/>
                </a:lnTo>
                <a:lnTo>
                  <a:pt x="1688" y="1286"/>
                </a:lnTo>
                <a:lnTo>
                  <a:pt x="1692" y="1282"/>
                </a:lnTo>
                <a:lnTo>
                  <a:pt x="1692" y="1282"/>
                </a:lnTo>
                <a:lnTo>
                  <a:pt x="1690" y="1280"/>
                </a:lnTo>
                <a:lnTo>
                  <a:pt x="1688" y="1276"/>
                </a:lnTo>
                <a:lnTo>
                  <a:pt x="1688" y="1276"/>
                </a:lnTo>
                <a:lnTo>
                  <a:pt x="1698" y="1250"/>
                </a:lnTo>
                <a:lnTo>
                  <a:pt x="1704" y="1222"/>
                </a:lnTo>
                <a:lnTo>
                  <a:pt x="1710" y="1194"/>
                </a:lnTo>
                <a:lnTo>
                  <a:pt x="1714" y="1164"/>
                </a:lnTo>
                <a:lnTo>
                  <a:pt x="1718" y="1098"/>
                </a:lnTo>
                <a:lnTo>
                  <a:pt x="1722" y="1030"/>
                </a:lnTo>
                <a:lnTo>
                  <a:pt x="1722" y="1030"/>
                </a:lnTo>
                <a:lnTo>
                  <a:pt x="1724" y="1034"/>
                </a:lnTo>
                <a:lnTo>
                  <a:pt x="1726" y="1036"/>
                </a:lnTo>
                <a:lnTo>
                  <a:pt x="1734" y="1040"/>
                </a:lnTo>
                <a:lnTo>
                  <a:pt x="1734" y="1040"/>
                </a:lnTo>
                <a:lnTo>
                  <a:pt x="1736" y="1036"/>
                </a:lnTo>
                <a:lnTo>
                  <a:pt x="1736" y="1034"/>
                </a:lnTo>
                <a:lnTo>
                  <a:pt x="1734" y="1030"/>
                </a:lnTo>
                <a:lnTo>
                  <a:pt x="1738" y="1026"/>
                </a:lnTo>
                <a:lnTo>
                  <a:pt x="1738" y="1026"/>
                </a:lnTo>
                <a:close/>
                <a:moveTo>
                  <a:pt x="160" y="756"/>
                </a:moveTo>
                <a:lnTo>
                  <a:pt x="160" y="756"/>
                </a:lnTo>
                <a:lnTo>
                  <a:pt x="160" y="744"/>
                </a:lnTo>
                <a:lnTo>
                  <a:pt x="162" y="734"/>
                </a:lnTo>
                <a:lnTo>
                  <a:pt x="162" y="734"/>
                </a:lnTo>
                <a:lnTo>
                  <a:pt x="168" y="732"/>
                </a:lnTo>
                <a:lnTo>
                  <a:pt x="172" y="736"/>
                </a:lnTo>
                <a:lnTo>
                  <a:pt x="174" y="738"/>
                </a:lnTo>
                <a:lnTo>
                  <a:pt x="178" y="738"/>
                </a:lnTo>
                <a:lnTo>
                  <a:pt x="178" y="738"/>
                </a:lnTo>
                <a:lnTo>
                  <a:pt x="178" y="746"/>
                </a:lnTo>
                <a:lnTo>
                  <a:pt x="174" y="752"/>
                </a:lnTo>
                <a:lnTo>
                  <a:pt x="170" y="756"/>
                </a:lnTo>
                <a:lnTo>
                  <a:pt x="160" y="756"/>
                </a:lnTo>
                <a:lnTo>
                  <a:pt x="160" y="756"/>
                </a:lnTo>
                <a:close/>
                <a:moveTo>
                  <a:pt x="126" y="998"/>
                </a:moveTo>
                <a:lnTo>
                  <a:pt x="126" y="998"/>
                </a:lnTo>
                <a:lnTo>
                  <a:pt x="128" y="996"/>
                </a:lnTo>
                <a:lnTo>
                  <a:pt x="128" y="994"/>
                </a:lnTo>
                <a:lnTo>
                  <a:pt x="122" y="994"/>
                </a:lnTo>
                <a:lnTo>
                  <a:pt x="114" y="994"/>
                </a:lnTo>
                <a:lnTo>
                  <a:pt x="112" y="992"/>
                </a:lnTo>
                <a:lnTo>
                  <a:pt x="112" y="988"/>
                </a:lnTo>
                <a:lnTo>
                  <a:pt x="112" y="988"/>
                </a:lnTo>
                <a:lnTo>
                  <a:pt x="126" y="990"/>
                </a:lnTo>
                <a:lnTo>
                  <a:pt x="142" y="988"/>
                </a:lnTo>
                <a:lnTo>
                  <a:pt x="142" y="988"/>
                </a:lnTo>
                <a:lnTo>
                  <a:pt x="140" y="992"/>
                </a:lnTo>
                <a:lnTo>
                  <a:pt x="138" y="996"/>
                </a:lnTo>
                <a:lnTo>
                  <a:pt x="134" y="998"/>
                </a:lnTo>
                <a:lnTo>
                  <a:pt x="126" y="998"/>
                </a:lnTo>
                <a:lnTo>
                  <a:pt x="126" y="998"/>
                </a:lnTo>
                <a:close/>
                <a:moveTo>
                  <a:pt x="214" y="878"/>
                </a:moveTo>
                <a:lnTo>
                  <a:pt x="214" y="878"/>
                </a:lnTo>
                <a:lnTo>
                  <a:pt x="204" y="878"/>
                </a:lnTo>
                <a:lnTo>
                  <a:pt x="200" y="878"/>
                </a:lnTo>
                <a:lnTo>
                  <a:pt x="196" y="876"/>
                </a:lnTo>
                <a:lnTo>
                  <a:pt x="196" y="876"/>
                </a:lnTo>
                <a:lnTo>
                  <a:pt x="198" y="864"/>
                </a:lnTo>
                <a:lnTo>
                  <a:pt x="202" y="854"/>
                </a:lnTo>
                <a:lnTo>
                  <a:pt x="206" y="850"/>
                </a:lnTo>
                <a:lnTo>
                  <a:pt x="208" y="848"/>
                </a:lnTo>
                <a:lnTo>
                  <a:pt x="212" y="846"/>
                </a:lnTo>
                <a:lnTo>
                  <a:pt x="218" y="848"/>
                </a:lnTo>
                <a:lnTo>
                  <a:pt x="218" y="848"/>
                </a:lnTo>
                <a:lnTo>
                  <a:pt x="218" y="840"/>
                </a:lnTo>
                <a:lnTo>
                  <a:pt x="220" y="834"/>
                </a:lnTo>
                <a:lnTo>
                  <a:pt x="230" y="824"/>
                </a:lnTo>
                <a:lnTo>
                  <a:pt x="234" y="820"/>
                </a:lnTo>
                <a:lnTo>
                  <a:pt x="240" y="814"/>
                </a:lnTo>
                <a:lnTo>
                  <a:pt x="242" y="806"/>
                </a:lnTo>
                <a:lnTo>
                  <a:pt x="244" y="798"/>
                </a:lnTo>
                <a:lnTo>
                  <a:pt x="244" y="798"/>
                </a:lnTo>
                <a:lnTo>
                  <a:pt x="234" y="788"/>
                </a:lnTo>
                <a:lnTo>
                  <a:pt x="226" y="774"/>
                </a:lnTo>
                <a:lnTo>
                  <a:pt x="222" y="760"/>
                </a:lnTo>
                <a:lnTo>
                  <a:pt x="222" y="752"/>
                </a:lnTo>
                <a:lnTo>
                  <a:pt x="222" y="744"/>
                </a:lnTo>
                <a:lnTo>
                  <a:pt x="222" y="744"/>
                </a:lnTo>
                <a:lnTo>
                  <a:pt x="226" y="742"/>
                </a:lnTo>
                <a:lnTo>
                  <a:pt x="232" y="740"/>
                </a:lnTo>
                <a:lnTo>
                  <a:pt x="244" y="740"/>
                </a:lnTo>
                <a:lnTo>
                  <a:pt x="244" y="740"/>
                </a:lnTo>
                <a:lnTo>
                  <a:pt x="244" y="746"/>
                </a:lnTo>
                <a:lnTo>
                  <a:pt x="244" y="752"/>
                </a:lnTo>
                <a:lnTo>
                  <a:pt x="242" y="756"/>
                </a:lnTo>
                <a:lnTo>
                  <a:pt x="240" y="762"/>
                </a:lnTo>
                <a:lnTo>
                  <a:pt x="240" y="762"/>
                </a:lnTo>
                <a:lnTo>
                  <a:pt x="242" y="762"/>
                </a:lnTo>
                <a:lnTo>
                  <a:pt x="242" y="762"/>
                </a:lnTo>
                <a:lnTo>
                  <a:pt x="244" y="762"/>
                </a:lnTo>
                <a:lnTo>
                  <a:pt x="252" y="756"/>
                </a:lnTo>
                <a:lnTo>
                  <a:pt x="252" y="756"/>
                </a:lnTo>
                <a:lnTo>
                  <a:pt x="254" y="764"/>
                </a:lnTo>
                <a:lnTo>
                  <a:pt x="256" y="772"/>
                </a:lnTo>
                <a:lnTo>
                  <a:pt x="254" y="788"/>
                </a:lnTo>
                <a:lnTo>
                  <a:pt x="254" y="796"/>
                </a:lnTo>
                <a:lnTo>
                  <a:pt x="254" y="804"/>
                </a:lnTo>
                <a:lnTo>
                  <a:pt x="254" y="812"/>
                </a:lnTo>
                <a:lnTo>
                  <a:pt x="260" y="818"/>
                </a:lnTo>
                <a:lnTo>
                  <a:pt x="260" y="818"/>
                </a:lnTo>
                <a:lnTo>
                  <a:pt x="250" y="822"/>
                </a:lnTo>
                <a:lnTo>
                  <a:pt x="242" y="828"/>
                </a:lnTo>
                <a:lnTo>
                  <a:pt x="236" y="836"/>
                </a:lnTo>
                <a:lnTo>
                  <a:pt x="232" y="844"/>
                </a:lnTo>
                <a:lnTo>
                  <a:pt x="224" y="862"/>
                </a:lnTo>
                <a:lnTo>
                  <a:pt x="220" y="870"/>
                </a:lnTo>
                <a:lnTo>
                  <a:pt x="214" y="878"/>
                </a:lnTo>
                <a:lnTo>
                  <a:pt x="214" y="878"/>
                </a:lnTo>
                <a:close/>
                <a:moveTo>
                  <a:pt x="318" y="754"/>
                </a:moveTo>
                <a:lnTo>
                  <a:pt x="318" y="754"/>
                </a:lnTo>
                <a:lnTo>
                  <a:pt x="306" y="770"/>
                </a:lnTo>
                <a:lnTo>
                  <a:pt x="300" y="774"/>
                </a:lnTo>
                <a:lnTo>
                  <a:pt x="298" y="776"/>
                </a:lnTo>
                <a:lnTo>
                  <a:pt x="296" y="774"/>
                </a:lnTo>
                <a:lnTo>
                  <a:pt x="296" y="774"/>
                </a:lnTo>
                <a:lnTo>
                  <a:pt x="304" y="754"/>
                </a:lnTo>
                <a:lnTo>
                  <a:pt x="310" y="744"/>
                </a:lnTo>
                <a:lnTo>
                  <a:pt x="316" y="736"/>
                </a:lnTo>
                <a:lnTo>
                  <a:pt x="316" y="736"/>
                </a:lnTo>
                <a:lnTo>
                  <a:pt x="326" y="734"/>
                </a:lnTo>
                <a:lnTo>
                  <a:pt x="338" y="734"/>
                </a:lnTo>
                <a:lnTo>
                  <a:pt x="338" y="734"/>
                </a:lnTo>
                <a:lnTo>
                  <a:pt x="338" y="738"/>
                </a:lnTo>
                <a:lnTo>
                  <a:pt x="338" y="742"/>
                </a:lnTo>
                <a:lnTo>
                  <a:pt x="336" y="744"/>
                </a:lnTo>
                <a:lnTo>
                  <a:pt x="332" y="746"/>
                </a:lnTo>
                <a:lnTo>
                  <a:pt x="326" y="750"/>
                </a:lnTo>
                <a:lnTo>
                  <a:pt x="318" y="754"/>
                </a:lnTo>
                <a:lnTo>
                  <a:pt x="318" y="754"/>
                </a:lnTo>
                <a:close/>
                <a:moveTo>
                  <a:pt x="340" y="1276"/>
                </a:moveTo>
                <a:lnTo>
                  <a:pt x="340" y="1276"/>
                </a:lnTo>
                <a:lnTo>
                  <a:pt x="342" y="1272"/>
                </a:lnTo>
                <a:lnTo>
                  <a:pt x="342" y="1268"/>
                </a:lnTo>
                <a:lnTo>
                  <a:pt x="342" y="1268"/>
                </a:lnTo>
                <a:lnTo>
                  <a:pt x="346" y="1268"/>
                </a:lnTo>
                <a:lnTo>
                  <a:pt x="350" y="1268"/>
                </a:lnTo>
                <a:lnTo>
                  <a:pt x="352" y="1266"/>
                </a:lnTo>
                <a:lnTo>
                  <a:pt x="356" y="1266"/>
                </a:lnTo>
                <a:lnTo>
                  <a:pt x="356" y="1266"/>
                </a:lnTo>
                <a:lnTo>
                  <a:pt x="354" y="1270"/>
                </a:lnTo>
                <a:lnTo>
                  <a:pt x="350" y="1274"/>
                </a:lnTo>
                <a:lnTo>
                  <a:pt x="346" y="1276"/>
                </a:lnTo>
                <a:lnTo>
                  <a:pt x="340" y="1276"/>
                </a:lnTo>
                <a:lnTo>
                  <a:pt x="340" y="1276"/>
                </a:lnTo>
                <a:close/>
                <a:moveTo>
                  <a:pt x="402" y="1502"/>
                </a:moveTo>
                <a:lnTo>
                  <a:pt x="402" y="1502"/>
                </a:lnTo>
                <a:lnTo>
                  <a:pt x="398" y="1500"/>
                </a:lnTo>
                <a:lnTo>
                  <a:pt x="396" y="1496"/>
                </a:lnTo>
                <a:lnTo>
                  <a:pt x="394" y="1490"/>
                </a:lnTo>
                <a:lnTo>
                  <a:pt x="392" y="1486"/>
                </a:lnTo>
                <a:lnTo>
                  <a:pt x="392" y="1486"/>
                </a:lnTo>
                <a:lnTo>
                  <a:pt x="392" y="1484"/>
                </a:lnTo>
                <a:lnTo>
                  <a:pt x="394" y="1484"/>
                </a:lnTo>
                <a:lnTo>
                  <a:pt x="396" y="1484"/>
                </a:lnTo>
                <a:lnTo>
                  <a:pt x="398" y="1486"/>
                </a:lnTo>
                <a:lnTo>
                  <a:pt x="400" y="1486"/>
                </a:lnTo>
                <a:lnTo>
                  <a:pt x="400" y="1484"/>
                </a:lnTo>
                <a:lnTo>
                  <a:pt x="400" y="1484"/>
                </a:lnTo>
                <a:lnTo>
                  <a:pt x="402" y="1488"/>
                </a:lnTo>
                <a:lnTo>
                  <a:pt x="402" y="1494"/>
                </a:lnTo>
                <a:lnTo>
                  <a:pt x="404" y="1498"/>
                </a:lnTo>
                <a:lnTo>
                  <a:pt x="402" y="1502"/>
                </a:lnTo>
                <a:lnTo>
                  <a:pt x="402" y="1502"/>
                </a:lnTo>
                <a:close/>
                <a:moveTo>
                  <a:pt x="530" y="1536"/>
                </a:moveTo>
                <a:lnTo>
                  <a:pt x="530" y="1536"/>
                </a:lnTo>
                <a:lnTo>
                  <a:pt x="524" y="1534"/>
                </a:lnTo>
                <a:lnTo>
                  <a:pt x="520" y="1530"/>
                </a:lnTo>
                <a:lnTo>
                  <a:pt x="518" y="1526"/>
                </a:lnTo>
                <a:lnTo>
                  <a:pt x="518" y="1522"/>
                </a:lnTo>
                <a:lnTo>
                  <a:pt x="518" y="1514"/>
                </a:lnTo>
                <a:lnTo>
                  <a:pt x="516" y="1510"/>
                </a:lnTo>
                <a:lnTo>
                  <a:pt x="516" y="1510"/>
                </a:lnTo>
                <a:lnTo>
                  <a:pt x="518" y="1508"/>
                </a:lnTo>
                <a:lnTo>
                  <a:pt x="520" y="1508"/>
                </a:lnTo>
                <a:lnTo>
                  <a:pt x="526" y="1514"/>
                </a:lnTo>
                <a:lnTo>
                  <a:pt x="528" y="1524"/>
                </a:lnTo>
                <a:lnTo>
                  <a:pt x="530" y="1536"/>
                </a:lnTo>
                <a:lnTo>
                  <a:pt x="530" y="1536"/>
                </a:lnTo>
                <a:close/>
                <a:moveTo>
                  <a:pt x="566" y="528"/>
                </a:moveTo>
                <a:lnTo>
                  <a:pt x="566" y="528"/>
                </a:lnTo>
                <a:lnTo>
                  <a:pt x="546" y="534"/>
                </a:lnTo>
                <a:lnTo>
                  <a:pt x="526" y="538"/>
                </a:lnTo>
                <a:lnTo>
                  <a:pt x="508" y="544"/>
                </a:lnTo>
                <a:lnTo>
                  <a:pt x="500" y="548"/>
                </a:lnTo>
                <a:lnTo>
                  <a:pt x="492" y="554"/>
                </a:lnTo>
                <a:lnTo>
                  <a:pt x="492" y="554"/>
                </a:lnTo>
                <a:lnTo>
                  <a:pt x="502" y="566"/>
                </a:lnTo>
                <a:lnTo>
                  <a:pt x="506" y="572"/>
                </a:lnTo>
                <a:lnTo>
                  <a:pt x="506" y="576"/>
                </a:lnTo>
                <a:lnTo>
                  <a:pt x="504" y="580"/>
                </a:lnTo>
                <a:lnTo>
                  <a:pt x="516" y="580"/>
                </a:lnTo>
                <a:lnTo>
                  <a:pt x="516" y="580"/>
                </a:lnTo>
                <a:lnTo>
                  <a:pt x="514" y="586"/>
                </a:lnTo>
                <a:lnTo>
                  <a:pt x="516" y="590"/>
                </a:lnTo>
                <a:lnTo>
                  <a:pt x="518" y="596"/>
                </a:lnTo>
                <a:lnTo>
                  <a:pt x="516" y="600"/>
                </a:lnTo>
                <a:lnTo>
                  <a:pt x="516" y="600"/>
                </a:lnTo>
                <a:lnTo>
                  <a:pt x="502" y="602"/>
                </a:lnTo>
                <a:lnTo>
                  <a:pt x="488" y="604"/>
                </a:lnTo>
                <a:lnTo>
                  <a:pt x="464" y="614"/>
                </a:lnTo>
                <a:lnTo>
                  <a:pt x="420" y="634"/>
                </a:lnTo>
                <a:lnTo>
                  <a:pt x="420" y="634"/>
                </a:lnTo>
                <a:lnTo>
                  <a:pt x="414" y="634"/>
                </a:lnTo>
                <a:lnTo>
                  <a:pt x="412" y="630"/>
                </a:lnTo>
                <a:lnTo>
                  <a:pt x="408" y="626"/>
                </a:lnTo>
                <a:lnTo>
                  <a:pt x="402" y="626"/>
                </a:lnTo>
                <a:lnTo>
                  <a:pt x="402" y="626"/>
                </a:lnTo>
                <a:lnTo>
                  <a:pt x="408" y="622"/>
                </a:lnTo>
                <a:lnTo>
                  <a:pt x="412" y="616"/>
                </a:lnTo>
                <a:lnTo>
                  <a:pt x="420" y="600"/>
                </a:lnTo>
                <a:lnTo>
                  <a:pt x="424" y="584"/>
                </a:lnTo>
                <a:lnTo>
                  <a:pt x="428" y="564"/>
                </a:lnTo>
                <a:lnTo>
                  <a:pt x="428" y="564"/>
                </a:lnTo>
                <a:lnTo>
                  <a:pt x="424" y="554"/>
                </a:lnTo>
                <a:lnTo>
                  <a:pt x="424" y="544"/>
                </a:lnTo>
                <a:lnTo>
                  <a:pt x="428" y="536"/>
                </a:lnTo>
                <a:lnTo>
                  <a:pt x="436" y="528"/>
                </a:lnTo>
                <a:lnTo>
                  <a:pt x="444" y="520"/>
                </a:lnTo>
                <a:lnTo>
                  <a:pt x="452" y="514"/>
                </a:lnTo>
                <a:lnTo>
                  <a:pt x="466" y="504"/>
                </a:lnTo>
                <a:lnTo>
                  <a:pt x="466" y="504"/>
                </a:lnTo>
                <a:lnTo>
                  <a:pt x="468" y="502"/>
                </a:lnTo>
                <a:lnTo>
                  <a:pt x="468" y="500"/>
                </a:lnTo>
                <a:lnTo>
                  <a:pt x="468" y="496"/>
                </a:lnTo>
                <a:lnTo>
                  <a:pt x="470" y="492"/>
                </a:lnTo>
                <a:lnTo>
                  <a:pt x="470" y="492"/>
                </a:lnTo>
                <a:lnTo>
                  <a:pt x="472" y="492"/>
                </a:lnTo>
                <a:lnTo>
                  <a:pt x="472" y="494"/>
                </a:lnTo>
                <a:lnTo>
                  <a:pt x="472" y="500"/>
                </a:lnTo>
                <a:lnTo>
                  <a:pt x="472" y="500"/>
                </a:lnTo>
                <a:lnTo>
                  <a:pt x="480" y="488"/>
                </a:lnTo>
                <a:lnTo>
                  <a:pt x="488" y="478"/>
                </a:lnTo>
                <a:lnTo>
                  <a:pt x="492" y="472"/>
                </a:lnTo>
                <a:lnTo>
                  <a:pt x="498" y="470"/>
                </a:lnTo>
                <a:lnTo>
                  <a:pt x="506" y="466"/>
                </a:lnTo>
                <a:lnTo>
                  <a:pt x="514" y="466"/>
                </a:lnTo>
                <a:lnTo>
                  <a:pt x="514" y="466"/>
                </a:lnTo>
                <a:lnTo>
                  <a:pt x="530" y="452"/>
                </a:lnTo>
                <a:lnTo>
                  <a:pt x="538" y="448"/>
                </a:lnTo>
                <a:lnTo>
                  <a:pt x="546" y="446"/>
                </a:lnTo>
                <a:lnTo>
                  <a:pt x="554" y="444"/>
                </a:lnTo>
                <a:lnTo>
                  <a:pt x="564" y="446"/>
                </a:lnTo>
                <a:lnTo>
                  <a:pt x="586" y="450"/>
                </a:lnTo>
                <a:lnTo>
                  <a:pt x="586" y="450"/>
                </a:lnTo>
                <a:lnTo>
                  <a:pt x="580" y="470"/>
                </a:lnTo>
                <a:lnTo>
                  <a:pt x="576" y="490"/>
                </a:lnTo>
                <a:lnTo>
                  <a:pt x="572" y="510"/>
                </a:lnTo>
                <a:lnTo>
                  <a:pt x="566" y="528"/>
                </a:lnTo>
                <a:lnTo>
                  <a:pt x="566" y="528"/>
                </a:lnTo>
                <a:close/>
                <a:moveTo>
                  <a:pt x="930" y="1736"/>
                </a:moveTo>
                <a:lnTo>
                  <a:pt x="930" y="1736"/>
                </a:lnTo>
                <a:lnTo>
                  <a:pt x="926" y="1734"/>
                </a:lnTo>
                <a:lnTo>
                  <a:pt x="924" y="1732"/>
                </a:lnTo>
                <a:lnTo>
                  <a:pt x="924" y="1726"/>
                </a:lnTo>
                <a:lnTo>
                  <a:pt x="924" y="1726"/>
                </a:lnTo>
                <a:lnTo>
                  <a:pt x="928" y="1726"/>
                </a:lnTo>
                <a:lnTo>
                  <a:pt x="930" y="1726"/>
                </a:lnTo>
                <a:lnTo>
                  <a:pt x="934" y="1728"/>
                </a:lnTo>
                <a:lnTo>
                  <a:pt x="934" y="1728"/>
                </a:lnTo>
                <a:lnTo>
                  <a:pt x="932" y="1732"/>
                </a:lnTo>
                <a:lnTo>
                  <a:pt x="930" y="1736"/>
                </a:lnTo>
                <a:lnTo>
                  <a:pt x="930" y="1736"/>
                </a:lnTo>
                <a:close/>
                <a:moveTo>
                  <a:pt x="1030" y="1726"/>
                </a:moveTo>
                <a:lnTo>
                  <a:pt x="1030" y="1726"/>
                </a:lnTo>
                <a:lnTo>
                  <a:pt x="1056" y="1718"/>
                </a:lnTo>
                <a:lnTo>
                  <a:pt x="1062" y="1716"/>
                </a:lnTo>
                <a:lnTo>
                  <a:pt x="1068" y="1716"/>
                </a:lnTo>
                <a:lnTo>
                  <a:pt x="1072" y="1718"/>
                </a:lnTo>
                <a:lnTo>
                  <a:pt x="1074" y="1722"/>
                </a:lnTo>
                <a:lnTo>
                  <a:pt x="1074" y="1722"/>
                </a:lnTo>
                <a:lnTo>
                  <a:pt x="1068" y="1722"/>
                </a:lnTo>
                <a:lnTo>
                  <a:pt x="1062" y="1722"/>
                </a:lnTo>
                <a:lnTo>
                  <a:pt x="1052" y="1724"/>
                </a:lnTo>
                <a:lnTo>
                  <a:pt x="1042" y="1726"/>
                </a:lnTo>
                <a:lnTo>
                  <a:pt x="1030" y="1726"/>
                </a:lnTo>
                <a:lnTo>
                  <a:pt x="1030" y="1726"/>
                </a:lnTo>
                <a:close/>
                <a:moveTo>
                  <a:pt x="1090" y="206"/>
                </a:moveTo>
                <a:lnTo>
                  <a:pt x="1090" y="206"/>
                </a:lnTo>
                <a:lnTo>
                  <a:pt x="1086" y="206"/>
                </a:lnTo>
                <a:lnTo>
                  <a:pt x="1084" y="208"/>
                </a:lnTo>
                <a:lnTo>
                  <a:pt x="1082" y="216"/>
                </a:lnTo>
                <a:lnTo>
                  <a:pt x="1082" y="216"/>
                </a:lnTo>
                <a:lnTo>
                  <a:pt x="1086" y="224"/>
                </a:lnTo>
                <a:lnTo>
                  <a:pt x="1088" y="226"/>
                </a:lnTo>
                <a:lnTo>
                  <a:pt x="1092" y="226"/>
                </a:lnTo>
                <a:lnTo>
                  <a:pt x="1092" y="226"/>
                </a:lnTo>
                <a:lnTo>
                  <a:pt x="1094" y="222"/>
                </a:lnTo>
                <a:lnTo>
                  <a:pt x="1094" y="218"/>
                </a:lnTo>
                <a:lnTo>
                  <a:pt x="1090" y="208"/>
                </a:lnTo>
                <a:lnTo>
                  <a:pt x="1090" y="208"/>
                </a:lnTo>
                <a:lnTo>
                  <a:pt x="1096" y="208"/>
                </a:lnTo>
                <a:lnTo>
                  <a:pt x="1100" y="208"/>
                </a:lnTo>
                <a:lnTo>
                  <a:pt x="1104" y="206"/>
                </a:lnTo>
                <a:lnTo>
                  <a:pt x="1106" y="208"/>
                </a:lnTo>
                <a:lnTo>
                  <a:pt x="1106" y="208"/>
                </a:lnTo>
                <a:lnTo>
                  <a:pt x="1106" y="216"/>
                </a:lnTo>
                <a:lnTo>
                  <a:pt x="1106" y="216"/>
                </a:lnTo>
                <a:lnTo>
                  <a:pt x="1100" y="216"/>
                </a:lnTo>
                <a:lnTo>
                  <a:pt x="1100" y="218"/>
                </a:lnTo>
                <a:lnTo>
                  <a:pt x="1098" y="218"/>
                </a:lnTo>
                <a:lnTo>
                  <a:pt x="1098" y="218"/>
                </a:lnTo>
                <a:lnTo>
                  <a:pt x="1104" y="220"/>
                </a:lnTo>
                <a:lnTo>
                  <a:pt x="1108" y="222"/>
                </a:lnTo>
                <a:lnTo>
                  <a:pt x="1108" y="222"/>
                </a:lnTo>
                <a:lnTo>
                  <a:pt x="1108" y="214"/>
                </a:lnTo>
                <a:lnTo>
                  <a:pt x="1110" y="210"/>
                </a:lnTo>
                <a:lnTo>
                  <a:pt x="1116" y="204"/>
                </a:lnTo>
                <a:lnTo>
                  <a:pt x="1116" y="204"/>
                </a:lnTo>
                <a:lnTo>
                  <a:pt x="1108" y="204"/>
                </a:lnTo>
                <a:lnTo>
                  <a:pt x="1104" y="204"/>
                </a:lnTo>
                <a:lnTo>
                  <a:pt x="1104" y="200"/>
                </a:lnTo>
                <a:lnTo>
                  <a:pt x="1104" y="200"/>
                </a:lnTo>
                <a:lnTo>
                  <a:pt x="1104" y="200"/>
                </a:lnTo>
                <a:lnTo>
                  <a:pt x="1104" y="198"/>
                </a:lnTo>
                <a:lnTo>
                  <a:pt x="1104" y="198"/>
                </a:lnTo>
                <a:lnTo>
                  <a:pt x="1104" y="198"/>
                </a:lnTo>
                <a:lnTo>
                  <a:pt x="1102" y="202"/>
                </a:lnTo>
                <a:lnTo>
                  <a:pt x="1098" y="202"/>
                </a:lnTo>
                <a:lnTo>
                  <a:pt x="1090" y="202"/>
                </a:lnTo>
                <a:lnTo>
                  <a:pt x="1082" y="200"/>
                </a:lnTo>
                <a:lnTo>
                  <a:pt x="1080" y="202"/>
                </a:lnTo>
                <a:lnTo>
                  <a:pt x="1078" y="206"/>
                </a:lnTo>
                <a:lnTo>
                  <a:pt x="1078" y="206"/>
                </a:lnTo>
                <a:lnTo>
                  <a:pt x="1082" y="206"/>
                </a:lnTo>
                <a:lnTo>
                  <a:pt x="1086" y="204"/>
                </a:lnTo>
                <a:lnTo>
                  <a:pt x="1088" y="204"/>
                </a:lnTo>
                <a:lnTo>
                  <a:pt x="1090" y="206"/>
                </a:lnTo>
                <a:lnTo>
                  <a:pt x="1090" y="206"/>
                </a:lnTo>
                <a:close/>
                <a:moveTo>
                  <a:pt x="1254" y="252"/>
                </a:moveTo>
                <a:lnTo>
                  <a:pt x="1254" y="252"/>
                </a:lnTo>
                <a:lnTo>
                  <a:pt x="1266" y="256"/>
                </a:lnTo>
                <a:lnTo>
                  <a:pt x="1272" y="256"/>
                </a:lnTo>
                <a:lnTo>
                  <a:pt x="1274" y="254"/>
                </a:lnTo>
                <a:lnTo>
                  <a:pt x="1274" y="254"/>
                </a:lnTo>
                <a:lnTo>
                  <a:pt x="1270" y="250"/>
                </a:lnTo>
                <a:lnTo>
                  <a:pt x="1256" y="242"/>
                </a:lnTo>
                <a:lnTo>
                  <a:pt x="1248" y="240"/>
                </a:lnTo>
                <a:lnTo>
                  <a:pt x="1238" y="236"/>
                </a:lnTo>
                <a:lnTo>
                  <a:pt x="1238" y="236"/>
                </a:lnTo>
                <a:lnTo>
                  <a:pt x="1246" y="246"/>
                </a:lnTo>
                <a:lnTo>
                  <a:pt x="1248" y="250"/>
                </a:lnTo>
                <a:lnTo>
                  <a:pt x="1254" y="252"/>
                </a:lnTo>
                <a:lnTo>
                  <a:pt x="1254" y="252"/>
                </a:lnTo>
                <a:close/>
                <a:moveTo>
                  <a:pt x="304" y="572"/>
                </a:moveTo>
                <a:lnTo>
                  <a:pt x="304" y="572"/>
                </a:lnTo>
                <a:lnTo>
                  <a:pt x="300" y="576"/>
                </a:lnTo>
                <a:lnTo>
                  <a:pt x="298" y="580"/>
                </a:lnTo>
                <a:lnTo>
                  <a:pt x="294" y="584"/>
                </a:lnTo>
                <a:lnTo>
                  <a:pt x="290" y="588"/>
                </a:lnTo>
                <a:lnTo>
                  <a:pt x="290" y="588"/>
                </a:lnTo>
                <a:lnTo>
                  <a:pt x="288" y="584"/>
                </a:lnTo>
                <a:lnTo>
                  <a:pt x="286" y="584"/>
                </a:lnTo>
                <a:lnTo>
                  <a:pt x="282" y="586"/>
                </a:lnTo>
                <a:lnTo>
                  <a:pt x="278" y="588"/>
                </a:lnTo>
                <a:lnTo>
                  <a:pt x="278" y="588"/>
                </a:lnTo>
                <a:lnTo>
                  <a:pt x="280" y="606"/>
                </a:lnTo>
                <a:lnTo>
                  <a:pt x="284" y="614"/>
                </a:lnTo>
                <a:lnTo>
                  <a:pt x="288" y="618"/>
                </a:lnTo>
                <a:lnTo>
                  <a:pt x="288" y="618"/>
                </a:lnTo>
                <a:lnTo>
                  <a:pt x="296" y="624"/>
                </a:lnTo>
                <a:lnTo>
                  <a:pt x="300" y="626"/>
                </a:lnTo>
                <a:lnTo>
                  <a:pt x="302" y="626"/>
                </a:lnTo>
                <a:lnTo>
                  <a:pt x="308" y="622"/>
                </a:lnTo>
                <a:lnTo>
                  <a:pt x="314" y="614"/>
                </a:lnTo>
                <a:lnTo>
                  <a:pt x="324" y="596"/>
                </a:lnTo>
                <a:lnTo>
                  <a:pt x="332" y="588"/>
                </a:lnTo>
                <a:lnTo>
                  <a:pt x="340" y="582"/>
                </a:lnTo>
                <a:lnTo>
                  <a:pt x="340" y="582"/>
                </a:lnTo>
                <a:lnTo>
                  <a:pt x="340" y="578"/>
                </a:lnTo>
                <a:lnTo>
                  <a:pt x="342" y="572"/>
                </a:lnTo>
                <a:lnTo>
                  <a:pt x="350" y="558"/>
                </a:lnTo>
                <a:lnTo>
                  <a:pt x="360" y="542"/>
                </a:lnTo>
                <a:lnTo>
                  <a:pt x="364" y="534"/>
                </a:lnTo>
                <a:lnTo>
                  <a:pt x="366" y="526"/>
                </a:lnTo>
                <a:lnTo>
                  <a:pt x="366" y="526"/>
                </a:lnTo>
                <a:lnTo>
                  <a:pt x="360" y="518"/>
                </a:lnTo>
                <a:lnTo>
                  <a:pt x="358" y="510"/>
                </a:lnTo>
                <a:lnTo>
                  <a:pt x="360" y="504"/>
                </a:lnTo>
                <a:lnTo>
                  <a:pt x="364" y="498"/>
                </a:lnTo>
                <a:lnTo>
                  <a:pt x="374" y="486"/>
                </a:lnTo>
                <a:lnTo>
                  <a:pt x="376" y="478"/>
                </a:lnTo>
                <a:lnTo>
                  <a:pt x="376" y="468"/>
                </a:lnTo>
                <a:lnTo>
                  <a:pt x="376" y="468"/>
                </a:lnTo>
                <a:lnTo>
                  <a:pt x="372" y="472"/>
                </a:lnTo>
                <a:lnTo>
                  <a:pt x="368" y="476"/>
                </a:lnTo>
                <a:lnTo>
                  <a:pt x="360" y="486"/>
                </a:lnTo>
                <a:lnTo>
                  <a:pt x="358" y="490"/>
                </a:lnTo>
                <a:lnTo>
                  <a:pt x="354" y="492"/>
                </a:lnTo>
                <a:lnTo>
                  <a:pt x="350" y="494"/>
                </a:lnTo>
                <a:lnTo>
                  <a:pt x="344" y="492"/>
                </a:lnTo>
                <a:lnTo>
                  <a:pt x="344" y="492"/>
                </a:lnTo>
                <a:lnTo>
                  <a:pt x="348" y="496"/>
                </a:lnTo>
                <a:lnTo>
                  <a:pt x="346" y="502"/>
                </a:lnTo>
                <a:lnTo>
                  <a:pt x="344" y="506"/>
                </a:lnTo>
                <a:lnTo>
                  <a:pt x="338" y="512"/>
                </a:lnTo>
                <a:lnTo>
                  <a:pt x="328" y="520"/>
                </a:lnTo>
                <a:lnTo>
                  <a:pt x="322" y="526"/>
                </a:lnTo>
                <a:lnTo>
                  <a:pt x="318" y="530"/>
                </a:lnTo>
                <a:lnTo>
                  <a:pt x="318" y="530"/>
                </a:lnTo>
                <a:lnTo>
                  <a:pt x="314" y="528"/>
                </a:lnTo>
                <a:lnTo>
                  <a:pt x="308" y="528"/>
                </a:lnTo>
                <a:lnTo>
                  <a:pt x="298" y="526"/>
                </a:lnTo>
                <a:lnTo>
                  <a:pt x="298" y="526"/>
                </a:lnTo>
                <a:lnTo>
                  <a:pt x="288" y="536"/>
                </a:lnTo>
                <a:lnTo>
                  <a:pt x="282" y="540"/>
                </a:lnTo>
                <a:lnTo>
                  <a:pt x="274" y="540"/>
                </a:lnTo>
                <a:lnTo>
                  <a:pt x="274" y="540"/>
                </a:lnTo>
                <a:lnTo>
                  <a:pt x="274" y="550"/>
                </a:lnTo>
                <a:lnTo>
                  <a:pt x="272" y="556"/>
                </a:lnTo>
                <a:lnTo>
                  <a:pt x="266" y="562"/>
                </a:lnTo>
                <a:lnTo>
                  <a:pt x="264" y="570"/>
                </a:lnTo>
                <a:lnTo>
                  <a:pt x="264" y="570"/>
                </a:lnTo>
                <a:lnTo>
                  <a:pt x="278" y="570"/>
                </a:lnTo>
                <a:lnTo>
                  <a:pt x="288" y="572"/>
                </a:lnTo>
                <a:lnTo>
                  <a:pt x="296" y="572"/>
                </a:lnTo>
                <a:lnTo>
                  <a:pt x="304" y="572"/>
                </a:lnTo>
                <a:lnTo>
                  <a:pt x="304" y="572"/>
                </a:lnTo>
                <a:close/>
                <a:moveTo>
                  <a:pt x="160" y="618"/>
                </a:moveTo>
                <a:lnTo>
                  <a:pt x="160" y="618"/>
                </a:lnTo>
                <a:lnTo>
                  <a:pt x="152" y="634"/>
                </a:lnTo>
                <a:lnTo>
                  <a:pt x="142" y="650"/>
                </a:lnTo>
                <a:lnTo>
                  <a:pt x="134" y="666"/>
                </a:lnTo>
                <a:lnTo>
                  <a:pt x="130" y="674"/>
                </a:lnTo>
                <a:lnTo>
                  <a:pt x="130" y="682"/>
                </a:lnTo>
                <a:lnTo>
                  <a:pt x="130" y="682"/>
                </a:lnTo>
                <a:lnTo>
                  <a:pt x="132" y="674"/>
                </a:lnTo>
                <a:lnTo>
                  <a:pt x="138" y="666"/>
                </a:lnTo>
                <a:lnTo>
                  <a:pt x="148" y="650"/>
                </a:lnTo>
                <a:lnTo>
                  <a:pt x="154" y="644"/>
                </a:lnTo>
                <a:lnTo>
                  <a:pt x="158" y="636"/>
                </a:lnTo>
                <a:lnTo>
                  <a:pt x="160" y="628"/>
                </a:lnTo>
                <a:lnTo>
                  <a:pt x="160" y="618"/>
                </a:lnTo>
                <a:lnTo>
                  <a:pt x="160" y="618"/>
                </a:lnTo>
                <a:close/>
                <a:moveTo>
                  <a:pt x="1734" y="1078"/>
                </a:moveTo>
                <a:lnTo>
                  <a:pt x="1734" y="1078"/>
                </a:lnTo>
                <a:lnTo>
                  <a:pt x="1736" y="1076"/>
                </a:lnTo>
                <a:lnTo>
                  <a:pt x="1740" y="1076"/>
                </a:lnTo>
                <a:lnTo>
                  <a:pt x="1740" y="1076"/>
                </a:lnTo>
                <a:lnTo>
                  <a:pt x="1738" y="1064"/>
                </a:lnTo>
                <a:lnTo>
                  <a:pt x="1736" y="1056"/>
                </a:lnTo>
                <a:lnTo>
                  <a:pt x="1734" y="1050"/>
                </a:lnTo>
                <a:lnTo>
                  <a:pt x="1732" y="1048"/>
                </a:lnTo>
                <a:lnTo>
                  <a:pt x="1730" y="1048"/>
                </a:lnTo>
                <a:lnTo>
                  <a:pt x="1730" y="1048"/>
                </a:lnTo>
                <a:lnTo>
                  <a:pt x="1732" y="1048"/>
                </a:lnTo>
                <a:lnTo>
                  <a:pt x="1732" y="1050"/>
                </a:lnTo>
                <a:lnTo>
                  <a:pt x="1730" y="1054"/>
                </a:lnTo>
                <a:lnTo>
                  <a:pt x="1728" y="1056"/>
                </a:lnTo>
                <a:lnTo>
                  <a:pt x="1728" y="1058"/>
                </a:lnTo>
                <a:lnTo>
                  <a:pt x="1730" y="1058"/>
                </a:lnTo>
                <a:lnTo>
                  <a:pt x="1730" y="1058"/>
                </a:lnTo>
                <a:lnTo>
                  <a:pt x="1732" y="1058"/>
                </a:lnTo>
                <a:lnTo>
                  <a:pt x="1732" y="1058"/>
                </a:lnTo>
                <a:lnTo>
                  <a:pt x="1734" y="1066"/>
                </a:lnTo>
                <a:lnTo>
                  <a:pt x="1732" y="1074"/>
                </a:lnTo>
                <a:lnTo>
                  <a:pt x="1734" y="1076"/>
                </a:lnTo>
                <a:lnTo>
                  <a:pt x="1734" y="1078"/>
                </a:lnTo>
                <a:lnTo>
                  <a:pt x="1734" y="1078"/>
                </a:lnTo>
                <a:close/>
                <a:moveTo>
                  <a:pt x="1674" y="1348"/>
                </a:moveTo>
                <a:lnTo>
                  <a:pt x="1674" y="1348"/>
                </a:lnTo>
                <a:lnTo>
                  <a:pt x="1672" y="1350"/>
                </a:lnTo>
                <a:lnTo>
                  <a:pt x="1670" y="1350"/>
                </a:lnTo>
                <a:lnTo>
                  <a:pt x="1670" y="1352"/>
                </a:lnTo>
                <a:lnTo>
                  <a:pt x="1670" y="1352"/>
                </a:lnTo>
                <a:lnTo>
                  <a:pt x="1670" y="1352"/>
                </a:lnTo>
                <a:lnTo>
                  <a:pt x="1670" y="1356"/>
                </a:lnTo>
                <a:lnTo>
                  <a:pt x="1668" y="1364"/>
                </a:lnTo>
                <a:lnTo>
                  <a:pt x="1668" y="1366"/>
                </a:lnTo>
                <a:lnTo>
                  <a:pt x="1668" y="1368"/>
                </a:lnTo>
                <a:lnTo>
                  <a:pt x="1670" y="1370"/>
                </a:lnTo>
                <a:lnTo>
                  <a:pt x="1674" y="1366"/>
                </a:lnTo>
                <a:lnTo>
                  <a:pt x="1674" y="1366"/>
                </a:lnTo>
                <a:lnTo>
                  <a:pt x="1672" y="1366"/>
                </a:lnTo>
                <a:lnTo>
                  <a:pt x="1670" y="1364"/>
                </a:lnTo>
                <a:lnTo>
                  <a:pt x="1672" y="1360"/>
                </a:lnTo>
                <a:lnTo>
                  <a:pt x="1678" y="1352"/>
                </a:lnTo>
                <a:lnTo>
                  <a:pt x="1678" y="1352"/>
                </a:lnTo>
                <a:lnTo>
                  <a:pt x="1676" y="1350"/>
                </a:lnTo>
                <a:lnTo>
                  <a:pt x="1674" y="1348"/>
                </a:lnTo>
                <a:lnTo>
                  <a:pt x="1674" y="1348"/>
                </a:lnTo>
                <a:close/>
                <a:moveTo>
                  <a:pt x="1660" y="1400"/>
                </a:moveTo>
                <a:lnTo>
                  <a:pt x="1660" y="1400"/>
                </a:lnTo>
                <a:lnTo>
                  <a:pt x="1652" y="1400"/>
                </a:lnTo>
                <a:lnTo>
                  <a:pt x="1650" y="1402"/>
                </a:lnTo>
                <a:lnTo>
                  <a:pt x="1648" y="1404"/>
                </a:lnTo>
                <a:lnTo>
                  <a:pt x="1648" y="1404"/>
                </a:lnTo>
                <a:lnTo>
                  <a:pt x="1652" y="1404"/>
                </a:lnTo>
                <a:lnTo>
                  <a:pt x="1654" y="1404"/>
                </a:lnTo>
                <a:lnTo>
                  <a:pt x="1650" y="1410"/>
                </a:lnTo>
                <a:lnTo>
                  <a:pt x="1646" y="1414"/>
                </a:lnTo>
                <a:lnTo>
                  <a:pt x="1646" y="1416"/>
                </a:lnTo>
                <a:lnTo>
                  <a:pt x="1648" y="1418"/>
                </a:lnTo>
                <a:lnTo>
                  <a:pt x="1648" y="1418"/>
                </a:lnTo>
                <a:lnTo>
                  <a:pt x="1654" y="1414"/>
                </a:lnTo>
                <a:lnTo>
                  <a:pt x="1658" y="1408"/>
                </a:lnTo>
                <a:lnTo>
                  <a:pt x="1662" y="1396"/>
                </a:lnTo>
                <a:lnTo>
                  <a:pt x="1668" y="1384"/>
                </a:lnTo>
                <a:lnTo>
                  <a:pt x="1674" y="1372"/>
                </a:lnTo>
                <a:lnTo>
                  <a:pt x="1674" y="1372"/>
                </a:lnTo>
                <a:lnTo>
                  <a:pt x="1666" y="1376"/>
                </a:lnTo>
                <a:lnTo>
                  <a:pt x="1662" y="1378"/>
                </a:lnTo>
                <a:lnTo>
                  <a:pt x="1660" y="1382"/>
                </a:lnTo>
                <a:lnTo>
                  <a:pt x="1660" y="1390"/>
                </a:lnTo>
                <a:lnTo>
                  <a:pt x="1660" y="1400"/>
                </a:lnTo>
                <a:lnTo>
                  <a:pt x="1660" y="1400"/>
                </a:lnTo>
                <a:close/>
                <a:moveTo>
                  <a:pt x="464" y="1532"/>
                </a:moveTo>
                <a:lnTo>
                  <a:pt x="464" y="1532"/>
                </a:lnTo>
                <a:lnTo>
                  <a:pt x="468" y="1532"/>
                </a:lnTo>
                <a:lnTo>
                  <a:pt x="468" y="1534"/>
                </a:lnTo>
                <a:lnTo>
                  <a:pt x="470" y="1536"/>
                </a:lnTo>
                <a:lnTo>
                  <a:pt x="474" y="1538"/>
                </a:lnTo>
                <a:lnTo>
                  <a:pt x="474" y="1538"/>
                </a:lnTo>
                <a:lnTo>
                  <a:pt x="470" y="1470"/>
                </a:lnTo>
                <a:lnTo>
                  <a:pt x="470" y="1470"/>
                </a:lnTo>
                <a:lnTo>
                  <a:pt x="464" y="1476"/>
                </a:lnTo>
                <a:lnTo>
                  <a:pt x="462" y="1484"/>
                </a:lnTo>
                <a:lnTo>
                  <a:pt x="464" y="1494"/>
                </a:lnTo>
                <a:lnTo>
                  <a:pt x="464" y="1502"/>
                </a:lnTo>
                <a:lnTo>
                  <a:pt x="468" y="1520"/>
                </a:lnTo>
                <a:lnTo>
                  <a:pt x="466" y="1528"/>
                </a:lnTo>
                <a:lnTo>
                  <a:pt x="464" y="1532"/>
                </a:lnTo>
                <a:lnTo>
                  <a:pt x="464" y="1532"/>
                </a:lnTo>
                <a:close/>
                <a:moveTo>
                  <a:pt x="464" y="1532"/>
                </a:moveTo>
                <a:lnTo>
                  <a:pt x="464" y="1532"/>
                </a:lnTo>
                <a:lnTo>
                  <a:pt x="460" y="1534"/>
                </a:lnTo>
                <a:lnTo>
                  <a:pt x="460" y="1534"/>
                </a:lnTo>
                <a:lnTo>
                  <a:pt x="464" y="1532"/>
                </a:lnTo>
                <a:lnTo>
                  <a:pt x="464" y="1532"/>
                </a:lnTo>
                <a:close/>
                <a:moveTo>
                  <a:pt x="360" y="1526"/>
                </a:moveTo>
                <a:lnTo>
                  <a:pt x="360" y="1526"/>
                </a:lnTo>
                <a:lnTo>
                  <a:pt x="358" y="1530"/>
                </a:lnTo>
                <a:lnTo>
                  <a:pt x="356" y="1534"/>
                </a:lnTo>
                <a:lnTo>
                  <a:pt x="352" y="1536"/>
                </a:lnTo>
                <a:lnTo>
                  <a:pt x="348" y="1538"/>
                </a:lnTo>
                <a:lnTo>
                  <a:pt x="348" y="1538"/>
                </a:lnTo>
                <a:lnTo>
                  <a:pt x="352" y="1542"/>
                </a:lnTo>
                <a:lnTo>
                  <a:pt x="354" y="1548"/>
                </a:lnTo>
                <a:lnTo>
                  <a:pt x="358" y="1554"/>
                </a:lnTo>
                <a:lnTo>
                  <a:pt x="362" y="1556"/>
                </a:lnTo>
                <a:lnTo>
                  <a:pt x="366" y="1556"/>
                </a:lnTo>
                <a:lnTo>
                  <a:pt x="366" y="1556"/>
                </a:lnTo>
                <a:lnTo>
                  <a:pt x="368" y="1552"/>
                </a:lnTo>
                <a:lnTo>
                  <a:pt x="368" y="1550"/>
                </a:lnTo>
                <a:lnTo>
                  <a:pt x="366" y="1544"/>
                </a:lnTo>
                <a:lnTo>
                  <a:pt x="360" y="1540"/>
                </a:lnTo>
                <a:lnTo>
                  <a:pt x="358" y="1536"/>
                </a:lnTo>
                <a:lnTo>
                  <a:pt x="358" y="1534"/>
                </a:lnTo>
                <a:lnTo>
                  <a:pt x="358" y="1534"/>
                </a:lnTo>
                <a:lnTo>
                  <a:pt x="360" y="1532"/>
                </a:lnTo>
                <a:lnTo>
                  <a:pt x="362" y="1530"/>
                </a:lnTo>
                <a:lnTo>
                  <a:pt x="362" y="1530"/>
                </a:lnTo>
                <a:lnTo>
                  <a:pt x="368" y="1542"/>
                </a:lnTo>
                <a:lnTo>
                  <a:pt x="374" y="1546"/>
                </a:lnTo>
                <a:lnTo>
                  <a:pt x="376" y="1546"/>
                </a:lnTo>
                <a:lnTo>
                  <a:pt x="382" y="1546"/>
                </a:lnTo>
                <a:lnTo>
                  <a:pt x="382" y="1546"/>
                </a:lnTo>
                <a:lnTo>
                  <a:pt x="380" y="1542"/>
                </a:lnTo>
                <a:lnTo>
                  <a:pt x="380" y="1538"/>
                </a:lnTo>
                <a:lnTo>
                  <a:pt x="374" y="1532"/>
                </a:lnTo>
                <a:lnTo>
                  <a:pt x="360" y="1526"/>
                </a:lnTo>
                <a:lnTo>
                  <a:pt x="360" y="1526"/>
                </a:lnTo>
                <a:close/>
                <a:moveTo>
                  <a:pt x="440" y="1624"/>
                </a:moveTo>
                <a:lnTo>
                  <a:pt x="440" y="1624"/>
                </a:lnTo>
                <a:lnTo>
                  <a:pt x="440" y="1626"/>
                </a:lnTo>
                <a:lnTo>
                  <a:pt x="440" y="1626"/>
                </a:lnTo>
                <a:lnTo>
                  <a:pt x="436" y="1626"/>
                </a:lnTo>
                <a:lnTo>
                  <a:pt x="432" y="1624"/>
                </a:lnTo>
                <a:lnTo>
                  <a:pt x="432" y="1624"/>
                </a:lnTo>
                <a:lnTo>
                  <a:pt x="430" y="1626"/>
                </a:lnTo>
                <a:lnTo>
                  <a:pt x="430" y="1626"/>
                </a:lnTo>
                <a:lnTo>
                  <a:pt x="434" y="1628"/>
                </a:lnTo>
                <a:lnTo>
                  <a:pt x="432" y="1630"/>
                </a:lnTo>
                <a:lnTo>
                  <a:pt x="428" y="1634"/>
                </a:lnTo>
                <a:lnTo>
                  <a:pt x="428" y="1634"/>
                </a:lnTo>
                <a:lnTo>
                  <a:pt x="428" y="1638"/>
                </a:lnTo>
                <a:lnTo>
                  <a:pt x="428" y="1638"/>
                </a:lnTo>
                <a:lnTo>
                  <a:pt x="424" y="1628"/>
                </a:lnTo>
                <a:lnTo>
                  <a:pt x="420" y="1626"/>
                </a:lnTo>
                <a:lnTo>
                  <a:pt x="414" y="1624"/>
                </a:lnTo>
                <a:lnTo>
                  <a:pt x="414" y="1624"/>
                </a:lnTo>
                <a:lnTo>
                  <a:pt x="416" y="1630"/>
                </a:lnTo>
                <a:lnTo>
                  <a:pt x="418" y="1632"/>
                </a:lnTo>
                <a:lnTo>
                  <a:pt x="422" y="1640"/>
                </a:lnTo>
                <a:lnTo>
                  <a:pt x="436" y="1640"/>
                </a:lnTo>
                <a:lnTo>
                  <a:pt x="436" y="1640"/>
                </a:lnTo>
                <a:lnTo>
                  <a:pt x="434" y="1636"/>
                </a:lnTo>
                <a:lnTo>
                  <a:pt x="436" y="1632"/>
                </a:lnTo>
                <a:lnTo>
                  <a:pt x="438" y="1630"/>
                </a:lnTo>
                <a:lnTo>
                  <a:pt x="442" y="1626"/>
                </a:lnTo>
                <a:lnTo>
                  <a:pt x="442" y="1626"/>
                </a:lnTo>
                <a:lnTo>
                  <a:pt x="440" y="1624"/>
                </a:lnTo>
                <a:lnTo>
                  <a:pt x="440" y="1624"/>
                </a:lnTo>
                <a:close/>
                <a:moveTo>
                  <a:pt x="1188" y="1730"/>
                </a:moveTo>
                <a:lnTo>
                  <a:pt x="1188" y="1730"/>
                </a:lnTo>
                <a:lnTo>
                  <a:pt x="1194" y="1730"/>
                </a:lnTo>
                <a:lnTo>
                  <a:pt x="1196" y="1732"/>
                </a:lnTo>
                <a:lnTo>
                  <a:pt x="1196" y="1734"/>
                </a:lnTo>
                <a:lnTo>
                  <a:pt x="1196" y="1734"/>
                </a:lnTo>
                <a:lnTo>
                  <a:pt x="1196" y="1734"/>
                </a:lnTo>
                <a:lnTo>
                  <a:pt x="1196" y="1736"/>
                </a:lnTo>
                <a:lnTo>
                  <a:pt x="1196" y="1736"/>
                </a:lnTo>
                <a:lnTo>
                  <a:pt x="1196" y="1736"/>
                </a:lnTo>
                <a:lnTo>
                  <a:pt x="1198" y="1734"/>
                </a:lnTo>
                <a:lnTo>
                  <a:pt x="1200" y="1734"/>
                </a:lnTo>
                <a:lnTo>
                  <a:pt x="1206" y="1732"/>
                </a:lnTo>
                <a:lnTo>
                  <a:pt x="1214" y="1734"/>
                </a:lnTo>
                <a:lnTo>
                  <a:pt x="1220" y="1734"/>
                </a:lnTo>
                <a:lnTo>
                  <a:pt x="1220" y="1734"/>
                </a:lnTo>
                <a:lnTo>
                  <a:pt x="1220" y="1728"/>
                </a:lnTo>
                <a:lnTo>
                  <a:pt x="1218" y="1726"/>
                </a:lnTo>
                <a:lnTo>
                  <a:pt x="1212" y="1720"/>
                </a:lnTo>
                <a:lnTo>
                  <a:pt x="1212" y="1720"/>
                </a:lnTo>
                <a:lnTo>
                  <a:pt x="1210" y="1724"/>
                </a:lnTo>
                <a:lnTo>
                  <a:pt x="1208" y="1726"/>
                </a:lnTo>
                <a:lnTo>
                  <a:pt x="1202" y="1726"/>
                </a:lnTo>
                <a:lnTo>
                  <a:pt x="1196" y="1726"/>
                </a:lnTo>
                <a:lnTo>
                  <a:pt x="1192" y="1728"/>
                </a:lnTo>
                <a:lnTo>
                  <a:pt x="1188" y="1730"/>
                </a:lnTo>
                <a:lnTo>
                  <a:pt x="1188" y="1730"/>
                </a:lnTo>
                <a:close/>
                <a:moveTo>
                  <a:pt x="742" y="1752"/>
                </a:moveTo>
                <a:lnTo>
                  <a:pt x="742" y="1752"/>
                </a:lnTo>
                <a:lnTo>
                  <a:pt x="740" y="1750"/>
                </a:lnTo>
                <a:lnTo>
                  <a:pt x="740" y="1750"/>
                </a:lnTo>
                <a:lnTo>
                  <a:pt x="742" y="1748"/>
                </a:lnTo>
                <a:lnTo>
                  <a:pt x="742" y="1748"/>
                </a:lnTo>
                <a:lnTo>
                  <a:pt x="746" y="1748"/>
                </a:lnTo>
                <a:lnTo>
                  <a:pt x="746" y="1748"/>
                </a:lnTo>
                <a:lnTo>
                  <a:pt x="748" y="1746"/>
                </a:lnTo>
                <a:lnTo>
                  <a:pt x="748" y="1746"/>
                </a:lnTo>
                <a:lnTo>
                  <a:pt x="734" y="1748"/>
                </a:lnTo>
                <a:lnTo>
                  <a:pt x="728" y="1748"/>
                </a:lnTo>
                <a:lnTo>
                  <a:pt x="724" y="1752"/>
                </a:lnTo>
                <a:lnTo>
                  <a:pt x="724" y="1752"/>
                </a:lnTo>
                <a:lnTo>
                  <a:pt x="728" y="1754"/>
                </a:lnTo>
                <a:lnTo>
                  <a:pt x="734" y="1754"/>
                </a:lnTo>
                <a:lnTo>
                  <a:pt x="738" y="1754"/>
                </a:lnTo>
                <a:lnTo>
                  <a:pt x="742" y="1754"/>
                </a:lnTo>
                <a:lnTo>
                  <a:pt x="742" y="1752"/>
                </a:lnTo>
                <a:lnTo>
                  <a:pt x="742" y="17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900" kern="0" dirty="0">
              <a:solidFill>
                <a:prstClr val="black"/>
              </a:solidFill>
            </a:endParaRPr>
          </a:p>
        </p:txBody>
      </p:sp>
      <p:sp>
        <p:nvSpPr>
          <p:cNvPr id="3075" name="PA-文本框 19">
            <a:extLst>
              <a:ext uri="{FF2B5EF4-FFF2-40B4-BE49-F238E27FC236}">
                <a16:creationId xmlns:a16="http://schemas.microsoft.com/office/drawing/2014/main" id="{3067B4F0-F295-412F-ACF5-77AD6DC347E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3951160" y="2491418"/>
            <a:ext cx="21560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ench Script MT" panose="03020402040607040605" pitchFamily="66" charset="0"/>
                <a:ea typeface="华文新魏" panose="02010800040101010101" pitchFamily="2" charset="-122"/>
              </a:rPr>
              <a:t>Part four</a:t>
            </a:r>
            <a:endParaRPr lang="zh-CN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French Script MT" panose="03020402040607040605" pitchFamily="66" charset="0"/>
              <a:ea typeface="华文新魏" panose="02010800040101010101" pitchFamily="2" charset="-122"/>
            </a:endParaRPr>
          </a:p>
        </p:txBody>
      </p:sp>
      <p:sp>
        <p:nvSpPr>
          <p:cNvPr id="3077" name="PA-文本框 21">
            <a:extLst>
              <a:ext uri="{FF2B5EF4-FFF2-40B4-BE49-F238E27FC236}">
                <a16:creationId xmlns:a16="http://schemas.microsoft.com/office/drawing/2014/main" id="{3C11402B-CD57-4A3B-987A-C0C724F9FC7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30056" y="1171821"/>
            <a:ext cx="904875" cy="301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800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Add title text</a:t>
            </a:r>
            <a:endParaRPr lang="zh-CN" altLang="en-US" sz="2800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PA-任意多边形 13">
            <a:extLst>
              <a:ext uri="{FF2B5EF4-FFF2-40B4-BE49-F238E27FC236}">
                <a16:creationId xmlns:a16="http://schemas.microsoft.com/office/drawing/2014/main" id="{15C32B2F-D796-4D0E-9DC9-4AF4C03FCECC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rot="5044420" flipV="1">
            <a:off x="6773313" y="642193"/>
            <a:ext cx="406400" cy="593725"/>
          </a:xfrm>
          <a:custGeom>
            <a:avLst/>
            <a:gdLst>
              <a:gd name="T0" fmla="*/ 166 w 720"/>
              <a:gd name="T1" fmla="*/ 681 h 702"/>
              <a:gd name="T2" fmla="*/ 163 w 720"/>
              <a:gd name="T3" fmla="*/ 678 h 702"/>
              <a:gd name="T4" fmla="*/ 45 w 720"/>
              <a:gd name="T5" fmla="*/ 164 h 702"/>
              <a:gd name="T6" fmla="*/ 53 w 720"/>
              <a:gd name="T7" fmla="*/ 173 h 702"/>
              <a:gd name="T8" fmla="*/ 42 w 720"/>
              <a:gd name="T9" fmla="*/ 55 h 702"/>
              <a:gd name="T10" fmla="*/ 57 w 720"/>
              <a:gd name="T11" fmla="*/ 104 h 702"/>
              <a:gd name="T12" fmla="*/ 202 w 720"/>
              <a:gd name="T13" fmla="*/ 681 h 702"/>
              <a:gd name="T14" fmla="*/ 7 w 720"/>
              <a:gd name="T15" fmla="*/ 51 h 702"/>
              <a:gd name="T16" fmla="*/ 33 w 720"/>
              <a:gd name="T17" fmla="*/ 295 h 702"/>
              <a:gd name="T18" fmla="*/ 34 w 720"/>
              <a:gd name="T19" fmla="*/ 325 h 702"/>
              <a:gd name="T20" fmla="*/ 23 w 720"/>
              <a:gd name="T21" fmla="*/ 170 h 702"/>
              <a:gd name="T22" fmla="*/ 79 w 720"/>
              <a:gd name="T23" fmla="*/ 375 h 702"/>
              <a:gd name="T24" fmla="*/ 79 w 720"/>
              <a:gd name="T25" fmla="*/ 489 h 702"/>
              <a:gd name="T26" fmla="*/ 81 w 720"/>
              <a:gd name="T27" fmla="*/ 552 h 702"/>
              <a:gd name="T28" fmla="*/ 145 w 720"/>
              <a:gd name="T29" fmla="*/ 631 h 702"/>
              <a:gd name="T30" fmla="*/ 265 w 720"/>
              <a:gd name="T31" fmla="*/ 621 h 702"/>
              <a:gd name="T32" fmla="*/ 354 w 720"/>
              <a:gd name="T33" fmla="*/ 606 h 702"/>
              <a:gd name="T34" fmla="*/ 519 w 720"/>
              <a:gd name="T35" fmla="*/ 578 h 702"/>
              <a:gd name="T36" fmla="*/ 703 w 720"/>
              <a:gd name="T37" fmla="*/ 569 h 702"/>
              <a:gd name="T38" fmla="*/ 569 w 720"/>
              <a:gd name="T39" fmla="*/ 624 h 702"/>
              <a:gd name="T40" fmla="*/ 472 w 720"/>
              <a:gd name="T41" fmla="*/ 626 h 702"/>
              <a:gd name="T42" fmla="*/ 219 w 720"/>
              <a:gd name="T43" fmla="*/ 677 h 702"/>
              <a:gd name="T44" fmla="*/ 185 w 720"/>
              <a:gd name="T45" fmla="*/ 659 h 702"/>
              <a:gd name="T46" fmla="*/ 88 w 720"/>
              <a:gd name="T47" fmla="*/ 676 h 702"/>
              <a:gd name="T48" fmla="*/ 39 w 720"/>
              <a:gd name="T49" fmla="*/ 602 h 702"/>
              <a:gd name="T50" fmla="*/ 36 w 720"/>
              <a:gd name="T51" fmla="*/ 501 h 702"/>
              <a:gd name="T52" fmla="*/ 45 w 720"/>
              <a:gd name="T53" fmla="*/ 662 h 702"/>
              <a:gd name="T54" fmla="*/ 57 w 720"/>
              <a:gd name="T55" fmla="*/ 693 h 702"/>
              <a:gd name="T56" fmla="*/ 16 w 720"/>
              <a:gd name="T57" fmla="*/ 554 h 702"/>
              <a:gd name="T58" fmla="*/ 37 w 720"/>
              <a:gd name="T59" fmla="*/ 385 h 702"/>
              <a:gd name="T60" fmla="*/ 45 w 720"/>
              <a:gd name="T61" fmla="*/ 342 h 702"/>
              <a:gd name="T62" fmla="*/ 28 w 720"/>
              <a:gd name="T63" fmla="*/ 268 h 702"/>
              <a:gd name="T64" fmla="*/ 29 w 720"/>
              <a:gd name="T65" fmla="*/ 221 h 702"/>
              <a:gd name="T66" fmla="*/ 34 w 720"/>
              <a:gd name="T67" fmla="*/ 210 h 702"/>
              <a:gd name="T68" fmla="*/ 52 w 720"/>
              <a:gd name="T69" fmla="*/ 188 h 702"/>
              <a:gd name="T70" fmla="*/ 54 w 720"/>
              <a:gd name="T71" fmla="*/ 234 h 702"/>
              <a:gd name="T72" fmla="*/ 57 w 720"/>
              <a:gd name="T73" fmla="*/ 574 h 702"/>
              <a:gd name="T74" fmla="*/ 68 w 720"/>
              <a:gd name="T75" fmla="*/ 528 h 702"/>
              <a:gd name="T76" fmla="*/ 76 w 720"/>
              <a:gd name="T77" fmla="*/ 487 h 702"/>
              <a:gd name="T78" fmla="*/ 48 w 720"/>
              <a:gd name="T79" fmla="*/ 223 h 702"/>
              <a:gd name="T80" fmla="*/ 50 w 720"/>
              <a:gd name="T81" fmla="*/ 253 h 702"/>
              <a:gd name="T82" fmla="*/ 50 w 720"/>
              <a:gd name="T83" fmla="*/ 280 h 702"/>
              <a:gd name="T84" fmla="*/ 45 w 720"/>
              <a:gd name="T85" fmla="*/ 307 h 702"/>
              <a:gd name="T86" fmla="*/ 47 w 720"/>
              <a:gd name="T87" fmla="*/ 335 h 702"/>
              <a:gd name="T88" fmla="*/ 35 w 720"/>
              <a:gd name="T89" fmla="*/ 382 h 702"/>
              <a:gd name="T90" fmla="*/ 42 w 720"/>
              <a:gd name="T91" fmla="*/ 449 h 702"/>
              <a:gd name="T92" fmla="*/ 29 w 720"/>
              <a:gd name="T93" fmla="*/ 586 h 702"/>
              <a:gd name="T94" fmla="*/ 40 w 720"/>
              <a:gd name="T95" fmla="*/ 577 h 702"/>
              <a:gd name="T96" fmla="*/ 598 w 720"/>
              <a:gd name="T97" fmla="*/ 623 h 702"/>
              <a:gd name="T98" fmla="*/ 330 w 720"/>
              <a:gd name="T99" fmla="*/ 608 h 702"/>
              <a:gd name="T100" fmla="*/ 296 w 720"/>
              <a:gd name="T101" fmla="*/ 642 h 702"/>
              <a:gd name="T102" fmla="*/ 178 w 720"/>
              <a:gd name="T103" fmla="*/ 662 h 702"/>
              <a:gd name="T104" fmla="*/ 68 w 720"/>
              <a:gd name="T105" fmla="*/ 544 h 702"/>
              <a:gd name="T106" fmla="*/ 56 w 720"/>
              <a:gd name="T107" fmla="*/ 191 h 702"/>
              <a:gd name="T108" fmla="*/ 436 w 720"/>
              <a:gd name="T109" fmla="*/ 643 h 702"/>
              <a:gd name="T110" fmla="*/ 80 w 720"/>
              <a:gd name="T111" fmla="*/ 430 h 702"/>
              <a:gd name="T112" fmla="*/ 83 w 720"/>
              <a:gd name="T113" fmla="*/ 454 h 702"/>
              <a:gd name="T114" fmla="*/ 79 w 720"/>
              <a:gd name="T115" fmla="*/ 15 h 702"/>
              <a:gd name="T116" fmla="*/ 91 w 720"/>
              <a:gd name="T117" fmla="*/ 163 h 702"/>
              <a:gd name="T118" fmla="*/ 81 w 720"/>
              <a:gd name="T119" fmla="*/ 349 h 702"/>
              <a:gd name="T120" fmla="*/ 74 w 720"/>
              <a:gd name="T121" fmla="*/ 247 h 702"/>
              <a:gd name="T122" fmla="*/ 88 w 720"/>
              <a:gd name="T123" fmla="*/ 347 h 702"/>
              <a:gd name="T124" fmla="*/ 92 w 720"/>
              <a:gd name="T125" fmla="*/ 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702">
                <a:moveTo>
                  <a:pt x="157" y="689"/>
                </a:moveTo>
                <a:lnTo>
                  <a:pt x="157" y="689"/>
                </a:lnTo>
                <a:lnTo>
                  <a:pt x="157" y="691"/>
                </a:lnTo>
                <a:lnTo>
                  <a:pt x="156" y="692"/>
                </a:lnTo>
                <a:lnTo>
                  <a:pt x="155" y="692"/>
                </a:lnTo>
                <a:lnTo>
                  <a:pt x="155" y="692"/>
                </a:lnTo>
                <a:lnTo>
                  <a:pt x="155" y="692"/>
                </a:lnTo>
                <a:lnTo>
                  <a:pt x="156" y="691"/>
                </a:lnTo>
                <a:lnTo>
                  <a:pt x="155" y="691"/>
                </a:lnTo>
                <a:lnTo>
                  <a:pt x="155" y="691"/>
                </a:lnTo>
                <a:lnTo>
                  <a:pt x="156" y="689"/>
                </a:lnTo>
                <a:lnTo>
                  <a:pt x="157" y="689"/>
                </a:lnTo>
                <a:lnTo>
                  <a:pt x="157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3" y="684"/>
                </a:lnTo>
                <a:lnTo>
                  <a:pt x="163" y="686"/>
                </a:lnTo>
                <a:lnTo>
                  <a:pt x="163" y="686"/>
                </a:lnTo>
                <a:lnTo>
                  <a:pt x="162" y="686"/>
                </a:lnTo>
                <a:lnTo>
                  <a:pt x="162" y="684"/>
                </a:lnTo>
                <a:lnTo>
                  <a:pt x="162" y="684"/>
                </a:lnTo>
                <a:lnTo>
                  <a:pt x="159" y="684"/>
                </a:lnTo>
                <a:lnTo>
                  <a:pt x="158" y="684"/>
                </a:lnTo>
                <a:lnTo>
                  <a:pt x="158" y="684"/>
                </a:lnTo>
                <a:lnTo>
                  <a:pt x="158" y="684"/>
                </a:lnTo>
                <a:lnTo>
                  <a:pt x="162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7" y="691"/>
                </a:moveTo>
                <a:lnTo>
                  <a:pt x="159" y="691"/>
                </a:lnTo>
                <a:lnTo>
                  <a:pt x="159" y="691"/>
                </a:lnTo>
                <a:lnTo>
                  <a:pt x="159" y="692"/>
                </a:lnTo>
                <a:lnTo>
                  <a:pt x="158" y="692"/>
                </a:lnTo>
                <a:lnTo>
                  <a:pt x="157" y="692"/>
                </a:lnTo>
                <a:lnTo>
                  <a:pt x="157" y="691"/>
                </a:lnTo>
                <a:lnTo>
                  <a:pt x="157" y="691"/>
                </a:lnTo>
                <a:close/>
                <a:moveTo>
                  <a:pt x="187" y="677"/>
                </a:moveTo>
                <a:lnTo>
                  <a:pt x="187" y="677"/>
                </a:lnTo>
                <a:lnTo>
                  <a:pt x="186" y="678"/>
                </a:lnTo>
                <a:lnTo>
                  <a:pt x="185" y="678"/>
                </a:lnTo>
                <a:lnTo>
                  <a:pt x="185" y="678"/>
                </a:lnTo>
                <a:lnTo>
                  <a:pt x="184" y="679"/>
                </a:lnTo>
                <a:lnTo>
                  <a:pt x="184" y="681"/>
                </a:lnTo>
                <a:lnTo>
                  <a:pt x="178" y="682"/>
                </a:lnTo>
                <a:lnTo>
                  <a:pt x="178" y="682"/>
                </a:lnTo>
                <a:lnTo>
                  <a:pt x="178" y="681"/>
                </a:lnTo>
                <a:lnTo>
                  <a:pt x="178" y="681"/>
                </a:lnTo>
                <a:lnTo>
                  <a:pt x="180" y="681"/>
                </a:lnTo>
                <a:lnTo>
                  <a:pt x="180" y="681"/>
                </a:lnTo>
                <a:lnTo>
                  <a:pt x="179" y="679"/>
                </a:lnTo>
                <a:lnTo>
                  <a:pt x="178" y="678"/>
                </a:lnTo>
                <a:lnTo>
                  <a:pt x="178" y="678"/>
                </a:lnTo>
                <a:lnTo>
                  <a:pt x="178" y="679"/>
                </a:lnTo>
                <a:lnTo>
                  <a:pt x="176" y="681"/>
                </a:lnTo>
                <a:lnTo>
                  <a:pt x="176" y="681"/>
                </a:lnTo>
                <a:lnTo>
                  <a:pt x="175" y="681"/>
                </a:lnTo>
                <a:lnTo>
                  <a:pt x="174" y="679"/>
                </a:lnTo>
                <a:lnTo>
                  <a:pt x="172" y="678"/>
                </a:lnTo>
                <a:lnTo>
                  <a:pt x="172" y="678"/>
                </a:lnTo>
                <a:lnTo>
                  <a:pt x="169" y="678"/>
                </a:lnTo>
                <a:lnTo>
                  <a:pt x="167" y="678"/>
                </a:lnTo>
                <a:lnTo>
                  <a:pt x="167" y="678"/>
                </a:lnTo>
                <a:lnTo>
                  <a:pt x="169" y="677"/>
                </a:lnTo>
                <a:lnTo>
                  <a:pt x="172" y="677"/>
                </a:lnTo>
                <a:lnTo>
                  <a:pt x="176" y="678"/>
                </a:lnTo>
                <a:lnTo>
                  <a:pt x="176" y="678"/>
                </a:lnTo>
                <a:lnTo>
                  <a:pt x="175" y="677"/>
                </a:lnTo>
                <a:lnTo>
                  <a:pt x="175" y="677"/>
                </a:lnTo>
                <a:lnTo>
                  <a:pt x="175" y="677"/>
                </a:lnTo>
                <a:lnTo>
                  <a:pt x="178" y="677"/>
                </a:lnTo>
                <a:lnTo>
                  <a:pt x="179" y="677"/>
                </a:lnTo>
                <a:lnTo>
                  <a:pt x="179" y="678"/>
                </a:lnTo>
                <a:lnTo>
                  <a:pt x="179" y="678"/>
                </a:lnTo>
                <a:lnTo>
                  <a:pt x="181" y="678"/>
                </a:lnTo>
                <a:lnTo>
                  <a:pt x="184" y="677"/>
                </a:lnTo>
                <a:lnTo>
                  <a:pt x="185" y="676"/>
                </a:lnTo>
                <a:lnTo>
                  <a:pt x="187" y="676"/>
                </a:lnTo>
                <a:lnTo>
                  <a:pt x="187" y="676"/>
                </a:lnTo>
                <a:lnTo>
                  <a:pt x="187" y="676"/>
                </a:lnTo>
                <a:lnTo>
                  <a:pt x="188" y="677"/>
                </a:lnTo>
                <a:lnTo>
                  <a:pt x="188" y="677"/>
                </a:lnTo>
                <a:lnTo>
                  <a:pt x="187" y="674"/>
                </a:lnTo>
                <a:lnTo>
                  <a:pt x="186" y="674"/>
                </a:lnTo>
                <a:lnTo>
                  <a:pt x="186" y="673"/>
                </a:lnTo>
                <a:lnTo>
                  <a:pt x="186" y="673"/>
                </a:lnTo>
                <a:lnTo>
                  <a:pt x="187" y="673"/>
                </a:lnTo>
                <a:lnTo>
                  <a:pt x="188" y="673"/>
                </a:lnTo>
                <a:lnTo>
                  <a:pt x="191" y="672"/>
                </a:lnTo>
                <a:lnTo>
                  <a:pt x="191" y="672"/>
                </a:lnTo>
                <a:lnTo>
                  <a:pt x="192" y="672"/>
                </a:lnTo>
                <a:lnTo>
                  <a:pt x="193" y="672"/>
                </a:lnTo>
                <a:lnTo>
                  <a:pt x="193" y="672"/>
                </a:lnTo>
                <a:lnTo>
                  <a:pt x="193" y="673"/>
                </a:lnTo>
                <a:lnTo>
                  <a:pt x="193" y="673"/>
                </a:lnTo>
                <a:lnTo>
                  <a:pt x="193" y="673"/>
                </a:lnTo>
                <a:lnTo>
                  <a:pt x="191" y="677"/>
                </a:lnTo>
                <a:lnTo>
                  <a:pt x="191" y="678"/>
                </a:lnTo>
                <a:lnTo>
                  <a:pt x="188" y="679"/>
                </a:lnTo>
                <a:lnTo>
                  <a:pt x="188" y="679"/>
                </a:lnTo>
                <a:lnTo>
                  <a:pt x="190" y="677"/>
                </a:lnTo>
                <a:lnTo>
                  <a:pt x="191" y="674"/>
                </a:lnTo>
                <a:lnTo>
                  <a:pt x="191" y="674"/>
                </a:lnTo>
                <a:lnTo>
                  <a:pt x="190" y="674"/>
                </a:lnTo>
                <a:lnTo>
                  <a:pt x="188" y="674"/>
                </a:lnTo>
                <a:lnTo>
                  <a:pt x="188" y="674"/>
                </a:lnTo>
                <a:lnTo>
                  <a:pt x="188" y="678"/>
                </a:lnTo>
                <a:lnTo>
                  <a:pt x="188" y="678"/>
                </a:lnTo>
                <a:lnTo>
                  <a:pt x="187" y="678"/>
                </a:lnTo>
                <a:lnTo>
                  <a:pt x="187" y="677"/>
                </a:lnTo>
                <a:lnTo>
                  <a:pt x="187" y="677"/>
                </a:lnTo>
                <a:close/>
                <a:moveTo>
                  <a:pt x="168" y="688"/>
                </a:moveTo>
                <a:lnTo>
                  <a:pt x="168" y="688"/>
                </a:lnTo>
                <a:lnTo>
                  <a:pt x="168" y="689"/>
                </a:lnTo>
                <a:lnTo>
                  <a:pt x="168" y="691"/>
                </a:lnTo>
                <a:lnTo>
                  <a:pt x="166" y="689"/>
                </a:lnTo>
                <a:lnTo>
                  <a:pt x="166" y="689"/>
                </a:lnTo>
                <a:lnTo>
                  <a:pt x="167" y="688"/>
                </a:lnTo>
                <a:lnTo>
                  <a:pt x="168" y="688"/>
                </a:lnTo>
                <a:lnTo>
                  <a:pt x="168" y="688"/>
                </a:lnTo>
                <a:close/>
                <a:moveTo>
                  <a:pt x="180" y="687"/>
                </a:moveTo>
                <a:lnTo>
                  <a:pt x="180" y="687"/>
                </a:lnTo>
                <a:lnTo>
                  <a:pt x="180" y="687"/>
                </a:lnTo>
                <a:lnTo>
                  <a:pt x="178" y="687"/>
                </a:lnTo>
                <a:lnTo>
                  <a:pt x="176" y="686"/>
                </a:lnTo>
                <a:lnTo>
                  <a:pt x="176" y="686"/>
                </a:lnTo>
                <a:lnTo>
                  <a:pt x="174" y="686"/>
                </a:lnTo>
                <a:lnTo>
                  <a:pt x="175" y="686"/>
                </a:lnTo>
                <a:lnTo>
                  <a:pt x="178" y="684"/>
                </a:lnTo>
                <a:lnTo>
                  <a:pt x="178" y="684"/>
                </a:lnTo>
                <a:lnTo>
                  <a:pt x="180" y="686"/>
                </a:lnTo>
                <a:lnTo>
                  <a:pt x="180" y="687"/>
                </a:lnTo>
                <a:lnTo>
                  <a:pt x="180" y="687"/>
                </a:lnTo>
                <a:close/>
                <a:moveTo>
                  <a:pt x="173" y="689"/>
                </a:moveTo>
                <a:lnTo>
                  <a:pt x="173" y="689"/>
                </a:lnTo>
                <a:lnTo>
                  <a:pt x="172" y="689"/>
                </a:lnTo>
                <a:lnTo>
                  <a:pt x="170" y="688"/>
                </a:lnTo>
                <a:lnTo>
                  <a:pt x="170" y="688"/>
                </a:lnTo>
                <a:lnTo>
                  <a:pt x="172" y="687"/>
                </a:lnTo>
                <a:lnTo>
                  <a:pt x="173" y="687"/>
                </a:lnTo>
                <a:lnTo>
                  <a:pt x="172" y="686"/>
                </a:lnTo>
                <a:lnTo>
                  <a:pt x="172" y="686"/>
                </a:lnTo>
                <a:lnTo>
                  <a:pt x="173" y="686"/>
                </a:lnTo>
                <a:lnTo>
                  <a:pt x="173" y="687"/>
                </a:lnTo>
                <a:lnTo>
                  <a:pt x="173" y="689"/>
                </a:lnTo>
                <a:lnTo>
                  <a:pt x="173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4" y="683"/>
                </a:lnTo>
                <a:lnTo>
                  <a:pt x="164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2"/>
                </a:lnTo>
                <a:lnTo>
                  <a:pt x="163" y="682"/>
                </a:lnTo>
                <a:lnTo>
                  <a:pt x="162" y="683"/>
                </a:lnTo>
                <a:lnTo>
                  <a:pt x="161" y="682"/>
                </a:lnTo>
                <a:lnTo>
                  <a:pt x="161" y="682"/>
                </a:lnTo>
                <a:lnTo>
                  <a:pt x="163" y="682"/>
                </a:lnTo>
                <a:lnTo>
                  <a:pt x="166" y="681"/>
                </a:lnTo>
                <a:lnTo>
                  <a:pt x="166" y="681"/>
                </a:lnTo>
                <a:lnTo>
                  <a:pt x="167" y="682"/>
                </a:lnTo>
                <a:lnTo>
                  <a:pt x="167" y="683"/>
                </a:lnTo>
                <a:lnTo>
                  <a:pt x="167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3" y="687"/>
                </a:moveTo>
                <a:lnTo>
                  <a:pt x="153" y="687"/>
                </a:lnTo>
                <a:lnTo>
                  <a:pt x="153" y="686"/>
                </a:lnTo>
                <a:lnTo>
                  <a:pt x="155" y="686"/>
                </a:lnTo>
                <a:lnTo>
                  <a:pt x="156" y="686"/>
                </a:lnTo>
                <a:lnTo>
                  <a:pt x="157" y="687"/>
                </a:lnTo>
                <a:lnTo>
                  <a:pt x="157" y="687"/>
                </a:lnTo>
                <a:lnTo>
                  <a:pt x="155" y="687"/>
                </a:lnTo>
                <a:lnTo>
                  <a:pt x="153" y="687"/>
                </a:lnTo>
                <a:lnTo>
                  <a:pt x="153" y="687"/>
                </a:lnTo>
                <a:close/>
                <a:moveTo>
                  <a:pt x="43" y="374"/>
                </a:moveTo>
                <a:lnTo>
                  <a:pt x="43" y="374"/>
                </a:lnTo>
                <a:lnTo>
                  <a:pt x="45" y="374"/>
                </a:lnTo>
                <a:lnTo>
                  <a:pt x="45" y="374"/>
                </a:lnTo>
                <a:lnTo>
                  <a:pt x="45" y="372"/>
                </a:lnTo>
                <a:lnTo>
                  <a:pt x="45" y="372"/>
                </a:lnTo>
                <a:lnTo>
                  <a:pt x="46" y="373"/>
                </a:lnTo>
                <a:lnTo>
                  <a:pt x="46" y="374"/>
                </a:lnTo>
                <a:lnTo>
                  <a:pt x="45" y="374"/>
                </a:lnTo>
                <a:lnTo>
                  <a:pt x="45" y="374"/>
                </a:lnTo>
                <a:lnTo>
                  <a:pt x="46" y="375"/>
                </a:lnTo>
                <a:lnTo>
                  <a:pt x="47" y="375"/>
                </a:lnTo>
                <a:lnTo>
                  <a:pt x="47" y="375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45" y="380"/>
                </a:lnTo>
                <a:lnTo>
                  <a:pt x="45" y="380"/>
                </a:lnTo>
                <a:lnTo>
                  <a:pt x="45" y="383"/>
                </a:lnTo>
                <a:lnTo>
                  <a:pt x="45" y="383"/>
                </a:lnTo>
                <a:lnTo>
                  <a:pt x="43" y="383"/>
                </a:lnTo>
                <a:lnTo>
                  <a:pt x="43" y="383"/>
                </a:lnTo>
                <a:lnTo>
                  <a:pt x="43" y="380"/>
                </a:lnTo>
                <a:lnTo>
                  <a:pt x="45" y="379"/>
                </a:lnTo>
                <a:lnTo>
                  <a:pt x="45" y="379"/>
                </a:lnTo>
                <a:lnTo>
                  <a:pt x="45" y="378"/>
                </a:lnTo>
                <a:lnTo>
                  <a:pt x="43" y="375"/>
                </a:lnTo>
                <a:lnTo>
                  <a:pt x="43" y="375"/>
                </a:lnTo>
                <a:lnTo>
                  <a:pt x="43" y="377"/>
                </a:lnTo>
                <a:lnTo>
                  <a:pt x="43" y="377"/>
                </a:lnTo>
                <a:lnTo>
                  <a:pt x="43" y="379"/>
                </a:lnTo>
                <a:lnTo>
                  <a:pt x="43" y="379"/>
                </a:lnTo>
                <a:lnTo>
                  <a:pt x="42" y="382"/>
                </a:lnTo>
                <a:lnTo>
                  <a:pt x="42" y="387"/>
                </a:lnTo>
                <a:lnTo>
                  <a:pt x="42" y="390"/>
                </a:lnTo>
                <a:lnTo>
                  <a:pt x="42" y="394"/>
                </a:lnTo>
                <a:lnTo>
                  <a:pt x="42" y="394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3" y="368"/>
                </a:lnTo>
                <a:lnTo>
                  <a:pt x="43" y="370"/>
                </a:lnTo>
                <a:lnTo>
                  <a:pt x="43" y="373"/>
                </a:lnTo>
                <a:lnTo>
                  <a:pt x="43" y="374"/>
                </a:lnTo>
                <a:lnTo>
                  <a:pt x="43" y="374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5" y="354"/>
                </a:lnTo>
                <a:lnTo>
                  <a:pt x="35" y="353"/>
                </a:lnTo>
                <a:lnTo>
                  <a:pt x="35" y="350"/>
                </a:lnTo>
                <a:lnTo>
                  <a:pt x="35" y="350"/>
                </a:lnTo>
                <a:lnTo>
                  <a:pt x="34" y="349"/>
                </a:lnTo>
                <a:lnTo>
                  <a:pt x="35" y="348"/>
                </a:lnTo>
                <a:lnTo>
                  <a:pt x="35" y="348"/>
                </a:lnTo>
                <a:lnTo>
                  <a:pt x="36" y="348"/>
                </a:lnTo>
                <a:lnTo>
                  <a:pt x="36" y="349"/>
                </a:lnTo>
                <a:lnTo>
                  <a:pt x="37" y="350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35" y="360"/>
                </a:moveTo>
                <a:lnTo>
                  <a:pt x="35" y="360"/>
                </a:lnTo>
                <a:lnTo>
                  <a:pt x="35" y="362"/>
                </a:lnTo>
                <a:lnTo>
                  <a:pt x="36" y="360"/>
                </a:lnTo>
                <a:lnTo>
                  <a:pt x="36" y="360"/>
                </a:lnTo>
                <a:lnTo>
                  <a:pt x="36" y="359"/>
                </a:lnTo>
                <a:lnTo>
                  <a:pt x="35" y="360"/>
                </a:lnTo>
                <a:lnTo>
                  <a:pt x="35" y="360"/>
                </a:lnTo>
                <a:lnTo>
                  <a:pt x="35" y="359"/>
                </a:lnTo>
                <a:lnTo>
                  <a:pt x="35" y="358"/>
                </a:lnTo>
                <a:lnTo>
                  <a:pt x="35" y="355"/>
                </a:lnTo>
                <a:lnTo>
                  <a:pt x="36" y="355"/>
                </a:lnTo>
                <a:lnTo>
                  <a:pt x="36" y="355"/>
                </a:lnTo>
                <a:lnTo>
                  <a:pt x="37" y="362"/>
                </a:lnTo>
                <a:lnTo>
                  <a:pt x="39" y="368"/>
                </a:lnTo>
                <a:lnTo>
                  <a:pt x="39" y="368"/>
                </a:lnTo>
                <a:lnTo>
                  <a:pt x="37" y="370"/>
                </a:lnTo>
                <a:lnTo>
                  <a:pt x="37" y="372"/>
                </a:lnTo>
                <a:lnTo>
                  <a:pt x="37" y="373"/>
                </a:lnTo>
                <a:lnTo>
                  <a:pt x="37" y="373"/>
                </a:lnTo>
                <a:lnTo>
                  <a:pt x="37" y="373"/>
                </a:lnTo>
                <a:lnTo>
                  <a:pt x="36" y="373"/>
                </a:lnTo>
                <a:lnTo>
                  <a:pt x="36" y="373"/>
                </a:lnTo>
                <a:lnTo>
                  <a:pt x="35" y="373"/>
                </a:lnTo>
                <a:lnTo>
                  <a:pt x="35" y="374"/>
                </a:lnTo>
                <a:lnTo>
                  <a:pt x="34" y="378"/>
                </a:lnTo>
                <a:lnTo>
                  <a:pt x="34" y="378"/>
                </a:lnTo>
                <a:lnTo>
                  <a:pt x="34" y="377"/>
                </a:lnTo>
                <a:lnTo>
                  <a:pt x="34" y="375"/>
                </a:lnTo>
                <a:lnTo>
                  <a:pt x="34" y="374"/>
                </a:lnTo>
                <a:lnTo>
                  <a:pt x="33" y="374"/>
                </a:lnTo>
                <a:lnTo>
                  <a:pt x="33" y="374"/>
                </a:lnTo>
                <a:lnTo>
                  <a:pt x="33" y="373"/>
                </a:lnTo>
                <a:lnTo>
                  <a:pt x="34" y="373"/>
                </a:lnTo>
                <a:lnTo>
                  <a:pt x="35" y="372"/>
                </a:lnTo>
                <a:lnTo>
                  <a:pt x="35" y="372"/>
                </a:lnTo>
                <a:lnTo>
                  <a:pt x="35" y="370"/>
                </a:lnTo>
                <a:lnTo>
                  <a:pt x="36" y="370"/>
                </a:lnTo>
                <a:lnTo>
                  <a:pt x="36" y="369"/>
                </a:lnTo>
                <a:lnTo>
                  <a:pt x="36" y="369"/>
                </a:lnTo>
                <a:lnTo>
                  <a:pt x="36" y="367"/>
                </a:lnTo>
                <a:lnTo>
                  <a:pt x="36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5"/>
                </a:lnTo>
                <a:lnTo>
                  <a:pt x="36" y="367"/>
                </a:lnTo>
                <a:lnTo>
                  <a:pt x="36" y="367"/>
                </a:lnTo>
                <a:lnTo>
                  <a:pt x="36" y="367"/>
                </a:lnTo>
                <a:lnTo>
                  <a:pt x="35" y="369"/>
                </a:lnTo>
                <a:lnTo>
                  <a:pt x="35" y="369"/>
                </a:lnTo>
                <a:lnTo>
                  <a:pt x="34" y="368"/>
                </a:lnTo>
                <a:lnTo>
                  <a:pt x="34" y="368"/>
                </a:lnTo>
                <a:lnTo>
                  <a:pt x="34" y="370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5" y="360"/>
                </a:lnTo>
                <a:lnTo>
                  <a:pt x="35" y="360"/>
                </a:lnTo>
                <a:close/>
                <a:moveTo>
                  <a:pt x="36" y="362"/>
                </a:moveTo>
                <a:lnTo>
                  <a:pt x="36" y="362"/>
                </a:lnTo>
                <a:lnTo>
                  <a:pt x="35" y="363"/>
                </a:lnTo>
                <a:lnTo>
                  <a:pt x="35" y="365"/>
                </a:lnTo>
                <a:lnTo>
                  <a:pt x="35" y="365"/>
                </a:lnTo>
                <a:lnTo>
                  <a:pt x="36" y="364"/>
                </a:lnTo>
                <a:lnTo>
                  <a:pt x="36" y="364"/>
                </a:lnTo>
                <a:lnTo>
                  <a:pt x="36" y="363"/>
                </a:lnTo>
                <a:lnTo>
                  <a:pt x="36" y="362"/>
                </a:lnTo>
                <a:lnTo>
                  <a:pt x="36" y="362"/>
                </a:lnTo>
                <a:close/>
                <a:moveTo>
                  <a:pt x="159" y="682"/>
                </a:moveTo>
                <a:lnTo>
                  <a:pt x="159" y="682"/>
                </a:lnTo>
                <a:lnTo>
                  <a:pt x="158" y="682"/>
                </a:lnTo>
                <a:lnTo>
                  <a:pt x="157" y="682"/>
                </a:lnTo>
                <a:lnTo>
                  <a:pt x="156" y="682"/>
                </a:lnTo>
                <a:lnTo>
                  <a:pt x="155" y="682"/>
                </a:lnTo>
                <a:lnTo>
                  <a:pt x="155" y="682"/>
                </a:lnTo>
                <a:lnTo>
                  <a:pt x="157" y="679"/>
                </a:lnTo>
                <a:lnTo>
                  <a:pt x="159" y="681"/>
                </a:lnTo>
                <a:lnTo>
                  <a:pt x="159" y="681"/>
                </a:lnTo>
                <a:lnTo>
                  <a:pt x="162" y="678"/>
                </a:lnTo>
                <a:lnTo>
                  <a:pt x="163" y="678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1" y="679"/>
                </a:lnTo>
                <a:lnTo>
                  <a:pt x="161" y="679"/>
                </a:lnTo>
                <a:lnTo>
                  <a:pt x="161" y="681"/>
                </a:lnTo>
                <a:lnTo>
                  <a:pt x="159" y="682"/>
                </a:lnTo>
                <a:lnTo>
                  <a:pt x="159" y="682"/>
                </a:lnTo>
                <a:close/>
                <a:moveTo>
                  <a:pt x="33" y="343"/>
                </a:moveTo>
                <a:lnTo>
                  <a:pt x="33" y="343"/>
                </a:lnTo>
                <a:lnTo>
                  <a:pt x="34" y="342"/>
                </a:lnTo>
                <a:lnTo>
                  <a:pt x="34" y="340"/>
                </a:lnTo>
                <a:lnTo>
                  <a:pt x="35" y="340"/>
                </a:lnTo>
                <a:lnTo>
                  <a:pt x="36" y="342"/>
                </a:lnTo>
                <a:lnTo>
                  <a:pt x="36" y="342"/>
                </a:lnTo>
                <a:lnTo>
                  <a:pt x="35" y="340"/>
                </a:lnTo>
                <a:lnTo>
                  <a:pt x="35" y="342"/>
                </a:lnTo>
                <a:lnTo>
                  <a:pt x="34" y="343"/>
                </a:lnTo>
                <a:lnTo>
                  <a:pt x="33" y="343"/>
                </a:lnTo>
                <a:lnTo>
                  <a:pt x="33" y="343"/>
                </a:lnTo>
                <a:close/>
                <a:moveTo>
                  <a:pt x="37" y="348"/>
                </a:moveTo>
                <a:lnTo>
                  <a:pt x="37" y="345"/>
                </a:lnTo>
                <a:lnTo>
                  <a:pt x="37" y="345"/>
                </a:lnTo>
                <a:lnTo>
                  <a:pt x="39" y="345"/>
                </a:lnTo>
                <a:lnTo>
                  <a:pt x="39" y="347"/>
                </a:ln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152" y="691"/>
                </a:moveTo>
                <a:lnTo>
                  <a:pt x="153" y="691"/>
                </a:lnTo>
                <a:lnTo>
                  <a:pt x="155" y="693"/>
                </a:lnTo>
                <a:lnTo>
                  <a:pt x="152" y="693"/>
                </a:lnTo>
                <a:lnTo>
                  <a:pt x="152" y="693"/>
                </a:lnTo>
                <a:lnTo>
                  <a:pt x="152" y="692"/>
                </a:lnTo>
                <a:lnTo>
                  <a:pt x="152" y="691"/>
                </a:lnTo>
                <a:lnTo>
                  <a:pt x="152" y="691"/>
                </a:lnTo>
                <a:close/>
                <a:moveTo>
                  <a:pt x="33" y="379"/>
                </a:moveTo>
                <a:lnTo>
                  <a:pt x="33" y="379"/>
                </a:lnTo>
                <a:lnTo>
                  <a:pt x="31" y="378"/>
                </a:lnTo>
                <a:lnTo>
                  <a:pt x="29" y="377"/>
                </a:lnTo>
                <a:lnTo>
                  <a:pt x="29" y="377"/>
                </a:lnTo>
                <a:lnTo>
                  <a:pt x="30" y="369"/>
                </a:lnTo>
                <a:lnTo>
                  <a:pt x="30" y="364"/>
                </a:lnTo>
                <a:lnTo>
                  <a:pt x="30" y="364"/>
                </a:lnTo>
                <a:lnTo>
                  <a:pt x="31" y="367"/>
                </a:lnTo>
                <a:lnTo>
                  <a:pt x="31" y="369"/>
                </a:lnTo>
                <a:lnTo>
                  <a:pt x="30" y="375"/>
                </a:lnTo>
                <a:lnTo>
                  <a:pt x="30" y="375"/>
                </a:lnTo>
                <a:lnTo>
                  <a:pt x="31" y="377"/>
                </a:lnTo>
                <a:lnTo>
                  <a:pt x="33" y="379"/>
                </a:lnTo>
                <a:lnTo>
                  <a:pt x="33" y="379"/>
                </a:lnTo>
                <a:close/>
                <a:moveTo>
                  <a:pt x="14" y="569"/>
                </a:moveTo>
                <a:lnTo>
                  <a:pt x="14" y="569"/>
                </a:lnTo>
                <a:lnTo>
                  <a:pt x="13" y="567"/>
                </a:lnTo>
                <a:lnTo>
                  <a:pt x="13" y="566"/>
                </a:lnTo>
                <a:lnTo>
                  <a:pt x="13" y="559"/>
                </a:lnTo>
                <a:lnTo>
                  <a:pt x="13" y="559"/>
                </a:lnTo>
                <a:lnTo>
                  <a:pt x="14" y="561"/>
                </a:lnTo>
                <a:lnTo>
                  <a:pt x="14" y="562"/>
                </a:lnTo>
                <a:lnTo>
                  <a:pt x="13" y="564"/>
                </a:lnTo>
                <a:lnTo>
                  <a:pt x="13" y="564"/>
                </a:lnTo>
                <a:lnTo>
                  <a:pt x="14" y="567"/>
                </a:lnTo>
                <a:lnTo>
                  <a:pt x="14" y="569"/>
                </a:lnTo>
                <a:lnTo>
                  <a:pt x="14" y="569"/>
                </a:lnTo>
                <a:close/>
                <a:moveTo>
                  <a:pt x="193" y="679"/>
                </a:moveTo>
                <a:lnTo>
                  <a:pt x="193" y="679"/>
                </a:lnTo>
                <a:lnTo>
                  <a:pt x="192" y="679"/>
                </a:lnTo>
                <a:lnTo>
                  <a:pt x="193" y="681"/>
                </a:lnTo>
                <a:lnTo>
                  <a:pt x="193" y="682"/>
                </a:lnTo>
                <a:lnTo>
                  <a:pt x="192" y="682"/>
                </a:lnTo>
                <a:lnTo>
                  <a:pt x="192" y="682"/>
                </a:lnTo>
                <a:lnTo>
                  <a:pt x="193" y="683"/>
                </a:lnTo>
                <a:lnTo>
                  <a:pt x="193" y="683"/>
                </a:lnTo>
                <a:lnTo>
                  <a:pt x="193" y="683"/>
                </a:lnTo>
                <a:lnTo>
                  <a:pt x="192" y="683"/>
                </a:lnTo>
                <a:lnTo>
                  <a:pt x="191" y="683"/>
                </a:lnTo>
                <a:lnTo>
                  <a:pt x="191" y="683"/>
                </a:lnTo>
                <a:lnTo>
                  <a:pt x="188" y="683"/>
                </a:lnTo>
                <a:lnTo>
                  <a:pt x="188" y="683"/>
                </a:lnTo>
                <a:lnTo>
                  <a:pt x="187" y="682"/>
                </a:lnTo>
                <a:lnTo>
                  <a:pt x="187" y="682"/>
                </a:lnTo>
                <a:lnTo>
                  <a:pt x="191" y="683"/>
                </a:lnTo>
                <a:lnTo>
                  <a:pt x="191" y="683"/>
                </a:lnTo>
                <a:lnTo>
                  <a:pt x="191" y="682"/>
                </a:lnTo>
                <a:lnTo>
                  <a:pt x="191" y="682"/>
                </a:lnTo>
                <a:lnTo>
                  <a:pt x="190" y="681"/>
                </a:lnTo>
                <a:lnTo>
                  <a:pt x="190" y="681"/>
                </a:lnTo>
                <a:lnTo>
                  <a:pt x="191" y="681"/>
                </a:lnTo>
                <a:lnTo>
                  <a:pt x="192" y="679"/>
                </a:lnTo>
                <a:lnTo>
                  <a:pt x="192" y="678"/>
                </a:lnTo>
                <a:lnTo>
                  <a:pt x="192" y="678"/>
                </a:lnTo>
                <a:lnTo>
                  <a:pt x="193" y="678"/>
                </a:lnTo>
                <a:lnTo>
                  <a:pt x="194" y="678"/>
                </a:lnTo>
                <a:lnTo>
                  <a:pt x="196" y="678"/>
                </a:lnTo>
                <a:lnTo>
                  <a:pt x="197" y="678"/>
                </a:lnTo>
                <a:lnTo>
                  <a:pt x="197" y="678"/>
                </a:lnTo>
                <a:lnTo>
                  <a:pt x="197" y="679"/>
                </a:lnTo>
                <a:lnTo>
                  <a:pt x="197" y="679"/>
                </a:lnTo>
                <a:lnTo>
                  <a:pt x="194" y="679"/>
                </a:lnTo>
                <a:lnTo>
                  <a:pt x="193" y="679"/>
                </a:lnTo>
                <a:lnTo>
                  <a:pt x="193" y="679"/>
                </a:lnTo>
                <a:lnTo>
                  <a:pt x="193" y="679"/>
                </a:lnTo>
                <a:close/>
                <a:moveTo>
                  <a:pt x="30" y="390"/>
                </a:moveTo>
                <a:lnTo>
                  <a:pt x="30" y="390"/>
                </a:lnTo>
                <a:lnTo>
                  <a:pt x="29" y="389"/>
                </a:lnTo>
                <a:lnTo>
                  <a:pt x="30" y="387"/>
                </a:lnTo>
                <a:lnTo>
                  <a:pt x="30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5"/>
                </a:lnTo>
                <a:lnTo>
                  <a:pt x="29" y="384"/>
                </a:lnTo>
                <a:lnTo>
                  <a:pt x="28" y="382"/>
                </a:lnTo>
                <a:lnTo>
                  <a:pt x="28" y="382"/>
                </a:lnTo>
                <a:lnTo>
                  <a:pt x="28" y="380"/>
                </a:lnTo>
                <a:lnTo>
                  <a:pt x="29" y="380"/>
                </a:lnTo>
                <a:lnTo>
                  <a:pt x="29" y="379"/>
                </a:lnTo>
                <a:lnTo>
                  <a:pt x="29" y="379"/>
                </a:lnTo>
                <a:lnTo>
                  <a:pt x="29" y="382"/>
                </a:lnTo>
                <a:lnTo>
                  <a:pt x="30" y="383"/>
                </a:lnTo>
                <a:lnTo>
                  <a:pt x="31" y="385"/>
                </a:lnTo>
                <a:lnTo>
                  <a:pt x="31" y="385"/>
                </a:lnTo>
                <a:lnTo>
                  <a:pt x="30" y="388"/>
                </a:lnTo>
                <a:lnTo>
                  <a:pt x="30" y="390"/>
                </a:lnTo>
                <a:lnTo>
                  <a:pt x="30" y="39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50" y="113"/>
                </a:lnTo>
                <a:lnTo>
                  <a:pt x="51" y="114"/>
                </a:lnTo>
                <a:lnTo>
                  <a:pt x="51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5"/>
                </a:lnTo>
                <a:lnTo>
                  <a:pt x="48" y="115"/>
                </a:lnTo>
                <a:lnTo>
                  <a:pt x="48" y="116"/>
                </a:lnTo>
                <a:lnTo>
                  <a:pt x="50" y="118"/>
                </a:lnTo>
                <a:lnTo>
                  <a:pt x="51" y="119"/>
                </a:lnTo>
                <a:lnTo>
                  <a:pt x="51" y="120"/>
                </a:lnTo>
                <a:lnTo>
                  <a:pt x="51" y="120"/>
                </a:lnTo>
                <a:lnTo>
                  <a:pt x="48" y="118"/>
                </a:lnTo>
                <a:lnTo>
                  <a:pt x="47" y="115"/>
                </a:lnTo>
                <a:lnTo>
                  <a:pt x="47" y="115"/>
                </a:lnTo>
                <a:lnTo>
                  <a:pt x="47" y="114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46" y="161"/>
                </a:moveTo>
                <a:lnTo>
                  <a:pt x="46" y="161"/>
                </a:lnTo>
                <a:lnTo>
                  <a:pt x="46" y="164"/>
                </a:lnTo>
                <a:lnTo>
                  <a:pt x="46" y="165"/>
                </a:lnTo>
                <a:lnTo>
                  <a:pt x="45" y="165"/>
                </a:lnTo>
                <a:lnTo>
                  <a:pt x="45" y="165"/>
                </a:lnTo>
                <a:lnTo>
                  <a:pt x="45" y="164"/>
                </a:lnTo>
                <a:lnTo>
                  <a:pt x="46" y="163"/>
                </a:lnTo>
                <a:lnTo>
                  <a:pt x="46" y="163"/>
                </a:lnTo>
                <a:lnTo>
                  <a:pt x="45" y="163"/>
                </a:lnTo>
                <a:lnTo>
                  <a:pt x="43" y="164"/>
                </a:lnTo>
                <a:lnTo>
                  <a:pt x="43" y="164"/>
                </a:lnTo>
                <a:lnTo>
                  <a:pt x="42" y="164"/>
                </a:lnTo>
                <a:lnTo>
                  <a:pt x="42" y="164"/>
                </a:lnTo>
                <a:lnTo>
                  <a:pt x="43" y="160"/>
                </a:lnTo>
                <a:lnTo>
                  <a:pt x="43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8"/>
                </a:lnTo>
                <a:lnTo>
                  <a:pt x="45" y="156"/>
                </a:lnTo>
                <a:lnTo>
                  <a:pt x="45" y="156"/>
                </a:lnTo>
                <a:lnTo>
                  <a:pt x="45" y="159"/>
                </a:lnTo>
                <a:lnTo>
                  <a:pt x="45" y="159"/>
                </a:lnTo>
                <a:lnTo>
                  <a:pt x="46" y="159"/>
                </a:lnTo>
                <a:lnTo>
                  <a:pt x="46" y="159"/>
                </a:lnTo>
                <a:lnTo>
                  <a:pt x="46" y="161"/>
                </a:lnTo>
                <a:lnTo>
                  <a:pt x="46" y="161"/>
                </a:lnTo>
                <a:close/>
                <a:moveTo>
                  <a:pt x="53" y="153"/>
                </a:moveTo>
                <a:lnTo>
                  <a:pt x="53" y="153"/>
                </a:lnTo>
                <a:lnTo>
                  <a:pt x="54" y="155"/>
                </a:lnTo>
                <a:lnTo>
                  <a:pt x="54" y="158"/>
                </a:lnTo>
                <a:lnTo>
                  <a:pt x="53" y="161"/>
                </a:lnTo>
                <a:lnTo>
                  <a:pt x="53" y="161"/>
                </a:lnTo>
                <a:lnTo>
                  <a:pt x="52" y="161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1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1" y="159"/>
                </a:lnTo>
                <a:lnTo>
                  <a:pt x="51" y="159"/>
                </a:lnTo>
                <a:lnTo>
                  <a:pt x="51" y="158"/>
                </a:lnTo>
                <a:lnTo>
                  <a:pt x="51" y="158"/>
                </a:lnTo>
                <a:lnTo>
                  <a:pt x="51" y="158"/>
                </a:lnTo>
                <a:lnTo>
                  <a:pt x="50" y="156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lnTo>
                  <a:pt x="50" y="158"/>
                </a:lnTo>
                <a:lnTo>
                  <a:pt x="50" y="158"/>
                </a:lnTo>
                <a:lnTo>
                  <a:pt x="47" y="160"/>
                </a:lnTo>
                <a:lnTo>
                  <a:pt x="47" y="161"/>
                </a:lnTo>
                <a:lnTo>
                  <a:pt x="47" y="161"/>
                </a:lnTo>
                <a:lnTo>
                  <a:pt x="47" y="161"/>
                </a:lnTo>
                <a:lnTo>
                  <a:pt x="46" y="160"/>
                </a:lnTo>
                <a:lnTo>
                  <a:pt x="46" y="159"/>
                </a:lnTo>
                <a:lnTo>
                  <a:pt x="47" y="158"/>
                </a:lnTo>
                <a:lnTo>
                  <a:pt x="47" y="158"/>
                </a:lnTo>
                <a:lnTo>
                  <a:pt x="47" y="155"/>
                </a:lnTo>
                <a:lnTo>
                  <a:pt x="46" y="154"/>
                </a:lnTo>
                <a:lnTo>
                  <a:pt x="47" y="153"/>
                </a:lnTo>
                <a:lnTo>
                  <a:pt x="47" y="153"/>
                </a:lnTo>
                <a:lnTo>
                  <a:pt x="47" y="153"/>
                </a:lnTo>
                <a:lnTo>
                  <a:pt x="48" y="154"/>
                </a:lnTo>
                <a:lnTo>
                  <a:pt x="48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4"/>
                </a:lnTo>
                <a:lnTo>
                  <a:pt x="48" y="153"/>
                </a:lnTo>
                <a:lnTo>
                  <a:pt x="50" y="151"/>
                </a:lnTo>
                <a:lnTo>
                  <a:pt x="50" y="151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8" y="149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7" y="145"/>
                </a:lnTo>
                <a:lnTo>
                  <a:pt x="47" y="144"/>
                </a:lnTo>
                <a:lnTo>
                  <a:pt x="47" y="144"/>
                </a:lnTo>
                <a:lnTo>
                  <a:pt x="50" y="145"/>
                </a:lnTo>
                <a:lnTo>
                  <a:pt x="50" y="148"/>
                </a:lnTo>
                <a:lnTo>
                  <a:pt x="50" y="148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1"/>
                </a:lnTo>
                <a:lnTo>
                  <a:pt x="53" y="151"/>
                </a:lnTo>
                <a:lnTo>
                  <a:pt x="52" y="151"/>
                </a:lnTo>
                <a:lnTo>
                  <a:pt x="52" y="153"/>
                </a:lnTo>
                <a:lnTo>
                  <a:pt x="52" y="153"/>
                </a:lnTo>
                <a:lnTo>
                  <a:pt x="53" y="154"/>
                </a:lnTo>
                <a:lnTo>
                  <a:pt x="53" y="153"/>
                </a:lnTo>
                <a:lnTo>
                  <a:pt x="53" y="153"/>
                </a:lnTo>
                <a:close/>
                <a:moveTo>
                  <a:pt x="41" y="120"/>
                </a:moveTo>
                <a:lnTo>
                  <a:pt x="41" y="120"/>
                </a:lnTo>
                <a:lnTo>
                  <a:pt x="41" y="119"/>
                </a:lnTo>
                <a:lnTo>
                  <a:pt x="42" y="118"/>
                </a:lnTo>
                <a:lnTo>
                  <a:pt x="42" y="118"/>
                </a:lnTo>
                <a:lnTo>
                  <a:pt x="41" y="115"/>
                </a:lnTo>
                <a:lnTo>
                  <a:pt x="41" y="115"/>
                </a:lnTo>
                <a:lnTo>
                  <a:pt x="42" y="113"/>
                </a:lnTo>
                <a:lnTo>
                  <a:pt x="43" y="110"/>
                </a:lnTo>
                <a:lnTo>
                  <a:pt x="43" y="110"/>
                </a:lnTo>
                <a:lnTo>
                  <a:pt x="45" y="113"/>
                </a:lnTo>
                <a:lnTo>
                  <a:pt x="45" y="114"/>
                </a:lnTo>
                <a:lnTo>
                  <a:pt x="43" y="115"/>
                </a:lnTo>
                <a:lnTo>
                  <a:pt x="43" y="118"/>
                </a:lnTo>
                <a:lnTo>
                  <a:pt x="43" y="118"/>
                </a:lnTo>
                <a:lnTo>
                  <a:pt x="41" y="120"/>
                </a:lnTo>
                <a:lnTo>
                  <a:pt x="41" y="120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42" y="128"/>
                </a:lnTo>
                <a:lnTo>
                  <a:pt x="42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5"/>
                </a:lnTo>
                <a:lnTo>
                  <a:pt x="41" y="123"/>
                </a:lnTo>
                <a:lnTo>
                  <a:pt x="41" y="120"/>
                </a:lnTo>
                <a:lnTo>
                  <a:pt x="41" y="120"/>
                </a:lnTo>
                <a:lnTo>
                  <a:pt x="42" y="121"/>
                </a:lnTo>
                <a:lnTo>
                  <a:pt x="42" y="121"/>
                </a:lnTo>
                <a:lnTo>
                  <a:pt x="43" y="119"/>
                </a:lnTo>
                <a:lnTo>
                  <a:pt x="43" y="119"/>
                </a:lnTo>
                <a:lnTo>
                  <a:pt x="45" y="121"/>
                </a:lnTo>
                <a:lnTo>
                  <a:pt x="45" y="123"/>
                </a:lnTo>
                <a:lnTo>
                  <a:pt x="43" y="125"/>
                </a:lnTo>
                <a:lnTo>
                  <a:pt x="45" y="128"/>
                </a:lnTo>
                <a:lnTo>
                  <a:pt x="45" y="128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45" y="181"/>
                </a:moveTo>
                <a:lnTo>
                  <a:pt x="45" y="180"/>
                </a:lnTo>
                <a:lnTo>
                  <a:pt x="45" y="180"/>
                </a:lnTo>
                <a:lnTo>
                  <a:pt x="47" y="180"/>
                </a:lnTo>
                <a:lnTo>
                  <a:pt x="48" y="183"/>
                </a:lnTo>
                <a:lnTo>
                  <a:pt x="48" y="183"/>
                </a:lnTo>
                <a:lnTo>
                  <a:pt x="46" y="181"/>
                </a:lnTo>
                <a:lnTo>
                  <a:pt x="45" y="181"/>
                </a:lnTo>
                <a:lnTo>
                  <a:pt x="45" y="181"/>
                </a:lnTo>
                <a:close/>
                <a:moveTo>
                  <a:pt x="53" y="181"/>
                </a:moveTo>
                <a:lnTo>
                  <a:pt x="53" y="181"/>
                </a:lnTo>
                <a:lnTo>
                  <a:pt x="53" y="180"/>
                </a:lnTo>
                <a:lnTo>
                  <a:pt x="54" y="178"/>
                </a:lnTo>
                <a:lnTo>
                  <a:pt x="54" y="178"/>
                </a:lnTo>
                <a:lnTo>
                  <a:pt x="53" y="178"/>
                </a:lnTo>
                <a:lnTo>
                  <a:pt x="53" y="176"/>
                </a:lnTo>
                <a:lnTo>
                  <a:pt x="53" y="176"/>
                </a:lnTo>
                <a:lnTo>
                  <a:pt x="54" y="176"/>
                </a:lnTo>
                <a:lnTo>
                  <a:pt x="54" y="175"/>
                </a:lnTo>
                <a:lnTo>
                  <a:pt x="54" y="175"/>
                </a:lnTo>
                <a:lnTo>
                  <a:pt x="56" y="179"/>
                </a:lnTo>
                <a:lnTo>
                  <a:pt x="54" y="180"/>
                </a:lnTo>
                <a:lnTo>
                  <a:pt x="53" y="181"/>
                </a:lnTo>
                <a:lnTo>
                  <a:pt x="53" y="181"/>
                </a:lnTo>
                <a:close/>
                <a:moveTo>
                  <a:pt x="54" y="175"/>
                </a:moveTo>
                <a:lnTo>
                  <a:pt x="54" y="175"/>
                </a:lnTo>
                <a:lnTo>
                  <a:pt x="53" y="174"/>
                </a:lnTo>
                <a:lnTo>
                  <a:pt x="53" y="173"/>
                </a:lnTo>
                <a:lnTo>
                  <a:pt x="53" y="171"/>
                </a:lnTo>
                <a:lnTo>
                  <a:pt x="53" y="170"/>
                </a:lnTo>
                <a:lnTo>
                  <a:pt x="53" y="170"/>
                </a:lnTo>
                <a:lnTo>
                  <a:pt x="52" y="170"/>
                </a:lnTo>
                <a:lnTo>
                  <a:pt x="53" y="168"/>
                </a:lnTo>
                <a:lnTo>
                  <a:pt x="53" y="165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4" y="165"/>
                </a:lnTo>
                <a:lnTo>
                  <a:pt x="54" y="169"/>
                </a:lnTo>
                <a:lnTo>
                  <a:pt x="54" y="169"/>
                </a:lnTo>
                <a:lnTo>
                  <a:pt x="54" y="173"/>
                </a:lnTo>
                <a:lnTo>
                  <a:pt x="54" y="175"/>
                </a:lnTo>
                <a:lnTo>
                  <a:pt x="54" y="175"/>
                </a:lnTo>
                <a:close/>
                <a:moveTo>
                  <a:pt x="51" y="176"/>
                </a:moveTo>
                <a:lnTo>
                  <a:pt x="51" y="176"/>
                </a:lnTo>
                <a:lnTo>
                  <a:pt x="51" y="176"/>
                </a:lnTo>
                <a:lnTo>
                  <a:pt x="51" y="175"/>
                </a:lnTo>
                <a:lnTo>
                  <a:pt x="51" y="175"/>
                </a:lnTo>
                <a:lnTo>
                  <a:pt x="50" y="175"/>
                </a:lnTo>
                <a:lnTo>
                  <a:pt x="48" y="176"/>
                </a:lnTo>
                <a:lnTo>
                  <a:pt x="48" y="176"/>
                </a:lnTo>
                <a:lnTo>
                  <a:pt x="48" y="175"/>
                </a:lnTo>
                <a:lnTo>
                  <a:pt x="47" y="174"/>
                </a:lnTo>
                <a:lnTo>
                  <a:pt x="47" y="175"/>
                </a:lnTo>
                <a:lnTo>
                  <a:pt x="47" y="175"/>
                </a:lnTo>
                <a:lnTo>
                  <a:pt x="46" y="175"/>
                </a:lnTo>
                <a:lnTo>
                  <a:pt x="46" y="174"/>
                </a:lnTo>
                <a:lnTo>
                  <a:pt x="47" y="173"/>
                </a:lnTo>
                <a:lnTo>
                  <a:pt x="47" y="173"/>
                </a:lnTo>
                <a:lnTo>
                  <a:pt x="47" y="170"/>
                </a:lnTo>
                <a:lnTo>
                  <a:pt x="47" y="170"/>
                </a:lnTo>
                <a:lnTo>
                  <a:pt x="48" y="170"/>
                </a:lnTo>
                <a:lnTo>
                  <a:pt x="48" y="170"/>
                </a:lnTo>
                <a:lnTo>
                  <a:pt x="50" y="169"/>
                </a:lnTo>
                <a:lnTo>
                  <a:pt x="50" y="168"/>
                </a:lnTo>
                <a:lnTo>
                  <a:pt x="50" y="168"/>
                </a:lnTo>
                <a:lnTo>
                  <a:pt x="50" y="166"/>
                </a:lnTo>
                <a:lnTo>
                  <a:pt x="51" y="165"/>
                </a:lnTo>
                <a:lnTo>
                  <a:pt x="51" y="165"/>
                </a:lnTo>
                <a:lnTo>
                  <a:pt x="51" y="165"/>
                </a:lnTo>
                <a:lnTo>
                  <a:pt x="50" y="171"/>
                </a:lnTo>
                <a:lnTo>
                  <a:pt x="50" y="171"/>
                </a:lnTo>
                <a:lnTo>
                  <a:pt x="48" y="173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50" y="173"/>
                </a:lnTo>
                <a:lnTo>
                  <a:pt x="51" y="171"/>
                </a:lnTo>
                <a:lnTo>
                  <a:pt x="52" y="171"/>
                </a:lnTo>
                <a:lnTo>
                  <a:pt x="52" y="171"/>
                </a:lnTo>
                <a:lnTo>
                  <a:pt x="52" y="173"/>
                </a:lnTo>
                <a:lnTo>
                  <a:pt x="51" y="174"/>
                </a:lnTo>
                <a:lnTo>
                  <a:pt x="51" y="175"/>
                </a:lnTo>
                <a:lnTo>
                  <a:pt x="51" y="176"/>
                </a:lnTo>
                <a:lnTo>
                  <a:pt x="51" y="176"/>
                </a:lnTo>
                <a:close/>
                <a:moveTo>
                  <a:pt x="42" y="111"/>
                </a:moveTo>
                <a:lnTo>
                  <a:pt x="42" y="111"/>
                </a:lnTo>
                <a:lnTo>
                  <a:pt x="42" y="113"/>
                </a:lnTo>
                <a:lnTo>
                  <a:pt x="42" y="111"/>
                </a:lnTo>
                <a:lnTo>
                  <a:pt x="42" y="111"/>
                </a:lnTo>
                <a:lnTo>
                  <a:pt x="42" y="106"/>
                </a:lnTo>
                <a:lnTo>
                  <a:pt x="42" y="99"/>
                </a:lnTo>
                <a:lnTo>
                  <a:pt x="42" y="99"/>
                </a:lnTo>
                <a:lnTo>
                  <a:pt x="42" y="98"/>
                </a:lnTo>
                <a:lnTo>
                  <a:pt x="42" y="99"/>
                </a:lnTo>
                <a:lnTo>
                  <a:pt x="42" y="99"/>
                </a:lnTo>
                <a:lnTo>
                  <a:pt x="43" y="105"/>
                </a:lnTo>
                <a:lnTo>
                  <a:pt x="42" y="111"/>
                </a:lnTo>
                <a:lnTo>
                  <a:pt x="42" y="111"/>
                </a:lnTo>
                <a:close/>
                <a:moveTo>
                  <a:pt x="43" y="173"/>
                </a:moveTo>
                <a:lnTo>
                  <a:pt x="43" y="173"/>
                </a:lnTo>
                <a:lnTo>
                  <a:pt x="42" y="171"/>
                </a:lnTo>
                <a:lnTo>
                  <a:pt x="41" y="171"/>
                </a:lnTo>
                <a:lnTo>
                  <a:pt x="41" y="169"/>
                </a:lnTo>
                <a:lnTo>
                  <a:pt x="41" y="169"/>
                </a:lnTo>
                <a:lnTo>
                  <a:pt x="41" y="170"/>
                </a:lnTo>
                <a:lnTo>
                  <a:pt x="42" y="170"/>
                </a:lnTo>
                <a:lnTo>
                  <a:pt x="43" y="170"/>
                </a:lnTo>
                <a:lnTo>
                  <a:pt x="43" y="170"/>
                </a:lnTo>
                <a:lnTo>
                  <a:pt x="43" y="170"/>
                </a:lnTo>
                <a:lnTo>
                  <a:pt x="45" y="169"/>
                </a:lnTo>
                <a:lnTo>
                  <a:pt x="45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70"/>
                </a:lnTo>
                <a:lnTo>
                  <a:pt x="45" y="173"/>
                </a:lnTo>
                <a:lnTo>
                  <a:pt x="45" y="176"/>
                </a:lnTo>
                <a:lnTo>
                  <a:pt x="45" y="176"/>
                </a:lnTo>
                <a:lnTo>
                  <a:pt x="43" y="176"/>
                </a:lnTo>
                <a:lnTo>
                  <a:pt x="43" y="176"/>
                </a:lnTo>
                <a:lnTo>
                  <a:pt x="43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75"/>
                </a:lnTo>
                <a:lnTo>
                  <a:pt x="42" y="175"/>
                </a:lnTo>
                <a:lnTo>
                  <a:pt x="43" y="174"/>
                </a:lnTo>
                <a:lnTo>
                  <a:pt x="43" y="173"/>
                </a:lnTo>
                <a:lnTo>
                  <a:pt x="43" y="173"/>
                </a:lnTo>
                <a:close/>
                <a:moveTo>
                  <a:pt x="37" y="171"/>
                </a:moveTo>
                <a:lnTo>
                  <a:pt x="37" y="171"/>
                </a:lnTo>
                <a:lnTo>
                  <a:pt x="37" y="171"/>
                </a:lnTo>
                <a:lnTo>
                  <a:pt x="37" y="170"/>
                </a:lnTo>
                <a:lnTo>
                  <a:pt x="37" y="168"/>
                </a:lnTo>
                <a:lnTo>
                  <a:pt x="36" y="166"/>
                </a:lnTo>
                <a:lnTo>
                  <a:pt x="36" y="166"/>
                </a:lnTo>
                <a:lnTo>
                  <a:pt x="37" y="165"/>
                </a:lnTo>
                <a:lnTo>
                  <a:pt x="37" y="163"/>
                </a:lnTo>
                <a:lnTo>
                  <a:pt x="37" y="163"/>
                </a:lnTo>
                <a:lnTo>
                  <a:pt x="39" y="166"/>
                </a:lnTo>
                <a:lnTo>
                  <a:pt x="39" y="169"/>
                </a:lnTo>
                <a:lnTo>
                  <a:pt x="39" y="169"/>
                </a:lnTo>
                <a:lnTo>
                  <a:pt x="39" y="169"/>
                </a:lnTo>
                <a:lnTo>
                  <a:pt x="37" y="169"/>
                </a:lnTo>
                <a:lnTo>
                  <a:pt x="37" y="171"/>
                </a:lnTo>
                <a:lnTo>
                  <a:pt x="37" y="171"/>
                </a:lnTo>
                <a:close/>
                <a:moveTo>
                  <a:pt x="48" y="129"/>
                </a:moveTo>
                <a:lnTo>
                  <a:pt x="48" y="129"/>
                </a:lnTo>
                <a:lnTo>
                  <a:pt x="47" y="128"/>
                </a:lnTo>
                <a:lnTo>
                  <a:pt x="47" y="128"/>
                </a:lnTo>
                <a:lnTo>
                  <a:pt x="47" y="128"/>
                </a:lnTo>
                <a:lnTo>
                  <a:pt x="47" y="126"/>
                </a:lnTo>
                <a:lnTo>
                  <a:pt x="48" y="125"/>
                </a:lnTo>
                <a:lnTo>
                  <a:pt x="48" y="125"/>
                </a:lnTo>
                <a:lnTo>
                  <a:pt x="51" y="126"/>
                </a:lnTo>
                <a:lnTo>
                  <a:pt x="52" y="126"/>
                </a:lnTo>
                <a:lnTo>
                  <a:pt x="52" y="128"/>
                </a:lnTo>
                <a:lnTo>
                  <a:pt x="52" y="128"/>
                </a:lnTo>
                <a:lnTo>
                  <a:pt x="51" y="128"/>
                </a:lnTo>
                <a:lnTo>
                  <a:pt x="48" y="126"/>
                </a:lnTo>
                <a:lnTo>
                  <a:pt x="48" y="126"/>
                </a:lnTo>
                <a:lnTo>
                  <a:pt x="50" y="129"/>
                </a:lnTo>
                <a:lnTo>
                  <a:pt x="51" y="129"/>
                </a:lnTo>
                <a:lnTo>
                  <a:pt x="51" y="129"/>
                </a:lnTo>
                <a:lnTo>
                  <a:pt x="51" y="129"/>
                </a:lnTo>
                <a:lnTo>
                  <a:pt x="52" y="129"/>
                </a:lnTo>
                <a:lnTo>
                  <a:pt x="51" y="129"/>
                </a:lnTo>
                <a:lnTo>
                  <a:pt x="51" y="130"/>
                </a:lnTo>
                <a:lnTo>
                  <a:pt x="51" y="130"/>
                </a:lnTo>
                <a:lnTo>
                  <a:pt x="51" y="130"/>
                </a:lnTo>
                <a:lnTo>
                  <a:pt x="50" y="130"/>
                </a:lnTo>
                <a:lnTo>
                  <a:pt x="50" y="129"/>
                </a:lnTo>
                <a:lnTo>
                  <a:pt x="48" y="129"/>
                </a:lnTo>
                <a:lnTo>
                  <a:pt x="48" y="129"/>
                </a:lnTo>
                <a:lnTo>
                  <a:pt x="50" y="133"/>
                </a:lnTo>
                <a:lnTo>
                  <a:pt x="48" y="135"/>
                </a:lnTo>
                <a:lnTo>
                  <a:pt x="48" y="135"/>
                </a:lnTo>
                <a:lnTo>
                  <a:pt x="47" y="134"/>
                </a:lnTo>
                <a:lnTo>
                  <a:pt x="46" y="133"/>
                </a:lnTo>
                <a:lnTo>
                  <a:pt x="46" y="133"/>
                </a:lnTo>
                <a:lnTo>
                  <a:pt x="47" y="130"/>
                </a:lnTo>
                <a:lnTo>
                  <a:pt x="48" y="129"/>
                </a:lnTo>
                <a:lnTo>
                  <a:pt x="48" y="129"/>
                </a:lnTo>
                <a:close/>
                <a:moveTo>
                  <a:pt x="43" y="58"/>
                </a:moveTo>
                <a:lnTo>
                  <a:pt x="43" y="58"/>
                </a:lnTo>
                <a:lnTo>
                  <a:pt x="42" y="58"/>
                </a:lnTo>
                <a:lnTo>
                  <a:pt x="42" y="55"/>
                </a:lnTo>
                <a:lnTo>
                  <a:pt x="42" y="51"/>
                </a:lnTo>
                <a:lnTo>
                  <a:pt x="42" y="51"/>
                </a:lnTo>
                <a:lnTo>
                  <a:pt x="43" y="53"/>
                </a:lnTo>
                <a:lnTo>
                  <a:pt x="43" y="54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54" y="81"/>
                </a:moveTo>
                <a:lnTo>
                  <a:pt x="54" y="81"/>
                </a:lnTo>
                <a:lnTo>
                  <a:pt x="56" y="80"/>
                </a:lnTo>
                <a:lnTo>
                  <a:pt x="56" y="76"/>
                </a:lnTo>
                <a:lnTo>
                  <a:pt x="56" y="76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1"/>
                </a:lnTo>
                <a:lnTo>
                  <a:pt x="57" y="81"/>
                </a:lnTo>
                <a:lnTo>
                  <a:pt x="57" y="83"/>
                </a:lnTo>
                <a:lnTo>
                  <a:pt x="58" y="84"/>
                </a:lnTo>
                <a:lnTo>
                  <a:pt x="58" y="84"/>
                </a:lnTo>
                <a:lnTo>
                  <a:pt x="59" y="83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6"/>
                </a:lnTo>
                <a:lnTo>
                  <a:pt x="57" y="75"/>
                </a:lnTo>
                <a:lnTo>
                  <a:pt x="57" y="75"/>
                </a:lnTo>
                <a:lnTo>
                  <a:pt x="57" y="74"/>
                </a:lnTo>
                <a:lnTo>
                  <a:pt x="58" y="73"/>
                </a:lnTo>
                <a:lnTo>
                  <a:pt x="58" y="73"/>
                </a:lnTo>
                <a:lnTo>
                  <a:pt x="57" y="69"/>
                </a:lnTo>
                <a:lnTo>
                  <a:pt x="57" y="69"/>
                </a:lnTo>
                <a:lnTo>
                  <a:pt x="57" y="68"/>
                </a:lnTo>
                <a:lnTo>
                  <a:pt x="58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8" y="66"/>
                </a:lnTo>
                <a:lnTo>
                  <a:pt x="58" y="68"/>
                </a:lnTo>
                <a:lnTo>
                  <a:pt x="58" y="68"/>
                </a:lnTo>
                <a:lnTo>
                  <a:pt x="57" y="66"/>
                </a:lnTo>
                <a:lnTo>
                  <a:pt x="57" y="65"/>
                </a:lnTo>
                <a:lnTo>
                  <a:pt x="57" y="63"/>
                </a:lnTo>
                <a:lnTo>
                  <a:pt x="57" y="63"/>
                </a:lnTo>
                <a:lnTo>
                  <a:pt x="59" y="65"/>
                </a:lnTo>
                <a:lnTo>
                  <a:pt x="59" y="65"/>
                </a:lnTo>
                <a:lnTo>
                  <a:pt x="60" y="65"/>
                </a:lnTo>
                <a:lnTo>
                  <a:pt x="60" y="65"/>
                </a:lnTo>
                <a:lnTo>
                  <a:pt x="58" y="61"/>
                </a:lnTo>
                <a:lnTo>
                  <a:pt x="58" y="61"/>
                </a:lnTo>
                <a:lnTo>
                  <a:pt x="59" y="61"/>
                </a:lnTo>
                <a:lnTo>
                  <a:pt x="59" y="59"/>
                </a:lnTo>
                <a:lnTo>
                  <a:pt x="60" y="55"/>
                </a:lnTo>
                <a:lnTo>
                  <a:pt x="60" y="55"/>
                </a:lnTo>
                <a:lnTo>
                  <a:pt x="62" y="59"/>
                </a:lnTo>
                <a:lnTo>
                  <a:pt x="62" y="59"/>
                </a:lnTo>
                <a:lnTo>
                  <a:pt x="63" y="59"/>
                </a:lnTo>
                <a:lnTo>
                  <a:pt x="63" y="56"/>
                </a:lnTo>
                <a:lnTo>
                  <a:pt x="63" y="56"/>
                </a:lnTo>
                <a:lnTo>
                  <a:pt x="64" y="59"/>
                </a:lnTo>
                <a:lnTo>
                  <a:pt x="64" y="63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1"/>
                </a:lnTo>
                <a:lnTo>
                  <a:pt x="63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4" y="75"/>
                </a:lnTo>
                <a:lnTo>
                  <a:pt x="64" y="75"/>
                </a:lnTo>
                <a:lnTo>
                  <a:pt x="64" y="78"/>
                </a:lnTo>
                <a:lnTo>
                  <a:pt x="63" y="80"/>
                </a:lnTo>
                <a:lnTo>
                  <a:pt x="63" y="80"/>
                </a:lnTo>
                <a:lnTo>
                  <a:pt x="64" y="88"/>
                </a:lnTo>
                <a:lnTo>
                  <a:pt x="64" y="88"/>
                </a:lnTo>
                <a:lnTo>
                  <a:pt x="62" y="95"/>
                </a:lnTo>
                <a:lnTo>
                  <a:pt x="62" y="95"/>
                </a:lnTo>
                <a:lnTo>
                  <a:pt x="63" y="96"/>
                </a:lnTo>
                <a:lnTo>
                  <a:pt x="63" y="96"/>
                </a:lnTo>
                <a:lnTo>
                  <a:pt x="62" y="103"/>
                </a:lnTo>
                <a:lnTo>
                  <a:pt x="62" y="105"/>
                </a:lnTo>
                <a:lnTo>
                  <a:pt x="62" y="108"/>
                </a:lnTo>
                <a:lnTo>
                  <a:pt x="62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09"/>
                </a:lnTo>
                <a:lnTo>
                  <a:pt x="60" y="108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62" y="111"/>
                </a:lnTo>
                <a:lnTo>
                  <a:pt x="62" y="111"/>
                </a:lnTo>
                <a:lnTo>
                  <a:pt x="60" y="114"/>
                </a:lnTo>
                <a:lnTo>
                  <a:pt x="60" y="118"/>
                </a:lnTo>
                <a:lnTo>
                  <a:pt x="60" y="124"/>
                </a:lnTo>
                <a:lnTo>
                  <a:pt x="60" y="124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6" y="129"/>
                </a:lnTo>
                <a:lnTo>
                  <a:pt x="56" y="128"/>
                </a:lnTo>
                <a:lnTo>
                  <a:pt x="56" y="125"/>
                </a:lnTo>
                <a:lnTo>
                  <a:pt x="56" y="125"/>
                </a:lnTo>
                <a:lnTo>
                  <a:pt x="56" y="120"/>
                </a:lnTo>
                <a:lnTo>
                  <a:pt x="56" y="120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57" y="116"/>
                </a:lnTo>
                <a:lnTo>
                  <a:pt x="57" y="114"/>
                </a:lnTo>
                <a:lnTo>
                  <a:pt x="57" y="114"/>
                </a:lnTo>
                <a:lnTo>
                  <a:pt x="57" y="111"/>
                </a:lnTo>
                <a:lnTo>
                  <a:pt x="56" y="109"/>
                </a:lnTo>
                <a:lnTo>
                  <a:pt x="56" y="109"/>
                </a:lnTo>
                <a:lnTo>
                  <a:pt x="58" y="110"/>
                </a:lnTo>
                <a:lnTo>
                  <a:pt x="58" y="110"/>
                </a:lnTo>
                <a:lnTo>
                  <a:pt x="58" y="109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09"/>
                </a:lnTo>
                <a:lnTo>
                  <a:pt x="56" y="106"/>
                </a:lnTo>
                <a:lnTo>
                  <a:pt x="54" y="105"/>
                </a:lnTo>
                <a:lnTo>
                  <a:pt x="54" y="105"/>
                </a:lnTo>
                <a:lnTo>
                  <a:pt x="56" y="99"/>
                </a:lnTo>
                <a:lnTo>
                  <a:pt x="57" y="94"/>
                </a:lnTo>
                <a:lnTo>
                  <a:pt x="57" y="94"/>
                </a:lnTo>
                <a:lnTo>
                  <a:pt x="56" y="91"/>
                </a:lnTo>
                <a:lnTo>
                  <a:pt x="53" y="89"/>
                </a:lnTo>
                <a:lnTo>
                  <a:pt x="53" y="89"/>
                </a:lnTo>
                <a:lnTo>
                  <a:pt x="54" y="84"/>
                </a:lnTo>
                <a:lnTo>
                  <a:pt x="56" y="84"/>
                </a:lnTo>
                <a:lnTo>
                  <a:pt x="56" y="84"/>
                </a:lnTo>
                <a:lnTo>
                  <a:pt x="56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56" y="103"/>
                </a:moveTo>
                <a:lnTo>
                  <a:pt x="56" y="103"/>
                </a:lnTo>
                <a:lnTo>
                  <a:pt x="57" y="101"/>
                </a:lnTo>
                <a:lnTo>
                  <a:pt x="57" y="101"/>
                </a:lnTo>
                <a:lnTo>
                  <a:pt x="56" y="103"/>
                </a:lnTo>
                <a:lnTo>
                  <a:pt x="56" y="103"/>
                </a:lnTo>
                <a:lnTo>
                  <a:pt x="56" y="105"/>
                </a:lnTo>
                <a:lnTo>
                  <a:pt x="56" y="105"/>
                </a:lnTo>
                <a:lnTo>
                  <a:pt x="58" y="105"/>
                </a:lnTo>
                <a:lnTo>
                  <a:pt x="59" y="104"/>
                </a:lnTo>
                <a:lnTo>
                  <a:pt x="59" y="104"/>
                </a:lnTo>
                <a:lnTo>
                  <a:pt x="58" y="104"/>
                </a:lnTo>
                <a:lnTo>
                  <a:pt x="57" y="104"/>
                </a:lnTo>
                <a:lnTo>
                  <a:pt x="57" y="104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57" y="99"/>
                </a:moveTo>
                <a:lnTo>
                  <a:pt x="57" y="99"/>
                </a:lnTo>
                <a:lnTo>
                  <a:pt x="57" y="100"/>
                </a:lnTo>
                <a:lnTo>
                  <a:pt x="58" y="100"/>
                </a:lnTo>
                <a:lnTo>
                  <a:pt x="59" y="101"/>
                </a:lnTo>
                <a:lnTo>
                  <a:pt x="59" y="101"/>
                </a:lnTo>
                <a:lnTo>
                  <a:pt x="58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60" y="101"/>
                </a:lnTo>
                <a:lnTo>
                  <a:pt x="60" y="100"/>
                </a:lnTo>
                <a:lnTo>
                  <a:pt x="60" y="100"/>
                </a:lnTo>
                <a:lnTo>
                  <a:pt x="59" y="100"/>
                </a:lnTo>
                <a:lnTo>
                  <a:pt x="59" y="100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57" y="96"/>
                </a:lnTo>
                <a:lnTo>
                  <a:pt x="56" y="99"/>
                </a:lnTo>
                <a:lnTo>
                  <a:pt x="56" y="99"/>
                </a:lnTo>
                <a:lnTo>
                  <a:pt x="58" y="98"/>
                </a:lnTo>
                <a:lnTo>
                  <a:pt x="59" y="98"/>
                </a:lnTo>
                <a:lnTo>
                  <a:pt x="59" y="98"/>
                </a:lnTo>
                <a:lnTo>
                  <a:pt x="58" y="96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62" y="69"/>
                </a:moveTo>
                <a:lnTo>
                  <a:pt x="62" y="69"/>
                </a:lnTo>
                <a:lnTo>
                  <a:pt x="63" y="69"/>
                </a:lnTo>
                <a:lnTo>
                  <a:pt x="63" y="69"/>
                </a:lnTo>
                <a:lnTo>
                  <a:pt x="63" y="66"/>
                </a:lnTo>
                <a:lnTo>
                  <a:pt x="62" y="65"/>
                </a:lnTo>
                <a:lnTo>
                  <a:pt x="62" y="65"/>
                </a:lnTo>
                <a:lnTo>
                  <a:pt x="62" y="68"/>
                </a:lnTo>
                <a:lnTo>
                  <a:pt x="62" y="69"/>
                </a:lnTo>
                <a:lnTo>
                  <a:pt x="62" y="69"/>
                </a:lnTo>
                <a:close/>
                <a:moveTo>
                  <a:pt x="60" y="86"/>
                </a:moveTo>
                <a:lnTo>
                  <a:pt x="60" y="86"/>
                </a:lnTo>
                <a:lnTo>
                  <a:pt x="59" y="90"/>
                </a:lnTo>
                <a:lnTo>
                  <a:pt x="59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6"/>
                </a:lnTo>
                <a:lnTo>
                  <a:pt x="60" y="86"/>
                </a:lnTo>
                <a:close/>
                <a:moveTo>
                  <a:pt x="56" y="85"/>
                </a:moveTo>
                <a:lnTo>
                  <a:pt x="56" y="85"/>
                </a:lnTo>
                <a:lnTo>
                  <a:pt x="54" y="86"/>
                </a:lnTo>
                <a:lnTo>
                  <a:pt x="54" y="89"/>
                </a:lnTo>
                <a:lnTo>
                  <a:pt x="57" y="90"/>
                </a:lnTo>
                <a:lnTo>
                  <a:pt x="58" y="91"/>
                </a:lnTo>
                <a:lnTo>
                  <a:pt x="58" y="91"/>
                </a:lnTo>
                <a:lnTo>
                  <a:pt x="58" y="90"/>
                </a:lnTo>
                <a:lnTo>
                  <a:pt x="57" y="89"/>
                </a:lnTo>
                <a:lnTo>
                  <a:pt x="56" y="88"/>
                </a:lnTo>
                <a:lnTo>
                  <a:pt x="56" y="85"/>
                </a:lnTo>
                <a:lnTo>
                  <a:pt x="56" y="85"/>
                </a:lnTo>
                <a:close/>
                <a:moveTo>
                  <a:pt x="34" y="339"/>
                </a:move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3" y="337"/>
                </a:lnTo>
                <a:lnTo>
                  <a:pt x="33" y="335"/>
                </a:lnTo>
                <a:lnTo>
                  <a:pt x="33" y="335"/>
                </a:lnTo>
                <a:lnTo>
                  <a:pt x="34" y="337"/>
                </a:lnTo>
                <a:lnTo>
                  <a:pt x="35" y="338"/>
                </a:lnTo>
                <a:lnTo>
                  <a:pt x="36" y="338"/>
                </a:lnTo>
                <a:lnTo>
                  <a:pt x="36" y="338"/>
                </a:lnTo>
                <a:lnTo>
                  <a:pt x="36" y="339"/>
                </a:lnTo>
                <a:lnTo>
                  <a:pt x="34" y="339"/>
                </a:lnTo>
                <a:lnTo>
                  <a:pt x="34" y="339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51" y="1"/>
                </a:lnTo>
                <a:lnTo>
                  <a:pt x="51" y="3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48" y="110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1" y="109"/>
                </a:lnTo>
                <a:lnTo>
                  <a:pt x="51" y="110"/>
                </a:lnTo>
                <a:lnTo>
                  <a:pt x="50" y="110"/>
                </a:lnTo>
                <a:lnTo>
                  <a:pt x="51" y="111"/>
                </a:lnTo>
                <a:lnTo>
                  <a:pt x="51" y="111"/>
                </a:lnTo>
                <a:lnTo>
                  <a:pt x="50" y="113"/>
                </a:lnTo>
                <a:lnTo>
                  <a:pt x="50" y="111"/>
                </a:lnTo>
                <a:lnTo>
                  <a:pt x="50" y="110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54" y="106"/>
                </a:move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10"/>
                </a:lnTo>
                <a:lnTo>
                  <a:pt x="56" y="113"/>
                </a:lnTo>
                <a:lnTo>
                  <a:pt x="56" y="113"/>
                </a:lnTo>
                <a:lnTo>
                  <a:pt x="54" y="111"/>
                </a:lnTo>
                <a:lnTo>
                  <a:pt x="54" y="110"/>
                </a:lnTo>
                <a:lnTo>
                  <a:pt x="54" y="106"/>
                </a:lnTo>
                <a:lnTo>
                  <a:pt x="54" y="106"/>
                </a:lnTo>
                <a:close/>
                <a:moveTo>
                  <a:pt x="42" y="93"/>
                </a:moveTo>
                <a:lnTo>
                  <a:pt x="42" y="91"/>
                </a:lnTo>
                <a:lnTo>
                  <a:pt x="42" y="91"/>
                </a:lnTo>
                <a:lnTo>
                  <a:pt x="43" y="91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3" y="88"/>
                </a:lnTo>
                <a:lnTo>
                  <a:pt x="43" y="88"/>
                </a:lnTo>
                <a:lnTo>
                  <a:pt x="41" y="88"/>
                </a:lnTo>
                <a:lnTo>
                  <a:pt x="41" y="88"/>
                </a:lnTo>
                <a:lnTo>
                  <a:pt x="42" y="86"/>
                </a:lnTo>
                <a:lnTo>
                  <a:pt x="42" y="85"/>
                </a:lnTo>
                <a:lnTo>
                  <a:pt x="42" y="81"/>
                </a:lnTo>
                <a:lnTo>
                  <a:pt x="42" y="81"/>
                </a:lnTo>
                <a:lnTo>
                  <a:pt x="43" y="83"/>
                </a:lnTo>
                <a:lnTo>
                  <a:pt x="43" y="84"/>
                </a:lnTo>
                <a:lnTo>
                  <a:pt x="43" y="84"/>
                </a:lnTo>
                <a:lnTo>
                  <a:pt x="45" y="84"/>
                </a:lnTo>
                <a:lnTo>
                  <a:pt x="45" y="84"/>
                </a:lnTo>
                <a:lnTo>
                  <a:pt x="43" y="86"/>
                </a:lnTo>
                <a:lnTo>
                  <a:pt x="43" y="86"/>
                </a:lnTo>
                <a:lnTo>
                  <a:pt x="45" y="86"/>
                </a:lnTo>
                <a:lnTo>
                  <a:pt x="45" y="86"/>
                </a:lnTo>
                <a:lnTo>
                  <a:pt x="45" y="89"/>
                </a:lnTo>
                <a:lnTo>
                  <a:pt x="45" y="93"/>
                </a:lnTo>
                <a:lnTo>
                  <a:pt x="45" y="93"/>
                </a:lnTo>
                <a:lnTo>
                  <a:pt x="43" y="93"/>
                </a:lnTo>
                <a:lnTo>
                  <a:pt x="42" y="93"/>
                </a:lnTo>
                <a:lnTo>
                  <a:pt x="42" y="93"/>
                </a:lnTo>
                <a:close/>
                <a:moveTo>
                  <a:pt x="204" y="679"/>
                </a:moveTo>
                <a:lnTo>
                  <a:pt x="204" y="679"/>
                </a:lnTo>
                <a:lnTo>
                  <a:pt x="204" y="681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4" y="679"/>
                </a:lnTo>
                <a:lnTo>
                  <a:pt x="204" y="679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8" y="94"/>
                </a:lnTo>
                <a:lnTo>
                  <a:pt x="48" y="93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8" y="90"/>
                </a:lnTo>
                <a:lnTo>
                  <a:pt x="48" y="89"/>
                </a:lnTo>
                <a:lnTo>
                  <a:pt x="48" y="89"/>
                </a:lnTo>
                <a:lnTo>
                  <a:pt x="48" y="88"/>
                </a:lnTo>
                <a:lnTo>
                  <a:pt x="47" y="86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48" y="85"/>
                </a:lnTo>
                <a:lnTo>
                  <a:pt x="50" y="89"/>
                </a:lnTo>
                <a:lnTo>
                  <a:pt x="50" y="89"/>
                </a:lnTo>
                <a:lnTo>
                  <a:pt x="50" y="94"/>
                </a:lnTo>
                <a:lnTo>
                  <a:pt x="48" y="96"/>
                </a:lnTo>
                <a:lnTo>
                  <a:pt x="47" y="98"/>
                </a:lnTo>
                <a:lnTo>
                  <a:pt x="47" y="98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50" y="100"/>
                </a:lnTo>
                <a:lnTo>
                  <a:pt x="50" y="101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8"/>
                </a:lnTo>
                <a:lnTo>
                  <a:pt x="48" y="108"/>
                </a:lnTo>
                <a:lnTo>
                  <a:pt x="47" y="106"/>
                </a:lnTo>
                <a:lnTo>
                  <a:pt x="47" y="104"/>
                </a:lnTo>
                <a:lnTo>
                  <a:pt x="48" y="101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53" y="94"/>
                </a:moveTo>
                <a:lnTo>
                  <a:pt x="53" y="94"/>
                </a:lnTo>
                <a:lnTo>
                  <a:pt x="52" y="91"/>
                </a:lnTo>
                <a:lnTo>
                  <a:pt x="52" y="91"/>
                </a:lnTo>
                <a:lnTo>
                  <a:pt x="53" y="91"/>
                </a:lnTo>
                <a:lnTo>
                  <a:pt x="53" y="93"/>
                </a:lnTo>
                <a:lnTo>
                  <a:pt x="53" y="94"/>
                </a:lnTo>
                <a:lnTo>
                  <a:pt x="54" y="94"/>
                </a:lnTo>
                <a:lnTo>
                  <a:pt x="54" y="94"/>
                </a:lnTo>
                <a:lnTo>
                  <a:pt x="53" y="99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0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7" y="3"/>
                </a:moveTo>
                <a:lnTo>
                  <a:pt x="7" y="3"/>
                </a:lnTo>
                <a:lnTo>
                  <a:pt x="11" y="5"/>
                </a:lnTo>
                <a:lnTo>
                  <a:pt x="13" y="6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4" y="11"/>
                </a:lnTo>
                <a:lnTo>
                  <a:pt x="16" y="14"/>
                </a:lnTo>
                <a:lnTo>
                  <a:pt x="17" y="15"/>
                </a:lnTo>
                <a:lnTo>
                  <a:pt x="16" y="16"/>
                </a:lnTo>
                <a:lnTo>
                  <a:pt x="16" y="16"/>
                </a:lnTo>
                <a:lnTo>
                  <a:pt x="18" y="20"/>
                </a:lnTo>
                <a:lnTo>
                  <a:pt x="18" y="20"/>
                </a:lnTo>
                <a:lnTo>
                  <a:pt x="18" y="30"/>
                </a:lnTo>
                <a:lnTo>
                  <a:pt x="18" y="35"/>
                </a:lnTo>
                <a:lnTo>
                  <a:pt x="17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8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3" y="43"/>
                </a:lnTo>
                <a:lnTo>
                  <a:pt x="13" y="45"/>
                </a:lnTo>
                <a:lnTo>
                  <a:pt x="13" y="45"/>
                </a:lnTo>
                <a:lnTo>
                  <a:pt x="16" y="43"/>
                </a:lnTo>
                <a:lnTo>
                  <a:pt x="17" y="40"/>
                </a:lnTo>
                <a:lnTo>
                  <a:pt x="17" y="40"/>
                </a:lnTo>
                <a:lnTo>
                  <a:pt x="17" y="41"/>
                </a:lnTo>
                <a:lnTo>
                  <a:pt x="17" y="44"/>
                </a:lnTo>
                <a:lnTo>
                  <a:pt x="17" y="48"/>
                </a:lnTo>
                <a:lnTo>
                  <a:pt x="17" y="48"/>
                </a:lnTo>
                <a:lnTo>
                  <a:pt x="16" y="46"/>
                </a:lnTo>
                <a:lnTo>
                  <a:pt x="16" y="48"/>
                </a:lnTo>
                <a:lnTo>
                  <a:pt x="14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4" y="49"/>
                </a:lnTo>
                <a:lnTo>
                  <a:pt x="16" y="49"/>
                </a:lnTo>
                <a:lnTo>
                  <a:pt x="17" y="48"/>
                </a:lnTo>
                <a:lnTo>
                  <a:pt x="18" y="48"/>
                </a:lnTo>
                <a:lnTo>
                  <a:pt x="18" y="50"/>
                </a:lnTo>
                <a:lnTo>
                  <a:pt x="18" y="50"/>
                </a:lnTo>
                <a:lnTo>
                  <a:pt x="18" y="49"/>
                </a:lnTo>
                <a:lnTo>
                  <a:pt x="17" y="50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6" y="58"/>
                </a:lnTo>
                <a:lnTo>
                  <a:pt x="16" y="58"/>
                </a:lnTo>
                <a:lnTo>
                  <a:pt x="17" y="59"/>
                </a:lnTo>
                <a:lnTo>
                  <a:pt x="16" y="60"/>
                </a:lnTo>
                <a:lnTo>
                  <a:pt x="14" y="64"/>
                </a:lnTo>
                <a:lnTo>
                  <a:pt x="14" y="64"/>
                </a:lnTo>
                <a:lnTo>
                  <a:pt x="13" y="59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3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1"/>
                </a:lnTo>
                <a:lnTo>
                  <a:pt x="10" y="53"/>
                </a:lnTo>
                <a:lnTo>
                  <a:pt x="10" y="53"/>
                </a:lnTo>
                <a:lnTo>
                  <a:pt x="11" y="53"/>
                </a:lnTo>
                <a:lnTo>
                  <a:pt x="11" y="51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7" y="46"/>
                </a:lnTo>
                <a:lnTo>
                  <a:pt x="7" y="46"/>
                </a:lnTo>
                <a:lnTo>
                  <a:pt x="7" y="49"/>
                </a:lnTo>
                <a:lnTo>
                  <a:pt x="7" y="51"/>
                </a:lnTo>
                <a:lnTo>
                  <a:pt x="7" y="51"/>
                </a:lnTo>
                <a:lnTo>
                  <a:pt x="6" y="35"/>
                </a:lnTo>
                <a:lnTo>
                  <a:pt x="6" y="35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0" y="31"/>
                </a:lnTo>
                <a:lnTo>
                  <a:pt x="10" y="33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6" y="30"/>
                </a:lnTo>
                <a:lnTo>
                  <a:pt x="6" y="33"/>
                </a:lnTo>
                <a:lnTo>
                  <a:pt x="6" y="33"/>
                </a:lnTo>
                <a:lnTo>
                  <a:pt x="5" y="31"/>
                </a:lnTo>
                <a:lnTo>
                  <a:pt x="5" y="29"/>
                </a:lnTo>
                <a:lnTo>
                  <a:pt x="5" y="24"/>
                </a:lnTo>
                <a:lnTo>
                  <a:pt x="5" y="24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21"/>
                </a:lnTo>
                <a:lnTo>
                  <a:pt x="4" y="23"/>
                </a:lnTo>
                <a:lnTo>
                  <a:pt x="4" y="23"/>
                </a:lnTo>
                <a:lnTo>
                  <a:pt x="2" y="18"/>
                </a:lnTo>
                <a:lnTo>
                  <a:pt x="1" y="13"/>
                </a:lnTo>
                <a:lnTo>
                  <a:pt x="1" y="13"/>
                </a:lnTo>
                <a:lnTo>
                  <a:pt x="2" y="13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6"/>
                </a:lnTo>
                <a:lnTo>
                  <a:pt x="1" y="6"/>
                </a:lnTo>
                <a:lnTo>
                  <a:pt x="4" y="5"/>
                </a:lnTo>
                <a:lnTo>
                  <a:pt x="7" y="3"/>
                </a:lnTo>
                <a:lnTo>
                  <a:pt x="7" y="3"/>
                </a:lnTo>
                <a:close/>
                <a:moveTo>
                  <a:pt x="13" y="46"/>
                </a:moveTo>
                <a:lnTo>
                  <a:pt x="13" y="46"/>
                </a:lnTo>
                <a:lnTo>
                  <a:pt x="12" y="46"/>
                </a:lnTo>
                <a:lnTo>
                  <a:pt x="11" y="48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2" y="49"/>
                </a:lnTo>
                <a:lnTo>
                  <a:pt x="13" y="46"/>
                </a:lnTo>
                <a:lnTo>
                  <a:pt x="13" y="46"/>
                </a:lnTo>
                <a:close/>
                <a:moveTo>
                  <a:pt x="12" y="35"/>
                </a:moveTo>
                <a:lnTo>
                  <a:pt x="12" y="35"/>
                </a:lnTo>
                <a:lnTo>
                  <a:pt x="11" y="36"/>
                </a:lnTo>
                <a:lnTo>
                  <a:pt x="7" y="36"/>
                </a:lnTo>
                <a:lnTo>
                  <a:pt x="7" y="36"/>
                </a:lnTo>
                <a:lnTo>
                  <a:pt x="8" y="38"/>
                </a:lnTo>
                <a:lnTo>
                  <a:pt x="10" y="39"/>
                </a:lnTo>
                <a:lnTo>
                  <a:pt x="11" y="39"/>
                </a:lnTo>
                <a:lnTo>
                  <a:pt x="11" y="39"/>
                </a:lnTo>
                <a:lnTo>
                  <a:pt x="10" y="40"/>
                </a:lnTo>
                <a:lnTo>
                  <a:pt x="10" y="41"/>
                </a:lnTo>
                <a:lnTo>
                  <a:pt x="11" y="44"/>
                </a:lnTo>
                <a:lnTo>
                  <a:pt x="12" y="44"/>
                </a:lnTo>
                <a:lnTo>
                  <a:pt x="12" y="44"/>
                </a:lnTo>
                <a:lnTo>
                  <a:pt x="12" y="43"/>
                </a:lnTo>
                <a:lnTo>
                  <a:pt x="11" y="41"/>
                </a:lnTo>
                <a:lnTo>
                  <a:pt x="11" y="41"/>
                </a:lnTo>
                <a:lnTo>
                  <a:pt x="13" y="38"/>
                </a:lnTo>
                <a:lnTo>
                  <a:pt x="13" y="36"/>
                </a:lnTo>
                <a:lnTo>
                  <a:pt x="12" y="35"/>
                </a:lnTo>
                <a:lnTo>
                  <a:pt x="12" y="35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8" y="25"/>
                </a:lnTo>
                <a:lnTo>
                  <a:pt x="10" y="26"/>
                </a:lnTo>
                <a:lnTo>
                  <a:pt x="10" y="26"/>
                </a:lnTo>
                <a:lnTo>
                  <a:pt x="10" y="29"/>
                </a:lnTo>
                <a:lnTo>
                  <a:pt x="10" y="30"/>
                </a:lnTo>
                <a:lnTo>
                  <a:pt x="11" y="30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2" y="26"/>
                </a:lnTo>
                <a:lnTo>
                  <a:pt x="12" y="26"/>
                </a:lnTo>
                <a:lnTo>
                  <a:pt x="11" y="26"/>
                </a:lnTo>
                <a:lnTo>
                  <a:pt x="10" y="25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12" y="24"/>
                </a:moveTo>
                <a:lnTo>
                  <a:pt x="12" y="24"/>
                </a:lnTo>
                <a:lnTo>
                  <a:pt x="13" y="23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2" y="24"/>
                </a:lnTo>
                <a:lnTo>
                  <a:pt x="12" y="24"/>
                </a:lnTo>
                <a:close/>
                <a:moveTo>
                  <a:pt x="8" y="19"/>
                </a:moveTo>
                <a:lnTo>
                  <a:pt x="8" y="19"/>
                </a:lnTo>
                <a:lnTo>
                  <a:pt x="8" y="21"/>
                </a:lnTo>
                <a:lnTo>
                  <a:pt x="10" y="21"/>
                </a:lnTo>
                <a:lnTo>
                  <a:pt x="10" y="21"/>
                </a:lnTo>
                <a:lnTo>
                  <a:pt x="10" y="20"/>
                </a:lnTo>
                <a:lnTo>
                  <a:pt x="11" y="19"/>
                </a:lnTo>
                <a:lnTo>
                  <a:pt x="8" y="19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35" y="297"/>
                </a:lnTo>
                <a:lnTo>
                  <a:pt x="34" y="298"/>
                </a:lnTo>
                <a:lnTo>
                  <a:pt x="34" y="299"/>
                </a:lnTo>
                <a:lnTo>
                  <a:pt x="34" y="299"/>
                </a:lnTo>
                <a:lnTo>
                  <a:pt x="34" y="295"/>
                </a:lnTo>
                <a:lnTo>
                  <a:pt x="34" y="293"/>
                </a:lnTo>
                <a:lnTo>
                  <a:pt x="34" y="293"/>
                </a:lnTo>
                <a:lnTo>
                  <a:pt x="35" y="293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33" y="295"/>
                </a:moveTo>
                <a:lnTo>
                  <a:pt x="33" y="295"/>
                </a:lnTo>
                <a:lnTo>
                  <a:pt x="31" y="297"/>
                </a:lnTo>
                <a:lnTo>
                  <a:pt x="31" y="295"/>
                </a:lnTo>
                <a:lnTo>
                  <a:pt x="31" y="293"/>
                </a:lnTo>
                <a:lnTo>
                  <a:pt x="31" y="292"/>
                </a:lnTo>
                <a:lnTo>
                  <a:pt x="31" y="292"/>
                </a:lnTo>
                <a:lnTo>
                  <a:pt x="33" y="293"/>
                </a:lnTo>
                <a:lnTo>
                  <a:pt x="31" y="294"/>
                </a:lnTo>
                <a:lnTo>
                  <a:pt x="31" y="295"/>
                </a:lnTo>
                <a:lnTo>
                  <a:pt x="33" y="295"/>
                </a:lnTo>
                <a:lnTo>
                  <a:pt x="33" y="295"/>
                </a:lnTo>
                <a:close/>
                <a:moveTo>
                  <a:pt x="31" y="275"/>
                </a:moveTo>
                <a:lnTo>
                  <a:pt x="31" y="275"/>
                </a:lnTo>
                <a:lnTo>
                  <a:pt x="34" y="279"/>
                </a:lnTo>
                <a:lnTo>
                  <a:pt x="34" y="282"/>
                </a:lnTo>
                <a:lnTo>
                  <a:pt x="33" y="283"/>
                </a:lnTo>
                <a:lnTo>
                  <a:pt x="33" y="283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3" y="287"/>
                </a:lnTo>
                <a:lnTo>
                  <a:pt x="33" y="287"/>
                </a:lnTo>
                <a:lnTo>
                  <a:pt x="33" y="284"/>
                </a:lnTo>
                <a:lnTo>
                  <a:pt x="33" y="282"/>
                </a:lnTo>
                <a:lnTo>
                  <a:pt x="33" y="280"/>
                </a:lnTo>
                <a:lnTo>
                  <a:pt x="33" y="279"/>
                </a:lnTo>
                <a:lnTo>
                  <a:pt x="31" y="279"/>
                </a:lnTo>
                <a:lnTo>
                  <a:pt x="31" y="279"/>
                </a:lnTo>
                <a:lnTo>
                  <a:pt x="31" y="278"/>
                </a:lnTo>
                <a:lnTo>
                  <a:pt x="31" y="275"/>
                </a:lnTo>
                <a:lnTo>
                  <a:pt x="31" y="275"/>
                </a:lnTo>
                <a:close/>
                <a:moveTo>
                  <a:pt x="34" y="300"/>
                </a:moveTo>
                <a:lnTo>
                  <a:pt x="34" y="300"/>
                </a:lnTo>
                <a:lnTo>
                  <a:pt x="34" y="303"/>
                </a:lnTo>
                <a:lnTo>
                  <a:pt x="34" y="304"/>
                </a:lnTo>
                <a:lnTo>
                  <a:pt x="35" y="305"/>
                </a:lnTo>
                <a:lnTo>
                  <a:pt x="35" y="307"/>
                </a:lnTo>
                <a:lnTo>
                  <a:pt x="35" y="307"/>
                </a:lnTo>
                <a:lnTo>
                  <a:pt x="34" y="305"/>
                </a:lnTo>
                <a:lnTo>
                  <a:pt x="33" y="304"/>
                </a:lnTo>
                <a:lnTo>
                  <a:pt x="33" y="303"/>
                </a:lnTo>
                <a:lnTo>
                  <a:pt x="33" y="302"/>
                </a:lnTo>
                <a:lnTo>
                  <a:pt x="33" y="302"/>
                </a:lnTo>
                <a:lnTo>
                  <a:pt x="34" y="300"/>
                </a:lnTo>
                <a:lnTo>
                  <a:pt x="35" y="299"/>
                </a:lnTo>
                <a:lnTo>
                  <a:pt x="35" y="300"/>
                </a:lnTo>
                <a:lnTo>
                  <a:pt x="35" y="300"/>
                </a:lnTo>
                <a:lnTo>
                  <a:pt x="36" y="299"/>
                </a:lnTo>
                <a:lnTo>
                  <a:pt x="35" y="299"/>
                </a:lnTo>
                <a:lnTo>
                  <a:pt x="35" y="298"/>
                </a:lnTo>
                <a:lnTo>
                  <a:pt x="35" y="298"/>
                </a:lnTo>
                <a:lnTo>
                  <a:pt x="35" y="298"/>
                </a:lnTo>
                <a:lnTo>
                  <a:pt x="36" y="298"/>
                </a:lnTo>
                <a:lnTo>
                  <a:pt x="37" y="299"/>
                </a:lnTo>
                <a:lnTo>
                  <a:pt x="36" y="302"/>
                </a:lnTo>
                <a:lnTo>
                  <a:pt x="36" y="302"/>
                </a:lnTo>
                <a:lnTo>
                  <a:pt x="35" y="302"/>
                </a:lnTo>
                <a:lnTo>
                  <a:pt x="34" y="300"/>
                </a:lnTo>
                <a:lnTo>
                  <a:pt x="34" y="300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6" y="294"/>
                </a:lnTo>
                <a:lnTo>
                  <a:pt x="36" y="294"/>
                </a:lnTo>
                <a:lnTo>
                  <a:pt x="35" y="293"/>
                </a:lnTo>
                <a:lnTo>
                  <a:pt x="34" y="292"/>
                </a:lnTo>
                <a:lnTo>
                  <a:pt x="34" y="288"/>
                </a:lnTo>
                <a:lnTo>
                  <a:pt x="34" y="288"/>
                </a:lnTo>
                <a:lnTo>
                  <a:pt x="35" y="288"/>
                </a:lnTo>
                <a:lnTo>
                  <a:pt x="35" y="289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6" y="289"/>
                </a:lnTo>
                <a:lnTo>
                  <a:pt x="36" y="287"/>
                </a:lnTo>
                <a:lnTo>
                  <a:pt x="36" y="285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39" y="155"/>
                </a:moveTo>
                <a:lnTo>
                  <a:pt x="39" y="155"/>
                </a:lnTo>
                <a:lnTo>
                  <a:pt x="37" y="155"/>
                </a:lnTo>
                <a:lnTo>
                  <a:pt x="37" y="155"/>
                </a:lnTo>
                <a:lnTo>
                  <a:pt x="37" y="155"/>
                </a:lnTo>
                <a:lnTo>
                  <a:pt x="36" y="155"/>
                </a:lnTo>
                <a:lnTo>
                  <a:pt x="36" y="154"/>
                </a:lnTo>
                <a:lnTo>
                  <a:pt x="39" y="153"/>
                </a:lnTo>
                <a:lnTo>
                  <a:pt x="39" y="155"/>
                </a:lnTo>
                <a:close/>
                <a:moveTo>
                  <a:pt x="36" y="310"/>
                </a:moveTo>
                <a:lnTo>
                  <a:pt x="36" y="310"/>
                </a:lnTo>
                <a:lnTo>
                  <a:pt x="36" y="308"/>
                </a:lnTo>
                <a:lnTo>
                  <a:pt x="36" y="305"/>
                </a:lnTo>
                <a:lnTo>
                  <a:pt x="36" y="305"/>
                </a:lnTo>
                <a:lnTo>
                  <a:pt x="36" y="305"/>
                </a:lnTo>
                <a:lnTo>
                  <a:pt x="37" y="307"/>
                </a:lnTo>
                <a:lnTo>
                  <a:pt x="37" y="307"/>
                </a:lnTo>
                <a:lnTo>
                  <a:pt x="39" y="307"/>
                </a:lnTo>
                <a:lnTo>
                  <a:pt x="39" y="307"/>
                </a:lnTo>
                <a:lnTo>
                  <a:pt x="37" y="309"/>
                </a:lnTo>
                <a:lnTo>
                  <a:pt x="37" y="310"/>
                </a:lnTo>
                <a:lnTo>
                  <a:pt x="36" y="310"/>
                </a:lnTo>
                <a:lnTo>
                  <a:pt x="36" y="310"/>
                </a:lnTo>
                <a:close/>
                <a:moveTo>
                  <a:pt x="29" y="334"/>
                </a:moveTo>
                <a:lnTo>
                  <a:pt x="29" y="334"/>
                </a:lnTo>
                <a:lnTo>
                  <a:pt x="28" y="333"/>
                </a:lnTo>
                <a:lnTo>
                  <a:pt x="28" y="330"/>
                </a:lnTo>
                <a:lnTo>
                  <a:pt x="28" y="328"/>
                </a:lnTo>
                <a:lnTo>
                  <a:pt x="29" y="327"/>
                </a:lnTo>
                <a:lnTo>
                  <a:pt x="29" y="327"/>
                </a:lnTo>
                <a:lnTo>
                  <a:pt x="30" y="327"/>
                </a:lnTo>
                <a:lnTo>
                  <a:pt x="30" y="327"/>
                </a:lnTo>
                <a:lnTo>
                  <a:pt x="29" y="328"/>
                </a:lnTo>
                <a:lnTo>
                  <a:pt x="29" y="328"/>
                </a:lnTo>
                <a:lnTo>
                  <a:pt x="29" y="332"/>
                </a:lnTo>
                <a:lnTo>
                  <a:pt x="29" y="334"/>
                </a:lnTo>
                <a:lnTo>
                  <a:pt x="29" y="334"/>
                </a:lnTo>
                <a:close/>
                <a:moveTo>
                  <a:pt x="37" y="278"/>
                </a:moveTo>
                <a:lnTo>
                  <a:pt x="37" y="278"/>
                </a:lnTo>
                <a:lnTo>
                  <a:pt x="36" y="277"/>
                </a:lnTo>
                <a:lnTo>
                  <a:pt x="35" y="275"/>
                </a:lnTo>
                <a:lnTo>
                  <a:pt x="34" y="275"/>
                </a:lnTo>
                <a:lnTo>
                  <a:pt x="34" y="273"/>
                </a:lnTo>
                <a:lnTo>
                  <a:pt x="34" y="273"/>
                </a:lnTo>
                <a:lnTo>
                  <a:pt x="35" y="274"/>
                </a:lnTo>
                <a:lnTo>
                  <a:pt x="37" y="275"/>
                </a:lnTo>
                <a:lnTo>
                  <a:pt x="37" y="275"/>
                </a:lnTo>
                <a:lnTo>
                  <a:pt x="39" y="279"/>
                </a:lnTo>
                <a:lnTo>
                  <a:pt x="37" y="280"/>
                </a:lnTo>
                <a:lnTo>
                  <a:pt x="36" y="282"/>
                </a:lnTo>
                <a:lnTo>
                  <a:pt x="36" y="282"/>
                </a:lnTo>
                <a:lnTo>
                  <a:pt x="36" y="278"/>
                </a:lnTo>
                <a:lnTo>
                  <a:pt x="36" y="278"/>
                </a:lnTo>
                <a:lnTo>
                  <a:pt x="37" y="278"/>
                </a:lnTo>
                <a:lnTo>
                  <a:pt x="37" y="278"/>
                </a:lnTo>
                <a:close/>
                <a:moveTo>
                  <a:pt x="28" y="323"/>
                </a:moveTo>
                <a:lnTo>
                  <a:pt x="28" y="323"/>
                </a:lnTo>
                <a:lnTo>
                  <a:pt x="28" y="322"/>
                </a:lnTo>
                <a:lnTo>
                  <a:pt x="28" y="319"/>
                </a:lnTo>
                <a:lnTo>
                  <a:pt x="28" y="315"/>
                </a:lnTo>
                <a:lnTo>
                  <a:pt x="28" y="315"/>
                </a:lnTo>
                <a:lnTo>
                  <a:pt x="29" y="319"/>
                </a:lnTo>
                <a:lnTo>
                  <a:pt x="28" y="323"/>
                </a:lnTo>
                <a:lnTo>
                  <a:pt x="28" y="323"/>
                </a:lnTo>
                <a:close/>
                <a:moveTo>
                  <a:pt x="34" y="317"/>
                </a:moveTo>
                <a:lnTo>
                  <a:pt x="34" y="317"/>
                </a:lnTo>
                <a:lnTo>
                  <a:pt x="34" y="315"/>
                </a:lnTo>
                <a:lnTo>
                  <a:pt x="34" y="313"/>
                </a:lnTo>
                <a:lnTo>
                  <a:pt x="34" y="313"/>
                </a:lnTo>
                <a:lnTo>
                  <a:pt x="35" y="314"/>
                </a:lnTo>
                <a:lnTo>
                  <a:pt x="36" y="315"/>
                </a:lnTo>
                <a:lnTo>
                  <a:pt x="36" y="315"/>
                </a:lnTo>
                <a:lnTo>
                  <a:pt x="35" y="317"/>
                </a:lnTo>
                <a:lnTo>
                  <a:pt x="34" y="317"/>
                </a:lnTo>
                <a:lnTo>
                  <a:pt x="34" y="317"/>
                </a:lnTo>
                <a:close/>
                <a:moveTo>
                  <a:pt x="35" y="333"/>
                </a:moveTo>
                <a:lnTo>
                  <a:pt x="35" y="333"/>
                </a:lnTo>
                <a:lnTo>
                  <a:pt x="34" y="333"/>
                </a:lnTo>
                <a:lnTo>
                  <a:pt x="33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29"/>
                </a:lnTo>
                <a:lnTo>
                  <a:pt x="33" y="328"/>
                </a:lnTo>
                <a:lnTo>
                  <a:pt x="33" y="328"/>
                </a:lnTo>
                <a:lnTo>
                  <a:pt x="34" y="327"/>
                </a:lnTo>
                <a:lnTo>
                  <a:pt x="35" y="325"/>
                </a:lnTo>
                <a:lnTo>
                  <a:pt x="35" y="325"/>
                </a:lnTo>
                <a:lnTo>
                  <a:pt x="34" y="325"/>
                </a:lnTo>
                <a:lnTo>
                  <a:pt x="34" y="325"/>
                </a:lnTo>
                <a:lnTo>
                  <a:pt x="33" y="325"/>
                </a:lnTo>
                <a:lnTo>
                  <a:pt x="33" y="325"/>
                </a:lnTo>
                <a:lnTo>
                  <a:pt x="33" y="323"/>
                </a:lnTo>
                <a:lnTo>
                  <a:pt x="33" y="323"/>
                </a:lnTo>
                <a:lnTo>
                  <a:pt x="34" y="324"/>
                </a:lnTo>
                <a:lnTo>
                  <a:pt x="35" y="324"/>
                </a:lnTo>
                <a:lnTo>
                  <a:pt x="35" y="323"/>
                </a:lnTo>
                <a:lnTo>
                  <a:pt x="35" y="323"/>
                </a:lnTo>
                <a:lnTo>
                  <a:pt x="36" y="325"/>
                </a:lnTo>
                <a:lnTo>
                  <a:pt x="36" y="327"/>
                </a:lnTo>
                <a:lnTo>
                  <a:pt x="36" y="327"/>
                </a:lnTo>
                <a:lnTo>
                  <a:pt x="36" y="327"/>
                </a:lnTo>
                <a:lnTo>
                  <a:pt x="36" y="328"/>
                </a:lnTo>
                <a:lnTo>
                  <a:pt x="36" y="329"/>
                </a:lnTo>
                <a:lnTo>
                  <a:pt x="36" y="329"/>
                </a:lnTo>
                <a:lnTo>
                  <a:pt x="36" y="329"/>
                </a:lnTo>
                <a:lnTo>
                  <a:pt x="36" y="328"/>
                </a:lnTo>
                <a:lnTo>
                  <a:pt x="36" y="328"/>
                </a:lnTo>
                <a:lnTo>
                  <a:pt x="34" y="328"/>
                </a:lnTo>
                <a:lnTo>
                  <a:pt x="34" y="328"/>
                </a:lnTo>
                <a:lnTo>
                  <a:pt x="36" y="330"/>
                </a:lnTo>
                <a:lnTo>
                  <a:pt x="37" y="332"/>
                </a:lnTo>
                <a:lnTo>
                  <a:pt x="37" y="334"/>
                </a:lnTo>
                <a:lnTo>
                  <a:pt x="37" y="334"/>
                </a:lnTo>
                <a:lnTo>
                  <a:pt x="36" y="334"/>
                </a:lnTo>
                <a:lnTo>
                  <a:pt x="36" y="334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4" y="335"/>
                </a:lnTo>
                <a:lnTo>
                  <a:pt x="35" y="334"/>
                </a:lnTo>
                <a:lnTo>
                  <a:pt x="35" y="333"/>
                </a:lnTo>
                <a:lnTo>
                  <a:pt x="35" y="333"/>
                </a:lnTo>
                <a:close/>
                <a:moveTo>
                  <a:pt x="27" y="309"/>
                </a:moveTo>
                <a:lnTo>
                  <a:pt x="27" y="309"/>
                </a:lnTo>
                <a:lnTo>
                  <a:pt x="28" y="307"/>
                </a:lnTo>
                <a:lnTo>
                  <a:pt x="27" y="303"/>
                </a:lnTo>
                <a:lnTo>
                  <a:pt x="27" y="303"/>
                </a:lnTo>
                <a:lnTo>
                  <a:pt x="28" y="300"/>
                </a:lnTo>
                <a:lnTo>
                  <a:pt x="28" y="300"/>
                </a:lnTo>
                <a:lnTo>
                  <a:pt x="27" y="299"/>
                </a:lnTo>
                <a:lnTo>
                  <a:pt x="27" y="299"/>
                </a:lnTo>
                <a:lnTo>
                  <a:pt x="27" y="282"/>
                </a:lnTo>
                <a:lnTo>
                  <a:pt x="27" y="282"/>
                </a:lnTo>
                <a:lnTo>
                  <a:pt x="29" y="283"/>
                </a:lnTo>
                <a:lnTo>
                  <a:pt x="29" y="284"/>
                </a:lnTo>
                <a:lnTo>
                  <a:pt x="28" y="287"/>
                </a:lnTo>
                <a:lnTo>
                  <a:pt x="28" y="287"/>
                </a:lnTo>
                <a:lnTo>
                  <a:pt x="29" y="289"/>
                </a:lnTo>
                <a:lnTo>
                  <a:pt x="29" y="292"/>
                </a:lnTo>
                <a:lnTo>
                  <a:pt x="29" y="292"/>
                </a:lnTo>
                <a:lnTo>
                  <a:pt x="29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3"/>
                </a:lnTo>
                <a:lnTo>
                  <a:pt x="28" y="294"/>
                </a:lnTo>
                <a:lnTo>
                  <a:pt x="28" y="294"/>
                </a:lnTo>
                <a:lnTo>
                  <a:pt x="28" y="300"/>
                </a:lnTo>
                <a:lnTo>
                  <a:pt x="29" y="307"/>
                </a:lnTo>
                <a:lnTo>
                  <a:pt x="29" y="307"/>
                </a:lnTo>
                <a:lnTo>
                  <a:pt x="28" y="308"/>
                </a:lnTo>
                <a:lnTo>
                  <a:pt x="27" y="309"/>
                </a:lnTo>
                <a:lnTo>
                  <a:pt x="27" y="309"/>
                </a:lnTo>
                <a:close/>
                <a:moveTo>
                  <a:pt x="37" y="150"/>
                </a:moveTo>
                <a:lnTo>
                  <a:pt x="37" y="150"/>
                </a:lnTo>
                <a:lnTo>
                  <a:pt x="36" y="150"/>
                </a:lnTo>
                <a:lnTo>
                  <a:pt x="36" y="149"/>
                </a:lnTo>
                <a:lnTo>
                  <a:pt x="36" y="145"/>
                </a:lnTo>
                <a:lnTo>
                  <a:pt x="36" y="145"/>
                </a:lnTo>
                <a:lnTo>
                  <a:pt x="37" y="146"/>
                </a:lnTo>
                <a:lnTo>
                  <a:pt x="37" y="148"/>
                </a:lnTo>
                <a:lnTo>
                  <a:pt x="37" y="149"/>
                </a:lnTo>
                <a:lnTo>
                  <a:pt x="37" y="150"/>
                </a:lnTo>
                <a:lnTo>
                  <a:pt x="37" y="150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2" y="145"/>
                </a:lnTo>
                <a:lnTo>
                  <a:pt x="51" y="146"/>
                </a:lnTo>
                <a:lnTo>
                  <a:pt x="51" y="146"/>
                </a:lnTo>
                <a:lnTo>
                  <a:pt x="50" y="146"/>
                </a:lnTo>
                <a:lnTo>
                  <a:pt x="51" y="145"/>
                </a:lnTo>
                <a:lnTo>
                  <a:pt x="52" y="144"/>
                </a:lnTo>
                <a:lnTo>
                  <a:pt x="52" y="144"/>
                </a:lnTo>
                <a:lnTo>
                  <a:pt x="51" y="139"/>
                </a:lnTo>
                <a:lnTo>
                  <a:pt x="51" y="139"/>
                </a:lnTo>
                <a:lnTo>
                  <a:pt x="52" y="136"/>
                </a:lnTo>
                <a:lnTo>
                  <a:pt x="51" y="134"/>
                </a:lnTo>
                <a:lnTo>
                  <a:pt x="51" y="134"/>
                </a:lnTo>
                <a:lnTo>
                  <a:pt x="52" y="133"/>
                </a:lnTo>
                <a:lnTo>
                  <a:pt x="52" y="131"/>
                </a:lnTo>
                <a:lnTo>
                  <a:pt x="52" y="131"/>
                </a:lnTo>
                <a:lnTo>
                  <a:pt x="53" y="133"/>
                </a:lnTo>
                <a:lnTo>
                  <a:pt x="53" y="134"/>
                </a:lnTo>
                <a:lnTo>
                  <a:pt x="52" y="139"/>
                </a:lnTo>
                <a:lnTo>
                  <a:pt x="52" y="139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41" y="149"/>
                </a:moveTo>
                <a:lnTo>
                  <a:pt x="41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3" y="150"/>
                </a:lnTo>
                <a:lnTo>
                  <a:pt x="43" y="150"/>
                </a:lnTo>
                <a:lnTo>
                  <a:pt x="43" y="151"/>
                </a:lnTo>
                <a:lnTo>
                  <a:pt x="42" y="151"/>
                </a:lnTo>
                <a:lnTo>
                  <a:pt x="42" y="151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close/>
                <a:moveTo>
                  <a:pt x="42" y="151"/>
                </a:moveTo>
                <a:lnTo>
                  <a:pt x="42" y="151"/>
                </a:lnTo>
                <a:lnTo>
                  <a:pt x="43" y="153"/>
                </a:lnTo>
                <a:lnTo>
                  <a:pt x="45" y="153"/>
                </a:lnTo>
                <a:lnTo>
                  <a:pt x="46" y="153"/>
                </a:lnTo>
                <a:lnTo>
                  <a:pt x="46" y="154"/>
                </a:lnTo>
                <a:lnTo>
                  <a:pt x="46" y="154"/>
                </a:lnTo>
                <a:lnTo>
                  <a:pt x="45" y="154"/>
                </a:lnTo>
                <a:lnTo>
                  <a:pt x="43" y="153"/>
                </a:lnTo>
                <a:lnTo>
                  <a:pt x="43" y="153"/>
                </a:lnTo>
                <a:lnTo>
                  <a:pt x="42" y="154"/>
                </a:lnTo>
                <a:lnTo>
                  <a:pt x="42" y="154"/>
                </a:lnTo>
                <a:lnTo>
                  <a:pt x="42" y="153"/>
                </a:lnTo>
                <a:lnTo>
                  <a:pt x="42" y="151"/>
                </a:lnTo>
                <a:lnTo>
                  <a:pt x="42" y="151"/>
                </a:lnTo>
                <a:close/>
                <a:moveTo>
                  <a:pt x="52" y="149"/>
                </a:moveTo>
                <a:lnTo>
                  <a:pt x="52" y="149"/>
                </a:lnTo>
                <a:lnTo>
                  <a:pt x="53" y="148"/>
                </a:lnTo>
                <a:lnTo>
                  <a:pt x="53" y="146"/>
                </a:lnTo>
                <a:lnTo>
                  <a:pt x="53" y="145"/>
                </a:lnTo>
                <a:lnTo>
                  <a:pt x="53" y="145"/>
                </a:lnTo>
                <a:lnTo>
                  <a:pt x="53" y="145"/>
                </a:lnTo>
                <a:lnTo>
                  <a:pt x="54" y="148"/>
                </a:lnTo>
                <a:lnTo>
                  <a:pt x="53" y="149"/>
                </a:lnTo>
                <a:lnTo>
                  <a:pt x="52" y="149"/>
                </a:lnTo>
                <a:lnTo>
                  <a:pt x="52" y="149"/>
                </a:lnTo>
                <a:close/>
                <a:moveTo>
                  <a:pt x="23" y="247"/>
                </a:moveTo>
                <a:lnTo>
                  <a:pt x="23" y="247"/>
                </a:lnTo>
                <a:lnTo>
                  <a:pt x="23" y="244"/>
                </a:lnTo>
                <a:lnTo>
                  <a:pt x="23" y="243"/>
                </a:lnTo>
                <a:lnTo>
                  <a:pt x="23" y="243"/>
                </a:lnTo>
                <a:lnTo>
                  <a:pt x="24" y="243"/>
                </a:lnTo>
                <a:lnTo>
                  <a:pt x="24" y="244"/>
                </a:lnTo>
                <a:lnTo>
                  <a:pt x="24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7"/>
                </a:lnTo>
                <a:lnTo>
                  <a:pt x="25" y="247"/>
                </a:lnTo>
                <a:lnTo>
                  <a:pt x="23" y="247"/>
                </a:lnTo>
                <a:lnTo>
                  <a:pt x="23" y="247"/>
                </a:lnTo>
                <a:close/>
                <a:moveTo>
                  <a:pt x="23" y="180"/>
                </a:moveTo>
                <a:lnTo>
                  <a:pt x="23" y="180"/>
                </a:lnTo>
                <a:lnTo>
                  <a:pt x="23" y="178"/>
                </a:lnTo>
                <a:lnTo>
                  <a:pt x="23" y="175"/>
                </a:lnTo>
                <a:lnTo>
                  <a:pt x="23" y="170"/>
                </a:lnTo>
                <a:lnTo>
                  <a:pt x="23" y="170"/>
                </a:lnTo>
                <a:lnTo>
                  <a:pt x="23" y="166"/>
                </a:lnTo>
                <a:lnTo>
                  <a:pt x="22" y="165"/>
                </a:lnTo>
                <a:lnTo>
                  <a:pt x="22" y="164"/>
                </a:lnTo>
                <a:lnTo>
                  <a:pt x="22" y="164"/>
                </a:lnTo>
                <a:lnTo>
                  <a:pt x="23" y="164"/>
                </a:lnTo>
                <a:lnTo>
                  <a:pt x="23" y="165"/>
                </a:lnTo>
                <a:lnTo>
                  <a:pt x="23" y="168"/>
                </a:lnTo>
                <a:lnTo>
                  <a:pt x="23" y="168"/>
                </a:lnTo>
                <a:lnTo>
                  <a:pt x="24" y="170"/>
                </a:lnTo>
                <a:lnTo>
                  <a:pt x="24" y="170"/>
                </a:lnTo>
                <a:lnTo>
                  <a:pt x="24" y="171"/>
                </a:lnTo>
                <a:lnTo>
                  <a:pt x="24" y="171"/>
                </a:lnTo>
                <a:lnTo>
                  <a:pt x="24" y="171"/>
                </a:lnTo>
                <a:lnTo>
                  <a:pt x="24" y="173"/>
                </a:lnTo>
                <a:lnTo>
                  <a:pt x="24" y="174"/>
                </a:lnTo>
                <a:lnTo>
                  <a:pt x="23" y="175"/>
                </a:lnTo>
                <a:lnTo>
                  <a:pt x="23" y="175"/>
                </a:lnTo>
                <a:lnTo>
                  <a:pt x="24" y="178"/>
                </a:lnTo>
                <a:lnTo>
                  <a:pt x="23" y="180"/>
                </a:lnTo>
                <a:lnTo>
                  <a:pt x="23" y="180"/>
                </a:lnTo>
                <a:close/>
                <a:moveTo>
                  <a:pt x="48" y="140"/>
                </a:moveTo>
                <a:lnTo>
                  <a:pt x="48" y="140"/>
                </a:lnTo>
                <a:lnTo>
                  <a:pt x="50" y="141"/>
                </a:lnTo>
                <a:lnTo>
                  <a:pt x="50" y="143"/>
                </a:lnTo>
                <a:lnTo>
                  <a:pt x="50" y="143"/>
                </a:lnTo>
                <a:lnTo>
                  <a:pt x="48" y="143"/>
                </a:lnTo>
                <a:lnTo>
                  <a:pt x="48" y="143"/>
                </a:lnTo>
                <a:lnTo>
                  <a:pt x="48" y="140"/>
                </a:lnTo>
                <a:lnTo>
                  <a:pt x="48" y="140"/>
                </a:lnTo>
                <a:close/>
                <a:moveTo>
                  <a:pt x="41" y="134"/>
                </a:moveTo>
                <a:lnTo>
                  <a:pt x="41" y="134"/>
                </a:lnTo>
                <a:lnTo>
                  <a:pt x="42" y="130"/>
                </a:lnTo>
                <a:lnTo>
                  <a:pt x="42" y="130"/>
                </a:lnTo>
                <a:lnTo>
                  <a:pt x="45" y="133"/>
                </a:lnTo>
                <a:lnTo>
                  <a:pt x="45" y="135"/>
                </a:lnTo>
                <a:lnTo>
                  <a:pt x="45" y="141"/>
                </a:lnTo>
                <a:lnTo>
                  <a:pt x="45" y="141"/>
                </a:lnTo>
                <a:lnTo>
                  <a:pt x="46" y="143"/>
                </a:lnTo>
                <a:lnTo>
                  <a:pt x="46" y="143"/>
                </a:lnTo>
                <a:lnTo>
                  <a:pt x="46" y="143"/>
                </a:lnTo>
                <a:lnTo>
                  <a:pt x="46" y="144"/>
                </a:lnTo>
                <a:lnTo>
                  <a:pt x="46" y="145"/>
                </a:lnTo>
                <a:lnTo>
                  <a:pt x="47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50"/>
                </a:lnTo>
                <a:lnTo>
                  <a:pt x="45" y="151"/>
                </a:lnTo>
                <a:lnTo>
                  <a:pt x="45" y="151"/>
                </a:lnTo>
                <a:lnTo>
                  <a:pt x="45" y="149"/>
                </a:lnTo>
                <a:lnTo>
                  <a:pt x="45" y="148"/>
                </a:lnTo>
                <a:lnTo>
                  <a:pt x="45" y="146"/>
                </a:lnTo>
                <a:lnTo>
                  <a:pt x="45" y="144"/>
                </a:lnTo>
                <a:lnTo>
                  <a:pt x="45" y="144"/>
                </a:lnTo>
                <a:lnTo>
                  <a:pt x="43" y="143"/>
                </a:lnTo>
                <a:lnTo>
                  <a:pt x="42" y="143"/>
                </a:lnTo>
                <a:lnTo>
                  <a:pt x="42" y="141"/>
                </a:lnTo>
                <a:lnTo>
                  <a:pt x="42" y="141"/>
                </a:lnTo>
                <a:lnTo>
                  <a:pt x="43" y="141"/>
                </a:lnTo>
                <a:lnTo>
                  <a:pt x="43" y="141"/>
                </a:lnTo>
                <a:lnTo>
                  <a:pt x="43" y="136"/>
                </a:lnTo>
                <a:lnTo>
                  <a:pt x="43" y="135"/>
                </a:lnTo>
                <a:lnTo>
                  <a:pt x="41" y="134"/>
                </a:lnTo>
                <a:lnTo>
                  <a:pt x="41" y="134"/>
                </a:lnTo>
                <a:close/>
                <a:moveTo>
                  <a:pt x="28" y="145"/>
                </a:moveTo>
                <a:lnTo>
                  <a:pt x="28" y="145"/>
                </a:lnTo>
                <a:lnTo>
                  <a:pt x="27" y="144"/>
                </a:lnTo>
                <a:lnTo>
                  <a:pt x="25" y="143"/>
                </a:lnTo>
                <a:lnTo>
                  <a:pt x="27" y="139"/>
                </a:lnTo>
                <a:lnTo>
                  <a:pt x="27" y="139"/>
                </a:lnTo>
                <a:lnTo>
                  <a:pt x="25" y="136"/>
                </a:lnTo>
                <a:lnTo>
                  <a:pt x="25" y="135"/>
                </a:lnTo>
                <a:lnTo>
                  <a:pt x="27" y="134"/>
                </a:lnTo>
                <a:lnTo>
                  <a:pt x="27" y="134"/>
                </a:lnTo>
                <a:lnTo>
                  <a:pt x="28" y="140"/>
                </a:lnTo>
                <a:lnTo>
                  <a:pt x="28" y="145"/>
                </a:lnTo>
                <a:lnTo>
                  <a:pt x="28" y="145"/>
                </a:lnTo>
                <a:close/>
                <a:moveTo>
                  <a:pt x="482" y="638"/>
                </a:moveTo>
                <a:lnTo>
                  <a:pt x="482" y="638"/>
                </a:lnTo>
                <a:lnTo>
                  <a:pt x="476" y="639"/>
                </a:lnTo>
                <a:lnTo>
                  <a:pt x="471" y="639"/>
                </a:lnTo>
                <a:lnTo>
                  <a:pt x="471" y="639"/>
                </a:lnTo>
                <a:lnTo>
                  <a:pt x="476" y="638"/>
                </a:lnTo>
                <a:lnTo>
                  <a:pt x="482" y="638"/>
                </a:lnTo>
                <a:lnTo>
                  <a:pt x="482" y="638"/>
                </a:lnTo>
                <a:close/>
                <a:moveTo>
                  <a:pt x="71" y="377"/>
                </a:moveTo>
                <a:lnTo>
                  <a:pt x="71" y="377"/>
                </a:lnTo>
                <a:lnTo>
                  <a:pt x="70" y="375"/>
                </a:lnTo>
                <a:lnTo>
                  <a:pt x="70" y="375"/>
                </a:lnTo>
                <a:lnTo>
                  <a:pt x="71" y="373"/>
                </a:lnTo>
                <a:lnTo>
                  <a:pt x="71" y="373"/>
                </a:lnTo>
                <a:lnTo>
                  <a:pt x="71" y="373"/>
                </a:lnTo>
                <a:lnTo>
                  <a:pt x="72" y="374"/>
                </a:lnTo>
                <a:lnTo>
                  <a:pt x="71" y="377"/>
                </a:lnTo>
                <a:lnTo>
                  <a:pt x="71" y="377"/>
                </a:lnTo>
                <a:close/>
                <a:moveTo>
                  <a:pt x="69" y="372"/>
                </a:moveTo>
                <a:lnTo>
                  <a:pt x="69" y="378"/>
                </a:lnTo>
                <a:lnTo>
                  <a:pt x="69" y="378"/>
                </a:lnTo>
                <a:lnTo>
                  <a:pt x="68" y="377"/>
                </a:lnTo>
                <a:lnTo>
                  <a:pt x="68" y="374"/>
                </a:lnTo>
                <a:lnTo>
                  <a:pt x="68" y="373"/>
                </a:lnTo>
                <a:lnTo>
                  <a:pt x="69" y="372"/>
                </a:lnTo>
                <a:lnTo>
                  <a:pt x="69" y="372"/>
                </a:lnTo>
                <a:close/>
                <a:moveTo>
                  <a:pt x="75" y="373"/>
                </a:moveTo>
                <a:lnTo>
                  <a:pt x="75" y="373"/>
                </a:lnTo>
                <a:lnTo>
                  <a:pt x="75" y="373"/>
                </a:lnTo>
                <a:lnTo>
                  <a:pt x="75" y="374"/>
                </a:lnTo>
                <a:lnTo>
                  <a:pt x="75" y="375"/>
                </a:lnTo>
                <a:lnTo>
                  <a:pt x="75" y="375"/>
                </a:lnTo>
                <a:lnTo>
                  <a:pt x="74" y="375"/>
                </a:lnTo>
                <a:lnTo>
                  <a:pt x="74" y="374"/>
                </a:lnTo>
                <a:lnTo>
                  <a:pt x="75" y="373"/>
                </a:lnTo>
                <a:lnTo>
                  <a:pt x="75" y="373"/>
                </a:lnTo>
                <a:close/>
                <a:moveTo>
                  <a:pt x="68" y="409"/>
                </a:moveTo>
                <a:lnTo>
                  <a:pt x="68" y="409"/>
                </a:lnTo>
                <a:lnTo>
                  <a:pt x="68" y="410"/>
                </a:lnTo>
                <a:lnTo>
                  <a:pt x="68" y="410"/>
                </a:lnTo>
                <a:lnTo>
                  <a:pt x="68" y="413"/>
                </a:lnTo>
                <a:lnTo>
                  <a:pt x="68" y="413"/>
                </a:lnTo>
                <a:lnTo>
                  <a:pt x="66" y="413"/>
                </a:lnTo>
                <a:lnTo>
                  <a:pt x="66" y="412"/>
                </a:lnTo>
                <a:lnTo>
                  <a:pt x="68" y="409"/>
                </a:lnTo>
                <a:lnTo>
                  <a:pt x="68" y="409"/>
                </a:lnTo>
                <a:close/>
                <a:moveTo>
                  <a:pt x="80" y="372"/>
                </a:moveTo>
                <a:lnTo>
                  <a:pt x="80" y="372"/>
                </a:lnTo>
                <a:lnTo>
                  <a:pt x="80" y="367"/>
                </a:lnTo>
                <a:lnTo>
                  <a:pt x="80" y="362"/>
                </a:lnTo>
                <a:lnTo>
                  <a:pt x="80" y="362"/>
                </a:lnTo>
                <a:lnTo>
                  <a:pt x="81" y="362"/>
                </a:lnTo>
                <a:lnTo>
                  <a:pt x="81" y="362"/>
                </a:lnTo>
                <a:lnTo>
                  <a:pt x="81" y="360"/>
                </a:lnTo>
                <a:lnTo>
                  <a:pt x="82" y="360"/>
                </a:lnTo>
                <a:lnTo>
                  <a:pt x="82" y="360"/>
                </a:lnTo>
                <a:lnTo>
                  <a:pt x="82" y="363"/>
                </a:lnTo>
                <a:lnTo>
                  <a:pt x="81" y="365"/>
                </a:lnTo>
                <a:lnTo>
                  <a:pt x="81" y="365"/>
                </a:lnTo>
                <a:lnTo>
                  <a:pt x="80" y="365"/>
                </a:lnTo>
                <a:lnTo>
                  <a:pt x="80" y="365"/>
                </a:lnTo>
                <a:lnTo>
                  <a:pt x="80" y="369"/>
                </a:lnTo>
                <a:lnTo>
                  <a:pt x="80" y="369"/>
                </a:lnTo>
                <a:lnTo>
                  <a:pt x="81" y="369"/>
                </a:lnTo>
                <a:lnTo>
                  <a:pt x="82" y="369"/>
                </a:lnTo>
                <a:lnTo>
                  <a:pt x="82" y="369"/>
                </a:lnTo>
                <a:lnTo>
                  <a:pt x="82" y="370"/>
                </a:lnTo>
                <a:lnTo>
                  <a:pt x="82" y="372"/>
                </a:lnTo>
                <a:lnTo>
                  <a:pt x="81" y="374"/>
                </a:lnTo>
                <a:lnTo>
                  <a:pt x="81" y="374"/>
                </a:lnTo>
                <a:lnTo>
                  <a:pt x="82" y="375"/>
                </a:lnTo>
                <a:lnTo>
                  <a:pt x="82" y="374"/>
                </a:lnTo>
                <a:lnTo>
                  <a:pt x="82" y="374"/>
                </a:lnTo>
                <a:lnTo>
                  <a:pt x="82" y="375"/>
                </a:lnTo>
                <a:lnTo>
                  <a:pt x="82" y="375"/>
                </a:lnTo>
                <a:lnTo>
                  <a:pt x="81" y="377"/>
                </a:lnTo>
                <a:lnTo>
                  <a:pt x="81" y="377"/>
                </a:lnTo>
                <a:lnTo>
                  <a:pt x="81" y="377"/>
                </a:lnTo>
                <a:lnTo>
                  <a:pt x="80" y="375"/>
                </a:lnTo>
                <a:lnTo>
                  <a:pt x="80" y="375"/>
                </a:lnTo>
                <a:lnTo>
                  <a:pt x="79" y="375"/>
                </a:lnTo>
                <a:lnTo>
                  <a:pt x="79" y="375"/>
                </a:lnTo>
                <a:lnTo>
                  <a:pt x="79" y="374"/>
                </a:lnTo>
                <a:lnTo>
                  <a:pt x="79" y="373"/>
                </a:lnTo>
                <a:lnTo>
                  <a:pt x="80" y="373"/>
                </a:lnTo>
                <a:lnTo>
                  <a:pt x="81" y="373"/>
                </a:lnTo>
                <a:lnTo>
                  <a:pt x="81" y="373"/>
                </a:lnTo>
                <a:lnTo>
                  <a:pt x="81" y="372"/>
                </a:lnTo>
                <a:lnTo>
                  <a:pt x="81" y="372"/>
                </a:lnTo>
                <a:lnTo>
                  <a:pt x="80" y="372"/>
                </a:lnTo>
                <a:lnTo>
                  <a:pt x="80" y="372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9" y="360"/>
                </a:lnTo>
                <a:lnTo>
                  <a:pt x="69" y="362"/>
                </a:lnTo>
                <a:lnTo>
                  <a:pt x="69" y="367"/>
                </a:lnTo>
                <a:lnTo>
                  <a:pt x="69" y="367"/>
                </a:lnTo>
                <a:lnTo>
                  <a:pt x="68" y="365"/>
                </a:lnTo>
                <a:lnTo>
                  <a:pt x="68" y="363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75" y="419"/>
                </a:moveTo>
                <a:lnTo>
                  <a:pt x="75" y="419"/>
                </a:lnTo>
                <a:lnTo>
                  <a:pt x="74" y="419"/>
                </a:lnTo>
                <a:lnTo>
                  <a:pt x="72" y="420"/>
                </a:lnTo>
                <a:lnTo>
                  <a:pt x="72" y="420"/>
                </a:lnTo>
                <a:lnTo>
                  <a:pt x="75" y="422"/>
                </a:lnTo>
                <a:lnTo>
                  <a:pt x="75" y="422"/>
                </a:lnTo>
                <a:lnTo>
                  <a:pt x="74" y="424"/>
                </a:lnTo>
                <a:lnTo>
                  <a:pt x="74" y="427"/>
                </a:lnTo>
                <a:lnTo>
                  <a:pt x="74" y="427"/>
                </a:lnTo>
                <a:lnTo>
                  <a:pt x="72" y="425"/>
                </a:lnTo>
                <a:lnTo>
                  <a:pt x="71" y="424"/>
                </a:lnTo>
                <a:lnTo>
                  <a:pt x="71" y="424"/>
                </a:lnTo>
                <a:lnTo>
                  <a:pt x="71" y="423"/>
                </a:lnTo>
                <a:lnTo>
                  <a:pt x="72" y="423"/>
                </a:lnTo>
                <a:lnTo>
                  <a:pt x="74" y="424"/>
                </a:lnTo>
                <a:lnTo>
                  <a:pt x="74" y="424"/>
                </a:lnTo>
                <a:lnTo>
                  <a:pt x="72" y="422"/>
                </a:lnTo>
                <a:lnTo>
                  <a:pt x="71" y="420"/>
                </a:lnTo>
                <a:lnTo>
                  <a:pt x="71" y="419"/>
                </a:lnTo>
                <a:lnTo>
                  <a:pt x="71" y="419"/>
                </a:lnTo>
                <a:lnTo>
                  <a:pt x="74" y="419"/>
                </a:lnTo>
                <a:lnTo>
                  <a:pt x="74" y="418"/>
                </a:lnTo>
                <a:lnTo>
                  <a:pt x="74" y="415"/>
                </a:lnTo>
                <a:lnTo>
                  <a:pt x="74" y="415"/>
                </a:lnTo>
                <a:lnTo>
                  <a:pt x="75" y="415"/>
                </a:lnTo>
                <a:lnTo>
                  <a:pt x="76" y="417"/>
                </a:lnTo>
                <a:lnTo>
                  <a:pt x="76" y="420"/>
                </a:lnTo>
                <a:lnTo>
                  <a:pt x="76" y="420"/>
                </a:lnTo>
                <a:lnTo>
                  <a:pt x="75" y="420"/>
                </a:lnTo>
                <a:lnTo>
                  <a:pt x="75" y="419"/>
                </a:lnTo>
                <a:lnTo>
                  <a:pt x="75" y="419"/>
                </a:lnTo>
                <a:close/>
                <a:moveTo>
                  <a:pt x="76" y="362"/>
                </a:moveTo>
                <a:lnTo>
                  <a:pt x="76" y="362"/>
                </a:lnTo>
                <a:lnTo>
                  <a:pt x="76" y="360"/>
                </a:lnTo>
                <a:lnTo>
                  <a:pt x="76" y="359"/>
                </a:lnTo>
                <a:lnTo>
                  <a:pt x="76" y="355"/>
                </a:lnTo>
                <a:lnTo>
                  <a:pt x="76" y="355"/>
                </a:lnTo>
                <a:lnTo>
                  <a:pt x="77" y="357"/>
                </a:lnTo>
                <a:lnTo>
                  <a:pt x="77" y="358"/>
                </a:lnTo>
                <a:lnTo>
                  <a:pt x="76" y="362"/>
                </a:lnTo>
                <a:lnTo>
                  <a:pt x="76" y="362"/>
                </a:lnTo>
                <a:close/>
                <a:moveTo>
                  <a:pt x="85" y="368"/>
                </a:moveTo>
                <a:lnTo>
                  <a:pt x="85" y="368"/>
                </a:lnTo>
                <a:lnTo>
                  <a:pt x="85" y="368"/>
                </a:lnTo>
                <a:lnTo>
                  <a:pt x="85" y="369"/>
                </a:lnTo>
                <a:lnTo>
                  <a:pt x="85" y="370"/>
                </a:lnTo>
                <a:lnTo>
                  <a:pt x="85" y="370"/>
                </a:lnTo>
                <a:lnTo>
                  <a:pt x="83" y="370"/>
                </a:lnTo>
                <a:lnTo>
                  <a:pt x="83" y="369"/>
                </a:lnTo>
                <a:lnTo>
                  <a:pt x="85" y="368"/>
                </a:lnTo>
                <a:lnTo>
                  <a:pt x="85" y="368"/>
                </a:lnTo>
                <a:close/>
                <a:moveTo>
                  <a:pt x="76" y="430"/>
                </a:moveTo>
                <a:lnTo>
                  <a:pt x="76" y="430"/>
                </a:lnTo>
                <a:lnTo>
                  <a:pt x="77" y="432"/>
                </a:lnTo>
                <a:lnTo>
                  <a:pt x="77" y="434"/>
                </a:lnTo>
                <a:lnTo>
                  <a:pt x="77" y="434"/>
                </a:lnTo>
                <a:lnTo>
                  <a:pt x="77" y="434"/>
                </a:lnTo>
                <a:lnTo>
                  <a:pt x="76" y="433"/>
                </a:lnTo>
                <a:lnTo>
                  <a:pt x="76" y="430"/>
                </a:lnTo>
                <a:lnTo>
                  <a:pt x="76" y="430"/>
                </a:lnTo>
                <a:close/>
                <a:moveTo>
                  <a:pt x="75" y="447"/>
                </a:moveTo>
                <a:lnTo>
                  <a:pt x="75" y="447"/>
                </a:lnTo>
                <a:lnTo>
                  <a:pt x="76" y="445"/>
                </a:lnTo>
                <a:lnTo>
                  <a:pt x="76" y="445"/>
                </a:lnTo>
                <a:lnTo>
                  <a:pt x="77" y="447"/>
                </a:lnTo>
                <a:lnTo>
                  <a:pt x="77" y="449"/>
                </a:lnTo>
                <a:lnTo>
                  <a:pt x="77" y="449"/>
                </a:lnTo>
                <a:lnTo>
                  <a:pt x="76" y="448"/>
                </a:lnTo>
                <a:lnTo>
                  <a:pt x="75" y="447"/>
                </a:lnTo>
                <a:lnTo>
                  <a:pt x="75" y="447"/>
                </a:lnTo>
                <a:close/>
                <a:moveTo>
                  <a:pt x="68" y="357"/>
                </a:moveTo>
                <a:lnTo>
                  <a:pt x="68" y="357"/>
                </a:lnTo>
                <a:lnTo>
                  <a:pt x="69" y="338"/>
                </a:lnTo>
                <a:lnTo>
                  <a:pt x="69" y="338"/>
                </a:lnTo>
                <a:lnTo>
                  <a:pt x="69" y="338"/>
                </a:lnTo>
                <a:lnTo>
                  <a:pt x="69" y="339"/>
                </a:lnTo>
                <a:lnTo>
                  <a:pt x="69" y="342"/>
                </a:lnTo>
                <a:lnTo>
                  <a:pt x="69" y="342"/>
                </a:lnTo>
                <a:lnTo>
                  <a:pt x="69" y="358"/>
                </a:lnTo>
                <a:lnTo>
                  <a:pt x="69" y="358"/>
                </a:lnTo>
                <a:lnTo>
                  <a:pt x="68" y="358"/>
                </a:lnTo>
                <a:lnTo>
                  <a:pt x="68" y="357"/>
                </a:lnTo>
                <a:lnTo>
                  <a:pt x="68" y="357"/>
                </a:lnTo>
                <a:close/>
                <a:moveTo>
                  <a:pt x="76" y="472"/>
                </a:moveTo>
                <a:lnTo>
                  <a:pt x="76" y="472"/>
                </a:lnTo>
                <a:lnTo>
                  <a:pt x="76" y="473"/>
                </a:lnTo>
                <a:lnTo>
                  <a:pt x="76" y="474"/>
                </a:lnTo>
                <a:lnTo>
                  <a:pt x="74" y="474"/>
                </a:lnTo>
                <a:lnTo>
                  <a:pt x="74" y="474"/>
                </a:lnTo>
                <a:lnTo>
                  <a:pt x="74" y="473"/>
                </a:lnTo>
                <a:lnTo>
                  <a:pt x="75" y="473"/>
                </a:lnTo>
                <a:lnTo>
                  <a:pt x="76" y="472"/>
                </a:lnTo>
                <a:lnTo>
                  <a:pt x="76" y="472"/>
                </a:lnTo>
                <a:close/>
                <a:moveTo>
                  <a:pt x="83" y="499"/>
                </a:moveTo>
                <a:lnTo>
                  <a:pt x="83" y="499"/>
                </a:lnTo>
                <a:lnTo>
                  <a:pt x="83" y="501"/>
                </a:lnTo>
                <a:lnTo>
                  <a:pt x="81" y="502"/>
                </a:lnTo>
                <a:lnTo>
                  <a:pt x="81" y="502"/>
                </a:lnTo>
                <a:lnTo>
                  <a:pt x="82" y="499"/>
                </a:lnTo>
                <a:lnTo>
                  <a:pt x="83" y="499"/>
                </a:lnTo>
                <a:lnTo>
                  <a:pt x="83" y="499"/>
                </a:lnTo>
                <a:close/>
                <a:moveTo>
                  <a:pt x="83" y="476"/>
                </a:moveTo>
                <a:lnTo>
                  <a:pt x="83" y="476"/>
                </a:lnTo>
                <a:lnTo>
                  <a:pt x="83" y="482"/>
                </a:lnTo>
                <a:lnTo>
                  <a:pt x="82" y="488"/>
                </a:lnTo>
                <a:lnTo>
                  <a:pt x="82" y="488"/>
                </a:lnTo>
                <a:lnTo>
                  <a:pt x="82" y="489"/>
                </a:lnTo>
                <a:lnTo>
                  <a:pt x="83" y="489"/>
                </a:lnTo>
                <a:lnTo>
                  <a:pt x="83" y="491"/>
                </a:lnTo>
                <a:lnTo>
                  <a:pt x="83" y="492"/>
                </a:lnTo>
                <a:lnTo>
                  <a:pt x="83" y="492"/>
                </a:lnTo>
                <a:lnTo>
                  <a:pt x="82" y="491"/>
                </a:lnTo>
                <a:lnTo>
                  <a:pt x="82" y="491"/>
                </a:lnTo>
                <a:lnTo>
                  <a:pt x="82" y="494"/>
                </a:lnTo>
                <a:lnTo>
                  <a:pt x="83" y="497"/>
                </a:lnTo>
                <a:lnTo>
                  <a:pt x="83" y="497"/>
                </a:lnTo>
                <a:lnTo>
                  <a:pt x="81" y="497"/>
                </a:lnTo>
                <a:lnTo>
                  <a:pt x="81" y="498"/>
                </a:lnTo>
                <a:lnTo>
                  <a:pt x="80" y="501"/>
                </a:lnTo>
                <a:lnTo>
                  <a:pt x="80" y="501"/>
                </a:lnTo>
                <a:lnTo>
                  <a:pt x="79" y="499"/>
                </a:lnTo>
                <a:lnTo>
                  <a:pt x="79" y="497"/>
                </a:lnTo>
                <a:lnTo>
                  <a:pt x="81" y="494"/>
                </a:lnTo>
                <a:lnTo>
                  <a:pt x="81" y="494"/>
                </a:lnTo>
                <a:lnTo>
                  <a:pt x="79" y="492"/>
                </a:lnTo>
                <a:lnTo>
                  <a:pt x="77" y="491"/>
                </a:lnTo>
                <a:lnTo>
                  <a:pt x="77" y="489"/>
                </a:lnTo>
                <a:lnTo>
                  <a:pt x="77" y="489"/>
                </a:lnTo>
                <a:lnTo>
                  <a:pt x="79" y="489"/>
                </a:lnTo>
                <a:lnTo>
                  <a:pt x="79" y="491"/>
                </a:lnTo>
                <a:lnTo>
                  <a:pt x="79" y="491"/>
                </a:lnTo>
                <a:lnTo>
                  <a:pt x="80" y="492"/>
                </a:lnTo>
                <a:lnTo>
                  <a:pt x="80" y="492"/>
                </a:lnTo>
                <a:lnTo>
                  <a:pt x="80" y="491"/>
                </a:lnTo>
                <a:lnTo>
                  <a:pt x="80" y="491"/>
                </a:lnTo>
                <a:lnTo>
                  <a:pt x="79" y="489"/>
                </a:lnTo>
                <a:lnTo>
                  <a:pt x="79" y="489"/>
                </a:lnTo>
                <a:lnTo>
                  <a:pt x="79" y="487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0" y="486"/>
                </a:lnTo>
                <a:lnTo>
                  <a:pt x="79" y="483"/>
                </a:lnTo>
                <a:lnTo>
                  <a:pt x="79" y="483"/>
                </a:lnTo>
                <a:lnTo>
                  <a:pt x="79" y="482"/>
                </a:lnTo>
                <a:lnTo>
                  <a:pt x="80" y="482"/>
                </a:lnTo>
                <a:lnTo>
                  <a:pt x="80" y="482"/>
                </a:lnTo>
                <a:lnTo>
                  <a:pt x="79" y="481"/>
                </a:lnTo>
                <a:lnTo>
                  <a:pt x="80" y="479"/>
                </a:lnTo>
                <a:lnTo>
                  <a:pt x="80" y="479"/>
                </a:lnTo>
                <a:lnTo>
                  <a:pt x="80" y="478"/>
                </a:lnTo>
                <a:lnTo>
                  <a:pt x="80" y="478"/>
                </a:lnTo>
                <a:lnTo>
                  <a:pt x="82" y="478"/>
                </a:lnTo>
                <a:lnTo>
                  <a:pt x="82" y="477"/>
                </a:lnTo>
                <a:lnTo>
                  <a:pt x="83" y="476"/>
                </a:lnTo>
                <a:lnTo>
                  <a:pt x="83" y="476"/>
                </a:lnTo>
                <a:close/>
                <a:moveTo>
                  <a:pt x="81" y="478"/>
                </a:moveTo>
                <a:lnTo>
                  <a:pt x="81" y="478"/>
                </a:lnTo>
                <a:lnTo>
                  <a:pt x="81" y="481"/>
                </a:lnTo>
                <a:lnTo>
                  <a:pt x="80" y="482"/>
                </a:lnTo>
                <a:lnTo>
                  <a:pt x="81" y="483"/>
                </a:lnTo>
                <a:lnTo>
                  <a:pt x="82" y="483"/>
                </a:lnTo>
                <a:lnTo>
                  <a:pt x="82" y="483"/>
                </a:lnTo>
                <a:lnTo>
                  <a:pt x="82" y="479"/>
                </a:lnTo>
                <a:lnTo>
                  <a:pt x="82" y="479"/>
                </a:lnTo>
                <a:lnTo>
                  <a:pt x="81" y="478"/>
                </a:lnTo>
                <a:lnTo>
                  <a:pt x="81" y="478"/>
                </a:lnTo>
                <a:close/>
                <a:moveTo>
                  <a:pt x="68" y="428"/>
                </a:moveTo>
                <a:lnTo>
                  <a:pt x="68" y="428"/>
                </a:lnTo>
                <a:lnTo>
                  <a:pt x="66" y="427"/>
                </a:lnTo>
                <a:lnTo>
                  <a:pt x="66" y="427"/>
                </a:lnTo>
                <a:lnTo>
                  <a:pt x="66" y="424"/>
                </a:lnTo>
                <a:lnTo>
                  <a:pt x="66" y="424"/>
                </a:lnTo>
                <a:lnTo>
                  <a:pt x="68" y="424"/>
                </a:lnTo>
                <a:lnTo>
                  <a:pt x="68" y="425"/>
                </a:lnTo>
                <a:lnTo>
                  <a:pt x="68" y="428"/>
                </a:lnTo>
                <a:lnTo>
                  <a:pt x="68" y="428"/>
                </a:lnTo>
                <a:close/>
                <a:moveTo>
                  <a:pt x="70" y="429"/>
                </a:moveTo>
                <a:lnTo>
                  <a:pt x="70" y="429"/>
                </a:lnTo>
                <a:lnTo>
                  <a:pt x="70" y="428"/>
                </a:lnTo>
                <a:lnTo>
                  <a:pt x="70" y="425"/>
                </a:lnTo>
                <a:lnTo>
                  <a:pt x="70" y="422"/>
                </a:lnTo>
                <a:lnTo>
                  <a:pt x="70" y="422"/>
                </a:lnTo>
                <a:lnTo>
                  <a:pt x="70" y="423"/>
                </a:lnTo>
                <a:lnTo>
                  <a:pt x="70" y="425"/>
                </a:lnTo>
                <a:lnTo>
                  <a:pt x="70" y="429"/>
                </a:lnTo>
                <a:lnTo>
                  <a:pt x="70" y="429"/>
                </a:lnTo>
                <a:close/>
                <a:moveTo>
                  <a:pt x="66" y="511"/>
                </a:moveTo>
                <a:lnTo>
                  <a:pt x="66" y="511"/>
                </a:lnTo>
                <a:lnTo>
                  <a:pt x="66" y="512"/>
                </a:lnTo>
                <a:lnTo>
                  <a:pt x="66" y="513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4"/>
                </a:lnTo>
                <a:lnTo>
                  <a:pt x="66" y="511"/>
                </a:lnTo>
                <a:lnTo>
                  <a:pt x="66" y="511"/>
                </a:lnTo>
                <a:close/>
                <a:moveTo>
                  <a:pt x="66" y="491"/>
                </a:moveTo>
                <a:lnTo>
                  <a:pt x="66" y="491"/>
                </a:lnTo>
                <a:lnTo>
                  <a:pt x="68" y="494"/>
                </a:lnTo>
                <a:lnTo>
                  <a:pt x="66" y="499"/>
                </a:lnTo>
                <a:lnTo>
                  <a:pt x="66" y="499"/>
                </a:lnTo>
                <a:lnTo>
                  <a:pt x="66" y="506"/>
                </a:lnTo>
                <a:lnTo>
                  <a:pt x="66" y="508"/>
                </a:lnTo>
                <a:lnTo>
                  <a:pt x="66" y="506"/>
                </a:lnTo>
                <a:lnTo>
                  <a:pt x="66" y="506"/>
                </a:lnTo>
                <a:lnTo>
                  <a:pt x="66" y="491"/>
                </a:lnTo>
                <a:lnTo>
                  <a:pt x="66" y="491"/>
                </a:lnTo>
                <a:close/>
                <a:moveTo>
                  <a:pt x="83" y="676"/>
                </a:moveTo>
                <a:lnTo>
                  <a:pt x="83" y="676"/>
                </a:lnTo>
                <a:lnTo>
                  <a:pt x="83" y="676"/>
                </a:lnTo>
                <a:lnTo>
                  <a:pt x="83" y="677"/>
                </a:lnTo>
                <a:lnTo>
                  <a:pt x="81" y="676"/>
                </a:lnTo>
                <a:lnTo>
                  <a:pt x="76" y="674"/>
                </a:lnTo>
                <a:lnTo>
                  <a:pt x="76" y="674"/>
                </a:lnTo>
                <a:lnTo>
                  <a:pt x="79" y="674"/>
                </a:lnTo>
                <a:lnTo>
                  <a:pt x="80" y="674"/>
                </a:lnTo>
                <a:lnTo>
                  <a:pt x="81" y="676"/>
                </a:lnTo>
                <a:lnTo>
                  <a:pt x="81" y="676"/>
                </a:lnTo>
                <a:lnTo>
                  <a:pt x="82" y="676"/>
                </a:lnTo>
                <a:lnTo>
                  <a:pt x="83" y="676"/>
                </a:lnTo>
                <a:lnTo>
                  <a:pt x="83" y="676"/>
                </a:lnTo>
                <a:close/>
                <a:moveTo>
                  <a:pt x="93" y="679"/>
                </a:moveTo>
                <a:lnTo>
                  <a:pt x="93" y="679"/>
                </a:lnTo>
                <a:lnTo>
                  <a:pt x="85" y="677"/>
                </a:lnTo>
                <a:lnTo>
                  <a:pt x="85" y="677"/>
                </a:lnTo>
                <a:lnTo>
                  <a:pt x="89" y="677"/>
                </a:lnTo>
                <a:lnTo>
                  <a:pt x="92" y="677"/>
                </a:lnTo>
                <a:lnTo>
                  <a:pt x="93" y="679"/>
                </a:lnTo>
                <a:lnTo>
                  <a:pt x="93" y="679"/>
                </a:lnTo>
                <a:close/>
                <a:moveTo>
                  <a:pt x="97" y="684"/>
                </a:moveTo>
                <a:lnTo>
                  <a:pt x="97" y="684"/>
                </a:lnTo>
                <a:lnTo>
                  <a:pt x="98" y="684"/>
                </a:lnTo>
                <a:lnTo>
                  <a:pt x="98" y="686"/>
                </a:lnTo>
                <a:lnTo>
                  <a:pt x="97" y="687"/>
                </a:lnTo>
                <a:lnTo>
                  <a:pt x="97" y="687"/>
                </a:lnTo>
                <a:lnTo>
                  <a:pt x="95" y="686"/>
                </a:lnTo>
                <a:lnTo>
                  <a:pt x="93" y="684"/>
                </a:lnTo>
                <a:lnTo>
                  <a:pt x="93" y="684"/>
                </a:lnTo>
                <a:lnTo>
                  <a:pt x="94" y="684"/>
                </a:lnTo>
                <a:lnTo>
                  <a:pt x="95" y="684"/>
                </a:lnTo>
                <a:lnTo>
                  <a:pt x="97" y="684"/>
                </a:lnTo>
                <a:lnTo>
                  <a:pt x="97" y="684"/>
                </a:lnTo>
                <a:lnTo>
                  <a:pt x="97" y="684"/>
                </a:lnTo>
                <a:close/>
                <a:moveTo>
                  <a:pt x="69" y="334"/>
                </a:moveTo>
                <a:lnTo>
                  <a:pt x="69" y="334"/>
                </a:lnTo>
                <a:lnTo>
                  <a:pt x="69" y="329"/>
                </a:lnTo>
                <a:lnTo>
                  <a:pt x="69" y="324"/>
                </a:lnTo>
                <a:lnTo>
                  <a:pt x="69" y="324"/>
                </a:lnTo>
                <a:lnTo>
                  <a:pt x="70" y="327"/>
                </a:lnTo>
                <a:lnTo>
                  <a:pt x="70" y="329"/>
                </a:lnTo>
                <a:lnTo>
                  <a:pt x="69" y="334"/>
                </a:lnTo>
                <a:lnTo>
                  <a:pt x="69" y="334"/>
                </a:lnTo>
                <a:close/>
                <a:moveTo>
                  <a:pt x="77" y="501"/>
                </a:moveTo>
                <a:lnTo>
                  <a:pt x="77" y="501"/>
                </a:lnTo>
                <a:lnTo>
                  <a:pt x="81" y="502"/>
                </a:lnTo>
                <a:lnTo>
                  <a:pt x="82" y="504"/>
                </a:lnTo>
                <a:lnTo>
                  <a:pt x="82" y="507"/>
                </a:lnTo>
                <a:lnTo>
                  <a:pt x="81" y="511"/>
                </a:lnTo>
                <a:lnTo>
                  <a:pt x="81" y="511"/>
                </a:lnTo>
                <a:lnTo>
                  <a:pt x="81" y="511"/>
                </a:lnTo>
                <a:lnTo>
                  <a:pt x="82" y="509"/>
                </a:lnTo>
                <a:lnTo>
                  <a:pt x="82" y="509"/>
                </a:lnTo>
                <a:lnTo>
                  <a:pt x="82" y="511"/>
                </a:lnTo>
                <a:lnTo>
                  <a:pt x="82" y="512"/>
                </a:lnTo>
                <a:lnTo>
                  <a:pt x="81" y="514"/>
                </a:lnTo>
                <a:lnTo>
                  <a:pt x="81" y="514"/>
                </a:lnTo>
                <a:lnTo>
                  <a:pt x="81" y="516"/>
                </a:lnTo>
                <a:lnTo>
                  <a:pt x="81" y="514"/>
                </a:lnTo>
                <a:lnTo>
                  <a:pt x="81" y="514"/>
                </a:lnTo>
                <a:lnTo>
                  <a:pt x="81" y="518"/>
                </a:lnTo>
                <a:lnTo>
                  <a:pt x="81" y="522"/>
                </a:lnTo>
                <a:lnTo>
                  <a:pt x="81" y="522"/>
                </a:lnTo>
                <a:lnTo>
                  <a:pt x="81" y="523"/>
                </a:lnTo>
                <a:lnTo>
                  <a:pt x="81" y="524"/>
                </a:lnTo>
                <a:lnTo>
                  <a:pt x="82" y="524"/>
                </a:lnTo>
                <a:lnTo>
                  <a:pt x="82" y="524"/>
                </a:lnTo>
                <a:lnTo>
                  <a:pt x="82" y="527"/>
                </a:lnTo>
                <a:lnTo>
                  <a:pt x="82" y="528"/>
                </a:lnTo>
                <a:lnTo>
                  <a:pt x="82" y="533"/>
                </a:lnTo>
                <a:lnTo>
                  <a:pt x="82" y="533"/>
                </a:lnTo>
                <a:lnTo>
                  <a:pt x="80" y="536"/>
                </a:lnTo>
                <a:lnTo>
                  <a:pt x="80" y="536"/>
                </a:lnTo>
                <a:lnTo>
                  <a:pt x="79" y="538"/>
                </a:lnTo>
                <a:lnTo>
                  <a:pt x="79" y="538"/>
                </a:lnTo>
                <a:lnTo>
                  <a:pt x="80" y="538"/>
                </a:lnTo>
                <a:lnTo>
                  <a:pt x="80" y="537"/>
                </a:lnTo>
                <a:lnTo>
                  <a:pt x="81" y="536"/>
                </a:lnTo>
                <a:lnTo>
                  <a:pt x="82" y="537"/>
                </a:lnTo>
                <a:lnTo>
                  <a:pt x="82" y="537"/>
                </a:lnTo>
                <a:lnTo>
                  <a:pt x="82" y="538"/>
                </a:lnTo>
                <a:lnTo>
                  <a:pt x="81" y="538"/>
                </a:lnTo>
                <a:lnTo>
                  <a:pt x="81" y="538"/>
                </a:lnTo>
                <a:lnTo>
                  <a:pt x="81" y="546"/>
                </a:lnTo>
                <a:lnTo>
                  <a:pt x="81" y="552"/>
                </a:lnTo>
                <a:lnTo>
                  <a:pt x="81" y="552"/>
                </a:lnTo>
                <a:lnTo>
                  <a:pt x="80" y="554"/>
                </a:lnTo>
                <a:lnTo>
                  <a:pt x="79" y="554"/>
                </a:lnTo>
                <a:lnTo>
                  <a:pt x="79" y="554"/>
                </a:lnTo>
                <a:lnTo>
                  <a:pt x="80" y="556"/>
                </a:lnTo>
                <a:lnTo>
                  <a:pt x="80" y="557"/>
                </a:lnTo>
                <a:lnTo>
                  <a:pt x="79" y="562"/>
                </a:lnTo>
                <a:lnTo>
                  <a:pt x="79" y="562"/>
                </a:lnTo>
                <a:lnTo>
                  <a:pt x="80" y="563"/>
                </a:lnTo>
                <a:lnTo>
                  <a:pt x="80" y="564"/>
                </a:lnTo>
                <a:lnTo>
                  <a:pt x="80" y="567"/>
                </a:lnTo>
                <a:lnTo>
                  <a:pt x="80" y="567"/>
                </a:lnTo>
                <a:lnTo>
                  <a:pt x="80" y="566"/>
                </a:lnTo>
                <a:lnTo>
                  <a:pt x="80" y="564"/>
                </a:lnTo>
                <a:lnTo>
                  <a:pt x="80" y="564"/>
                </a:lnTo>
                <a:lnTo>
                  <a:pt x="79" y="566"/>
                </a:lnTo>
                <a:lnTo>
                  <a:pt x="79" y="567"/>
                </a:lnTo>
                <a:lnTo>
                  <a:pt x="79" y="569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80" y="571"/>
                </a:lnTo>
                <a:lnTo>
                  <a:pt x="79" y="571"/>
                </a:lnTo>
                <a:lnTo>
                  <a:pt x="77" y="572"/>
                </a:lnTo>
                <a:lnTo>
                  <a:pt x="77" y="572"/>
                </a:lnTo>
                <a:lnTo>
                  <a:pt x="77" y="574"/>
                </a:lnTo>
                <a:lnTo>
                  <a:pt x="77" y="574"/>
                </a:lnTo>
                <a:lnTo>
                  <a:pt x="77" y="578"/>
                </a:lnTo>
                <a:lnTo>
                  <a:pt x="77" y="578"/>
                </a:lnTo>
                <a:lnTo>
                  <a:pt x="76" y="579"/>
                </a:lnTo>
                <a:lnTo>
                  <a:pt x="76" y="579"/>
                </a:lnTo>
                <a:lnTo>
                  <a:pt x="77" y="582"/>
                </a:lnTo>
                <a:lnTo>
                  <a:pt x="77" y="582"/>
                </a:lnTo>
                <a:lnTo>
                  <a:pt x="77" y="582"/>
                </a:lnTo>
                <a:lnTo>
                  <a:pt x="76" y="583"/>
                </a:lnTo>
                <a:lnTo>
                  <a:pt x="76" y="583"/>
                </a:lnTo>
                <a:lnTo>
                  <a:pt x="77" y="584"/>
                </a:lnTo>
                <a:lnTo>
                  <a:pt x="77" y="584"/>
                </a:lnTo>
                <a:lnTo>
                  <a:pt x="76" y="587"/>
                </a:lnTo>
                <a:lnTo>
                  <a:pt x="76" y="589"/>
                </a:lnTo>
                <a:lnTo>
                  <a:pt x="76" y="589"/>
                </a:lnTo>
                <a:lnTo>
                  <a:pt x="77" y="588"/>
                </a:lnTo>
                <a:lnTo>
                  <a:pt x="77" y="588"/>
                </a:lnTo>
                <a:lnTo>
                  <a:pt x="76" y="592"/>
                </a:lnTo>
                <a:lnTo>
                  <a:pt x="76" y="594"/>
                </a:lnTo>
                <a:lnTo>
                  <a:pt x="76" y="594"/>
                </a:lnTo>
                <a:lnTo>
                  <a:pt x="76" y="598"/>
                </a:lnTo>
                <a:lnTo>
                  <a:pt x="76" y="598"/>
                </a:lnTo>
                <a:lnTo>
                  <a:pt x="76" y="599"/>
                </a:lnTo>
                <a:lnTo>
                  <a:pt x="76" y="599"/>
                </a:lnTo>
                <a:lnTo>
                  <a:pt x="76" y="599"/>
                </a:lnTo>
                <a:lnTo>
                  <a:pt x="77" y="601"/>
                </a:lnTo>
                <a:lnTo>
                  <a:pt x="77" y="601"/>
                </a:lnTo>
                <a:lnTo>
                  <a:pt x="77" y="602"/>
                </a:lnTo>
                <a:lnTo>
                  <a:pt x="76" y="603"/>
                </a:lnTo>
                <a:lnTo>
                  <a:pt x="76" y="603"/>
                </a:lnTo>
                <a:lnTo>
                  <a:pt x="76" y="603"/>
                </a:lnTo>
                <a:lnTo>
                  <a:pt x="76" y="602"/>
                </a:lnTo>
                <a:lnTo>
                  <a:pt x="76" y="602"/>
                </a:lnTo>
                <a:lnTo>
                  <a:pt x="75" y="602"/>
                </a:lnTo>
                <a:lnTo>
                  <a:pt x="74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3"/>
                </a:lnTo>
                <a:lnTo>
                  <a:pt x="72" y="603"/>
                </a:lnTo>
                <a:lnTo>
                  <a:pt x="72" y="603"/>
                </a:lnTo>
                <a:lnTo>
                  <a:pt x="74" y="603"/>
                </a:lnTo>
                <a:lnTo>
                  <a:pt x="75" y="603"/>
                </a:lnTo>
                <a:lnTo>
                  <a:pt x="75" y="603"/>
                </a:lnTo>
                <a:lnTo>
                  <a:pt x="75" y="604"/>
                </a:lnTo>
                <a:lnTo>
                  <a:pt x="75" y="606"/>
                </a:lnTo>
                <a:lnTo>
                  <a:pt x="75" y="606"/>
                </a:lnTo>
                <a:lnTo>
                  <a:pt x="76" y="607"/>
                </a:lnTo>
                <a:lnTo>
                  <a:pt x="76" y="607"/>
                </a:lnTo>
                <a:lnTo>
                  <a:pt x="75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6" y="611"/>
                </a:lnTo>
                <a:lnTo>
                  <a:pt x="77" y="611"/>
                </a:lnTo>
                <a:lnTo>
                  <a:pt x="77" y="611"/>
                </a:lnTo>
                <a:lnTo>
                  <a:pt x="76" y="613"/>
                </a:lnTo>
                <a:lnTo>
                  <a:pt x="77" y="616"/>
                </a:lnTo>
                <a:lnTo>
                  <a:pt x="77" y="616"/>
                </a:lnTo>
                <a:lnTo>
                  <a:pt x="76" y="617"/>
                </a:lnTo>
                <a:lnTo>
                  <a:pt x="76" y="619"/>
                </a:lnTo>
                <a:lnTo>
                  <a:pt x="76" y="619"/>
                </a:lnTo>
                <a:lnTo>
                  <a:pt x="77" y="619"/>
                </a:lnTo>
                <a:lnTo>
                  <a:pt x="77" y="618"/>
                </a:lnTo>
                <a:lnTo>
                  <a:pt x="77" y="618"/>
                </a:lnTo>
                <a:lnTo>
                  <a:pt x="77" y="619"/>
                </a:lnTo>
                <a:lnTo>
                  <a:pt x="79" y="621"/>
                </a:lnTo>
                <a:lnTo>
                  <a:pt x="79" y="621"/>
                </a:lnTo>
                <a:lnTo>
                  <a:pt x="79" y="621"/>
                </a:lnTo>
                <a:lnTo>
                  <a:pt x="80" y="621"/>
                </a:lnTo>
                <a:lnTo>
                  <a:pt x="80" y="621"/>
                </a:lnTo>
                <a:lnTo>
                  <a:pt x="81" y="622"/>
                </a:lnTo>
                <a:lnTo>
                  <a:pt x="81" y="622"/>
                </a:lnTo>
                <a:lnTo>
                  <a:pt x="82" y="622"/>
                </a:lnTo>
                <a:lnTo>
                  <a:pt x="82" y="622"/>
                </a:lnTo>
                <a:lnTo>
                  <a:pt x="82" y="623"/>
                </a:lnTo>
                <a:lnTo>
                  <a:pt x="82" y="623"/>
                </a:lnTo>
                <a:lnTo>
                  <a:pt x="85" y="626"/>
                </a:lnTo>
                <a:lnTo>
                  <a:pt x="86" y="629"/>
                </a:lnTo>
                <a:lnTo>
                  <a:pt x="86" y="629"/>
                </a:lnTo>
                <a:lnTo>
                  <a:pt x="86" y="629"/>
                </a:lnTo>
                <a:lnTo>
                  <a:pt x="86" y="631"/>
                </a:lnTo>
                <a:lnTo>
                  <a:pt x="86" y="631"/>
                </a:lnTo>
                <a:lnTo>
                  <a:pt x="86" y="631"/>
                </a:lnTo>
                <a:lnTo>
                  <a:pt x="87" y="631"/>
                </a:lnTo>
                <a:lnTo>
                  <a:pt x="87" y="631"/>
                </a:lnTo>
                <a:lnTo>
                  <a:pt x="88" y="632"/>
                </a:lnTo>
                <a:lnTo>
                  <a:pt x="91" y="634"/>
                </a:lnTo>
                <a:lnTo>
                  <a:pt x="91" y="634"/>
                </a:lnTo>
                <a:lnTo>
                  <a:pt x="89" y="634"/>
                </a:lnTo>
                <a:lnTo>
                  <a:pt x="89" y="634"/>
                </a:lnTo>
                <a:lnTo>
                  <a:pt x="88" y="633"/>
                </a:lnTo>
                <a:lnTo>
                  <a:pt x="88" y="633"/>
                </a:lnTo>
                <a:lnTo>
                  <a:pt x="88" y="633"/>
                </a:lnTo>
                <a:lnTo>
                  <a:pt x="87" y="634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9" y="636"/>
                </a:lnTo>
                <a:lnTo>
                  <a:pt x="89" y="636"/>
                </a:lnTo>
                <a:lnTo>
                  <a:pt x="92" y="637"/>
                </a:lnTo>
                <a:lnTo>
                  <a:pt x="92" y="637"/>
                </a:lnTo>
                <a:lnTo>
                  <a:pt x="93" y="636"/>
                </a:lnTo>
                <a:lnTo>
                  <a:pt x="93" y="636"/>
                </a:lnTo>
                <a:lnTo>
                  <a:pt x="95" y="637"/>
                </a:lnTo>
                <a:lnTo>
                  <a:pt x="95" y="637"/>
                </a:lnTo>
                <a:lnTo>
                  <a:pt x="98" y="637"/>
                </a:lnTo>
                <a:lnTo>
                  <a:pt x="99" y="638"/>
                </a:lnTo>
                <a:lnTo>
                  <a:pt x="99" y="638"/>
                </a:lnTo>
                <a:lnTo>
                  <a:pt x="101" y="637"/>
                </a:lnTo>
                <a:lnTo>
                  <a:pt x="104" y="637"/>
                </a:lnTo>
                <a:lnTo>
                  <a:pt x="110" y="638"/>
                </a:lnTo>
                <a:lnTo>
                  <a:pt x="110" y="638"/>
                </a:lnTo>
                <a:lnTo>
                  <a:pt x="111" y="637"/>
                </a:lnTo>
                <a:lnTo>
                  <a:pt x="112" y="636"/>
                </a:lnTo>
                <a:lnTo>
                  <a:pt x="117" y="637"/>
                </a:lnTo>
                <a:lnTo>
                  <a:pt x="117" y="637"/>
                </a:lnTo>
                <a:lnTo>
                  <a:pt x="126" y="634"/>
                </a:lnTo>
                <a:lnTo>
                  <a:pt x="126" y="634"/>
                </a:lnTo>
                <a:lnTo>
                  <a:pt x="135" y="633"/>
                </a:lnTo>
                <a:lnTo>
                  <a:pt x="135" y="633"/>
                </a:lnTo>
                <a:lnTo>
                  <a:pt x="140" y="632"/>
                </a:lnTo>
                <a:lnTo>
                  <a:pt x="141" y="632"/>
                </a:lnTo>
                <a:lnTo>
                  <a:pt x="144" y="631"/>
                </a:lnTo>
                <a:lnTo>
                  <a:pt x="144" y="631"/>
                </a:lnTo>
                <a:lnTo>
                  <a:pt x="145" y="631"/>
                </a:lnTo>
                <a:lnTo>
                  <a:pt x="146" y="631"/>
                </a:lnTo>
                <a:lnTo>
                  <a:pt x="147" y="629"/>
                </a:lnTo>
                <a:lnTo>
                  <a:pt x="147" y="629"/>
                </a:lnTo>
                <a:lnTo>
                  <a:pt x="150" y="631"/>
                </a:lnTo>
                <a:lnTo>
                  <a:pt x="150" y="631"/>
                </a:lnTo>
                <a:lnTo>
                  <a:pt x="161" y="627"/>
                </a:lnTo>
                <a:lnTo>
                  <a:pt x="161" y="627"/>
                </a:lnTo>
                <a:lnTo>
                  <a:pt x="167" y="627"/>
                </a:lnTo>
                <a:lnTo>
                  <a:pt x="167" y="627"/>
                </a:lnTo>
                <a:lnTo>
                  <a:pt x="170" y="624"/>
                </a:lnTo>
                <a:lnTo>
                  <a:pt x="170" y="624"/>
                </a:lnTo>
                <a:lnTo>
                  <a:pt x="175" y="624"/>
                </a:lnTo>
                <a:lnTo>
                  <a:pt x="175" y="624"/>
                </a:lnTo>
                <a:lnTo>
                  <a:pt x="178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2"/>
                </a:lnTo>
                <a:lnTo>
                  <a:pt x="181" y="622"/>
                </a:lnTo>
                <a:lnTo>
                  <a:pt x="184" y="622"/>
                </a:lnTo>
                <a:lnTo>
                  <a:pt x="186" y="622"/>
                </a:lnTo>
                <a:lnTo>
                  <a:pt x="186" y="622"/>
                </a:lnTo>
                <a:lnTo>
                  <a:pt x="190" y="624"/>
                </a:lnTo>
                <a:lnTo>
                  <a:pt x="191" y="624"/>
                </a:lnTo>
                <a:lnTo>
                  <a:pt x="193" y="624"/>
                </a:lnTo>
                <a:lnTo>
                  <a:pt x="193" y="624"/>
                </a:lnTo>
                <a:lnTo>
                  <a:pt x="193" y="626"/>
                </a:lnTo>
                <a:lnTo>
                  <a:pt x="193" y="627"/>
                </a:lnTo>
                <a:lnTo>
                  <a:pt x="192" y="628"/>
                </a:lnTo>
                <a:lnTo>
                  <a:pt x="192" y="631"/>
                </a:lnTo>
                <a:lnTo>
                  <a:pt x="192" y="631"/>
                </a:lnTo>
                <a:lnTo>
                  <a:pt x="193" y="632"/>
                </a:lnTo>
                <a:lnTo>
                  <a:pt x="194" y="631"/>
                </a:lnTo>
                <a:lnTo>
                  <a:pt x="196" y="631"/>
                </a:lnTo>
                <a:lnTo>
                  <a:pt x="196" y="631"/>
                </a:lnTo>
                <a:lnTo>
                  <a:pt x="196" y="629"/>
                </a:lnTo>
                <a:lnTo>
                  <a:pt x="196" y="628"/>
                </a:lnTo>
                <a:lnTo>
                  <a:pt x="196" y="628"/>
                </a:lnTo>
                <a:lnTo>
                  <a:pt x="197" y="628"/>
                </a:lnTo>
                <a:lnTo>
                  <a:pt x="198" y="628"/>
                </a:lnTo>
                <a:lnTo>
                  <a:pt x="198" y="629"/>
                </a:lnTo>
                <a:lnTo>
                  <a:pt x="199" y="629"/>
                </a:lnTo>
                <a:lnTo>
                  <a:pt x="199" y="629"/>
                </a:lnTo>
                <a:lnTo>
                  <a:pt x="201" y="629"/>
                </a:lnTo>
                <a:lnTo>
                  <a:pt x="202" y="629"/>
                </a:lnTo>
                <a:lnTo>
                  <a:pt x="202" y="628"/>
                </a:lnTo>
                <a:lnTo>
                  <a:pt x="203" y="628"/>
                </a:lnTo>
                <a:lnTo>
                  <a:pt x="203" y="628"/>
                </a:lnTo>
                <a:lnTo>
                  <a:pt x="203" y="631"/>
                </a:lnTo>
                <a:lnTo>
                  <a:pt x="203" y="631"/>
                </a:lnTo>
                <a:lnTo>
                  <a:pt x="205" y="629"/>
                </a:lnTo>
                <a:lnTo>
                  <a:pt x="208" y="629"/>
                </a:lnTo>
                <a:lnTo>
                  <a:pt x="208" y="629"/>
                </a:lnTo>
                <a:lnTo>
                  <a:pt x="207" y="631"/>
                </a:lnTo>
                <a:lnTo>
                  <a:pt x="207" y="631"/>
                </a:lnTo>
                <a:lnTo>
                  <a:pt x="210" y="631"/>
                </a:lnTo>
                <a:lnTo>
                  <a:pt x="211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6" y="629"/>
                </a:lnTo>
                <a:lnTo>
                  <a:pt x="219" y="631"/>
                </a:lnTo>
                <a:lnTo>
                  <a:pt x="219" y="631"/>
                </a:lnTo>
                <a:lnTo>
                  <a:pt x="220" y="629"/>
                </a:lnTo>
                <a:lnTo>
                  <a:pt x="221" y="629"/>
                </a:lnTo>
                <a:lnTo>
                  <a:pt x="221" y="629"/>
                </a:lnTo>
                <a:lnTo>
                  <a:pt x="222" y="628"/>
                </a:lnTo>
                <a:lnTo>
                  <a:pt x="223" y="627"/>
                </a:lnTo>
                <a:lnTo>
                  <a:pt x="223" y="627"/>
                </a:lnTo>
                <a:lnTo>
                  <a:pt x="225" y="628"/>
                </a:lnTo>
                <a:lnTo>
                  <a:pt x="226" y="628"/>
                </a:lnTo>
                <a:lnTo>
                  <a:pt x="226" y="628"/>
                </a:lnTo>
                <a:lnTo>
                  <a:pt x="227" y="628"/>
                </a:lnTo>
                <a:lnTo>
                  <a:pt x="227" y="628"/>
                </a:lnTo>
                <a:lnTo>
                  <a:pt x="227" y="626"/>
                </a:lnTo>
                <a:lnTo>
                  <a:pt x="227" y="624"/>
                </a:lnTo>
                <a:lnTo>
                  <a:pt x="227" y="624"/>
                </a:lnTo>
                <a:lnTo>
                  <a:pt x="227" y="624"/>
                </a:lnTo>
                <a:lnTo>
                  <a:pt x="227" y="626"/>
                </a:lnTo>
                <a:lnTo>
                  <a:pt x="227" y="626"/>
                </a:lnTo>
                <a:lnTo>
                  <a:pt x="228" y="626"/>
                </a:lnTo>
                <a:lnTo>
                  <a:pt x="230" y="624"/>
                </a:lnTo>
                <a:lnTo>
                  <a:pt x="230" y="624"/>
                </a:lnTo>
                <a:lnTo>
                  <a:pt x="232" y="627"/>
                </a:lnTo>
                <a:lnTo>
                  <a:pt x="233" y="627"/>
                </a:lnTo>
                <a:lnTo>
                  <a:pt x="234" y="626"/>
                </a:lnTo>
                <a:lnTo>
                  <a:pt x="234" y="626"/>
                </a:lnTo>
                <a:lnTo>
                  <a:pt x="233" y="624"/>
                </a:lnTo>
                <a:lnTo>
                  <a:pt x="232" y="626"/>
                </a:lnTo>
                <a:lnTo>
                  <a:pt x="232" y="626"/>
                </a:lnTo>
                <a:lnTo>
                  <a:pt x="232" y="624"/>
                </a:lnTo>
                <a:lnTo>
                  <a:pt x="231" y="622"/>
                </a:lnTo>
                <a:lnTo>
                  <a:pt x="231" y="622"/>
                </a:lnTo>
                <a:lnTo>
                  <a:pt x="233" y="621"/>
                </a:lnTo>
                <a:lnTo>
                  <a:pt x="236" y="621"/>
                </a:lnTo>
                <a:lnTo>
                  <a:pt x="236" y="621"/>
                </a:lnTo>
                <a:lnTo>
                  <a:pt x="234" y="622"/>
                </a:lnTo>
                <a:lnTo>
                  <a:pt x="234" y="622"/>
                </a:lnTo>
                <a:lnTo>
                  <a:pt x="233" y="622"/>
                </a:lnTo>
                <a:lnTo>
                  <a:pt x="233" y="623"/>
                </a:lnTo>
                <a:lnTo>
                  <a:pt x="233" y="623"/>
                </a:lnTo>
                <a:lnTo>
                  <a:pt x="234" y="623"/>
                </a:lnTo>
                <a:lnTo>
                  <a:pt x="237" y="623"/>
                </a:lnTo>
                <a:lnTo>
                  <a:pt x="239" y="622"/>
                </a:lnTo>
                <a:lnTo>
                  <a:pt x="240" y="621"/>
                </a:lnTo>
                <a:lnTo>
                  <a:pt x="240" y="621"/>
                </a:lnTo>
                <a:lnTo>
                  <a:pt x="244" y="619"/>
                </a:lnTo>
                <a:lnTo>
                  <a:pt x="245" y="621"/>
                </a:lnTo>
                <a:lnTo>
                  <a:pt x="245" y="622"/>
                </a:lnTo>
                <a:lnTo>
                  <a:pt x="245" y="622"/>
                </a:lnTo>
                <a:lnTo>
                  <a:pt x="246" y="622"/>
                </a:lnTo>
                <a:lnTo>
                  <a:pt x="248" y="621"/>
                </a:lnTo>
                <a:lnTo>
                  <a:pt x="248" y="621"/>
                </a:lnTo>
                <a:lnTo>
                  <a:pt x="249" y="621"/>
                </a:lnTo>
                <a:lnTo>
                  <a:pt x="249" y="621"/>
                </a:lnTo>
                <a:lnTo>
                  <a:pt x="249" y="621"/>
                </a:lnTo>
                <a:lnTo>
                  <a:pt x="248" y="621"/>
                </a:lnTo>
                <a:lnTo>
                  <a:pt x="248" y="621"/>
                </a:lnTo>
                <a:lnTo>
                  <a:pt x="250" y="623"/>
                </a:lnTo>
                <a:lnTo>
                  <a:pt x="250" y="624"/>
                </a:lnTo>
                <a:lnTo>
                  <a:pt x="250" y="626"/>
                </a:lnTo>
                <a:lnTo>
                  <a:pt x="250" y="626"/>
                </a:lnTo>
                <a:lnTo>
                  <a:pt x="252" y="626"/>
                </a:lnTo>
                <a:lnTo>
                  <a:pt x="254" y="624"/>
                </a:lnTo>
                <a:lnTo>
                  <a:pt x="254" y="624"/>
                </a:lnTo>
                <a:lnTo>
                  <a:pt x="252" y="624"/>
                </a:lnTo>
                <a:lnTo>
                  <a:pt x="251" y="624"/>
                </a:lnTo>
                <a:lnTo>
                  <a:pt x="251" y="624"/>
                </a:lnTo>
                <a:lnTo>
                  <a:pt x="251" y="622"/>
                </a:lnTo>
                <a:lnTo>
                  <a:pt x="251" y="621"/>
                </a:lnTo>
                <a:lnTo>
                  <a:pt x="252" y="621"/>
                </a:lnTo>
                <a:lnTo>
                  <a:pt x="252" y="621"/>
                </a:lnTo>
                <a:lnTo>
                  <a:pt x="254" y="621"/>
                </a:lnTo>
                <a:lnTo>
                  <a:pt x="252" y="621"/>
                </a:lnTo>
                <a:lnTo>
                  <a:pt x="252" y="622"/>
                </a:lnTo>
                <a:lnTo>
                  <a:pt x="252" y="623"/>
                </a:lnTo>
                <a:lnTo>
                  <a:pt x="252" y="623"/>
                </a:lnTo>
                <a:lnTo>
                  <a:pt x="255" y="622"/>
                </a:lnTo>
                <a:lnTo>
                  <a:pt x="255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1"/>
                </a:lnTo>
                <a:lnTo>
                  <a:pt x="256" y="619"/>
                </a:lnTo>
                <a:lnTo>
                  <a:pt x="256" y="619"/>
                </a:lnTo>
                <a:lnTo>
                  <a:pt x="259" y="621"/>
                </a:lnTo>
                <a:lnTo>
                  <a:pt x="261" y="619"/>
                </a:lnTo>
                <a:lnTo>
                  <a:pt x="261" y="619"/>
                </a:lnTo>
                <a:lnTo>
                  <a:pt x="262" y="621"/>
                </a:lnTo>
                <a:lnTo>
                  <a:pt x="262" y="622"/>
                </a:lnTo>
                <a:lnTo>
                  <a:pt x="262" y="622"/>
                </a:lnTo>
                <a:lnTo>
                  <a:pt x="263" y="622"/>
                </a:lnTo>
                <a:lnTo>
                  <a:pt x="263" y="622"/>
                </a:lnTo>
                <a:lnTo>
                  <a:pt x="265" y="622"/>
                </a:lnTo>
                <a:lnTo>
                  <a:pt x="265" y="621"/>
                </a:lnTo>
                <a:lnTo>
                  <a:pt x="265" y="621"/>
                </a:lnTo>
                <a:lnTo>
                  <a:pt x="263" y="621"/>
                </a:lnTo>
                <a:lnTo>
                  <a:pt x="262" y="621"/>
                </a:lnTo>
                <a:lnTo>
                  <a:pt x="262" y="621"/>
                </a:lnTo>
                <a:lnTo>
                  <a:pt x="262" y="619"/>
                </a:lnTo>
                <a:lnTo>
                  <a:pt x="263" y="618"/>
                </a:lnTo>
                <a:lnTo>
                  <a:pt x="266" y="618"/>
                </a:lnTo>
                <a:lnTo>
                  <a:pt x="266" y="618"/>
                </a:lnTo>
                <a:lnTo>
                  <a:pt x="265" y="618"/>
                </a:lnTo>
                <a:lnTo>
                  <a:pt x="263" y="618"/>
                </a:lnTo>
                <a:lnTo>
                  <a:pt x="261" y="618"/>
                </a:lnTo>
                <a:lnTo>
                  <a:pt x="261" y="618"/>
                </a:lnTo>
                <a:lnTo>
                  <a:pt x="262" y="617"/>
                </a:lnTo>
                <a:lnTo>
                  <a:pt x="263" y="617"/>
                </a:lnTo>
                <a:lnTo>
                  <a:pt x="268" y="617"/>
                </a:lnTo>
                <a:lnTo>
                  <a:pt x="268" y="617"/>
                </a:lnTo>
                <a:lnTo>
                  <a:pt x="267" y="618"/>
                </a:lnTo>
                <a:lnTo>
                  <a:pt x="267" y="618"/>
                </a:lnTo>
                <a:lnTo>
                  <a:pt x="269" y="618"/>
                </a:lnTo>
                <a:lnTo>
                  <a:pt x="271" y="618"/>
                </a:lnTo>
                <a:lnTo>
                  <a:pt x="273" y="621"/>
                </a:lnTo>
                <a:lnTo>
                  <a:pt x="273" y="621"/>
                </a:lnTo>
                <a:lnTo>
                  <a:pt x="274" y="619"/>
                </a:lnTo>
                <a:lnTo>
                  <a:pt x="274" y="619"/>
                </a:lnTo>
                <a:lnTo>
                  <a:pt x="272" y="618"/>
                </a:lnTo>
                <a:lnTo>
                  <a:pt x="271" y="614"/>
                </a:lnTo>
                <a:lnTo>
                  <a:pt x="271" y="614"/>
                </a:lnTo>
                <a:lnTo>
                  <a:pt x="272" y="616"/>
                </a:lnTo>
                <a:lnTo>
                  <a:pt x="273" y="618"/>
                </a:lnTo>
                <a:lnTo>
                  <a:pt x="273" y="618"/>
                </a:lnTo>
                <a:lnTo>
                  <a:pt x="274" y="617"/>
                </a:lnTo>
                <a:lnTo>
                  <a:pt x="275" y="616"/>
                </a:lnTo>
                <a:lnTo>
                  <a:pt x="275" y="616"/>
                </a:lnTo>
                <a:lnTo>
                  <a:pt x="277" y="616"/>
                </a:lnTo>
                <a:lnTo>
                  <a:pt x="277" y="618"/>
                </a:lnTo>
                <a:lnTo>
                  <a:pt x="277" y="618"/>
                </a:lnTo>
                <a:lnTo>
                  <a:pt x="278" y="617"/>
                </a:lnTo>
                <a:lnTo>
                  <a:pt x="280" y="617"/>
                </a:lnTo>
                <a:lnTo>
                  <a:pt x="280" y="617"/>
                </a:lnTo>
                <a:lnTo>
                  <a:pt x="281" y="617"/>
                </a:lnTo>
                <a:lnTo>
                  <a:pt x="283" y="618"/>
                </a:lnTo>
                <a:lnTo>
                  <a:pt x="283" y="618"/>
                </a:lnTo>
                <a:lnTo>
                  <a:pt x="284" y="617"/>
                </a:lnTo>
                <a:lnTo>
                  <a:pt x="284" y="616"/>
                </a:lnTo>
                <a:lnTo>
                  <a:pt x="284" y="616"/>
                </a:lnTo>
                <a:lnTo>
                  <a:pt x="284" y="614"/>
                </a:lnTo>
                <a:lnTo>
                  <a:pt x="281" y="614"/>
                </a:lnTo>
                <a:lnTo>
                  <a:pt x="281" y="614"/>
                </a:lnTo>
                <a:lnTo>
                  <a:pt x="283" y="614"/>
                </a:lnTo>
                <a:lnTo>
                  <a:pt x="284" y="614"/>
                </a:lnTo>
                <a:lnTo>
                  <a:pt x="285" y="614"/>
                </a:lnTo>
                <a:lnTo>
                  <a:pt x="285" y="616"/>
                </a:lnTo>
                <a:lnTo>
                  <a:pt x="285" y="616"/>
                </a:lnTo>
                <a:lnTo>
                  <a:pt x="289" y="616"/>
                </a:lnTo>
                <a:lnTo>
                  <a:pt x="291" y="616"/>
                </a:lnTo>
                <a:lnTo>
                  <a:pt x="291" y="616"/>
                </a:lnTo>
                <a:lnTo>
                  <a:pt x="288" y="614"/>
                </a:lnTo>
                <a:lnTo>
                  <a:pt x="286" y="614"/>
                </a:lnTo>
                <a:lnTo>
                  <a:pt x="286" y="613"/>
                </a:lnTo>
                <a:lnTo>
                  <a:pt x="286" y="613"/>
                </a:lnTo>
                <a:lnTo>
                  <a:pt x="288" y="613"/>
                </a:lnTo>
                <a:lnTo>
                  <a:pt x="290" y="614"/>
                </a:lnTo>
                <a:lnTo>
                  <a:pt x="290" y="614"/>
                </a:lnTo>
                <a:lnTo>
                  <a:pt x="291" y="613"/>
                </a:lnTo>
                <a:lnTo>
                  <a:pt x="291" y="613"/>
                </a:lnTo>
                <a:lnTo>
                  <a:pt x="290" y="611"/>
                </a:lnTo>
                <a:lnTo>
                  <a:pt x="290" y="611"/>
                </a:lnTo>
                <a:lnTo>
                  <a:pt x="289" y="612"/>
                </a:lnTo>
                <a:lnTo>
                  <a:pt x="288" y="612"/>
                </a:lnTo>
                <a:lnTo>
                  <a:pt x="288" y="612"/>
                </a:lnTo>
                <a:lnTo>
                  <a:pt x="288" y="612"/>
                </a:lnTo>
                <a:lnTo>
                  <a:pt x="289" y="611"/>
                </a:lnTo>
                <a:lnTo>
                  <a:pt x="292" y="612"/>
                </a:lnTo>
                <a:lnTo>
                  <a:pt x="292" y="612"/>
                </a:lnTo>
                <a:lnTo>
                  <a:pt x="292" y="614"/>
                </a:lnTo>
                <a:lnTo>
                  <a:pt x="292" y="614"/>
                </a:lnTo>
                <a:lnTo>
                  <a:pt x="296" y="613"/>
                </a:lnTo>
                <a:lnTo>
                  <a:pt x="297" y="613"/>
                </a:lnTo>
                <a:lnTo>
                  <a:pt x="298" y="614"/>
                </a:lnTo>
                <a:lnTo>
                  <a:pt x="298" y="614"/>
                </a:lnTo>
                <a:lnTo>
                  <a:pt x="300" y="613"/>
                </a:lnTo>
                <a:lnTo>
                  <a:pt x="298" y="613"/>
                </a:lnTo>
                <a:lnTo>
                  <a:pt x="297" y="612"/>
                </a:lnTo>
                <a:lnTo>
                  <a:pt x="297" y="612"/>
                </a:lnTo>
                <a:lnTo>
                  <a:pt x="300" y="611"/>
                </a:lnTo>
                <a:lnTo>
                  <a:pt x="302" y="612"/>
                </a:lnTo>
                <a:lnTo>
                  <a:pt x="304" y="612"/>
                </a:lnTo>
                <a:lnTo>
                  <a:pt x="307" y="612"/>
                </a:lnTo>
                <a:lnTo>
                  <a:pt x="307" y="612"/>
                </a:lnTo>
                <a:lnTo>
                  <a:pt x="308" y="612"/>
                </a:lnTo>
                <a:lnTo>
                  <a:pt x="309" y="612"/>
                </a:lnTo>
                <a:lnTo>
                  <a:pt x="309" y="612"/>
                </a:lnTo>
                <a:lnTo>
                  <a:pt x="310" y="612"/>
                </a:lnTo>
                <a:lnTo>
                  <a:pt x="310" y="612"/>
                </a:lnTo>
                <a:lnTo>
                  <a:pt x="312" y="612"/>
                </a:lnTo>
                <a:lnTo>
                  <a:pt x="312" y="612"/>
                </a:lnTo>
                <a:lnTo>
                  <a:pt x="313" y="611"/>
                </a:lnTo>
                <a:lnTo>
                  <a:pt x="313" y="611"/>
                </a:lnTo>
                <a:lnTo>
                  <a:pt x="317" y="611"/>
                </a:lnTo>
                <a:lnTo>
                  <a:pt x="319" y="611"/>
                </a:lnTo>
                <a:lnTo>
                  <a:pt x="319" y="611"/>
                </a:lnTo>
                <a:lnTo>
                  <a:pt x="320" y="611"/>
                </a:lnTo>
                <a:lnTo>
                  <a:pt x="320" y="609"/>
                </a:lnTo>
                <a:lnTo>
                  <a:pt x="320" y="609"/>
                </a:lnTo>
                <a:lnTo>
                  <a:pt x="321" y="608"/>
                </a:lnTo>
                <a:lnTo>
                  <a:pt x="323" y="607"/>
                </a:lnTo>
                <a:lnTo>
                  <a:pt x="323" y="607"/>
                </a:lnTo>
                <a:lnTo>
                  <a:pt x="321" y="607"/>
                </a:lnTo>
                <a:lnTo>
                  <a:pt x="323" y="606"/>
                </a:lnTo>
                <a:lnTo>
                  <a:pt x="323" y="606"/>
                </a:lnTo>
                <a:lnTo>
                  <a:pt x="323" y="608"/>
                </a:lnTo>
                <a:lnTo>
                  <a:pt x="323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8"/>
                </a:lnTo>
                <a:lnTo>
                  <a:pt x="324" y="608"/>
                </a:lnTo>
                <a:lnTo>
                  <a:pt x="324" y="608"/>
                </a:lnTo>
                <a:lnTo>
                  <a:pt x="326" y="607"/>
                </a:lnTo>
                <a:lnTo>
                  <a:pt x="329" y="606"/>
                </a:lnTo>
                <a:lnTo>
                  <a:pt x="329" y="606"/>
                </a:lnTo>
                <a:lnTo>
                  <a:pt x="331" y="607"/>
                </a:lnTo>
                <a:lnTo>
                  <a:pt x="335" y="607"/>
                </a:lnTo>
                <a:lnTo>
                  <a:pt x="335" y="607"/>
                </a:lnTo>
                <a:lnTo>
                  <a:pt x="336" y="607"/>
                </a:lnTo>
                <a:lnTo>
                  <a:pt x="336" y="606"/>
                </a:lnTo>
                <a:lnTo>
                  <a:pt x="336" y="604"/>
                </a:lnTo>
                <a:lnTo>
                  <a:pt x="337" y="604"/>
                </a:lnTo>
                <a:lnTo>
                  <a:pt x="337" y="604"/>
                </a:lnTo>
                <a:lnTo>
                  <a:pt x="337" y="606"/>
                </a:lnTo>
                <a:lnTo>
                  <a:pt x="337" y="606"/>
                </a:lnTo>
                <a:lnTo>
                  <a:pt x="337" y="606"/>
                </a:lnTo>
                <a:lnTo>
                  <a:pt x="338" y="607"/>
                </a:lnTo>
                <a:lnTo>
                  <a:pt x="339" y="608"/>
                </a:lnTo>
                <a:lnTo>
                  <a:pt x="339" y="608"/>
                </a:lnTo>
                <a:lnTo>
                  <a:pt x="341" y="607"/>
                </a:lnTo>
                <a:lnTo>
                  <a:pt x="341" y="606"/>
                </a:lnTo>
                <a:lnTo>
                  <a:pt x="341" y="604"/>
                </a:lnTo>
                <a:lnTo>
                  <a:pt x="341" y="604"/>
                </a:lnTo>
                <a:lnTo>
                  <a:pt x="344" y="604"/>
                </a:lnTo>
                <a:lnTo>
                  <a:pt x="347" y="603"/>
                </a:lnTo>
                <a:lnTo>
                  <a:pt x="347" y="603"/>
                </a:lnTo>
                <a:lnTo>
                  <a:pt x="348" y="604"/>
                </a:lnTo>
                <a:lnTo>
                  <a:pt x="347" y="606"/>
                </a:lnTo>
                <a:lnTo>
                  <a:pt x="347" y="606"/>
                </a:lnTo>
                <a:lnTo>
                  <a:pt x="348" y="607"/>
                </a:lnTo>
                <a:lnTo>
                  <a:pt x="349" y="606"/>
                </a:lnTo>
                <a:lnTo>
                  <a:pt x="353" y="604"/>
                </a:lnTo>
                <a:lnTo>
                  <a:pt x="353" y="604"/>
                </a:lnTo>
                <a:lnTo>
                  <a:pt x="353" y="607"/>
                </a:lnTo>
                <a:lnTo>
                  <a:pt x="352" y="608"/>
                </a:lnTo>
                <a:lnTo>
                  <a:pt x="352" y="608"/>
                </a:lnTo>
                <a:lnTo>
                  <a:pt x="352" y="609"/>
                </a:lnTo>
                <a:lnTo>
                  <a:pt x="354" y="609"/>
                </a:lnTo>
                <a:lnTo>
                  <a:pt x="354" y="609"/>
                </a:lnTo>
                <a:lnTo>
                  <a:pt x="354" y="608"/>
                </a:lnTo>
                <a:lnTo>
                  <a:pt x="354" y="607"/>
                </a:lnTo>
                <a:lnTo>
                  <a:pt x="354" y="606"/>
                </a:lnTo>
                <a:lnTo>
                  <a:pt x="354" y="606"/>
                </a:lnTo>
                <a:lnTo>
                  <a:pt x="355" y="604"/>
                </a:lnTo>
                <a:lnTo>
                  <a:pt x="356" y="603"/>
                </a:lnTo>
                <a:lnTo>
                  <a:pt x="358" y="603"/>
                </a:lnTo>
                <a:lnTo>
                  <a:pt x="358" y="603"/>
                </a:lnTo>
                <a:lnTo>
                  <a:pt x="358" y="602"/>
                </a:lnTo>
                <a:lnTo>
                  <a:pt x="358" y="601"/>
                </a:lnTo>
                <a:lnTo>
                  <a:pt x="358" y="601"/>
                </a:lnTo>
                <a:lnTo>
                  <a:pt x="362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9"/>
                </a:lnTo>
                <a:lnTo>
                  <a:pt x="374" y="598"/>
                </a:lnTo>
                <a:lnTo>
                  <a:pt x="374" y="598"/>
                </a:lnTo>
                <a:lnTo>
                  <a:pt x="374" y="599"/>
                </a:lnTo>
                <a:lnTo>
                  <a:pt x="374" y="599"/>
                </a:lnTo>
                <a:lnTo>
                  <a:pt x="377" y="599"/>
                </a:lnTo>
                <a:lnTo>
                  <a:pt x="377" y="599"/>
                </a:lnTo>
                <a:lnTo>
                  <a:pt x="378" y="599"/>
                </a:lnTo>
                <a:lnTo>
                  <a:pt x="378" y="598"/>
                </a:lnTo>
                <a:lnTo>
                  <a:pt x="378" y="598"/>
                </a:lnTo>
                <a:lnTo>
                  <a:pt x="378" y="597"/>
                </a:lnTo>
                <a:lnTo>
                  <a:pt x="377" y="597"/>
                </a:lnTo>
                <a:lnTo>
                  <a:pt x="377" y="597"/>
                </a:lnTo>
                <a:lnTo>
                  <a:pt x="377" y="596"/>
                </a:lnTo>
                <a:lnTo>
                  <a:pt x="377" y="596"/>
                </a:lnTo>
                <a:lnTo>
                  <a:pt x="378" y="596"/>
                </a:lnTo>
                <a:lnTo>
                  <a:pt x="379" y="597"/>
                </a:lnTo>
                <a:lnTo>
                  <a:pt x="379" y="597"/>
                </a:lnTo>
                <a:lnTo>
                  <a:pt x="382" y="597"/>
                </a:lnTo>
                <a:lnTo>
                  <a:pt x="382" y="597"/>
                </a:lnTo>
                <a:lnTo>
                  <a:pt x="382" y="598"/>
                </a:lnTo>
                <a:lnTo>
                  <a:pt x="382" y="598"/>
                </a:lnTo>
                <a:lnTo>
                  <a:pt x="383" y="598"/>
                </a:lnTo>
                <a:lnTo>
                  <a:pt x="383" y="598"/>
                </a:lnTo>
                <a:lnTo>
                  <a:pt x="384" y="597"/>
                </a:lnTo>
                <a:lnTo>
                  <a:pt x="385" y="598"/>
                </a:lnTo>
                <a:lnTo>
                  <a:pt x="385" y="598"/>
                </a:lnTo>
                <a:lnTo>
                  <a:pt x="385" y="597"/>
                </a:lnTo>
                <a:lnTo>
                  <a:pt x="385" y="596"/>
                </a:lnTo>
                <a:lnTo>
                  <a:pt x="385" y="596"/>
                </a:lnTo>
                <a:lnTo>
                  <a:pt x="390" y="596"/>
                </a:lnTo>
                <a:lnTo>
                  <a:pt x="394" y="594"/>
                </a:lnTo>
                <a:lnTo>
                  <a:pt x="394" y="594"/>
                </a:lnTo>
                <a:lnTo>
                  <a:pt x="394" y="596"/>
                </a:lnTo>
                <a:lnTo>
                  <a:pt x="393" y="596"/>
                </a:lnTo>
                <a:lnTo>
                  <a:pt x="393" y="596"/>
                </a:lnTo>
                <a:lnTo>
                  <a:pt x="394" y="597"/>
                </a:lnTo>
                <a:lnTo>
                  <a:pt x="395" y="596"/>
                </a:lnTo>
                <a:lnTo>
                  <a:pt x="396" y="594"/>
                </a:lnTo>
                <a:lnTo>
                  <a:pt x="395" y="594"/>
                </a:lnTo>
                <a:lnTo>
                  <a:pt x="395" y="594"/>
                </a:lnTo>
                <a:lnTo>
                  <a:pt x="395" y="593"/>
                </a:lnTo>
                <a:lnTo>
                  <a:pt x="396" y="593"/>
                </a:lnTo>
                <a:lnTo>
                  <a:pt x="399" y="593"/>
                </a:lnTo>
                <a:lnTo>
                  <a:pt x="399" y="593"/>
                </a:lnTo>
                <a:lnTo>
                  <a:pt x="399" y="594"/>
                </a:lnTo>
                <a:lnTo>
                  <a:pt x="400" y="596"/>
                </a:lnTo>
                <a:lnTo>
                  <a:pt x="400" y="596"/>
                </a:lnTo>
                <a:lnTo>
                  <a:pt x="400" y="594"/>
                </a:lnTo>
                <a:lnTo>
                  <a:pt x="400" y="594"/>
                </a:lnTo>
                <a:lnTo>
                  <a:pt x="400" y="594"/>
                </a:lnTo>
                <a:lnTo>
                  <a:pt x="401" y="594"/>
                </a:lnTo>
                <a:lnTo>
                  <a:pt x="403" y="594"/>
                </a:lnTo>
                <a:lnTo>
                  <a:pt x="405" y="594"/>
                </a:lnTo>
                <a:lnTo>
                  <a:pt x="406" y="593"/>
                </a:lnTo>
                <a:lnTo>
                  <a:pt x="406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4"/>
                </a:lnTo>
                <a:lnTo>
                  <a:pt x="410" y="593"/>
                </a:lnTo>
                <a:lnTo>
                  <a:pt x="410" y="593"/>
                </a:lnTo>
                <a:lnTo>
                  <a:pt x="410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2"/>
                </a:lnTo>
                <a:lnTo>
                  <a:pt x="410" y="592"/>
                </a:lnTo>
                <a:lnTo>
                  <a:pt x="412" y="593"/>
                </a:lnTo>
                <a:lnTo>
                  <a:pt x="412" y="593"/>
                </a:lnTo>
                <a:lnTo>
                  <a:pt x="412" y="592"/>
                </a:lnTo>
                <a:lnTo>
                  <a:pt x="412" y="591"/>
                </a:lnTo>
                <a:lnTo>
                  <a:pt x="413" y="591"/>
                </a:lnTo>
                <a:lnTo>
                  <a:pt x="413" y="591"/>
                </a:lnTo>
                <a:lnTo>
                  <a:pt x="414" y="592"/>
                </a:lnTo>
                <a:lnTo>
                  <a:pt x="414" y="593"/>
                </a:lnTo>
                <a:lnTo>
                  <a:pt x="414" y="593"/>
                </a:lnTo>
                <a:lnTo>
                  <a:pt x="418" y="592"/>
                </a:lnTo>
                <a:lnTo>
                  <a:pt x="420" y="591"/>
                </a:lnTo>
                <a:lnTo>
                  <a:pt x="420" y="591"/>
                </a:lnTo>
                <a:lnTo>
                  <a:pt x="422" y="591"/>
                </a:lnTo>
                <a:lnTo>
                  <a:pt x="422" y="591"/>
                </a:lnTo>
                <a:lnTo>
                  <a:pt x="423" y="591"/>
                </a:lnTo>
                <a:lnTo>
                  <a:pt x="423" y="591"/>
                </a:lnTo>
                <a:lnTo>
                  <a:pt x="429" y="589"/>
                </a:lnTo>
                <a:lnTo>
                  <a:pt x="429" y="589"/>
                </a:lnTo>
                <a:lnTo>
                  <a:pt x="434" y="589"/>
                </a:lnTo>
                <a:lnTo>
                  <a:pt x="434" y="589"/>
                </a:lnTo>
                <a:lnTo>
                  <a:pt x="435" y="588"/>
                </a:lnTo>
                <a:lnTo>
                  <a:pt x="436" y="588"/>
                </a:lnTo>
                <a:lnTo>
                  <a:pt x="437" y="588"/>
                </a:lnTo>
                <a:lnTo>
                  <a:pt x="437" y="588"/>
                </a:lnTo>
                <a:lnTo>
                  <a:pt x="439" y="589"/>
                </a:lnTo>
                <a:lnTo>
                  <a:pt x="440" y="589"/>
                </a:lnTo>
                <a:lnTo>
                  <a:pt x="440" y="589"/>
                </a:lnTo>
                <a:lnTo>
                  <a:pt x="440" y="588"/>
                </a:lnTo>
                <a:lnTo>
                  <a:pt x="440" y="588"/>
                </a:lnTo>
                <a:lnTo>
                  <a:pt x="442" y="588"/>
                </a:lnTo>
                <a:lnTo>
                  <a:pt x="443" y="588"/>
                </a:lnTo>
                <a:lnTo>
                  <a:pt x="445" y="587"/>
                </a:lnTo>
                <a:lnTo>
                  <a:pt x="445" y="587"/>
                </a:lnTo>
                <a:lnTo>
                  <a:pt x="452" y="586"/>
                </a:lnTo>
                <a:lnTo>
                  <a:pt x="452" y="586"/>
                </a:lnTo>
                <a:lnTo>
                  <a:pt x="454" y="584"/>
                </a:lnTo>
                <a:lnTo>
                  <a:pt x="454" y="584"/>
                </a:lnTo>
                <a:lnTo>
                  <a:pt x="455" y="586"/>
                </a:lnTo>
                <a:lnTo>
                  <a:pt x="455" y="586"/>
                </a:lnTo>
                <a:lnTo>
                  <a:pt x="458" y="584"/>
                </a:lnTo>
                <a:lnTo>
                  <a:pt x="458" y="584"/>
                </a:lnTo>
                <a:lnTo>
                  <a:pt x="459" y="586"/>
                </a:lnTo>
                <a:lnTo>
                  <a:pt x="459" y="586"/>
                </a:lnTo>
                <a:lnTo>
                  <a:pt x="460" y="583"/>
                </a:lnTo>
                <a:lnTo>
                  <a:pt x="460" y="583"/>
                </a:lnTo>
                <a:lnTo>
                  <a:pt x="474" y="582"/>
                </a:lnTo>
                <a:lnTo>
                  <a:pt x="484" y="579"/>
                </a:lnTo>
                <a:lnTo>
                  <a:pt x="484" y="579"/>
                </a:lnTo>
                <a:lnTo>
                  <a:pt x="486" y="581"/>
                </a:lnTo>
                <a:lnTo>
                  <a:pt x="486" y="581"/>
                </a:lnTo>
                <a:lnTo>
                  <a:pt x="490" y="578"/>
                </a:lnTo>
                <a:lnTo>
                  <a:pt x="494" y="577"/>
                </a:lnTo>
                <a:lnTo>
                  <a:pt x="503" y="576"/>
                </a:lnTo>
                <a:lnTo>
                  <a:pt x="503" y="576"/>
                </a:lnTo>
                <a:lnTo>
                  <a:pt x="504" y="576"/>
                </a:lnTo>
                <a:lnTo>
                  <a:pt x="504" y="574"/>
                </a:lnTo>
                <a:lnTo>
                  <a:pt x="504" y="574"/>
                </a:lnTo>
                <a:lnTo>
                  <a:pt x="505" y="574"/>
                </a:lnTo>
                <a:lnTo>
                  <a:pt x="505" y="574"/>
                </a:lnTo>
                <a:lnTo>
                  <a:pt x="505" y="576"/>
                </a:lnTo>
                <a:lnTo>
                  <a:pt x="507" y="577"/>
                </a:lnTo>
                <a:lnTo>
                  <a:pt x="507" y="577"/>
                </a:lnTo>
                <a:lnTo>
                  <a:pt x="507" y="576"/>
                </a:lnTo>
                <a:lnTo>
                  <a:pt x="506" y="576"/>
                </a:lnTo>
                <a:lnTo>
                  <a:pt x="506" y="574"/>
                </a:lnTo>
                <a:lnTo>
                  <a:pt x="505" y="574"/>
                </a:lnTo>
                <a:lnTo>
                  <a:pt x="505" y="574"/>
                </a:lnTo>
                <a:lnTo>
                  <a:pt x="507" y="573"/>
                </a:lnTo>
                <a:lnTo>
                  <a:pt x="509" y="574"/>
                </a:lnTo>
                <a:lnTo>
                  <a:pt x="509" y="574"/>
                </a:lnTo>
                <a:lnTo>
                  <a:pt x="510" y="573"/>
                </a:lnTo>
                <a:lnTo>
                  <a:pt x="510" y="572"/>
                </a:lnTo>
                <a:lnTo>
                  <a:pt x="510" y="572"/>
                </a:lnTo>
                <a:lnTo>
                  <a:pt x="519" y="572"/>
                </a:lnTo>
                <a:lnTo>
                  <a:pt x="519" y="572"/>
                </a:lnTo>
                <a:lnTo>
                  <a:pt x="518" y="574"/>
                </a:lnTo>
                <a:lnTo>
                  <a:pt x="518" y="578"/>
                </a:lnTo>
                <a:lnTo>
                  <a:pt x="518" y="578"/>
                </a:lnTo>
                <a:lnTo>
                  <a:pt x="519" y="578"/>
                </a:lnTo>
                <a:lnTo>
                  <a:pt x="519" y="577"/>
                </a:lnTo>
                <a:lnTo>
                  <a:pt x="519" y="577"/>
                </a:lnTo>
                <a:lnTo>
                  <a:pt x="521" y="578"/>
                </a:lnTo>
                <a:lnTo>
                  <a:pt x="522" y="579"/>
                </a:lnTo>
                <a:lnTo>
                  <a:pt x="522" y="579"/>
                </a:lnTo>
                <a:lnTo>
                  <a:pt x="524" y="579"/>
                </a:lnTo>
                <a:lnTo>
                  <a:pt x="526" y="579"/>
                </a:lnTo>
                <a:lnTo>
                  <a:pt x="528" y="579"/>
                </a:lnTo>
                <a:lnTo>
                  <a:pt x="529" y="578"/>
                </a:lnTo>
                <a:lnTo>
                  <a:pt x="529" y="578"/>
                </a:lnTo>
                <a:lnTo>
                  <a:pt x="530" y="578"/>
                </a:lnTo>
                <a:lnTo>
                  <a:pt x="530" y="579"/>
                </a:lnTo>
                <a:lnTo>
                  <a:pt x="530" y="579"/>
                </a:lnTo>
                <a:lnTo>
                  <a:pt x="532" y="578"/>
                </a:lnTo>
                <a:lnTo>
                  <a:pt x="532" y="578"/>
                </a:lnTo>
                <a:lnTo>
                  <a:pt x="532" y="578"/>
                </a:lnTo>
                <a:lnTo>
                  <a:pt x="534" y="578"/>
                </a:lnTo>
                <a:lnTo>
                  <a:pt x="536" y="578"/>
                </a:lnTo>
                <a:lnTo>
                  <a:pt x="536" y="578"/>
                </a:lnTo>
                <a:lnTo>
                  <a:pt x="536" y="579"/>
                </a:lnTo>
                <a:lnTo>
                  <a:pt x="539" y="581"/>
                </a:lnTo>
                <a:lnTo>
                  <a:pt x="539" y="581"/>
                </a:lnTo>
                <a:lnTo>
                  <a:pt x="539" y="579"/>
                </a:lnTo>
                <a:lnTo>
                  <a:pt x="538" y="579"/>
                </a:lnTo>
                <a:lnTo>
                  <a:pt x="536" y="579"/>
                </a:lnTo>
                <a:lnTo>
                  <a:pt x="538" y="578"/>
                </a:lnTo>
                <a:lnTo>
                  <a:pt x="538" y="578"/>
                </a:lnTo>
                <a:lnTo>
                  <a:pt x="540" y="578"/>
                </a:lnTo>
                <a:lnTo>
                  <a:pt x="540" y="578"/>
                </a:lnTo>
                <a:lnTo>
                  <a:pt x="542" y="577"/>
                </a:lnTo>
                <a:lnTo>
                  <a:pt x="542" y="577"/>
                </a:lnTo>
                <a:lnTo>
                  <a:pt x="545" y="577"/>
                </a:lnTo>
                <a:lnTo>
                  <a:pt x="545" y="577"/>
                </a:lnTo>
                <a:lnTo>
                  <a:pt x="552" y="577"/>
                </a:lnTo>
                <a:lnTo>
                  <a:pt x="558" y="576"/>
                </a:lnTo>
                <a:lnTo>
                  <a:pt x="558" y="576"/>
                </a:lnTo>
                <a:lnTo>
                  <a:pt x="558" y="576"/>
                </a:lnTo>
                <a:lnTo>
                  <a:pt x="558" y="574"/>
                </a:lnTo>
                <a:lnTo>
                  <a:pt x="558" y="574"/>
                </a:lnTo>
                <a:lnTo>
                  <a:pt x="563" y="574"/>
                </a:lnTo>
                <a:lnTo>
                  <a:pt x="569" y="572"/>
                </a:lnTo>
                <a:lnTo>
                  <a:pt x="569" y="572"/>
                </a:lnTo>
                <a:lnTo>
                  <a:pt x="570" y="572"/>
                </a:lnTo>
                <a:lnTo>
                  <a:pt x="571" y="572"/>
                </a:lnTo>
                <a:lnTo>
                  <a:pt x="571" y="572"/>
                </a:lnTo>
                <a:lnTo>
                  <a:pt x="573" y="572"/>
                </a:lnTo>
                <a:lnTo>
                  <a:pt x="573" y="571"/>
                </a:lnTo>
                <a:lnTo>
                  <a:pt x="573" y="571"/>
                </a:lnTo>
                <a:lnTo>
                  <a:pt x="574" y="572"/>
                </a:lnTo>
                <a:lnTo>
                  <a:pt x="574" y="572"/>
                </a:lnTo>
                <a:lnTo>
                  <a:pt x="574" y="572"/>
                </a:lnTo>
                <a:lnTo>
                  <a:pt x="577" y="572"/>
                </a:lnTo>
                <a:lnTo>
                  <a:pt x="577" y="572"/>
                </a:lnTo>
                <a:lnTo>
                  <a:pt x="579" y="571"/>
                </a:lnTo>
                <a:lnTo>
                  <a:pt x="581" y="571"/>
                </a:lnTo>
                <a:lnTo>
                  <a:pt x="581" y="571"/>
                </a:lnTo>
                <a:lnTo>
                  <a:pt x="580" y="569"/>
                </a:lnTo>
                <a:lnTo>
                  <a:pt x="579" y="571"/>
                </a:lnTo>
                <a:lnTo>
                  <a:pt x="579" y="571"/>
                </a:lnTo>
                <a:lnTo>
                  <a:pt x="579" y="569"/>
                </a:lnTo>
                <a:lnTo>
                  <a:pt x="580" y="569"/>
                </a:lnTo>
                <a:lnTo>
                  <a:pt x="583" y="569"/>
                </a:lnTo>
                <a:lnTo>
                  <a:pt x="583" y="569"/>
                </a:lnTo>
                <a:lnTo>
                  <a:pt x="583" y="571"/>
                </a:lnTo>
                <a:lnTo>
                  <a:pt x="583" y="571"/>
                </a:lnTo>
                <a:lnTo>
                  <a:pt x="583" y="572"/>
                </a:lnTo>
                <a:lnTo>
                  <a:pt x="583" y="572"/>
                </a:lnTo>
                <a:lnTo>
                  <a:pt x="583" y="572"/>
                </a:lnTo>
                <a:lnTo>
                  <a:pt x="583" y="573"/>
                </a:lnTo>
                <a:lnTo>
                  <a:pt x="585" y="572"/>
                </a:lnTo>
                <a:lnTo>
                  <a:pt x="585" y="572"/>
                </a:lnTo>
                <a:lnTo>
                  <a:pt x="586" y="572"/>
                </a:lnTo>
                <a:lnTo>
                  <a:pt x="586" y="572"/>
                </a:lnTo>
                <a:lnTo>
                  <a:pt x="586" y="571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7" y="569"/>
                </a:lnTo>
                <a:lnTo>
                  <a:pt x="587" y="569"/>
                </a:lnTo>
                <a:lnTo>
                  <a:pt x="587" y="571"/>
                </a:lnTo>
                <a:lnTo>
                  <a:pt x="587" y="571"/>
                </a:lnTo>
                <a:lnTo>
                  <a:pt x="587" y="571"/>
                </a:lnTo>
                <a:lnTo>
                  <a:pt x="588" y="571"/>
                </a:lnTo>
                <a:lnTo>
                  <a:pt x="588" y="569"/>
                </a:lnTo>
                <a:lnTo>
                  <a:pt x="588" y="569"/>
                </a:lnTo>
                <a:lnTo>
                  <a:pt x="590" y="569"/>
                </a:lnTo>
                <a:lnTo>
                  <a:pt x="591" y="568"/>
                </a:lnTo>
                <a:lnTo>
                  <a:pt x="591" y="568"/>
                </a:lnTo>
                <a:lnTo>
                  <a:pt x="591" y="568"/>
                </a:lnTo>
                <a:lnTo>
                  <a:pt x="596" y="568"/>
                </a:lnTo>
                <a:lnTo>
                  <a:pt x="599" y="568"/>
                </a:lnTo>
                <a:lnTo>
                  <a:pt x="599" y="568"/>
                </a:lnTo>
                <a:lnTo>
                  <a:pt x="599" y="571"/>
                </a:lnTo>
                <a:lnTo>
                  <a:pt x="599" y="572"/>
                </a:lnTo>
                <a:lnTo>
                  <a:pt x="599" y="572"/>
                </a:lnTo>
                <a:lnTo>
                  <a:pt x="604" y="572"/>
                </a:lnTo>
                <a:lnTo>
                  <a:pt x="610" y="572"/>
                </a:lnTo>
                <a:lnTo>
                  <a:pt x="610" y="572"/>
                </a:lnTo>
                <a:lnTo>
                  <a:pt x="610" y="571"/>
                </a:lnTo>
                <a:lnTo>
                  <a:pt x="610" y="571"/>
                </a:lnTo>
                <a:lnTo>
                  <a:pt x="617" y="571"/>
                </a:lnTo>
                <a:lnTo>
                  <a:pt x="621" y="571"/>
                </a:lnTo>
                <a:lnTo>
                  <a:pt x="623" y="569"/>
                </a:lnTo>
                <a:lnTo>
                  <a:pt x="623" y="569"/>
                </a:lnTo>
                <a:lnTo>
                  <a:pt x="627" y="569"/>
                </a:lnTo>
                <a:lnTo>
                  <a:pt x="629" y="569"/>
                </a:lnTo>
                <a:lnTo>
                  <a:pt x="629" y="568"/>
                </a:lnTo>
                <a:lnTo>
                  <a:pt x="629" y="568"/>
                </a:lnTo>
                <a:lnTo>
                  <a:pt x="632" y="568"/>
                </a:lnTo>
                <a:lnTo>
                  <a:pt x="634" y="567"/>
                </a:lnTo>
                <a:lnTo>
                  <a:pt x="634" y="567"/>
                </a:lnTo>
                <a:lnTo>
                  <a:pt x="638" y="568"/>
                </a:lnTo>
                <a:lnTo>
                  <a:pt x="638" y="568"/>
                </a:lnTo>
                <a:lnTo>
                  <a:pt x="640" y="567"/>
                </a:lnTo>
                <a:lnTo>
                  <a:pt x="640" y="567"/>
                </a:lnTo>
                <a:lnTo>
                  <a:pt x="644" y="566"/>
                </a:lnTo>
                <a:lnTo>
                  <a:pt x="648" y="566"/>
                </a:lnTo>
                <a:lnTo>
                  <a:pt x="648" y="566"/>
                </a:lnTo>
                <a:lnTo>
                  <a:pt x="656" y="564"/>
                </a:lnTo>
                <a:lnTo>
                  <a:pt x="656" y="564"/>
                </a:lnTo>
                <a:lnTo>
                  <a:pt x="662" y="563"/>
                </a:lnTo>
                <a:lnTo>
                  <a:pt x="662" y="563"/>
                </a:lnTo>
                <a:lnTo>
                  <a:pt x="664" y="563"/>
                </a:lnTo>
                <a:lnTo>
                  <a:pt x="668" y="562"/>
                </a:lnTo>
                <a:lnTo>
                  <a:pt x="668" y="562"/>
                </a:lnTo>
                <a:lnTo>
                  <a:pt x="668" y="564"/>
                </a:lnTo>
                <a:lnTo>
                  <a:pt x="668" y="566"/>
                </a:lnTo>
                <a:lnTo>
                  <a:pt x="668" y="566"/>
                </a:lnTo>
                <a:lnTo>
                  <a:pt x="668" y="566"/>
                </a:lnTo>
                <a:lnTo>
                  <a:pt x="667" y="567"/>
                </a:lnTo>
                <a:lnTo>
                  <a:pt x="667" y="568"/>
                </a:lnTo>
                <a:lnTo>
                  <a:pt x="666" y="568"/>
                </a:lnTo>
                <a:lnTo>
                  <a:pt x="666" y="568"/>
                </a:lnTo>
                <a:lnTo>
                  <a:pt x="666" y="569"/>
                </a:lnTo>
                <a:lnTo>
                  <a:pt x="667" y="568"/>
                </a:lnTo>
                <a:lnTo>
                  <a:pt x="668" y="568"/>
                </a:lnTo>
                <a:lnTo>
                  <a:pt x="669" y="568"/>
                </a:lnTo>
                <a:lnTo>
                  <a:pt x="669" y="568"/>
                </a:lnTo>
                <a:lnTo>
                  <a:pt x="668" y="572"/>
                </a:lnTo>
                <a:lnTo>
                  <a:pt x="668" y="573"/>
                </a:lnTo>
                <a:lnTo>
                  <a:pt x="669" y="574"/>
                </a:lnTo>
                <a:lnTo>
                  <a:pt x="669" y="574"/>
                </a:lnTo>
                <a:lnTo>
                  <a:pt x="672" y="574"/>
                </a:lnTo>
                <a:lnTo>
                  <a:pt x="672" y="574"/>
                </a:lnTo>
                <a:lnTo>
                  <a:pt x="678" y="574"/>
                </a:lnTo>
                <a:lnTo>
                  <a:pt x="678" y="574"/>
                </a:lnTo>
                <a:lnTo>
                  <a:pt x="680" y="573"/>
                </a:lnTo>
                <a:lnTo>
                  <a:pt x="681" y="573"/>
                </a:lnTo>
                <a:lnTo>
                  <a:pt x="684" y="573"/>
                </a:lnTo>
                <a:lnTo>
                  <a:pt x="684" y="573"/>
                </a:lnTo>
                <a:lnTo>
                  <a:pt x="685" y="572"/>
                </a:lnTo>
                <a:lnTo>
                  <a:pt x="689" y="572"/>
                </a:lnTo>
                <a:lnTo>
                  <a:pt x="695" y="571"/>
                </a:lnTo>
                <a:lnTo>
                  <a:pt x="695" y="571"/>
                </a:lnTo>
                <a:lnTo>
                  <a:pt x="697" y="569"/>
                </a:lnTo>
                <a:lnTo>
                  <a:pt x="697" y="569"/>
                </a:lnTo>
                <a:lnTo>
                  <a:pt x="703" y="569"/>
                </a:lnTo>
                <a:lnTo>
                  <a:pt x="708" y="569"/>
                </a:lnTo>
                <a:lnTo>
                  <a:pt x="708" y="569"/>
                </a:lnTo>
                <a:lnTo>
                  <a:pt x="708" y="572"/>
                </a:lnTo>
                <a:lnTo>
                  <a:pt x="709" y="574"/>
                </a:lnTo>
                <a:lnTo>
                  <a:pt x="709" y="574"/>
                </a:lnTo>
                <a:lnTo>
                  <a:pt x="712" y="576"/>
                </a:lnTo>
                <a:lnTo>
                  <a:pt x="713" y="577"/>
                </a:lnTo>
                <a:lnTo>
                  <a:pt x="714" y="578"/>
                </a:lnTo>
                <a:lnTo>
                  <a:pt x="715" y="579"/>
                </a:lnTo>
                <a:lnTo>
                  <a:pt x="715" y="579"/>
                </a:lnTo>
                <a:lnTo>
                  <a:pt x="715" y="582"/>
                </a:lnTo>
                <a:lnTo>
                  <a:pt x="718" y="583"/>
                </a:lnTo>
                <a:lnTo>
                  <a:pt x="718" y="583"/>
                </a:lnTo>
                <a:lnTo>
                  <a:pt x="716" y="584"/>
                </a:lnTo>
                <a:lnTo>
                  <a:pt x="718" y="587"/>
                </a:lnTo>
                <a:lnTo>
                  <a:pt x="719" y="588"/>
                </a:lnTo>
                <a:lnTo>
                  <a:pt x="719" y="589"/>
                </a:lnTo>
                <a:lnTo>
                  <a:pt x="719" y="589"/>
                </a:lnTo>
                <a:lnTo>
                  <a:pt x="718" y="591"/>
                </a:lnTo>
                <a:lnTo>
                  <a:pt x="718" y="591"/>
                </a:lnTo>
                <a:lnTo>
                  <a:pt x="718" y="591"/>
                </a:lnTo>
                <a:lnTo>
                  <a:pt x="720" y="591"/>
                </a:lnTo>
                <a:lnTo>
                  <a:pt x="720" y="591"/>
                </a:lnTo>
                <a:lnTo>
                  <a:pt x="719" y="592"/>
                </a:lnTo>
                <a:lnTo>
                  <a:pt x="718" y="593"/>
                </a:lnTo>
                <a:lnTo>
                  <a:pt x="718" y="593"/>
                </a:lnTo>
                <a:lnTo>
                  <a:pt x="718" y="594"/>
                </a:lnTo>
                <a:lnTo>
                  <a:pt x="719" y="594"/>
                </a:lnTo>
                <a:lnTo>
                  <a:pt x="719" y="594"/>
                </a:lnTo>
                <a:lnTo>
                  <a:pt x="719" y="596"/>
                </a:lnTo>
                <a:lnTo>
                  <a:pt x="718" y="597"/>
                </a:lnTo>
                <a:lnTo>
                  <a:pt x="718" y="597"/>
                </a:lnTo>
                <a:lnTo>
                  <a:pt x="716" y="597"/>
                </a:lnTo>
                <a:lnTo>
                  <a:pt x="716" y="597"/>
                </a:lnTo>
                <a:lnTo>
                  <a:pt x="716" y="599"/>
                </a:lnTo>
                <a:lnTo>
                  <a:pt x="716" y="601"/>
                </a:lnTo>
                <a:lnTo>
                  <a:pt x="716" y="601"/>
                </a:lnTo>
                <a:lnTo>
                  <a:pt x="715" y="599"/>
                </a:lnTo>
                <a:lnTo>
                  <a:pt x="715" y="599"/>
                </a:lnTo>
                <a:lnTo>
                  <a:pt x="714" y="601"/>
                </a:lnTo>
                <a:lnTo>
                  <a:pt x="713" y="603"/>
                </a:lnTo>
                <a:lnTo>
                  <a:pt x="713" y="603"/>
                </a:lnTo>
                <a:lnTo>
                  <a:pt x="710" y="603"/>
                </a:lnTo>
                <a:lnTo>
                  <a:pt x="708" y="603"/>
                </a:lnTo>
                <a:lnTo>
                  <a:pt x="708" y="603"/>
                </a:lnTo>
                <a:lnTo>
                  <a:pt x="708" y="604"/>
                </a:lnTo>
                <a:lnTo>
                  <a:pt x="708" y="606"/>
                </a:lnTo>
                <a:lnTo>
                  <a:pt x="708" y="606"/>
                </a:lnTo>
                <a:lnTo>
                  <a:pt x="706" y="604"/>
                </a:lnTo>
                <a:lnTo>
                  <a:pt x="702" y="603"/>
                </a:lnTo>
                <a:lnTo>
                  <a:pt x="699" y="602"/>
                </a:lnTo>
                <a:lnTo>
                  <a:pt x="697" y="601"/>
                </a:lnTo>
                <a:lnTo>
                  <a:pt x="692" y="601"/>
                </a:lnTo>
                <a:lnTo>
                  <a:pt x="692" y="601"/>
                </a:lnTo>
                <a:lnTo>
                  <a:pt x="693" y="604"/>
                </a:lnTo>
                <a:lnTo>
                  <a:pt x="695" y="608"/>
                </a:lnTo>
                <a:lnTo>
                  <a:pt x="695" y="608"/>
                </a:lnTo>
                <a:lnTo>
                  <a:pt x="693" y="609"/>
                </a:lnTo>
                <a:lnTo>
                  <a:pt x="693" y="611"/>
                </a:lnTo>
                <a:lnTo>
                  <a:pt x="693" y="612"/>
                </a:lnTo>
                <a:lnTo>
                  <a:pt x="693" y="613"/>
                </a:lnTo>
                <a:lnTo>
                  <a:pt x="691" y="613"/>
                </a:lnTo>
                <a:lnTo>
                  <a:pt x="691" y="613"/>
                </a:lnTo>
                <a:lnTo>
                  <a:pt x="692" y="616"/>
                </a:lnTo>
                <a:lnTo>
                  <a:pt x="692" y="617"/>
                </a:lnTo>
                <a:lnTo>
                  <a:pt x="692" y="617"/>
                </a:lnTo>
                <a:lnTo>
                  <a:pt x="686" y="617"/>
                </a:lnTo>
                <a:lnTo>
                  <a:pt x="686" y="617"/>
                </a:lnTo>
                <a:lnTo>
                  <a:pt x="685" y="614"/>
                </a:lnTo>
                <a:lnTo>
                  <a:pt x="684" y="614"/>
                </a:lnTo>
                <a:lnTo>
                  <a:pt x="684" y="614"/>
                </a:lnTo>
                <a:lnTo>
                  <a:pt x="683" y="614"/>
                </a:lnTo>
                <a:lnTo>
                  <a:pt x="683" y="614"/>
                </a:lnTo>
                <a:lnTo>
                  <a:pt x="683" y="616"/>
                </a:lnTo>
                <a:lnTo>
                  <a:pt x="683" y="616"/>
                </a:lnTo>
                <a:lnTo>
                  <a:pt x="680" y="616"/>
                </a:lnTo>
                <a:lnTo>
                  <a:pt x="680" y="613"/>
                </a:lnTo>
                <a:lnTo>
                  <a:pt x="680" y="613"/>
                </a:lnTo>
                <a:lnTo>
                  <a:pt x="677" y="613"/>
                </a:lnTo>
                <a:lnTo>
                  <a:pt x="675" y="613"/>
                </a:lnTo>
                <a:lnTo>
                  <a:pt x="675" y="614"/>
                </a:lnTo>
                <a:lnTo>
                  <a:pt x="675" y="614"/>
                </a:lnTo>
                <a:lnTo>
                  <a:pt x="677" y="614"/>
                </a:lnTo>
                <a:lnTo>
                  <a:pt x="678" y="614"/>
                </a:lnTo>
                <a:lnTo>
                  <a:pt x="678" y="616"/>
                </a:lnTo>
                <a:lnTo>
                  <a:pt x="661" y="616"/>
                </a:lnTo>
                <a:lnTo>
                  <a:pt x="661" y="616"/>
                </a:lnTo>
                <a:lnTo>
                  <a:pt x="658" y="617"/>
                </a:lnTo>
                <a:lnTo>
                  <a:pt x="658" y="617"/>
                </a:lnTo>
                <a:lnTo>
                  <a:pt x="658" y="618"/>
                </a:lnTo>
                <a:lnTo>
                  <a:pt x="660" y="621"/>
                </a:lnTo>
                <a:lnTo>
                  <a:pt x="660" y="621"/>
                </a:lnTo>
                <a:lnTo>
                  <a:pt x="656" y="622"/>
                </a:lnTo>
                <a:lnTo>
                  <a:pt x="654" y="622"/>
                </a:lnTo>
                <a:lnTo>
                  <a:pt x="654" y="622"/>
                </a:lnTo>
                <a:lnTo>
                  <a:pt x="654" y="623"/>
                </a:lnTo>
                <a:lnTo>
                  <a:pt x="654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4" y="623"/>
                </a:lnTo>
                <a:lnTo>
                  <a:pt x="654" y="623"/>
                </a:lnTo>
                <a:lnTo>
                  <a:pt x="646" y="624"/>
                </a:lnTo>
                <a:lnTo>
                  <a:pt x="644" y="623"/>
                </a:lnTo>
                <a:lnTo>
                  <a:pt x="641" y="622"/>
                </a:lnTo>
                <a:lnTo>
                  <a:pt x="641" y="622"/>
                </a:lnTo>
                <a:lnTo>
                  <a:pt x="640" y="623"/>
                </a:lnTo>
                <a:lnTo>
                  <a:pt x="637" y="624"/>
                </a:lnTo>
                <a:lnTo>
                  <a:pt x="637" y="624"/>
                </a:lnTo>
                <a:lnTo>
                  <a:pt x="638" y="623"/>
                </a:lnTo>
                <a:lnTo>
                  <a:pt x="639" y="623"/>
                </a:lnTo>
                <a:lnTo>
                  <a:pt x="639" y="623"/>
                </a:lnTo>
                <a:lnTo>
                  <a:pt x="638" y="622"/>
                </a:lnTo>
                <a:lnTo>
                  <a:pt x="638" y="622"/>
                </a:lnTo>
                <a:lnTo>
                  <a:pt x="637" y="622"/>
                </a:lnTo>
                <a:lnTo>
                  <a:pt x="635" y="624"/>
                </a:lnTo>
                <a:lnTo>
                  <a:pt x="635" y="624"/>
                </a:lnTo>
                <a:lnTo>
                  <a:pt x="631" y="624"/>
                </a:lnTo>
                <a:lnTo>
                  <a:pt x="627" y="623"/>
                </a:lnTo>
                <a:lnTo>
                  <a:pt x="625" y="624"/>
                </a:lnTo>
                <a:lnTo>
                  <a:pt x="625" y="624"/>
                </a:lnTo>
                <a:lnTo>
                  <a:pt x="626" y="623"/>
                </a:lnTo>
                <a:lnTo>
                  <a:pt x="625" y="623"/>
                </a:lnTo>
                <a:lnTo>
                  <a:pt x="623" y="623"/>
                </a:lnTo>
                <a:lnTo>
                  <a:pt x="622" y="624"/>
                </a:lnTo>
                <a:lnTo>
                  <a:pt x="622" y="624"/>
                </a:lnTo>
                <a:lnTo>
                  <a:pt x="611" y="624"/>
                </a:lnTo>
                <a:lnTo>
                  <a:pt x="611" y="624"/>
                </a:lnTo>
                <a:lnTo>
                  <a:pt x="605" y="626"/>
                </a:lnTo>
                <a:lnTo>
                  <a:pt x="598" y="624"/>
                </a:lnTo>
                <a:lnTo>
                  <a:pt x="591" y="626"/>
                </a:lnTo>
                <a:lnTo>
                  <a:pt x="586" y="627"/>
                </a:lnTo>
                <a:lnTo>
                  <a:pt x="586" y="627"/>
                </a:lnTo>
                <a:lnTo>
                  <a:pt x="586" y="626"/>
                </a:lnTo>
                <a:lnTo>
                  <a:pt x="586" y="624"/>
                </a:lnTo>
                <a:lnTo>
                  <a:pt x="586" y="624"/>
                </a:lnTo>
                <a:lnTo>
                  <a:pt x="585" y="624"/>
                </a:lnTo>
                <a:lnTo>
                  <a:pt x="585" y="624"/>
                </a:lnTo>
                <a:lnTo>
                  <a:pt x="583" y="626"/>
                </a:lnTo>
                <a:lnTo>
                  <a:pt x="582" y="626"/>
                </a:lnTo>
                <a:lnTo>
                  <a:pt x="582" y="626"/>
                </a:lnTo>
                <a:lnTo>
                  <a:pt x="579" y="624"/>
                </a:lnTo>
                <a:lnTo>
                  <a:pt x="579" y="624"/>
                </a:lnTo>
                <a:lnTo>
                  <a:pt x="577" y="626"/>
                </a:lnTo>
                <a:lnTo>
                  <a:pt x="575" y="626"/>
                </a:lnTo>
                <a:lnTo>
                  <a:pt x="575" y="626"/>
                </a:lnTo>
                <a:lnTo>
                  <a:pt x="574" y="626"/>
                </a:lnTo>
                <a:lnTo>
                  <a:pt x="574" y="624"/>
                </a:lnTo>
                <a:lnTo>
                  <a:pt x="574" y="624"/>
                </a:lnTo>
                <a:lnTo>
                  <a:pt x="573" y="626"/>
                </a:lnTo>
                <a:lnTo>
                  <a:pt x="571" y="627"/>
                </a:lnTo>
                <a:lnTo>
                  <a:pt x="570" y="627"/>
                </a:lnTo>
                <a:lnTo>
                  <a:pt x="570" y="627"/>
                </a:lnTo>
                <a:lnTo>
                  <a:pt x="570" y="626"/>
                </a:lnTo>
                <a:lnTo>
                  <a:pt x="571" y="626"/>
                </a:lnTo>
                <a:lnTo>
                  <a:pt x="571" y="626"/>
                </a:lnTo>
                <a:lnTo>
                  <a:pt x="569" y="624"/>
                </a:lnTo>
                <a:lnTo>
                  <a:pt x="567" y="624"/>
                </a:lnTo>
                <a:lnTo>
                  <a:pt x="567" y="624"/>
                </a:lnTo>
                <a:lnTo>
                  <a:pt x="565" y="623"/>
                </a:lnTo>
                <a:lnTo>
                  <a:pt x="565" y="623"/>
                </a:lnTo>
                <a:lnTo>
                  <a:pt x="559" y="624"/>
                </a:lnTo>
                <a:lnTo>
                  <a:pt x="554" y="624"/>
                </a:lnTo>
                <a:lnTo>
                  <a:pt x="554" y="624"/>
                </a:lnTo>
                <a:lnTo>
                  <a:pt x="553" y="627"/>
                </a:lnTo>
                <a:lnTo>
                  <a:pt x="553" y="627"/>
                </a:lnTo>
                <a:lnTo>
                  <a:pt x="551" y="626"/>
                </a:lnTo>
                <a:lnTo>
                  <a:pt x="548" y="626"/>
                </a:lnTo>
                <a:lnTo>
                  <a:pt x="544" y="627"/>
                </a:lnTo>
                <a:lnTo>
                  <a:pt x="544" y="626"/>
                </a:lnTo>
                <a:lnTo>
                  <a:pt x="544" y="626"/>
                </a:lnTo>
                <a:lnTo>
                  <a:pt x="541" y="626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1" y="624"/>
                </a:lnTo>
                <a:lnTo>
                  <a:pt x="541" y="624"/>
                </a:lnTo>
                <a:lnTo>
                  <a:pt x="539" y="626"/>
                </a:lnTo>
                <a:lnTo>
                  <a:pt x="536" y="627"/>
                </a:lnTo>
                <a:lnTo>
                  <a:pt x="536" y="627"/>
                </a:lnTo>
                <a:lnTo>
                  <a:pt x="533" y="627"/>
                </a:lnTo>
                <a:lnTo>
                  <a:pt x="529" y="628"/>
                </a:lnTo>
                <a:lnTo>
                  <a:pt x="529" y="628"/>
                </a:lnTo>
                <a:lnTo>
                  <a:pt x="527" y="628"/>
                </a:lnTo>
                <a:lnTo>
                  <a:pt x="527" y="628"/>
                </a:lnTo>
                <a:lnTo>
                  <a:pt x="513" y="631"/>
                </a:lnTo>
                <a:lnTo>
                  <a:pt x="506" y="632"/>
                </a:lnTo>
                <a:lnTo>
                  <a:pt x="500" y="632"/>
                </a:lnTo>
                <a:lnTo>
                  <a:pt x="500" y="632"/>
                </a:lnTo>
                <a:lnTo>
                  <a:pt x="495" y="634"/>
                </a:lnTo>
                <a:lnTo>
                  <a:pt x="495" y="634"/>
                </a:lnTo>
                <a:lnTo>
                  <a:pt x="493" y="633"/>
                </a:lnTo>
                <a:lnTo>
                  <a:pt x="489" y="633"/>
                </a:lnTo>
                <a:lnTo>
                  <a:pt x="488" y="631"/>
                </a:lnTo>
                <a:lnTo>
                  <a:pt x="488" y="631"/>
                </a:lnTo>
                <a:lnTo>
                  <a:pt x="484" y="633"/>
                </a:lnTo>
                <a:lnTo>
                  <a:pt x="483" y="633"/>
                </a:lnTo>
                <a:lnTo>
                  <a:pt x="481" y="633"/>
                </a:lnTo>
                <a:lnTo>
                  <a:pt x="481" y="633"/>
                </a:lnTo>
                <a:lnTo>
                  <a:pt x="482" y="632"/>
                </a:lnTo>
                <a:lnTo>
                  <a:pt x="483" y="632"/>
                </a:lnTo>
                <a:lnTo>
                  <a:pt x="486" y="633"/>
                </a:lnTo>
                <a:lnTo>
                  <a:pt x="486" y="633"/>
                </a:lnTo>
                <a:lnTo>
                  <a:pt x="487" y="631"/>
                </a:lnTo>
                <a:lnTo>
                  <a:pt x="487" y="631"/>
                </a:lnTo>
                <a:lnTo>
                  <a:pt x="488" y="629"/>
                </a:lnTo>
                <a:lnTo>
                  <a:pt x="488" y="629"/>
                </a:lnTo>
                <a:lnTo>
                  <a:pt x="488" y="629"/>
                </a:lnTo>
                <a:lnTo>
                  <a:pt x="486" y="629"/>
                </a:lnTo>
                <a:lnTo>
                  <a:pt x="486" y="629"/>
                </a:lnTo>
                <a:lnTo>
                  <a:pt x="487" y="628"/>
                </a:lnTo>
                <a:lnTo>
                  <a:pt x="487" y="627"/>
                </a:lnTo>
                <a:lnTo>
                  <a:pt x="488" y="624"/>
                </a:lnTo>
                <a:lnTo>
                  <a:pt x="488" y="624"/>
                </a:lnTo>
                <a:lnTo>
                  <a:pt x="489" y="623"/>
                </a:lnTo>
                <a:lnTo>
                  <a:pt x="490" y="622"/>
                </a:lnTo>
                <a:lnTo>
                  <a:pt x="495" y="621"/>
                </a:lnTo>
                <a:lnTo>
                  <a:pt x="495" y="621"/>
                </a:lnTo>
                <a:lnTo>
                  <a:pt x="497" y="621"/>
                </a:lnTo>
                <a:lnTo>
                  <a:pt x="498" y="623"/>
                </a:lnTo>
                <a:lnTo>
                  <a:pt x="498" y="623"/>
                </a:lnTo>
                <a:lnTo>
                  <a:pt x="500" y="621"/>
                </a:lnTo>
                <a:lnTo>
                  <a:pt x="500" y="621"/>
                </a:lnTo>
                <a:lnTo>
                  <a:pt x="499" y="621"/>
                </a:lnTo>
                <a:lnTo>
                  <a:pt x="498" y="621"/>
                </a:lnTo>
                <a:lnTo>
                  <a:pt x="498" y="621"/>
                </a:lnTo>
                <a:lnTo>
                  <a:pt x="499" y="619"/>
                </a:lnTo>
                <a:lnTo>
                  <a:pt x="501" y="619"/>
                </a:lnTo>
                <a:lnTo>
                  <a:pt x="505" y="619"/>
                </a:lnTo>
                <a:lnTo>
                  <a:pt x="505" y="619"/>
                </a:lnTo>
                <a:lnTo>
                  <a:pt x="505" y="622"/>
                </a:lnTo>
                <a:lnTo>
                  <a:pt x="505" y="623"/>
                </a:lnTo>
                <a:lnTo>
                  <a:pt x="505" y="623"/>
                </a:lnTo>
                <a:lnTo>
                  <a:pt x="507" y="622"/>
                </a:lnTo>
                <a:lnTo>
                  <a:pt x="507" y="621"/>
                </a:lnTo>
                <a:lnTo>
                  <a:pt x="509" y="622"/>
                </a:lnTo>
                <a:lnTo>
                  <a:pt x="509" y="622"/>
                </a:lnTo>
                <a:lnTo>
                  <a:pt x="510" y="621"/>
                </a:lnTo>
                <a:lnTo>
                  <a:pt x="510" y="621"/>
                </a:lnTo>
                <a:lnTo>
                  <a:pt x="509" y="619"/>
                </a:lnTo>
                <a:lnTo>
                  <a:pt x="507" y="621"/>
                </a:lnTo>
                <a:lnTo>
                  <a:pt x="505" y="621"/>
                </a:lnTo>
                <a:lnTo>
                  <a:pt x="505" y="619"/>
                </a:lnTo>
                <a:lnTo>
                  <a:pt x="505" y="619"/>
                </a:lnTo>
                <a:lnTo>
                  <a:pt x="509" y="618"/>
                </a:lnTo>
                <a:lnTo>
                  <a:pt x="512" y="619"/>
                </a:lnTo>
                <a:lnTo>
                  <a:pt x="512" y="619"/>
                </a:lnTo>
                <a:lnTo>
                  <a:pt x="513" y="618"/>
                </a:lnTo>
                <a:lnTo>
                  <a:pt x="513" y="618"/>
                </a:lnTo>
                <a:lnTo>
                  <a:pt x="512" y="617"/>
                </a:lnTo>
                <a:lnTo>
                  <a:pt x="513" y="616"/>
                </a:lnTo>
                <a:lnTo>
                  <a:pt x="513" y="616"/>
                </a:lnTo>
                <a:lnTo>
                  <a:pt x="511" y="617"/>
                </a:lnTo>
                <a:lnTo>
                  <a:pt x="510" y="617"/>
                </a:lnTo>
                <a:lnTo>
                  <a:pt x="509" y="617"/>
                </a:lnTo>
                <a:lnTo>
                  <a:pt x="509" y="617"/>
                </a:lnTo>
                <a:lnTo>
                  <a:pt x="509" y="614"/>
                </a:lnTo>
                <a:lnTo>
                  <a:pt x="510" y="614"/>
                </a:lnTo>
                <a:lnTo>
                  <a:pt x="510" y="614"/>
                </a:lnTo>
                <a:lnTo>
                  <a:pt x="507" y="612"/>
                </a:lnTo>
                <a:lnTo>
                  <a:pt x="507" y="612"/>
                </a:lnTo>
                <a:lnTo>
                  <a:pt x="507" y="613"/>
                </a:lnTo>
                <a:lnTo>
                  <a:pt x="507" y="613"/>
                </a:lnTo>
                <a:lnTo>
                  <a:pt x="509" y="614"/>
                </a:lnTo>
                <a:lnTo>
                  <a:pt x="509" y="616"/>
                </a:lnTo>
                <a:lnTo>
                  <a:pt x="509" y="616"/>
                </a:lnTo>
                <a:lnTo>
                  <a:pt x="507" y="616"/>
                </a:lnTo>
                <a:lnTo>
                  <a:pt x="507" y="617"/>
                </a:lnTo>
                <a:lnTo>
                  <a:pt x="507" y="617"/>
                </a:lnTo>
                <a:lnTo>
                  <a:pt x="505" y="617"/>
                </a:lnTo>
                <a:lnTo>
                  <a:pt x="504" y="617"/>
                </a:lnTo>
                <a:lnTo>
                  <a:pt x="504" y="617"/>
                </a:lnTo>
                <a:lnTo>
                  <a:pt x="505" y="616"/>
                </a:lnTo>
                <a:lnTo>
                  <a:pt x="506" y="616"/>
                </a:lnTo>
                <a:lnTo>
                  <a:pt x="506" y="616"/>
                </a:lnTo>
                <a:lnTo>
                  <a:pt x="505" y="614"/>
                </a:lnTo>
                <a:lnTo>
                  <a:pt x="504" y="616"/>
                </a:lnTo>
                <a:lnTo>
                  <a:pt x="503" y="617"/>
                </a:lnTo>
                <a:lnTo>
                  <a:pt x="503" y="617"/>
                </a:lnTo>
                <a:lnTo>
                  <a:pt x="500" y="617"/>
                </a:lnTo>
                <a:lnTo>
                  <a:pt x="498" y="616"/>
                </a:lnTo>
                <a:lnTo>
                  <a:pt x="498" y="616"/>
                </a:lnTo>
                <a:lnTo>
                  <a:pt x="498" y="617"/>
                </a:lnTo>
                <a:lnTo>
                  <a:pt x="497" y="618"/>
                </a:lnTo>
                <a:lnTo>
                  <a:pt x="495" y="618"/>
                </a:lnTo>
                <a:lnTo>
                  <a:pt x="495" y="618"/>
                </a:lnTo>
                <a:lnTo>
                  <a:pt x="494" y="617"/>
                </a:lnTo>
                <a:lnTo>
                  <a:pt x="494" y="616"/>
                </a:lnTo>
                <a:lnTo>
                  <a:pt x="494" y="616"/>
                </a:lnTo>
                <a:lnTo>
                  <a:pt x="493" y="617"/>
                </a:lnTo>
                <a:lnTo>
                  <a:pt x="492" y="618"/>
                </a:lnTo>
                <a:lnTo>
                  <a:pt x="492" y="618"/>
                </a:lnTo>
                <a:lnTo>
                  <a:pt x="472" y="619"/>
                </a:lnTo>
                <a:lnTo>
                  <a:pt x="472" y="619"/>
                </a:lnTo>
                <a:lnTo>
                  <a:pt x="472" y="619"/>
                </a:lnTo>
                <a:lnTo>
                  <a:pt x="471" y="621"/>
                </a:lnTo>
                <a:lnTo>
                  <a:pt x="471" y="621"/>
                </a:lnTo>
                <a:lnTo>
                  <a:pt x="471" y="621"/>
                </a:lnTo>
                <a:lnTo>
                  <a:pt x="472" y="622"/>
                </a:lnTo>
                <a:lnTo>
                  <a:pt x="474" y="622"/>
                </a:lnTo>
                <a:lnTo>
                  <a:pt x="474" y="622"/>
                </a:lnTo>
                <a:lnTo>
                  <a:pt x="472" y="623"/>
                </a:lnTo>
                <a:lnTo>
                  <a:pt x="474" y="624"/>
                </a:lnTo>
                <a:lnTo>
                  <a:pt x="475" y="627"/>
                </a:lnTo>
                <a:lnTo>
                  <a:pt x="474" y="627"/>
                </a:lnTo>
                <a:lnTo>
                  <a:pt x="472" y="628"/>
                </a:lnTo>
                <a:lnTo>
                  <a:pt x="472" y="628"/>
                </a:lnTo>
                <a:lnTo>
                  <a:pt x="472" y="626"/>
                </a:lnTo>
                <a:lnTo>
                  <a:pt x="472" y="624"/>
                </a:lnTo>
                <a:lnTo>
                  <a:pt x="471" y="624"/>
                </a:lnTo>
                <a:lnTo>
                  <a:pt x="471" y="624"/>
                </a:lnTo>
                <a:lnTo>
                  <a:pt x="471" y="626"/>
                </a:lnTo>
                <a:lnTo>
                  <a:pt x="471" y="626"/>
                </a:lnTo>
                <a:lnTo>
                  <a:pt x="472" y="626"/>
                </a:lnTo>
                <a:lnTo>
                  <a:pt x="472" y="627"/>
                </a:lnTo>
                <a:lnTo>
                  <a:pt x="472" y="627"/>
                </a:lnTo>
                <a:lnTo>
                  <a:pt x="470" y="627"/>
                </a:lnTo>
                <a:lnTo>
                  <a:pt x="469" y="627"/>
                </a:lnTo>
                <a:lnTo>
                  <a:pt x="466" y="628"/>
                </a:lnTo>
                <a:lnTo>
                  <a:pt x="466" y="628"/>
                </a:lnTo>
                <a:lnTo>
                  <a:pt x="468" y="628"/>
                </a:lnTo>
                <a:lnTo>
                  <a:pt x="470" y="628"/>
                </a:lnTo>
                <a:lnTo>
                  <a:pt x="470" y="628"/>
                </a:lnTo>
                <a:lnTo>
                  <a:pt x="472" y="628"/>
                </a:lnTo>
                <a:lnTo>
                  <a:pt x="475" y="629"/>
                </a:lnTo>
                <a:lnTo>
                  <a:pt x="475" y="629"/>
                </a:lnTo>
                <a:lnTo>
                  <a:pt x="475" y="632"/>
                </a:lnTo>
                <a:lnTo>
                  <a:pt x="475" y="633"/>
                </a:lnTo>
                <a:lnTo>
                  <a:pt x="476" y="633"/>
                </a:lnTo>
                <a:lnTo>
                  <a:pt x="476" y="633"/>
                </a:lnTo>
                <a:lnTo>
                  <a:pt x="470" y="637"/>
                </a:lnTo>
                <a:lnTo>
                  <a:pt x="470" y="637"/>
                </a:lnTo>
                <a:lnTo>
                  <a:pt x="469" y="637"/>
                </a:lnTo>
                <a:lnTo>
                  <a:pt x="468" y="636"/>
                </a:lnTo>
                <a:lnTo>
                  <a:pt x="468" y="636"/>
                </a:lnTo>
                <a:lnTo>
                  <a:pt x="466" y="636"/>
                </a:lnTo>
                <a:lnTo>
                  <a:pt x="464" y="637"/>
                </a:lnTo>
                <a:lnTo>
                  <a:pt x="464" y="637"/>
                </a:lnTo>
                <a:lnTo>
                  <a:pt x="461" y="636"/>
                </a:lnTo>
                <a:lnTo>
                  <a:pt x="461" y="636"/>
                </a:lnTo>
                <a:lnTo>
                  <a:pt x="457" y="637"/>
                </a:lnTo>
                <a:lnTo>
                  <a:pt x="457" y="637"/>
                </a:lnTo>
                <a:lnTo>
                  <a:pt x="449" y="638"/>
                </a:lnTo>
                <a:lnTo>
                  <a:pt x="442" y="638"/>
                </a:lnTo>
                <a:lnTo>
                  <a:pt x="442" y="638"/>
                </a:lnTo>
                <a:lnTo>
                  <a:pt x="440" y="638"/>
                </a:lnTo>
                <a:lnTo>
                  <a:pt x="440" y="638"/>
                </a:lnTo>
                <a:lnTo>
                  <a:pt x="439" y="639"/>
                </a:lnTo>
                <a:lnTo>
                  <a:pt x="439" y="639"/>
                </a:lnTo>
                <a:lnTo>
                  <a:pt x="437" y="639"/>
                </a:lnTo>
                <a:lnTo>
                  <a:pt x="436" y="638"/>
                </a:lnTo>
                <a:lnTo>
                  <a:pt x="436" y="638"/>
                </a:lnTo>
                <a:lnTo>
                  <a:pt x="436" y="639"/>
                </a:lnTo>
                <a:lnTo>
                  <a:pt x="435" y="639"/>
                </a:lnTo>
                <a:lnTo>
                  <a:pt x="435" y="639"/>
                </a:lnTo>
                <a:lnTo>
                  <a:pt x="435" y="639"/>
                </a:lnTo>
                <a:lnTo>
                  <a:pt x="434" y="639"/>
                </a:lnTo>
                <a:lnTo>
                  <a:pt x="434" y="638"/>
                </a:lnTo>
                <a:lnTo>
                  <a:pt x="432" y="638"/>
                </a:lnTo>
                <a:lnTo>
                  <a:pt x="432" y="638"/>
                </a:lnTo>
                <a:lnTo>
                  <a:pt x="430" y="639"/>
                </a:lnTo>
                <a:lnTo>
                  <a:pt x="429" y="639"/>
                </a:lnTo>
                <a:lnTo>
                  <a:pt x="429" y="639"/>
                </a:lnTo>
                <a:lnTo>
                  <a:pt x="429" y="639"/>
                </a:lnTo>
                <a:lnTo>
                  <a:pt x="428" y="639"/>
                </a:lnTo>
                <a:lnTo>
                  <a:pt x="428" y="641"/>
                </a:lnTo>
                <a:lnTo>
                  <a:pt x="428" y="641"/>
                </a:lnTo>
                <a:lnTo>
                  <a:pt x="424" y="639"/>
                </a:lnTo>
                <a:lnTo>
                  <a:pt x="420" y="641"/>
                </a:lnTo>
                <a:lnTo>
                  <a:pt x="420" y="641"/>
                </a:lnTo>
                <a:lnTo>
                  <a:pt x="419" y="642"/>
                </a:lnTo>
                <a:lnTo>
                  <a:pt x="419" y="642"/>
                </a:lnTo>
                <a:lnTo>
                  <a:pt x="405" y="643"/>
                </a:lnTo>
                <a:lnTo>
                  <a:pt x="387" y="646"/>
                </a:lnTo>
                <a:lnTo>
                  <a:pt x="387" y="646"/>
                </a:lnTo>
                <a:lnTo>
                  <a:pt x="382" y="648"/>
                </a:lnTo>
                <a:lnTo>
                  <a:pt x="382" y="648"/>
                </a:lnTo>
                <a:lnTo>
                  <a:pt x="377" y="648"/>
                </a:lnTo>
                <a:lnTo>
                  <a:pt x="372" y="649"/>
                </a:lnTo>
                <a:lnTo>
                  <a:pt x="372" y="649"/>
                </a:lnTo>
                <a:lnTo>
                  <a:pt x="373" y="649"/>
                </a:lnTo>
                <a:lnTo>
                  <a:pt x="373" y="651"/>
                </a:lnTo>
                <a:lnTo>
                  <a:pt x="371" y="652"/>
                </a:lnTo>
                <a:lnTo>
                  <a:pt x="371" y="652"/>
                </a:lnTo>
                <a:lnTo>
                  <a:pt x="354" y="653"/>
                </a:lnTo>
                <a:lnTo>
                  <a:pt x="354" y="653"/>
                </a:lnTo>
                <a:lnTo>
                  <a:pt x="353" y="653"/>
                </a:lnTo>
                <a:lnTo>
                  <a:pt x="353" y="653"/>
                </a:lnTo>
                <a:lnTo>
                  <a:pt x="348" y="654"/>
                </a:lnTo>
                <a:lnTo>
                  <a:pt x="348" y="654"/>
                </a:lnTo>
                <a:lnTo>
                  <a:pt x="346" y="654"/>
                </a:lnTo>
                <a:lnTo>
                  <a:pt x="346" y="654"/>
                </a:lnTo>
                <a:lnTo>
                  <a:pt x="343" y="654"/>
                </a:lnTo>
                <a:lnTo>
                  <a:pt x="341" y="656"/>
                </a:lnTo>
                <a:lnTo>
                  <a:pt x="341" y="656"/>
                </a:lnTo>
                <a:lnTo>
                  <a:pt x="338" y="654"/>
                </a:lnTo>
                <a:lnTo>
                  <a:pt x="338" y="654"/>
                </a:lnTo>
                <a:lnTo>
                  <a:pt x="336" y="657"/>
                </a:lnTo>
                <a:lnTo>
                  <a:pt x="336" y="657"/>
                </a:lnTo>
                <a:lnTo>
                  <a:pt x="335" y="657"/>
                </a:lnTo>
                <a:lnTo>
                  <a:pt x="335" y="657"/>
                </a:lnTo>
                <a:lnTo>
                  <a:pt x="330" y="658"/>
                </a:lnTo>
                <a:lnTo>
                  <a:pt x="330" y="658"/>
                </a:lnTo>
                <a:lnTo>
                  <a:pt x="320" y="659"/>
                </a:lnTo>
                <a:lnTo>
                  <a:pt x="320" y="659"/>
                </a:lnTo>
                <a:lnTo>
                  <a:pt x="319" y="661"/>
                </a:lnTo>
                <a:lnTo>
                  <a:pt x="319" y="661"/>
                </a:lnTo>
                <a:lnTo>
                  <a:pt x="319" y="661"/>
                </a:lnTo>
                <a:lnTo>
                  <a:pt x="319" y="659"/>
                </a:lnTo>
                <a:lnTo>
                  <a:pt x="319" y="659"/>
                </a:lnTo>
                <a:lnTo>
                  <a:pt x="317" y="659"/>
                </a:lnTo>
                <a:lnTo>
                  <a:pt x="317" y="659"/>
                </a:lnTo>
                <a:lnTo>
                  <a:pt x="318" y="661"/>
                </a:lnTo>
                <a:lnTo>
                  <a:pt x="318" y="661"/>
                </a:lnTo>
                <a:lnTo>
                  <a:pt x="317" y="662"/>
                </a:lnTo>
                <a:lnTo>
                  <a:pt x="317" y="662"/>
                </a:lnTo>
                <a:lnTo>
                  <a:pt x="317" y="659"/>
                </a:lnTo>
                <a:lnTo>
                  <a:pt x="317" y="659"/>
                </a:lnTo>
                <a:lnTo>
                  <a:pt x="314" y="661"/>
                </a:lnTo>
                <a:lnTo>
                  <a:pt x="313" y="661"/>
                </a:lnTo>
                <a:lnTo>
                  <a:pt x="313" y="661"/>
                </a:lnTo>
                <a:lnTo>
                  <a:pt x="309" y="663"/>
                </a:lnTo>
                <a:lnTo>
                  <a:pt x="309" y="663"/>
                </a:lnTo>
                <a:lnTo>
                  <a:pt x="306" y="662"/>
                </a:lnTo>
                <a:lnTo>
                  <a:pt x="306" y="662"/>
                </a:lnTo>
                <a:lnTo>
                  <a:pt x="295" y="664"/>
                </a:lnTo>
                <a:lnTo>
                  <a:pt x="295" y="664"/>
                </a:lnTo>
                <a:lnTo>
                  <a:pt x="290" y="666"/>
                </a:lnTo>
                <a:lnTo>
                  <a:pt x="290" y="666"/>
                </a:lnTo>
                <a:lnTo>
                  <a:pt x="288" y="666"/>
                </a:lnTo>
                <a:lnTo>
                  <a:pt x="288" y="666"/>
                </a:lnTo>
                <a:lnTo>
                  <a:pt x="285" y="667"/>
                </a:lnTo>
                <a:lnTo>
                  <a:pt x="284" y="667"/>
                </a:lnTo>
                <a:lnTo>
                  <a:pt x="284" y="667"/>
                </a:lnTo>
                <a:lnTo>
                  <a:pt x="280" y="666"/>
                </a:lnTo>
                <a:lnTo>
                  <a:pt x="280" y="666"/>
                </a:lnTo>
                <a:lnTo>
                  <a:pt x="277" y="666"/>
                </a:lnTo>
                <a:lnTo>
                  <a:pt x="277" y="666"/>
                </a:lnTo>
                <a:lnTo>
                  <a:pt x="275" y="667"/>
                </a:lnTo>
                <a:lnTo>
                  <a:pt x="275" y="667"/>
                </a:lnTo>
                <a:lnTo>
                  <a:pt x="274" y="667"/>
                </a:lnTo>
                <a:lnTo>
                  <a:pt x="274" y="667"/>
                </a:lnTo>
                <a:lnTo>
                  <a:pt x="272" y="668"/>
                </a:lnTo>
                <a:lnTo>
                  <a:pt x="272" y="668"/>
                </a:lnTo>
                <a:lnTo>
                  <a:pt x="268" y="668"/>
                </a:lnTo>
                <a:lnTo>
                  <a:pt x="268" y="668"/>
                </a:lnTo>
                <a:lnTo>
                  <a:pt x="265" y="669"/>
                </a:lnTo>
                <a:lnTo>
                  <a:pt x="261" y="671"/>
                </a:lnTo>
                <a:lnTo>
                  <a:pt x="259" y="669"/>
                </a:lnTo>
                <a:lnTo>
                  <a:pt x="259" y="669"/>
                </a:lnTo>
                <a:lnTo>
                  <a:pt x="256" y="672"/>
                </a:lnTo>
                <a:lnTo>
                  <a:pt x="251" y="672"/>
                </a:lnTo>
                <a:lnTo>
                  <a:pt x="251" y="672"/>
                </a:lnTo>
                <a:lnTo>
                  <a:pt x="248" y="672"/>
                </a:lnTo>
                <a:lnTo>
                  <a:pt x="248" y="672"/>
                </a:lnTo>
                <a:lnTo>
                  <a:pt x="239" y="674"/>
                </a:lnTo>
                <a:lnTo>
                  <a:pt x="230" y="676"/>
                </a:lnTo>
                <a:lnTo>
                  <a:pt x="230" y="676"/>
                </a:lnTo>
                <a:lnTo>
                  <a:pt x="228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8" y="676"/>
                </a:lnTo>
                <a:lnTo>
                  <a:pt x="228" y="676"/>
                </a:lnTo>
                <a:lnTo>
                  <a:pt x="225" y="677"/>
                </a:lnTo>
                <a:lnTo>
                  <a:pt x="222" y="677"/>
                </a:lnTo>
                <a:lnTo>
                  <a:pt x="222" y="676"/>
                </a:lnTo>
                <a:lnTo>
                  <a:pt x="222" y="676"/>
                </a:lnTo>
                <a:lnTo>
                  <a:pt x="221" y="677"/>
                </a:lnTo>
                <a:lnTo>
                  <a:pt x="219" y="677"/>
                </a:lnTo>
                <a:lnTo>
                  <a:pt x="219" y="677"/>
                </a:lnTo>
                <a:lnTo>
                  <a:pt x="216" y="678"/>
                </a:lnTo>
                <a:lnTo>
                  <a:pt x="214" y="679"/>
                </a:lnTo>
                <a:lnTo>
                  <a:pt x="214" y="679"/>
                </a:lnTo>
                <a:lnTo>
                  <a:pt x="214" y="678"/>
                </a:lnTo>
                <a:lnTo>
                  <a:pt x="215" y="678"/>
                </a:lnTo>
                <a:lnTo>
                  <a:pt x="215" y="678"/>
                </a:lnTo>
                <a:lnTo>
                  <a:pt x="214" y="677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3" y="677"/>
                </a:lnTo>
                <a:lnTo>
                  <a:pt x="213" y="677"/>
                </a:lnTo>
                <a:lnTo>
                  <a:pt x="214" y="674"/>
                </a:lnTo>
                <a:lnTo>
                  <a:pt x="214" y="674"/>
                </a:lnTo>
                <a:lnTo>
                  <a:pt x="211" y="674"/>
                </a:lnTo>
                <a:lnTo>
                  <a:pt x="210" y="674"/>
                </a:lnTo>
                <a:lnTo>
                  <a:pt x="210" y="674"/>
                </a:lnTo>
                <a:lnTo>
                  <a:pt x="210" y="673"/>
                </a:lnTo>
                <a:lnTo>
                  <a:pt x="209" y="673"/>
                </a:lnTo>
                <a:lnTo>
                  <a:pt x="208" y="673"/>
                </a:lnTo>
                <a:lnTo>
                  <a:pt x="208" y="673"/>
                </a:lnTo>
                <a:lnTo>
                  <a:pt x="210" y="676"/>
                </a:lnTo>
                <a:lnTo>
                  <a:pt x="210" y="677"/>
                </a:lnTo>
                <a:lnTo>
                  <a:pt x="211" y="678"/>
                </a:lnTo>
                <a:lnTo>
                  <a:pt x="211" y="678"/>
                </a:lnTo>
                <a:lnTo>
                  <a:pt x="210" y="679"/>
                </a:lnTo>
                <a:lnTo>
                  <a:pt x="209" y="681"/>
                </a:lnTo>
                <a:lnTo>
                  <a:pt x="209" y="681"/>
                </a:lnTo>
                <a:lnTo>
                  <a:pt x="207" y="678"/>
                </a:lnTo>
                <a:lnTo>
                  <a:pt x="207" y="678"/>
                </a:lnTo>
                <a:lnTo>
                  <a:pt x="205" y="678"/>
                </a:lnTo>
                <a:lnTo>
                  <a:pt x="205" y="679"/>
                </a:lnTo>
                <a:lnTo>
                  <a:pt x="207" y="681"/>
                </a:lnTo>
                <a:lnTo>
                  <a:pt x="208" y="681"/>
                </a:lnTo>
                <a:lnTo>
                  <a:pt x="208" y="681"/>
                </a:lnTo>
                <a:lnTo>
                  <a:pt x="207" y="681"/>
                </a:lnTo>
                <a:lnTo>
                  <a:pt x="205" y="681"/>
                </a:lnTo>
                <a:lnTo>
                  <a:pt x="203" y="678"/>
                </a:lnTo>
                <a:lnTo>
                  <a:pt x="203" y="678"/>
                </a:lnTo>
                <a:lnTo>
                  <a:pt x="202" y="679"/>
                </a:lnTo>
                <a:lnTo>
                  <a:pt x="201" y="681"/>
                </a:lnTo>
                <a:lnTo>
                  <a:pt x="201" y="682"/>
                </a:lnTo>
                <a:lnTo>
                  <a:pt x="201" y="682"/>
                </a:lnTo>
                <a:lnTo>
                  <a:pt x="199" y="682"/>
                </a:lnTo>
                <a:lnTo>
                  <a:pt x="199" y="683"/>
                </a:lnTo>
                <a:lnTo>
                  <a:pt x="199" y="683"/>
                </a:lnTo>
                <a:lnTo>
                  <a:pt x="197" y="682"/>
                </a:lnTo>
                <a:lnTo>
                  <a:pt x="196" y="682"/>
                </a:lnTo>
                <a:lnTo>
                  <a:pt x="194" y="681"/>
                </a:lnTo>
                <a:lnTo>
                  <a:pt x="194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82"/>
                </a:lnTo>
                <a:lnTo>
                  <a:pt x="201" y="682"/>
                </a:lnTo>
                <a:lnTo>
                  <a:pt x="201" y="682"/>
                </a:lnTo>
                <a:lnTo>
                  <a:pt x="199" y="681"/>
                </a:lnTo>
                <a:lnTo>
                  <a:pt x="199" y="681"/>
                </a:lnTo>
                <a:lnTo>
                  <a:pt x="198" y="681"/>
                </a:lnTo>
                <a:lnTo>
                  <a:pt x="197" y="679"/>
                </a:lnTo>
                <a:lnTo>
                  <a:pt x="197" y="679"/>
                </a:lnTo>
                <a:lnTo>
                  <a:pt x="199" y="678"/>
                </a:lnTo>
                <a:lnTo>
                  <a:pt x="201" y="679"/>
                </a:lnTo>
                <a:lnTo>
                  <a:pt x="201" y="679"/>
                </a:lnTo>
                <a:lnTo>
                  <a:pt x="199" y="678"/>
                </a:lnTo>
                <a:lnTo>
                  <a:pt x="199" y="678"/>
                </a:lnTo>
                <a:lnTo>
                  <a:pt x="197" y="676"/>
                </a:lnTo>
                <a:lnTo>
                  <a:pt x="197" y="676"/>
                </a:lnTo>
                <a:lnTo>
                  <a:pt x="194" y="677"/>
                </a:lnTo>
                <a:lnTo>
                  <a:pt x="194" y="677"/>
                </a:lnTo>
                <a:lnTo>
                  <a:pt x="193" y="677"/>
                </a:lnTo>
                <a:lnTo>
                  <a:pt x="193" y="677"/>
                </a:lnTo>
                <a:lnTo>
                  <a:pt x="193" y="676"/>
                </a:lnTo>
                <a:lnTo>
                  <a:pt x="194" y="673"/>
                </a:lnTo>
                <a:lnTo>
                  <a:pt x="196" y="672"/>
                </a:lnTo>
                <a:lnTo>
                  <a:pt x="196" y="671"/>
                </a:lnTo>
                <a:lnTo>
                  <a:pt x="196" y="671"/>
                </a:lnTo>
                <a:lnTo>
                  <a:pt x="198" y="671"/>
                </a:lnTo>
                <a:lnTo>
                  <a:pt x="202" y="669"/>
                </a:lnTo>
                <a:lnTo>
                  <a:pt x="202" y="669"/>
                </a:lnTo>
                <a:lnTo>
                  <a:pt x="201" y="671"/>
                </a:lnTo>
                <a:lnTo>
                  <a:pt x="202" y="672"/>
                </a:lnTo>
                <a:lnTo>
                  <a:pt x="202" y="672"/>
                </a:lnTo>
                <a:lnTo>
                  <a:pt x="203" y="671"/>
                </a:lnTo>
                <a:lnTo>
                  <a:pt x="203" y="669"/>
                </a:lnTo>
                <a:lnTo>
                  <a:pt x="204" y="668"/>
                </a:lnTo>
                <a:lnTo>
                  <a:pt x="205" y="668"/>
                </a:lnTo>
                <a:lnTo>
                  <a:pt x="205" y="668"/>
                </a:lnTo>
                <a:lnTo>
                  <a:pt x="207" y="668"/>
                </a:lnTo>
                <a:lnTo>
                  <a:pt x="205" y="669"/>
                </a:lnTo>
                <a:lnTo>
                  <a:pt x="205" y="669"/>
                </a:lnTo>
                <a:lnTo>
                  <a:pt x="207" y="668"/>
                </a:lnTo>
                <a:lnTo>
                  <a:pt x="208" y="667"/>
                </a:lnTo>
                <a:lnTo>
                  <a:pt x="208" y="667"/>
                </a:lnTo>
                <a:lnTo>
                  <a:pt x="209" y="667"/>
                </a:lnTo>
                <a:lnTo>
                  <a:pt x="210" y="668"/>
                </a:lnTo>
                <a:lnTo>
                  <a:pt x="211" y="668"/>
                </a:lnTo>
                <a:lnTo>
                  <a:pt x="213" y="668"/>
                </a:lnTo>
                <a:lnTo>
                  <a:pt x="213" y="668"/>
                </a:lnTo>
                <a:lnTo>
                  <a:pt x="213" y="667"/>
                </a:lnTo>
                <a:lnTo>
                  <a:pt x="213" y="667"/>
                </a:lnTo>
                <a:lnTo>
                  <a:pt x="211" y="666"/>
                </a:lnTo>
                <a:lnTo>
                  <a:pt x="211" y="666"/>
                </a:lnTo>
                <a:lnTo>
                  <a:pt x="211" y="666"/>
                </a:lnTo>
                <a:lnTo>
                  <a:pt x="213" y="666"/>
                </a:lnTo>
                <a:lnTo>
                  <a:pt x="214" y="666"/>
                </a:lnTo>
                <a:lnTo>
                  <a:pt x="214" y="666"/>
                </a:lnTo>
                <a:lnTo>
                  <a:pt x="214" y="666"/>
                </a:lnTo>
                <a:lnTo>
                  <a:pt x="215" y="666"/>
                </a:lnTo>
                <a:lnTo>
                  <a:pt x="214" y="664"/>
                </a:lnTo>
                <a:lnTo>
                  <a:pt x="213" y="664"/>
                </a:lnTo>
                <a:lnTo>
                  <a:pt x="213" y="664"/>
                </a:lnTo>
                <a:lnTo>
                  <a:pt x="216" y="663"/>
                </a:lnTo>
                <a:lnTo>
                  <a:pt x="217" y="663"/>
                </a:lnTo>
                <a:lnTo>
                  <a:pt x="219" y="662"/>
                </a:lnTo>
                <a:lnTo>
                  <a:pt x="219" y="662"/>
                </a:lnTo>
                <a:lnTo>
                  <a:pt x="217" y="662"/>
                </a:lnTo>
                <a:lnTo>
                  <a:pt x="217" y="662"/>
                </a:lnTo>
                <a:lnTo>
                  <a:pt x="216" y="663"/>
                </a:lnTo>
                <a:lnTo>
                  <a:pt x="215" y="663"/>
                </a:lnTo>
                <a:lnTo>
                  <a:pt x="215" y="663"/>
                </a:lnTo>
                <a:lnTo>
                  <a:pt x="214" y="662"/>
                </a:lnTo>
                <a:lnTo>
                  <a:pt x="214" y="662"/>
                </a:lnTo>
                <a:lnTo>
                  <a:pt x="214" y="661"/>
                </a:lnTo>
                <a:lnTo>
                  <a:pt x="214" y="661"/>
                </a:lnTo>
                <a:lnTo>
                  <a:pt x="213" y="661"/>
                </a:lnTo>
                <a:lnTo>
                  <a:pt x="211" y="662"/>
                </a:lnTo>
                <a:lnTo>
                  <a:pt x="210" y="662"/>
                </a:lnTo>
                <a:lnTo>
                  <a:pt x="209" y="662"/>
                </a:lnTo>
                <a:lnTo>
                  <a:pt x="209" y="662"/>
                </a:lnTo>
                <a:lnTo>
                  <a:pt x="208" y="662"/>
                </a:lnTo>
                <a:lnTo>
                  <a:pt x="207" y="662"/>
                </a:lnTo>
                <a:lnTo>
                  <a:pt x="207" y="662"/>
                </a:lnTo>
                <a:lnTo>
                  <a:pt x="203" y="663"/>
                </a:lnTo>
                <a:lnTo>
                  <a:pt x="203" y="663"/>
                </a:lnTo>
                <a:lnTo>
                  <a:pt x="199" y="662"/>
                </a:lnTo>
                <a:lnTo>
                  <a:pt x="199" y="662"/>
                </a:lnTo>
                <a:lnTo>
                  <a:pt x="199" y="663"/>
                </a:lnTo>
                <a:lnTo>
                  <a:pt x="199" y="663"/>
                </a:lnTo>
                <a:lnTo>
                  <a:pt x="201" y="663"/>
                </a:lnTo>
                <a:lnTo>
                  <a:pt x="201" y="664"/>
                </a:lnTo>
                <a:lnTo>
                  <a:pt x="201" y="664"/>
                </a:lnTo>
                <a:lnTo>
                  <a:pt x="198" y="666"/>
                </a:lnTo>
                <a:lnTo>
                  <a:pt x="196" y="666"/>
                </a:lnTo>
                <a:lnTo>
                  <a:pt x="193" y="666"/>
                </a:lnTo>
                <a:lnTo>
                  <a:pt x="192" y="666"/>
                </a:lnTo>
                <a:lnTo>
                  <a:pt x="192" y="666"/>
                </a:lnTo>
                <a:lnTo>
                  <a:pt x="191" y="666"/>
                </a:lnTo>
                <a:lnTo>
                  <a:pt x="188" y="666"/>
                </a:lnTo>
                <a:lnTo>
                  <a:pt x="188" y="666"/>
                </a:lnTo>
                <a:lnTo>
                  <a:pt x="188" y="664"/>
                </a:lnTo>
                <a:lnTo>
                  <a:pt x="190" y="664"/>
                </a:lnTo>
                <a:lnTo>
                  <a:pt x="191" y="664"/>
                </a:lnTo>
                <a:lnTo>
                  <a:pt x="192" y="664"/>
                </a:lnTo>
                <a:lnTo>
                  <a:pt x="192" y="664"/>
                </a:lnTo>
                <a:lnTo>
                  <a:pt x="185" y="659"/>
                </a:lnTo>
                <a:lnTo>
                  <a:pt x="185" y="659"/>
                </a:lnTo>
                <a:lnTo>
                  <a:pt x="185" y="661"/>
                </a:lnTo>
                <a:lnTo>
                  <a:pt x="185" y="662"/>
                </a:lnTo>
                <a:lnTo>
                  <a:pt x="188" y="662"/>
                </a:lnTo>
                <a:lnTo>
                  <a:pt x="188" y="662"/>
                </a:lnTo>
                <a:lnTo>
                  <a:pt x="187" y="663"/>
                </a:lnTo>
                <a:lnTo>
                  <a:pt x="186" y="664"/>
                </a:lnTo>
                <a:lnTo>
                  <a:pt x="185" y="664"/>
                </a:lnTo>
                <a:lnTo>
                  <a:pt x="185" y="667"/>
                </a:lnTo>
                <a:lnTo>
                  <a:pt x="185" y="667"/>
                </a:lnTo>
                <a:lnTo>
                  <a:pt x="184" y="666"/>
                </a:lnTo>
                <a:lnTo>
                  <a:pt x="184" y="666"/>
                </a:lnTo>
                <a:lnTo>
                  <a:pt x="184" y="666"/>
                </a:lnTo>
                <a:lnTo>
                  <a:pt x="182" y="667"/>
                </a:lnTo>
                <a:lnTo>
                  <a:pt x="181" y="667"/>
                </a:lnTo>
                <a:lnTo>
                  <a:pt x="178" y="667"/>
                </a:lnTo>
                <a:lnTo>
                  <a:pt x="178" y="667"/>
                </a:lnTo>
                <a:lnTo>
                  <a:pt x="178" y="667"/>
                </a:lnTo>
                <a:lnTo>
                  <a:pt x="179" y="667"/>
                </a:lnTo>
                <a:lnTo>
                  <a:pt x="179" y="666"/>
                </a:lnTo>
                <a:lnTo>
                  <a:pt x="179" y="666"/>
                </a:lnTo>
                <a:lnTo>
                  <a:pt x="179" y="666"/>
                </a:lnTo>
                <a:lnTo>
                  <a:pt x="175" y="664"/>
                </a:lnTo>
                <a:lnTo>
                  <a:pt x="175" y="664"/>
                </a:lnTo>
                <a:lnTo>
                  <a:pt x="174" y="664"/>
                </a:lnTo>
                <a:lnTo>
                  <a:pt x="174" y="666"/>
                </a:lnTo>
                <a:lnTo>
                  <a:pt x="174" y="668"/>
                </a:lnTo>
                <a:lnTo>
                  <a:pt x="174" y="668"/>
                </a:lnTo>
                <a:lnTo>
                  <a:pt x="172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7"/>
                </a:lnTo>
                <a:lnTo>
                  <a:pt x="172" y="667"/>
                </a:lnTo>
                <a:lnTo>
                  <a:pt x="173" y="667"/>
                </a:lnTo>
                <a:lnTo>
                  <a:pt x="173" y="667"/>
                </a:lnTo>
                <a:lnTo>
                  <a:pt x="173" y="667"/>
                </a:lnTo>
                <a:lnTo>
                  <a:pt x="172" y="666"/>
                </a:lnTo>
                <a:lnTo>
                  <a:pt x="170" y="666"/>
                </a:lnTo>
                <a:lnTo>
                  <a:pt x="169" y="667"/>
                </a:lnTo>
                <a:lnTo>
                  <a:pt x="168" y="667"/>
                </a:lnTo>
                <a:lnTo>
                  <a:pt x="168" y="667"/>
                </a:lnTo>
                <a:lnTo>
                  <a:pt x="169" y="669"/>
                </a:lnTo>
                <a:lnTo>
                  <a:pt x="164" y="669"/>
                </a:lnTo>
                <a:lnTo>
                  <a:pt x="164" y="669"/>
                </a:lnTo>
                <a:lnTo>
                  <a:pt x="163" y="669"/>
                </a:lnTo>
                <a:lnTo>
                  <a:pt x="166" y="669"/>
                </a:lnTo>
                <a:lnTo>
                  <a:pt x="167" y="668"/>
                </a:lnTo>
                <a:lnTo>
                  <a:pt x="167" y="667"/>
                </a:lnTo>
                <a:lnTo>
                  <a:pt x="167" y="667"/>
                </a:lnTo>
                <a:lnTo>
                  <a:pt x="166" y="667"/>
                </a:lnTo>
                <a:lnTo>
                  <a:pt x="164" y="668"/>
                </a:lnTo>
                <a:lnTo>
                  <a:pt x="161" y="669"/>
                </a:lnTo>
                <a:lnTo>
                  <a:pt x="161" y="669"/>
                </a:lnTo>
                <a:lnTo>
                  <a:pt x="162" y="669"/>
                </a:lnTo>
                <a:lnTo>
                  <a:pt x="161" y="671"/>
                </a:lnTo>
                <a:lnTo>
                  <a:pt x="156" y="671"/>
                </a:lnTo>
                <a:lnTo>
                  <a:pt x="156" y="671"/>
                </a:lnTo>
                <a:lnTo>
                  <a:pt x="156" y="671"/>
                </a:lnTo>
                <a:lnTo>
                  <a:pt x="157" y="671"/>
                </a:lnTo>
                <a:lnTo>
                  <a:pt x="159" y="669"/>
                </a:lnTo>
                <a:lnTo>
                  <a:pt x="159" y="669"/>
                </a:lnTo>
                <a:lnTo>
                  <a:pt x="158" y="668"/>
                </a:lnTo>
                <a:lnTo>
                  <a:pt x="157" y="669"/>
                </a:lnTo>
                <a:lnTo>
                  <a:pt x="153" y="671"/>
                </a:lnTo>
                <a:lnTo>
                  <a:pt x="153" y="671"/>
                </a:lnTo>
                <a:lnTo>
                  <a:pt x="150" y="669"/>
                </a:lnTo>
                <a:lnTo>
                  <a:pt x="147" y="671"/>
                </a:lnTo>
                <a:lnTo>
                  <a:pt x="146" y="672"/>
                </a:lnTo>
                <a:lnTo>
                  <a:pt x="146" y="672"/>
                </a:lnTo>
                <a:lnTo>
                  <a:pt x="147" y="672"/>
                </a:lnTo>
                <a:lnTo>
                  <a:pt x="149" y="672"/>
                </a:lnTo>
                <a:lnTo>
                  <a:pt x="152" y="671"/>
                </a:lnTo>
                <a:lnTo>
                  <a:pt x="152" y="671"/>
                </a:lnTo>
                <a:lnTo>
                  <a:pt x="152" y="672"/>
                </a:lnTo>
                <a:lnTo>
                  <a:pt x="151" y="672"/>
                </a:lnTo>
                <a:lnTo>
                  <a:pt x="150" y="672"/>
                </a:lnTo>
                <a:lnTo>
                  <a:pt x="150" y="672"/>
                </a:lnTo>
                <a:lnTo>
                  <a:pt x="146" y="673"/>
                </a:lnTo>
                <a:lnTo>
                  <a:pt x="145" y="673"/>
                </a:lnTo>
                <a:lnTo>
                  <a:pt x="145" y="674"/>
                </a:lnTo>
                <a:lnTo>
                  <a:pt x="145" y="674"/>
                </a:lnTo>
                <a:lnTo>
                  <a:pt x="140" y="674"/>
                </a:lnTo>
                <a:lnTo>
                  <a:pt x="134" y="674"/>
                </a:lnTo>
                <a:lnTo>
                  <a:pt x="134" y="674"/>
                </a:lnTo>
                <a:lnTo>
                  <a:pt x="134" y="676"/>
                </a:lnTo>
                <a:lnTo>
                  <a:pt x="133" y="676"/>
                </a:lnTo>
                <a:lnTo>
                  <a:pt x="133" y="676"/>
                </a:lnTo>
                <a:lnTo>
                  <a:pt x="132" y="676"/>
                </a:lnTo>
                <a:lnTo>
                  <a:pt x="132" y="674"/>
                </a:lnTo>
                <a:lnTo>
                  <a:pt x="132" y="674"/>
                </a:lnTo>
                <a:lnTo>
                  <a:pt x="129" y="674"/>
                </a:lnTo>
                <a:lnTo>
                  <a:pt x="127" y="674"/>
                </a:lnTo>
                <a:lnTo>
                  <a:pt x="124" y="674"/>
                </a:lnTo>
                <a:lnTo>
                  <a:pt x="121" y="676"/>
                </a:lnTo>
                <a:lnTo>
                  <a:pt x="121" y="676"/>
                </a:lnTo>
                <a:lnTo>
                  <a:pt x="121" y="674"/>
                </a:lnTo>
                <a:lnTo>
                  <a:pt x="122" y="673"/>
                </a:lnTo>
                <a:lnTo>
                  <a:pt x="122" y="673"/>
                </a:lnTo>
                <a:lnTo>
                  <a:pt x="120" y="672"/>
                </a:lnTo>
                <a:lnTo>
                  <a:pt x="120" y="672"/>
                </a:lnTo>
                <a:lnTo>
                  <a:pt x="120" y="673"/>
                </a:lnTo>
                <a:lnTo>
                  <a:pt x="120" y="674"/>
                </a:lnTo>
                <a:lnTo>
                  <a:pt x="120" y="674"/>
                </a:lnTo>
                <a:lnTo>
                  <a:pt x="118" y="676"/>
                </a:lnTo>
                <a:lnTo>
                  <a:pt x="117" y="676"/>
                </a:lnTo>
                <a:lnTo>
                  <a:pt x="114" y="677"/>
                </a:lnTo>
                <a:lnTo>
                  <a:pt x="114" y="677"/>
                </a:lnTo>
                <a:lnTo>
                  <a:pt x="114" y="678"/>
                </a:lnTo>
                <a:lnTo>
                  <a:pt x="115" y="678"/>
                </a:lnTo>
                <a:lnTo>
                  <a:pt x="115" y="678"/>
                </a:lnTo>
                <a:lnTo>
                  <a:pt x="112" y="678"/>
                </a:lnTo>
                <a:lnTo>
                  <a:pt x="109" y="679"/>
                </a:lnTo>
                <a:lnTo>
                  <a:pt x="109" y="679"/>
                </a:lnTo>
                <a:lnTo>
                  <a:pt x="110" y="678"/>
                </a:lnTo>
                <a:lnTo>
                  <a:pt x="109" y="677"/>
                </a:lnTo>
                <a:lnTo>
                  <a:pt x="108" y="676"/>
                </a:lnTo>
                <a:lnTo>
                  <a:pt x="108" y="676"/>
                </a:lnTo>
                <a:lnTo>
                  <a:pt x="108" y="674"/>
                </a:lnTo>
                <a:lnTo>
                  <a:pt x="109" y="676"/>
                </a:lnTo>
                <a:lnTo>
                  <a:pt x="110" y="676"/>
                </a:lnTo>
                <a:lnTo>
                  <a:pt x="110" y="676"/>
                </a:lnTo>
                <a:lnTo>
                  <a:pt x="110" y="674"/>
                </a:lnTo>
                <a:lnTo>
                  <a:pt x="109" y="674"/>
                </a:lnTo>
                <a:lnTo>
                  <a:pt x="109" y="674"/>
                </a:lnTo>
                <a:lnTo>
                  <a:pt x="108" y="674"/>
                </a:lnTo>
                <a:lnTo>
                  <a:pt x="108" y="676"/>
                </a:lnTo>
                <a:lnTo>
                  <a:pt x="108" y="677"/>
                </a:lnTo>
                <a:lnTo>
                  <a:pt x="108" y="678"/>
                </a:lnTo>
                <a:lnTo>
                  <a:pt x="108" y="678"/>
                </a:lnTo>
                <a:lnTo>
                  <a:pt x="104" y="677"/>
                </a:lnTo>
                <a:lnTo>
                  <a:pt x="100" y="677"/>
                </a:lnTo>
                <a:lnTo>
                  <a:pt x="100" y="676"/>
                </a:lnTo>
                <a:lnTo>
                  <a:pt x="100" y="676"/>
                </a:lnTo>
                <a:lnTo>
                  <a:pt x="97" y="676"/>
                </a:lnTo>
                <a:lnTo>
                  <a:pt x="95" y="677"/>
                </a:lnTo>
                <a:lnTo>
                  <a:pt x="93" y="677"/>
                </a:lnTo>
                <a:lnTo>
                  <a:pt x="93" y="677"/>
                </a:lnTo>
                <a:lnTo>
                  <a:pt x="93" y="676"/>
                </a:lnTo>
                <a:lnTo>
                  <a:pt x="93" y="676"/>
                </a:lnTo>
                <a:lnTo>
                  <a:pt x="92" y="674"/>
                </a:lnTo>
                <a:lnTo>
                  <a:pt x="92" y="674"/>
                </a:lnTo>
                <a:lnTo>
                  <a:pt x="92" y="673"/>
                </a:lnTo>
                <a:lnTo>
                  <a:pt x="92" y="672"/>
                </a:lnTo>
                <a:lnTo>
                  <a:pt x="91" y="672"/>
                </a:lnTo>
                <a:lnTo>
                  <a:pt x="91" y="672"/>
                </a:lnTo>
                <a:lnTo>
                  <a:pt x="91" y="673"/>
                </a:lnTo>
                <a:lnTo>
                  <a:pt x="91" y="673"/>
                </a:lnTo>
                <a:lnTo>
                  <a:pt x="92" y="674"/>
                </a:lnTo>
                <a:lnTo>
                  <a:pt x="92" y="677"/>
                </a:lnTo>
                <a:lnTo>
                  <a:pt x="92" y="677"/>
                </a:lnTo>
                <a:lnTo>
                  <a:pt x="91" y="676"/>
                </a:lnTo>
                <a:lnTo>
                  <a:pt x="89" y="676"/>
                </a:lnTo>
                <a:lnTo>
                  <a:pt x="89" y="674"/>
                </a:lnTo>
                <a:lnTo>
                  <a:pt x="87" y="674"/>
                </a:lnTo>
                <a:lnTo>
                  <a:pt x="87" y="674"/>
                </a:lnTo>
                <a:lnTo>
                  <a:pt x="87" y="674"/>
                </a:lnTo>
                <a:lnTo>
                  <a:pt x="88" y="676"/>
                </a:lnTo>
                <a:lnTo>
                  <a:pt x="88" y="676"/>
                </a:lnTo>
                <a:lnTo>
                  <a:pt x="87" y="676"/>
                </a:lnTo>
                <a:lnTo>
                  <a:pt x="86" y="676"/>
                </a:lnTo>
                <a:lnTo>
                  <a:pt x="83" y="673"/>
                </a:lnTo>
                <a:lnTo>
                  <a:pt x="83" y="673"/>
                </a:lnTo>
                <a:lnTo>
                  <a:pt x="79" y="673"/>
                </a:lnTo>
                <a:lnTo>
                  <a:pt x="79" y="673"/>
                </a:lnTo>
                <a:lnTo>
                  <a:pt x="76" y="672"/>
                </a:lnTo>
                <a:lnTo>
                  <a:pt x="74" y="672"/>
                </a:lnTo>
                <a:lnTo>
                  <a:pt x="74" y="672"/>
                </a:lnTo>
                <a:lnTo>
                  <a:pt x="75" y="671"/>
                </a:lnTo>
                <a:lnTo>
                  <a:pt x="75" y="671"/>
                </a:lnTo>
                <a:lnTo>
                  <a:pt x="74" y="671"/>
                </a:lnTo>
                <a:lnTo>
                  <a:pt x="72" y="671"/>
                </a:lnTo>
                <a:lnTo>
                  <a:pt x="71" y="669"/>
                </a:lnTo>
                <a:lnTo>
                  <a:pt x="71" y="669"/>
                </a:lnTo>
                <a:lnTo>
                  <a:pt x="72" y="668"/>
                </a:lnTo>
                <a:lnTo>
                  <a:pt x="72" y="669"/>
                </a:lnTo>
                <a:lnTo>
                  <a:pt x="74" y="668"/>
                </a:lnTo>
                <a:lnTo>
                  <a:pt x="74" y="668"/>
                </a:lnTo>
                <a:lnTo>
                  <a:pt x="72" y="668"/>
                </a:lnTo>
                <a:lnTo>
                  <a:pt x="72" y="668"/>
                </a:lnTo>
                <a:lnTo>
                  <a:pt x="71" y="668"/>
                </a:lnTo>
                <a:lnTo>
                  <a:pt x="70" y="668"/>
                </a:lnTo>
                <a:lnTo>
                  <a:pt x="70" y="668"/>
                </a:lnTo>
                <a:lnTo>
                  <a:pt x="71" y="669"/>
                </a:lnTo>
                <a:lnTo>
                  <a:pt x="71" y="671"/>
                </a:lnTo>
                <a:lnTo>
                  <a:pt x="71" y="672"/>
                </a:lnTo>
                <a:lnTo>
                  <a:pt x="71" y="672"/>
                </a:lnTo>
                <a:lnTo>
                  <a:pt x="69" y="671"/>
                </a:lnTo>
                <a:lnTo>
                  <a:pt x="69" y="671"/>
                </a:lnTo>
                <a:lnTo>
                  <a:pt x="70" y="671"/>
                </a:lnTo>
                <a:lnTo>
                  <a:pt x="70" y="671"/>
                </a:lnTo>
                <a:lnTo>
                  <a:pt x="69" y="667"/>
                </a:lnTo>
                <a:lnTo>
                  <a:pt x="66" y="664"/>
                </a:lnTo>
                <a:lnTo>
                  <a:pt x="66" y="664"/>
                </a:lnTo>
                <a:lnTo>
                  <a:pt x="65" y="664"/>
                </a:lnTo>
                <a:lnTo>
                  <a:pt x="65" y="666"/>
                </a:lnTo>
                <a:lnTo>
                  <a:pt x="65" y="666"/>
                </a:lnTo>
                <a:lnTo>
                  <a:pt x="64" y="666"/>
                </a:lnTo>
                <a:lnTo>
                  <a:pt x="64" y="666"/>
                </a:lnTo>
                <a:lnTo>
                  <a:pt x="62" y="662"/>
                </a:lnTo>
                <a:lnTo>
                  <a:pt x="63" y="661"/>
                </a:lnTo>
                <a:lnTo>
                  <a:pt x="63" y="661"/>
                </a:lnTo>
                <a:lnTo>
                  <a:pt x="62" y="659"/>
                </a:lnTo>
                <a:lnTo>
                  <a:pt x="60" y="659"/>
                </a:lnTo>
                <a:lnTo>
                  <a:pt x="60" y="659"/>
                </a:lnTo>
                <a:lnTo>
                  <a:pt x="60" y="657"/>
                </a:lnTo>
                <a:lnTo>
                  <a:pt x="59" y="656"/>
                </a:lnTo>
                <a:lnTo>
                  <a:pt x="58" y="657"/>
                </a:lnTo>
                <a:lnTo>
                  <a:pt x="58" y="657"/>
                </a:lnTo>
                <a:lnTo>
                  <a:pt x="58" y="659"/>
                </a:lnTo>
                <a:lnTo>
                  <a:pt x="58" y="659"/>
                </a:lnTo>
                <a:lnTo>
                  <a:pt x="57" y="658"/>
                </a:lnTo>
                <a:lnTo>
                  <a:pt x="57" y="658"/>
                </a:lnTo>
                <a:lnTo>
                  <a:pt x="57" y="659"/>
                </a:lnTo>
                <a:lnTo>
                  <a:pt x="58" y="662"/>
                </a:lnTo>
                <a:lnTo>
                  <a:pt x="58" y="662"/>
                </a:lnTo>
                <a:lnTo>
                  <a:pt x="62" y="664"/>
                </a:lnTo>
                <a:lnTo>
                  <a:pt x="62" y="664"/>
                </a:lnTo>
                <a:lnTo>
                  <a:pt x="60" y="664"/>
                </a:lnTo>
                <a:lnTo>
                  <a:pt x="59" y="664"/>
                </a:lnTo>
                <a:lnTo>
                  <a:pt x="57" y="662"/>
                </a:lnTo>
                <a:lnTo>
                  <a:pt x="57" y="662"/>
                </a:lnTo>
                <a:lnTo>
                  <a:pt x="53" y="657"/>
                </a:lnTo>
                <a:lnTo>
                  <a:pt x="56" y="656"/>
                </a:lnTo>
                <a:lnTo>
                  <a:pt x="56" y="656"/>
                </a:lnTo>
                <a:lnTo>
                  <a:pt x="53" y="653"/>
                </a:lnTo>
                <a:lnTo>
                  <a:pt x="52" y="654"/>
                </a:lnTo>
                <a:lnTo>
                  <a:pt x="52" y="654"/>
                </a:lnTo>
                <a:lnTo>
                  <a:pt x="50" y="652"/>
                </a:lnTo>
                <a:lnTo>
                  <a:pt x="50" y="652"/>
                </a:lnTo>
                <a:lnTo>
                  <a:pt x="52" y="652"/>
                </a:lnTo>
                <a:lnTo>
                  <a:pt x="52" y="652"/>
                </a:lnTo>
                <a:lnTo>
                  <a:pt x="50" y="648"/>
                </a:lnTo>
                <a:lnTo>
                  <a:pt x="48" y="644"/>
                </a:lnTo>
                <a:lnTo>
                  <a:pt x="48" y="644"/>
                </a:lnTo>
                <a:lnTo>
                  <a:pt x="50" y="644"/>
                </a:lnTo>
                <a:lnTo>
                  <a:pt x="50" y="644"/>
                </a:lnTo>
                <a:lnTo>
                  <a:pt x="48" y="639"/>
                </a:lnTo>
                <a:lnTo>
                  <a:pt x="48" y="639"/>
                </a:lnTo>
                <a:lnTo>
                  <a:pt x="46" y="633"/>
                </a:lnTo>
                <a:lnTo>
                  <a:pt x="46" y="633"/>
                </a:lnTo>
                <a:lnTo>
                  <a:pt x="43" y="632"/>
                </a:lnTo>
                <a:lnTo>
                  <a:pt x="42" y="628"/>
                </a:lnTo>
                <a:lnTo>
                  <a:pt x="42" y="628"/>
                </a:lnTo>
                <a:lnTo>
                  <a:pt x="42" y="629"/>
                </a:lnTo>
                <a:lnTo>
                  <a:pt x="42" y="631"/>
                </a:lnTo>
                <a:lnTo>
                  <a:pt x="43" y="632"/>
                </a:lnTo>
                <a:lnTo>
                  <a:pt x="42" y="633"/>
                </a:lnTo>
                <a:lnTo>
                  <a:pt x="42" y="633"/>
                </a:lnTo>
                <a:lnTo>
                  <a:pt x="42" y="633"/>
                </a:lnTo>
                <a:lnTo>
                  <a:pt x="41" y="631"/>
                </a:lnTo>
                <a:lnTo>
                  <a:pt x="41" y="627"/>
                </a:lnTo>
                <a:lnTo>
                  <a:pt x="41" y="627"/>
                </a:lnTo>
                <a:lnTo>
                  <a:pt x="42" y="627"/>
                </a:lnTo>
                <a:lnTo>
                  <a:pt x="42" y="628"/>
                </a:lnTo>
                <a:lnTo>
                  <a:pt x="42" y="628"/>
                </a:lnTo>
                <a:lnTo>
                  <a:pt x="42" y="627"/>
                </a:lnTo>
                <a:lnTo>
                  <a:pt x="43" y="627"/>
                </a:lnTo>
                <a:lnTo>
                  <a:pt x="45" y="627"/>
                </a:lnTo>
                <a:lnTo>
                  <a:pt x="45" y="626"/>
                </a:lnTo>
                <a:lnTo>
                  <a:pt x="45" y="626"/>
                </a:lnTo>
                <a:lnTo>
                  <a:pt x="45" y="626"/>
                </a:lnTo>
                <a:lnTo>
                  <a:pt x="43" y="626"/>
                </a:lnTo>
                <a:lnTo>
                  <a:pt x="43" y="626"/>
                </a:lnTo>
                <a:lnTo>
                  <a:pt x="42" y="626"/>
                </a:lnTo>
                <a:lnTo>
                  <a:pt x="42" y="626"/>
                </a:lnTo>
                <a:lnTo>
                  <a:pt x="42" y="623"/>
                </a:lnTo>
                <a:lnTo>
                  <a:pt x="43" y="623"/>
                </a:lnTo>
                <a:lnTo>
                  <a:pt x="43" y="622"/>
                </a:lnTo>
                <a:lnTo>
                  <a:pt x="43" y="621"/>
                </a:lnTo>
                <a:lnTo>
                  <a:pt x="43" y="621"/>
                </a:lnTo>
                <a:lnTo>
                  <a:pt x="43" y="621"/>
                </a:lnTo>
                <a:lnTo>
                  <a:pt x="42" y="621"/>
                </a:lnTo>
                <a:lnTo>
                  <a:pt x="42" y="621"/>
                </a:lnTo>
                <a:lnTo>
                  <a:pt x="41" y="621"/>
                </a:lnTo>
                <a:lnTo>
                  <a:pt x="41" y="621"/>
                </a:lnTo>
                <a:lnTo>
                  <a:pt x="41" y="619"/>
                </a:lnTo>
                <a:lnTo>
                  <a:pt x="41" y="617"/>
                </a:lnTo>
                <a:lnTo>
                  <a:pt x="41" y="617"/>
                </a:lnTo>
                <a:lnTo>
                  <a:pt x="42" y="617"/>
                </a:lnTo>
                <a:lnTo>
                  <a:pt x="42" y="617"/>
                </a:lnTo>
                <a:lnTo>
                  <a:pt x="41" y="612"/>
                </a:lnTo>
                <a:lnTo>
                  <a:pt x="41" y="608"/>
                </a:lnTo>
                <a:lnTo>
                  <a:pt x="41" y="608"/>
                </a:lnTo>
                <a:lnTo>
                  <a:pt x="40" y="608"/>
                </a:lnTo>
                <a:lnTo>
                  <a:pt x="39" y="609"/>
                </a:lnTo>
                <a:lnTo>
                  <a:pt x="39" y="612"/>
                </a:lnTo>
                <a:lnTo>
                  <a:pt x="39" y="612"/>
                </a:lnTo>
                <a:lnTo>
                  <a:pt x="39" y="612"/>
                </a:lnTo>
                <a:lnTo>
                  <a:pt x="37" y="611"/>
                </a:lnTo>
                <a:lnTo>
                  <a:pt x="39" y="608"/>
                </a:lnTo>
                <a:lnTo>
                  <a:pt x="39" y="608"/>
                </a:lnTo>
                <a:lnTo>
                  <a:pt x="37" y="606"/>
                </a:lnTo>
                <a:lnTo>
                  <a:pt x="37" y="604"/>
                </a:lnTo>
                <a:lnTo>
                  <a:pt x="37" y="604"/>
                </a:lnTo>
                <a:lnTo>
                  <a:pt x="39" y="604"/>
                </a:lnTo>
                <a:lnTo>
                  <a:pt x="39" y="604"/>
                </a:lnTo>
                <a:lnTo>
                  <a:pt x="39" y="607"/>
                </a:lnTo>
                <a:lnTo>
                  <a:pt x="39" y="607"/>
                </a:lnTo>
                <a:lnTo>
                  <a:pt x="40" y="606"/>
                </a:lnTo>
                <a:lnTo>
                  <a:pt x="40" y="603"/>
                </a:lnTo>
                <a:lnTo>
                  <a:pt x="40" y="603"/>
                </a:lnTo>
                <a:lnTo>
                  <a:pt x="42" y="604"/>
                </a:lnTo>
                <a:lnTo>
                  <a:pt x="43" y="603"/>
                </a:lnTo>
                <a:lnTo>
                  <a:pt x="43" y="603"/>
                </a:lnTo>
                <a:lnTo>
                  <a:pt x="41" y="603"/>
                </a:lnTo>
                <a:lnTo>
                  <a:pt x="41" y="603"/>
                </a:lnTo>
                <a:lnTo>
                  <a:pt x="40" y="602"/>
                </a:lnTo>
                <a:lnTo>
                  <a:pt x="40" y="602"/>
                </a:lnTo>
                <a:lnTo>
                  <a:pt x="39" y="602"/>
                </a:lnTo>
                <a:lnTo>
                  <a:pt x="39" y="602"/>
                </a:lnTo>
                <a:lnTo>
                  <a:pt x="37" y="603"/>
                </a:lnTo>
                <a:lnTo>
                  <a:pt x="37" y="602"/>
                </a:lnTo>
                <a:lnTo>
                  <a:pt x="37" y="602"/>
                </a:lnTo>
                <a:lnTo>
                  <a:pt x="37" y="602"/>
                </a:lnTo>
                <a:lnTo>
                  <a:pt x="39" y="602"/>
                </a:lnTo>
                <a:lnTo>
                  <a:pt x="39" y="602"/>
                </a:lnTo>
                <a:lnTo>
                  <a:pt x="39" y="598"/>
                </a:lnTo>
                <a:lnTo>
                  <a:pt x="39" y="594"/>
                </a:lnTo>
                <a:lnTo>
                  <a:pt x="39" y="594"/>
                </a:lnTo>
                <a:lnTo>
                  <a:pt x="40" y="594"/>
                </a:lnTo>
                <a:lnTo>
                  <a:pt x="40" y="596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1" y="596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0" y="593"/>
                </a:lnTo>
                <a:lnTo>
                  <a:pt x="40" y="593"/>
                </a:lnTo>
                <a:lnTo>
                  <a:pt x="39" y="593"/>
                </a:lnTo>
                <a:lnTo>
                  <a:pt x="39" y="592"/>
                </a:lnTo>
                <a:lnTo>
                  <a:pt x="39" y="592"/>
                </a:lnTo>
                <a:lnTo>
                  <a:pt x="37" y="592"/>
                </a:lnTo>
                <a:lnTo>
                  <a:pt x="37" y="592"/>
                </a:lnTo>
                <a:lnTo>
                  <a:pt x="37" y="588"/>
                </a:lnTo>
                <a:lnTo>
                  <a:pt x="37" y="587"/>
                </a:lnTo>
                <a:lnTo>
                  <a:pt x="37" y="586"/>
                </a:lnTo>
                <a:lnTo>
                  <a:pt x="37" y="586"/>
                </a:lnTo>
                <a:lnTo>
                  <a:pt x="37" y="584"/>
                </a:lnTo>
                <a:lnTo>
                  <a:pt x="37" y="582"/>
                </a:lnTo>
                <a:lnTo>
                  <a:pt x="37" y="574"/>
                </a:lnTo>
                <a:lnTo>
                  <a:pt x="37" y="574"/>
                </a:lnTo>
                <a:lnTo>
                  <a:pt x="37" y="572"/>
                </a:lnTo>
                <a:lnTo>
                  <a:pt x="39" y="569"/>
                </a:lnTo>
                <a:lnTo>
                  <a:pt x="39" y="569"/>
                </a:lnTo>
                <a:lnTo>
                  <a:pt x="39" y="569"/>
                </a:lnTo>
                <a:lnTo>
                  <a:pt x="37" y="568"/>
                </a:lnTo>
                <a:lnTo>
                  <a:pt x="37" y="568"/>
                </a:lnTo>
                <a:lnTo>
                  <a:pt x="39" y="558"/>
                </a:lnTo>
                <a:lnTo>
                  <a:pt x="39" y="554"/>
                </a:lnTo>
                <a:lnTo>
                  <a:pt x="40" y="549"/>
                </a:lnTo>
                <a:lnTo>
                  <a:pt x="40" y="549"/>
                </a:lnTo>
                <a:lnTo>
                  <a:pt x="40" y="549"/>
                </a:lnTo>
                <a:lnTo>
                  <a:pt x="39" y="548"/>
                </a:lnTo>
                <a:lnTo>
                  <a:pt x="39" y="548"/>
                </a:lnTo>
                <a:lnTo>
                  <a:pt x="40" y="547"/>
                </a:lnTo>
                <a:lnTo>
                  <a:pt x="40" y="546"/>
                </a:lnTo>
                <a:lnTo>
                  <a:pt x="40" y="546"/>
                </a:lnTo>
                <a:lnTo>
                  <a:pt x="41" y="546"/>
                </a:lnTo>
                <a:lnTo>
                  <a:pt x="41" y="547"/>
                </a:lnTo>
                <a:lnTo>
                  <a:pt x="42" y="548"/>
                </a:lnTo>
                <a:lnTo>
                  <a:pt x="42" y="548"/>
                </a:lnTo>
                <a:lnTo>
                  <a:pt x="41" y="549"/>
                </a:lnTo>
                <a:lnTo>
                  <a:pt x="40" y="552"/>
                </a:lnTo>
                <a:lnTo>
                  <a:pt x="41" y="553"/>
                </a:lnTo>
                <a:lnTo>
                  <a:pt x="41" y="553"/>
                </a:lnTo>
                <a:lnTo>
                  <a:pt x="41" y="553"/>
                </a:lnTo>
                <a:lnTo>
                  <a:pt x="42" y="552"/>
                </a:lnTo>
                <a:lnTo>
                  <a:pt x="42" y="549"/>
                </a:lnTo>
                <a:lnTo>
                  <a:pt x="42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3" y="546"/>
                </a:lnTo>
                <a:lnTo>
                  <a:pt x="43" y="547"/>
                </a:lnTo>
                <a:lnTo>
                  <a:pt x="42" y="547"/>
                </a:lnTo>
                <a:lnTo>
                  <a:pt x="42" y="547"/>
                </a:lnTo>
                <a:lnTo>
                  <a:pt x="41" y="544"/>
                </a:lnTo>
                <a:lnTo>
                  <a:pt x="41" y="543"/>
                </a:lnTo>
                <a:lnTo>
                  <a:pt x="40" y="544"/>
                </a:lnTo>
                <a:lnTo>
                  <a:pt x="40" y="544"/>
                </a:lnTo>
                <a:lnTo>
                  <a:pt x="40" y="542"/>
                </a:lnTo>
                <a:lnTo>
                  <a:pt x="40" y="541"/>
                </a:lnTo>
                <a:lnTo>
                  <a:pt x="41" y="539"/>
                </a:lnTo>
                <a:lnTo>
                  <a:pt x="41" y="539"/>
                </a:lnTo>
                <a:lnTo>
                  <a:pt x="40" y="537"/>
                </a:lnTo>
                <a:lnTo>
                  <a:pt x="40" y="534"/>
                </a:lnTo>
                <a:lnTo>
                  <a:pt x="41" y="528"/>
                </a:lnTo>
                <a:lnTo>
                  <a:pt x="41" y="528"/>
                </a:lnTo>
                <a:lnTo>
                  <a:pt x="40" y="511"/>
                </a:lnTo>
                <a:lnTo>
                  <a:pt x="40" y="511"/>
                </a:lnTo>
                <a:lnTo>
                  <a:pt x="40" y="509"/>
                </a:lnTo>
                <a:lnTo>
                  <a:pt x="41" y="508"/>
                </a:lnTo>
                <a:lnTo>
                  <a:pt x="41" y="508"/>
                </a:lnTo>
                <a:lnTo>
                  <a:pt x="41" y="507"/>
                </a:lnTo>
                <a:lnTo>
                  <a:pt x="41" y="506"/>
                </a:lnTo>
                <a:lnTo>
                  <a:pt x="41" y="506"/>
                </a:lnTo>
                <a:lnTo>
                  <a:pt x="40" y="504"/>
                </a:lnTo>
                <a:lnTo>
                  <a:pt x="40" y="504"/>
                </a:lnTo>
                <a:lnTo>
                  <a:pt x="40" y="503"/>
                </a:lnTo>
                <a:lnTo>
                  <a:pt x="40" y="503"/>
                </a:lnTo>
                <a:lnTo>
                  <a:pt x="41" y="502"/>
                </a:lnTo>
                <a:lnTo>
                  <a:pt x="41" y="503"/>
                </a:lnTo>
                <a:lnTo>
                  <a:pt x="42" y="504"/>
                </a:lnTo>
                <a:lnTo>
                  <a:pt x="42" y="504"/>
                </a:lnTo>
                <a:lnTo>
                  <a:pt x="43" y="506"/>
                </a:lnTo>
                <a:lnTo>
                  <a:pt x="43" y="506"/>
                </a:lnTo>
                <a:lnTo>
                  <a:pt x="43" y="508"/>
                </a:lnTo>
                <a:lnTo>
                  <a:pt x="43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7"/>
                </a:lnTo>
                <a:lnTo>
                  <a:pt x="45" y="507"/>
                </a:lnTo>
                <a:lnTo>
                  <a:pt x="46" y="507"/>
                </a:lnTo>
                <a:lnTo>
                  <a:pt x="46" y="506"/>
                </a:lnTo>
                <a:lnTo>
                  <a:pt x="46" y="504"/>
                </a:lnTo>
                <a:lnTo>
                  <a:pt x="46" y="504"/>
                </a:lnTo>
                <a:lnTo>
                  <a:pt x="46" y="504"/>
                </a:lnTo>
                <a:lnTo>
                  <a:pt x="45" y="506"/>
                </a:lnTo>
                <a:lnTo>
                  <a:pt x="45" y="507"/>
                </a:lnTo>
                <a:lnTo>
                  <a:pt x="45" y="507"/>
                </a:lnTo>
                <a:lnTo>
                  <a:pt x="45" y="507"/>
                </a:lnTo>
                <a:lnTo>
                  <a:pt x="45" y="502"/>
                </a:lnTo>
                <a:lnTo>
                  <a:pt x="46" y="497"/>
                </a:lnTo>
                <a:lnTo>
                  <a:pt x="46" y="497"/>
                </a:lnTo>
                <a:lnTo>
                  <a:pt x="45" y="498"/>
                </a:lnTo>
                <a:lnTo>
                  <a:pt x="45" y="499"/>
                </a:lnTo>
                <a:lnTo>
                  <a:pt x="45" y="501"/>
                </a:lnTo>
                <a:lnTo>
                  <a:pt x="43" y="502"/>
                </a:lnTo>
                <a:lnTo>
                  <a:pt x="43" y="502"/>
                </a:lnTo>
                <a:lnTo>
                  <a:pt x="42" y="502"/>
                </a:lnTo>
                <a:lnTo>
                  <a:pt x="41" y="502"/>
                </a:lnTo>
                <a:lnTo>
                  <a:pt x="40" y="501"/>
                </a:lnTo>
                <a:lnTo>
                  <a:pt x="40" y="501"/>
                </a:lnTo>
                <a:lnTo>
                  <a:pt x="40" y="493"/>
                </a:lnTo>
                <a:lnTo>
                  <a:pt x="41" y="486"/>
                </a:lnTo>
                <a:lnTo>
                  <a:pt x="41" y="486"/>
                </a:lnTo>
                <a:lnTo>
                  <a:pt x="40" y="479"/>
                </a:lnTo>
                <a:lnTo>
                  <a:pt x="41" y="474"/>
                </a:lnTo>
                <a:lnTo>
                  <a:pt x="41" y="474"/>
                </a:lnTo>
                <a:lnTo>
                  <a:pt x="39" y="474"/>
                </a:lnTo>
                <a:lnTo>
                  <a:pt x="37" y="476"/>
                </a:lnTo>
                <a:lnTo>
                  <a:pt x="37" y="476"/>
                </a:lnTo>
                <a:lnTo>
                  <a:pt x="37" y="476"/>
                </a:lnTo>
                <a:lnTo>
                  <a:pt x="36" y="474"/>
                </a:lnTo>
                <a:lnTo>
                  <a:pt x="36" y="473"/>
                </a:lnTo>
                <a:lnTo>
                  <a:pt x="36" y="473"/>
                </a:lnTo>
                <a:lnTo>
                  <a:pt x="35" y="473"/>
                </a:lnTo>
                <a:lnTo>
                  <a:pt x="35" y="474"/>
                </a:lnTo>
                <a:lnTo>
                  <a:pt x="36" y="476"/>
                </a:lnTo>
                <a:lnTo>
                  <a:pt x="36" y="476"/>
                </a:lnTo>
                <a:lnTo>
                  <a:pt x="35" y="482"/>
                </a:lnTo>
                <a:lnTo>
                  <a:pt x="35" y="482"/>
                </a:ln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36" y="486"/>
                </a:lnTo>
                <a:lnTo>
                  <a:pt x="35" y="488"/>
                </a:lnTo>
                <a:lnTo>
                  <a:pt x="35" y="488"/>
                </a:lnTo>
                <a:lnTo>
                  <a:pt x="35" y="488"/>
                </a:lnTo>
                <a:lnTo>
                  <a:pt x="36" y="488"/>
                </a:lnTo>
                <a:lnTo>
                  <a:pt x="36" y="488"/>
                </a:lnTo>
                <a:lnTo>
                  <a:pt x="37" y="488"/>
                </a:lnTo>
                <a:lnTo>
                  <a:pt x="37" y="488"/>
                </a:lnTo>
                <a:lnTo>
                  <a:pt x="36" y="492"/>
                </a:lnTo>
                <a:lnTo>
                  <a:pt x="36" y="494"/>
                </a:lnTo>
                <a:lnTo>
                  <a:pt x="36" y="498"/>
                </a:lnTo>
                <a:lnTo>
                  <a:pt x="36" y="501"/>
                </a:lnTo>
                <a:lnTo>
                  <a:pt x="36" y="501"/>
                </a:lnTo>
                <a:lnTo>
                  <a:pt x="35" y="501"/>
                </a:lnTo>
                <a:lnTo>
                  <a:pt x="34" y="502"/>
                </a:lnTo>
                <a:lnTo>
                  <a:pt x="34" y="503"/>
                </a:lnTo>
                <a:lnTo>
                  <a:pt x="33" y="504"/>
                </a:lnTo>
                <a:lnTo>
                  <a:pt x="33" y="504"/>
                </a:lnTo>
                <a:lnTo>
                  <a:pt x="33" y="504"/>
                </a:lnTo>
                <a:lnTo>
                  <a:pt x="34" y="504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4"/>
                </a:lnTo>
                <a:lnTo>
                  <a:pt x="35" y="504"/>
                </a:lnTo>
                <a:lnTo>
                  <a:pt x="36" y="503"/>
                </a:lnTo>
                <a:lnTo>
                  <a:pt x="36" y="504"/>
                </a:lnTo>
                <a:lnTo>
                  <a:pt x="36" y="506"/>
                </a:lnTo>
                <a:lnTo>
                  <a:pt x="36" y="506"/>
                </a:lnTo>
                <a:lnTo>
                  <a:pt x="35" y="508"/>
                </a:lnTo>
                <a:lnTo>
                  <a:pt x="34" y="511"/>
                </a:lnTo>
                <a:lnTo>
                  <a:pt x="34" y="511"/>
                </a:lnTo>
                <a:lnTo>
                  <a:pt x="35" y="511"/>
                </a:lnTo>
                <a:lnTo>
                  <a:pt x="35" y="509"/>
                </a:lnTo>
                <a:lnTo>
                  <a:pt x="35" y="508"/>
                </a:lnTo>
                <a:lnTo>
                  <a:pt x="35" y="508"/>
                </a:lnTo>
                <a:lnTo>
                  <a:pt x="36" y="508"/>
                </a:lnTo>
                <a:lnTo>
                  <a:pt x="36" y="509"/>
                </a:lnTo>
                <a:lnTo>
                  <a:pt x="36" y="511"/>
                </a:lnTo>
                <a:lnTo>
                  <a:pt x="36" y="511"/>
                </a:lnTo>
                <a:lnTo>
                  <a:pt x="36" y="516"/>
                </a:lnTo>
                <a:lnTo>
                  <a:pt x="36" y="521"/>
                </a:lnTo>
                <a:lnTo>
                  <a:pt x="36" y="521"/>
                </a:lnTo>
                <a:lnTo>
                  <a:pt x="35" y="521"/>
                </a:lnTo>
                <a:lnTo>
                  <a:pt x="35" y="519"/>
                </a:lnTo>
                <a:lnTo>
                  <a:pt x="35" y="519"/>
                </a:lnTo>
                <a:lnTo>
                  <a:pt x="34" y="519"/>
                </a:lnTo>
                <a:lnTo>
                  <a:pt x="34" y="521"/>
                </a:lnTo>
                <a:lnTo>
                  <a:pt x="36" y="523"/>
                </a:lnTo>
                <a:lnTo>
                  <a:pt x="36" y="523"/>
                </a:lnTo>
                <a:lnTo>
                  <a:pt x="36" y="526"/>
                </a:lnTo>
                <a:lnTo>
                  <a:pt x="35" y="528"/>
                </a:lnTo>
                <a:lnTo>
                  <a:pt x="34" y="529"/>
                </a:lnTo>
                <a:lnTo>
                  <a:pt x="34" y="532"/>
                </a:lnTo>
                <a:lnTo>
                  <a:pt x="34" y="532"/>
                </a:lnTo>
                <a:lnTo>
                  <a:pt x="35" y="532"/>
                </a:lnTo>
                <a:lnTo>
                  <a:pt x="35" y="531"/>
                </a:lnTo>
                <a:lnTo>
                  <a:pt x="35" y="528"/>
                </a:lnTo>
                <a:lnTo>
                  <a:pt x="35" y="528"/>
                </a:lnTo>
                <a:lnTo>
                  <a:pt x="36" y="532"/>
                </a:lnTo>
                <a:lnTo>
                  <a:pt x="36" y="536"/>
                </a:lnTo>
                <a:lnTo>
                  <a:pt x="36" y="536"/>
                </a:lnTo>
                <a:lnTo>
                  <a:pt x="35" y="542"/>
                </a:lnTo>
                <a:lnTo>
                  <a:pt x="35" y="542"/>
                </a:lnTo>
                <a:lnTo>
                  <a:pt x="36" y="543"/>
                </a:lnTo>
                <a:lnTo>
                  <a:pt x="36" y="543"/>
                </a:lnTo>
                <a:lnTo>
                  <a:pt x="35" y="543"/>
                </a:lnTo>
                <a:lnTo>
                  <a:pt x="35" y="543"/>
                </a:lnTo>
                <a:lnTo>
                  <a:pt x="35" y="543"/>
                </a:lnTo>
                <a:lnTo>
                  <a:pt x="36" y="547"/>
                </a:lnTo>
                <a:lnTo>
                  <a:pt x="36" y="547"/>
                </a:lnTo>
                <a:lnTo>
                  <a:pt x="35" y="549"/>
                </a:lnTo>
                <a:lnTo>
                  <a:pt x="34" y="551"/>
                </a:lnTo>
                <a:lnTo>
                  <a:pt x="34" y="551"/>
                </a:lnTo>
                <a:lnTo>
                  <a:pt x="34" y="552"/>
                </a:lnTo>
                <a:lnTo>
                  <a:pt x="35" y="552"/>
                </a:lnTo>
                <a:lnTo>
                  <a:pt x="35" y="552"/>
                </a:lnTo>
                <a:lnTo>
                  <a:pt x="35" y="559"/>
                </a:lnTo>
                <a:lnTo>
                  <a:pt x="34" y="563"/>
                </a:lnTo>
                <a:lnTo>
                  <a:pt x="33" y="566"/>
                </a:lnTo>
                <a:lnTo>
                  <a:pt x="33" y="566"/>
                </a:lnTo>
                <a:lnTo>
                  <a:pt x="34" y="567"/>
                </a:lnTo>
                <a:lnTo>
                  <a:pt x="34" y="566"/>
                </a:lnTo>
                <a:lnTo>
                  <a:pt x="34" y="566"/>
                </a:lnTo>
                <a:lnTo>
                  <a:pt x="34" y="571"/>
                </a:lnTo>
                <a:lnTo>
                  <a:pt x="31" y="574"/>
                </a:lnTo>
                <a:lnTo>
                  <a:pt x="31" y="574"/>
                </a:lnTo>
                <a:lnTo>
                  <a:pt x="34" y="579"/>
                </a:lnTo>
                <a:lnTo>
                  <a:pt x="34" y="579"/>
                </a:lnTo>
                <a:lnTo>
                  <a:pt x="29" y="596"/>
                </a:lnTo>
                <a:lnTo>
                  <a:pt x="29" y="596"/>
                </a:lnTo>
                <a:lnTo>
                  <a:pt x="27" y="598"/>
                </a:lnTo>
                <a:lnTo>
                  <a:pt x="23" y="598"/>
                </a:lnTo>
                <a:lnTo>
                  <a:pt x="23" y="598"/>
                </a:lnTo>
                <a:lnTo>
                  <a:pt x="24" y="606"/>
                </a:lnTo>
                <a:lnTo>
                  <a:pt x="23" y="613"/>
                </a:lnTo>
                <a:lnTo>
                  <a:pt x="23" y="613"/>
                </a:lnTo>
                <a:lnTo>
                  <a:pt x="25" y="614"/>
                </a:lnTo>
                <a:lnTo>
                  <a:pt x="25" y="614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7" y="617"/>
                </a:lnTo>
                <a:lnTo>
                  <a:pt x="27" y="617"/>
                </a:lnTo>
                <a:lnTo>
                  <a:pt x="27" y="614"/>
                </a:lnTo>
                <a:lnTo>
                  <a:pt x="25" y="613"/>
                </a:lnTo>
                <a:lnTo>
                  <a:pt x="25" y="612"/>
                </a:lnTo>
                <a:lnTo>
                  <a:pt x="25" y="611"/>
                </a:lnTo>
                <a:lnTo>
                  <a:pt x="25" y="611"/>
                </a:lnTo>
                <a:lnTo>
                  <a:pt x="27" y="613"/>
                </a:lnTo>
                <a:lnTo>
                  <a:pt x="28" y="617"/>
                </a:lnTo>
                <a:lnTo>
                  <a:pt x="28" y="617"/>
                </a:lnTo>
                <a:lnTo>
                  <a:pt x="29" y="614"/>
                </a:lnTo>
                <a:lnTo>
                  <a:pt x="29" y="614"/>
                </a:lnTo>
                <a:lnTo>
                  <a:pt x="29" y="616"/>
                </a:lnTo>
                <a:lnTo>
                  <a:pt x="29" y="616"/>
                </a:lnTo>
                <a:lnTo>
                  <a:pt x="29" y="616"/>
                </a:lnTo>
                <a:lnTo>
                  <a:pt x="28" y="617"/>
                </a:lnTo>
                <a:lnTo>
                  <a:pt x="27" y="618"/>
                </a:lnTo>
                <a:lnTo>
                  <a:pt x="27" y="618"/>
                </a:lnTo>
                <a:lnTo>
                  <a:pt x="27" y="621"/>
                </a:lnTo>
                <a:lnTo>
                  <a:pt x="27" y="621"/>
                </a:lnTo>
                <a:lnTo>
                  <a:pt x="27" y="623"/>
                </a:lnTo>
                <a:lnTo>
                  <a:pt x="27" y="623"/>
                </a:lnTo>
                <a:lnTo>
                  <a:pt x="27" y="624"/>
                </a:lnTo>
                <a:lnTo>
                  <a:pt x="28" y="624"/>
                </a:lnTo>
                <a:lnTo>
                  <a:pt x="28" y="627"/>
                </a:lnTo>
                <a:lnTo>
                  <a:pt x="28" y="627"/>
                </a:lnTo>
                <a:lnTo>
                  <a:pt x="27" y="627"/>
                </a:lnTo>
                <a:lnTo>
                  <a:pt x="27" y="628"/>
                </a:lnTo>
                <a:lnTo>
                  <a:pt x="27" y="631"/>
                </a:lnTo>
                <a:lnTo>
                  <a:pt x="25" y="632"/>
                </a:lnTo>
                <a:lnTo>
                  <a:pt x="25" y="632"/>
                </a:lnTo>
                <a:lnTo>
                  <a:pt x="25" y="632"/>
                </a:lnTo>
                <a:lnTo>
                  <a:pt x="27" y="632"/>
                </a:lnTo>
                <a:lnTo>
                  <a:pt x="28" y="631"/>
                </a:lnTo>
                <a:lnTo>
                  <a:pt x="28" y="632"/>
                </a:lnTo>
                <a:lnTo>
                  <a:pt x="28" y="632"/>
                </a:lnTo>
                <a:lnTo>
                  <a:pt x="28" y="634"/>
                </a:lnTo>
                <a:lnTo>
                  <a:pt x="28" y="634"/>
                </a:lnTo>
                <a:lnTo>
                  <a:pt x="27" y="634"/>
                </a:lnTo>
                <a:lnTo>
                  <a:pt x="27" y="634"/>
                </a:lnTo>
                <a:lnTo>
                  <a:pt x="28" y="636"/>
                </a:lnTo>
                <a:lnTo>
                  <a:pt x="28" y="638"/>
                </a:lnTo>
                <a:lnTo>
                  <a:pt x="29" y="639"/>
                </a:lnTo>
                <a:lnTo>
                  <a:pt x="30" y="639"/>
                </a:lnTo>
                <a:lnTo>
                  <a:pt x="30" y="639"/>
                </a:lnTo>
                <a:lnTo>
                  <a:pt x="30" y="638"/>
                </a:lnTo>
                <a:lnTo>
                  <a:pt x="29" y="637"/>
                </a:lnTo>
                <a:lnTo>
                  <a:pt x="29" y="636"/>
                </a:lnTo>
                <a:lnTo>
                  <a:pt x="29" y="636"/>
                </a:lnTo>
                <a:lnTo>
                  <a:pt x="29" y="636"/>
                </a:lnTo>
                <a:lnTo>
                  <a:pt x="30" y="636"/>
                </a:lnTo>
                <a:lnTo>
                  <a:pt x="30" y="637"/>
                </a:lnTo>
                <a:lnTo>
                  <a:pt x="31" y="639"/>
                </a:lnTo>
                <a:lnTo>
                  <a:pt x="31" y="639"/>
                </a:lnTo>
                <a:lnTo>
                  <a:pt x="33" y="642"/>
                </a:lnTo>
                <a:lnTo>
                  <a:pt x="33" y="642"/>
                </a:lnTo>
                <a:lnTo>
                  <a:pt x="35" y="648"/>
                </a:lnTo>
                <a:lnTo>
                  <a:pt x="35" y="648"/>
                </a:lnTo>
                <a:lnTo>
                  <a:pt x="36" y="651"/>
                </a:lnTo>
                <a:lnTo>
                  <a:pt x="36" y="653"/>
                </a:lnTo>
                <a:lnTo>
                  <a:pt x="36" y="653"/>
                </a:lnTo>
                <a:lnTo>
                  <a:pt x="39" y="657"/>
                </a:lnTo>
                <a:lnTo>
                  <a:pt x="41" y="662"/>
                </a:lnTo>
                <a:lnTo>
                  <a:pt x="41" y="662"/>
                </a:lnTo>
                <a:lnTo>
                  <a:pt x="46" y="664"/>
                </a:lnTo>
                <a:lnTo>
                  <a:pt x="46" y="664"/>
                </a:lnTo>
                <a:lnTo>
                  <a:pt x="45" y="662"/>
                </a:lnTo>
                <a:lnTo>
                  <a:pt x="42" y="661"/>
                </a:lnTo>
                <a:lnTo>
                  <a:pt x="41" y="658"/>
                </a:lnTo>
                <a:lnTo>
                  <a:pt x="40" y="657"/>
                </a:lnTo>
                <a:lnTo>
                  <a:pt x="40" y="657"/>
                </a:lnTo>
                <a:lnTo>
                  <a:pt x="42" y="657"/>
                </a:lnTo>
                <a:lnTo>
                  <a:pt x="43" y="658"/>
                </a:lnTo>
                <a:lnTo>
                  <a:pt x="46" y="662"/>
                </a:lnTo>
                <a:lnTo>
                  <a:pt x="46" y="662"/>
                </a:lnTo>
                <a:lnTo>
                  <a:pt x="47" y="666"/>
                </a:lnTo>
                <a:lnTo>
                  <a:pt x="51" y="669"/>
                </a:lnTo>
                <a:lnTo>
                  <a:pt x="51" y="669"/>
                </a:lnTo>
                <a:lnTo>
                  <a:pt x="51" y="669"/>
                </a:lnTo>
                <a:lnTo>
                  <a:pt x="50" y="669"/>
                </a:lnTo>
                <a:lnTo>
                  <a:pt x="47" y="669"/>
                </a:lnTo>
                <a:lnTo>
                  <a:pt x="47" y="669"/>
                </a:lnTo>
                <a:lnTo>
                  <a:pt x="51" y="671"/>
                </a:lnTo>
                <a:lnTo>
                  <a:pt x="53" y="672"/>
                </a:lnTo>
                <a:lnTo>
                  <a:pt x="53" y="672"/>
                </a:lnTo>
                <a:lnTo>
                  <a:pt x="54" y="673"/>
                </a:lnTo>
                <a:lnTo>
                  <a:pt x="56" y="674"/>
                </a:lnTo>
                <a:lnTo>
                  <a:pt x="58" y="677"/>
                </a:lnTo>
                <a:lnTo>
                  <a:pt x="58" y="677"/>
                </a:lnTo>
                <a:lnTo>
                  <a:pt x="58" y="677"/>
                </a:lnTo>
                <a:lnTo>
                  <a:pt x="57" y="676"/>
                </a:lnTo>
                <a:lnTo>
                  <a:pt x="57" y="674"/>
                </a:lnTo>
                <a:lnTo>
                  <a:pt x="57" y="674"/>
                </a:lnTo>
                <a:lnTo>
                  <a:pt x="57" y="674"/>
                </a:lnTo>
                <a:lnTo>
                  <a:pt x="60" y="676"/>
                </a:lnTo>
                <a:lnTo>
                  <a:pt x="62" y="677"/>
                </a:lnTo>
                <a:lnTo>
                  <a:pt x="63" y="677"/>
                </a:lnTo>
                <a:lnTo>
                  <a:pt x="63" y="677"/>
                </a:lnTo>
                <a:lnTo>
                  <a:pt x="65" y="679"/>
                </a:lnTo>
                <a:lnTo>
                  <a:pt x="66" y="682"/>
                </a:lnTo>
                <a:lnTo>
                  <a:pt x="66" y="682"/>
                </a:lnTo>
                <a:lnTo>
                  <a:pt x="68" y="682"/>
                </a:lnTo>
                <a:lnTo>
                  <a:pt x="69" y="682"/>
                </a:lnTo>
                <a:lnTo>
                  <a:pt x="69" y="681"/>
                </a:lnTo>
                <a:lnTo>
                  <a:pt x="69" y="681"/>
                </a:lnTo>
                <a:lnTo>
                  <a:pt x="71" y="682"/>
                </a:lnTo>
                <a:lnTo>
                  <a:pt x="71" y="682"/>
                </a:lnTo>
                <a:lnTo>
                  <a:pt x="72" y="682"/>
                </a:lnTo>
                <a:lnTo>
                  <a:pt x="72" y="682"/>
                </a:lnTo>
                <a:lnTo>
                  <a:pt x="74" y="682"/>
                </a:lnTo>
                <a:lnTo>
                  <a:pt x="75" y="683"/>
                </a:lnTo>
                <a:lnTo>
                  <a:pt x="76" y="686"/>
                </a:lnTo>
                <a:lnTo>
                  <a:pt x="76" y="686"/>
                </a:lnTo>
                <a:lnTo>
                  <a:pt x="76" y="686"/>
                </a:lnTo>
                <a:lnTo>
                  <a:pt x="76" y="684"/>
                </a:lnTo>
                <a:lnTo>
                  <a:pt x="75" y="683"/>
                </a:lnTo>
                <a:lnTo>
                  <a:pt x="76" y="683"/>
                </a:lnTo>
                <a:lnTo>
                  <a:pt x="76" y="683"/>
                </a:lnTo>
                <a:lnTo>
                  <a:pt x="80" y="684"/>
                </a:lnTo>
                <a:lnTo>
                  <a:pt x="83" y="686"/>
                </a:lnTo>
                <a:lnTo>
                  <a:pt x="89" y="687"/>
                </a:lnTo>
                <a:lnTo>
                  <a:pt x="89" y="687"/>
                </a:lnTo>
                <a:lnTo>
                  <a:pt x="91" y="686"/>
                </a:lnTo>
                <a:lnTo>
                  <a:pt x="92" y="686"/>
                </a:lnTo>
                <a:lnTo>
                  <a:pt x="92" y="686"/>
                </a:lnTo>
                <a:lnTo>
                  <a:pt x="92" y="687"/>
                </a:lnTo>
                <a:lnTo>
                  <a:pt x="92" y="687"/>
                </a:lnTo>
                <a:lnTo>
                  <a:pt x="93" y="688"/>
                </a:lnTo>
                <a:lnTo>
                  <a:pt x="94" y="688"/>
                </a:lnTo>
                <a:lnTo>
                  <a:pt x="94" y="688"/>
                </a:lnTo>
                <a:lnTo>
                  <a:pt x="97" y="687"/>
                </a:lnTo>
                <a:lnTo>
                  <a:pt x="98" y="687"/>
                </a:lnTo>
                <a:lnTo>
                  <a:pt x="98" y="686"/>
                </a:lnTo>
                <a:lnTo>
                  <a:pt x="98" y="686"/>
                </a:lnTo>
                <a:lnTo>
                  <a:pt x="99" y="686"/>
                </a:lnTo>
                <a:lnTo>
                  <a:pt x="99" y="686"/>
                </a:lnTo>
                <a:lnTo>
                  <a:pt x="100" y="687"/>
                </a:lnTo>
                <a:lnTo>
                  <a:pt x="100" y="687"/>
                </a:lnTo>
                <a:lnTo>
                  <a:pt x="100" y="686"/>
                </a:lnTo>
                <a:lnTo>
                  <a:pt x="100" y="686"/>
                </a:lnTo>
                <a:lnTo>
                  <a:pt x="100" y="684"/>
                </a:lnTo>
                <a:lnTo>
                  <a:pt x="100" y="684"/>
                </a:lnTo>
                <a:lnTo>
                  <a:pt x="100" y="684"/>
                </a:lnTo>
                <a:lnTo>
                  <a:pt x="110" y="684"/>
                </a:lnTo>
                <a:lnTo>
                  <a:pt x="117" y="683"/>
                </a:lnTo>
                <a:lnTo>
                  <a:pt x="117" y="683"/>
                </a:lnTo>
                <a:lnTo>
                  <a:pt x="120" y="683"/>
                </a:lnTo>
                <a:lnTo>
                  <a:pt x="120" y="683"/>
                </a:lnTo>
                <a:lnTo>
                  <a:pt x="121" y="682"/>
                </a:lnTo>
                <a:lnTo>
                  <a:pt x="124" y="682"/>
                </a:lnTo>
                <a:lnTo>
                  <a:pt x="124" y="682"/>
                </a:lnTo>
                <a:lnTo>
                  <a:pt x="126" y="682"/>
                </a:lnTo>
                <a:lnTo>
                  <a:pt x="127" y="682"/>
                </a:lnTo>
                <a:lnTo>
                  <a:pt x="127" y="682"/>
                </a:lnTo>
                <a:lnTo>
                  <a:pt x="134" y="681"/>
                </a:lnTo>
                <a:lnTo>
                  <a:pt x="134" y="681"/>
                </a:lnTo>
                <a:lnTo>
                  <a:pt x="138" y="679"/>
                </a:lnTo>
                <a:lnTo>
                  <a:pt x="143" y="679"/>
                </a:lnTo>
                <a:lnTo>
                  <a:pt x="146" y="681"/>
                </a:lnTo>
                <a:lnTo>
                  <a:pt x="149" y="683"/>
                </a:lnTo>
                <a:lnTo>
                  <a:pt x="149" y="683"/>
                </a:lnTo>
                <a:lnTo>
                  <a:pt x="150" y="686"/>
                </a:lnTo>
                <a:lnTo>
                  <a:pt x="151" y="687"/>
                </a:lnTo>
                <a:lnTo>
                  <a:pt x="151" y="687"/>
                </a:lnTo>
                <a:lnTo>
                  <a:pt x="151" y="688"/>
                </a:lnTo>
                <a:lnTo>
                  <a:pt x="149" y="688"/>
                </a:lnTo>
                <a:lnTo>
                  <a:pt x="149" y="688"/>
                </a:lnTo>
                <a:lnTo>
                  <a:pt x="150" y="689"/>
                </a:lnTo>
                <a:lnTo>
                  <a:pt x="150" y="691"/>
                </a:lnTo>
                <a:lnTo>
                  <a:pt x="150" y="693"/>
                </a:lnTo>
                <a:lnTo>
                  <a:pt x="152" y="693"/>
                </a:lnTo>
                <a:lnTo>
                  <a:pt x="152" y="693"/>
                </a:lnTo>
                <a:lnTo>
                  <a:pt x="151" y="694"/>
                </a:lnTo>
                <a:lnTo>
                  <a:pt x="150" y="696"/>
                </a:lnTo>
                <a:lnTo>
                  <a:pt x="150" y="698"/>
                </a:lnTo>
                <a:lnTo>
                  <a:pt x="150" y="698"/>
                </a:lnTo>
                <a:lnTo>
                  <a:pt x="149" y="698"/>
                </a:lnTo>
                <a:lnTo>
                  <a:pt x="147" y="698"/>
                </a:lnTo>
                <a:lnTo>
                  <a:pt x="147" y="699"/>
                </a:lnTo>
                <a:lnTo>
                  <a:pt x="147" y="699"/>
                </a:lnTo>
                <a:lnTo>
                  <a:pt x="138" y="699"/>
                </a:lnTo>
                <a:lnTo>
                  <a:pt x="128" y="701"/>
                </a:lnTo>
                <a:lnTo>
                  <a:pt x="128" y="701"/>
                </a:lnTo>
                <a:lnTo>
                  <a:pt x="124" y="699"/>
                </a:lnTo>
                <a:lnTo>
                  <a:pt x="124" y="699"/>
                </a:lnTo>
                <a:lnTo>
                  <a:pt x="120" y="701"/>
                </a:lnTo>
                <a:lnTo>
                  <a:pt x="120" y="701"/>
                </a:lnTo>
                <a:lnTo>
                  <a:pt x="117" y="701"/>
                </a:lnTo>
                <a:lnTo>
                  <a:pt x="117" y="701"/>
                </a:lnTo>
                <a:lnTo>
                  <a:pt x="114" y="702"/>
                </a:lnTo>
                <a:lnTo>
                  <a:pt x="112" y="702"/>
                </a:lnTo>
                <a:lnTo>
                  <a:pt x="111" y="701"/>
                </a:lnTo>
                <a:lnTo>
                  <a:pt x="111" y="701"/>
                </a:lnTo>
                <a:lnTo>
                  <a:pt x="111" y="702"/>
                </a:lnTo>
                <a:lnTo>
                  <a:pt x="110" y="702"/>
                </a:lnTo>
                <a:lnTo>
                  <a:pt x="110" y="702"/>
                </a:lnTo>
                <a:lnTo>
                  <a:pt x="104" y="702"/>
                </a:lnTo>
                <a:lnTo>
                  <a:pt x="104" y="702"/>
                </a:lnTo>
                <a:lnTo>
                  <a:pt x="101" y="701"/>
                </a:lnTo>
                <a:lnTo>
                  <a:pt x="101" y="701"/>
                </a:lnTo>
                <a:lnTo>
                  <a:pt x="99" y="702"/>
                </a:lnTo>
                <a:lnTo>
                  <a:pt x="99" y="702"/>
                </a:lnTo>
                <a:lnTo>
                  <a:pt x="97" y="702"/>
                </a:lnTo>
                <a:lnTo>
                  <a:pt x="94" y="701"/>
                </a:lnTo>
                <a:lnTo>
                  <a:pt x="94" y="701"/>
                </a:lnTo>
                <a:lnTo>
                  <a:pt x="91" y="702"/>
                </a:lnTo>
                <a:lnTo>
                  <a:pt x="91" y="702"/>
                </a:lnTo>
                <a:lnTo>
                  <a:pt x="87" y="702"/>
                </a:lnTo>
                <a:lnTo>
                  <a:pt x="82" y="701"/>
                </a:lnTo>
                <a:lnTo>
                  <a:pt x="82" y="701"/>
                </a:lnTo>
                <a:lnTo>
                  <a:pt x="81" y="701"/>
                </a:lnTo>
                <a:lnTo>
                  <a:pt x="80" y="701"/>
                </a:lnTo>
                <a:lnTo>
                  <a:pt x="80" y="701"/>
                </a:lnTo>
                <a:lnTo>
                  <a:pt x="71" y="698"/>
                </a:lnTo>
                <a:lnTo>
                  <a:pt x="59" y="694"/>
                </a:lnTo>
                <a:lnTo>
                  <a:pt x="59" y="694"/>
                </a:lnTo>
                <a:lnTo>
                  <a:pt x="59" y="693"/>
                </a:lnTo>
                <a:lnTo>
                  <a:pt x="60" y="692"/>
                </a:lnTo>
                <a:lnTo>
                  <a:pt x="60" y="692"/>
                </a:lnTo>
                <a:lnTo>
                  <a:pt x="59" y="691"/>
                </a:lnTo>
                <a:lnTo>
                  <a:pt x="59" y="691"/>
                </a:lnTo>
                <a:lnTo>
                  <a:pt x="58" y="691"/>
                </a:lnTo>
                <a:lnTo>
                  <a:pt x="58" y="692"/>
                </a:lnTo>
                <a:lnTo>
                  <a:pt x="58" y="692"/>
                </a:lnTo>
                <a:lnTo>
                  <a:pt x="57" y="693"/>
                </a:lnTo>
                <a:lnTo>
                  <a:pt x="57" y="693"/>
                </a:lnTo>
                <a:lnTo>
                  <a:pt x="43" y="682"/>
                </a:lnTo>
                <a:lnTo>
                  <a:pt x="43" y="682"/>
                </a:lnTo>
                <a:lnTo>
                  <a:pt x="45" y="682"/>
                </a:lnTo>
                <a:lnTo>
                  <a:pt x="46" y="683"/>
                </a:lnTo>
                <a:lnTo>
                  <a:pt x="46" y="683"/>
                </a:lnTo>
                <a:lnTo>
                  <a:pt x="45" y="682"/>
                </a:lnTo>
                <a:lnTo>
                  <a:pt x="43" y="681"/>
                </a:lnTo>
                <a:lnTo>
                  <a:pt x="41" y="682"/>
                </a:lnTo>
                <a:lnTo>
                  <a:pt x="41" y="682"/>
                </a:lnTo>
                <a:lnTo>
                  <a:pt x="40" y="681"/>
                </a:lnTo>
                <a:lnTo>
                  <a:pt x="41" y="679"/>
                </a:lnTo>
                <a:lnTo>
                  <a:pt x="42" y="679"/>
                </a:lnTo>
                <a:lnTo>
                  <a:pt x="41" y="679"/>
                </a:lnTo>
                <a:lnTo>
                  <a:pt x="41" y="679"/>
                </a:lnTo>
                <a:lnTo>
                  <a:pt x="40" y="678"/>
                </a:lnTo>
                <a:lnTo>
                  <a:pt x="39" y="678"/>
                </a:lnTo>
                <a:lnTo>
                  <a:pt x="39" y="678"/>
                </a:lnTo>
                <a:lnTo>
                  <a:pt x="35" y="673"/>
                </a:lnTo>
                <a:lnTo>
                  <a:pt x="35" y="673"/>
                </a:lnTo>
                <a:lnTo>
                  <a:pt x="35" y="672"/>
                </a:lnTo>
                <a:lnTo>
                  <a:pt x="36" y="672"/>
                </a:lnTo>
                <a:lnTo>
                  <a:pt x="35" y="669"/>
                </a:lnTo>
                <a:lnTo>
                  <a:pt x="35" y="669"/>
                </a:lnTo>
                <a:lnTo>
                  <a:pt x="34" y="669"/>
                </a:lnTo>
                <a:lnTo>
                  <a:pt x="34" y="671"/>
                </a:lnTo>
                <a:lnTo>
                  <a:pt x="34" y="671"/>
                </a:lnTo>
                <a:lnTo>
                  <a:pt x="31" y="669"/>
                </a:lnTo>
                <a:lnTo>
                  <a:pt x="31" y="669"/>
                </a:lnTo>
                <a:lnTo>
                  <a:pt x="31" y="668"/>
                </a:lnTo>
                <a:lnTo>
                  <a:pt x="31" y="668"/>
                </a:lnTo>
                <a:lnTo>
                  <a:pt x="33" y="668"/>
                </a:lnTo>
                <a:lnTo>
                  <a:pt x="33" y="667"/>
                </a:lnTo>
                <a:lnTo>
                  <a:pt x="33" y="667"/>
                </a:lnTo>
                <a:lnTo>
                  <a:pt x="33" y="666"/>
                </a:lnTo>
                <a:lnTo>
                  <a:pt x="31" y="664"/>
                </a:lnTo>
                <a:lnTo>
                  <a:pt x="31" y="664"/>
                </a:lnTo>
                <a:lnTo>
                  <a:pt x="30" y="663"/>
                </a:lnTo>
                <a:lnTo>
                  <a:pt x="29" y="664"/>
                </a:lnTo>
                <a:lnTo>
                  <a:pt x="28" y="666"/>
                </a:lnTo>
                <a:lnTo>
                  <a:pt x="28" y="666"/>
                </a:lnTo>
                <a:lnTo>
                  <a:pt x="24" y="659"/>
                </a:lnTo>
                <a:lnTo>
                  <a:pt x="24" y="659"/>
                </a:lnTo>
                <a:lnTo>
                  <a:pt x="25" y="659"/>
                </a:lnTo>
                <a:lnTo>
                  <a:pt x="27" y="659"/>
                </a:lnTo>
                <a:lnTo>
                  <a:pt x="27" y="659"/>
                </a:lnTo>
                <a:lnTo>
                  <a:pt x="25" y="657"/>
                </a:lnTo>
                <a:lnTo>
                  <a:pt x="24" y="656"/>
                </a:lnTo>
                <a:lnTo>
                  <a:pt x="23" y="657"/>
                </a:lnTo>
                <a:lnTo>
                  <a:pt x="23" y="657"/>
                </a:lnTo>
                <a:lnTo>
                  <a:pt x="21" y="651"/>
                </a:lnTo>
                <a:lnTo>
                  <a:pt x="22" y="647"/>
                </a:lnTo>
                <a:lnTo>
                  <a:pt x="22" y="647"/>
                </a:lnTo>
                <a:lnTo>
                  <a:pt x="21" y="644"/>
                </a:lnTo>
                <a:lnTo>
                  <a:pt x="19" y="643"/>
                </a:lnTo>
                <a:lnTo>
                  <a:pt x="21" y="643"/>
                </a:lnTo>
                <a:lnTo>
                  <a:pt x="21" y="643"/>
                </a:lnTo>
                <a:lnTo>
                  <a:pt x="19" y="642"/>
                </a:lnTo>
                <a:lnTo>
                  <a:pt x="19" y="643"/>
                </a:lnTo>
                <a:lnTo>
                  <a:pt x="18" y="643"/>
                </a:lnTo>
                <a:lnTo>
                  <a:pt x="18" y="641"/>
                </a:lnTo>
                <a:lnTo>
                  <a:pt x="18" y="641"/>
                </a:lnTo>
                <a:lnTo>
                  <a:pt x="18" y="643"/>
                </a:lnTo>
                <a:lnTo>
                  <a:pt x="18" y="643"/>
                </a:lnTo>
                <a:lnTo>
                  <a:pt x="16" y="639"/>
                </a:lnTo>
                <a:lnTo>
                  <a:pt x="16" y="639"/>
                </a:lnTo>
                <a:lnTo>
                  <a:pt x="16" y="637"/>
                </a:lnTo>
                <a:lnTo>
                  <a:pt x="17" y="637"/>
                </a:lnTo>
                <a:lnTo>
                  <a:pt x="17" y="637"/>
                </a:lnTo>
                <a:lnTo>
                  <a:pt x="17" y="634"/>
                </a:lnTo>
                <a:lnTo>
                  <a:pt x="16" y="634"/>
                </a:lnTo>
                <a:lnTo>
                  <a:pt x="14" y="633"/>
                </a:lnTo>
                <a:lnTo>
                  <a:pt x="14" y="632"/>
                </a:lnTo>
                <a:lnTo>
                  <a:pt x="16" y="632"/>
                </a:lnTo>
                <a:lnTo>
                  <a:pt x="16" y="632"/>
                </a:lnTo>
                <a:lnTo>
                  <a:pt x="14" y="629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6" y="624"/>
                </a:lnTo>
                <a:lnTo>
                  <a:pt x="16" y="624"/>
                </a:lnTo>
                <a:lnTo>
                  <a:pt x="14" y="623"/>
                </a:lnTo>
                <a:lnTo>
                  <a:pt x="13" y="621"/>
                </a:lnTo>
                <a:lnTo>
                  <a:pt x="13" y="621"/>
                </a:lnTo>
                <a:lnTo>
                  <a:pt x="13" y="617"/>
                </a:lnTo>
                <a:lnTo>
                  <a:pt x="13" y="617"/>
                </a:lnTo>
                <a:lnTo>
                  <a:pt x="13" y="618"/>
                </a:lnTo>
                <a:lnTo>
                  <a:pt x="13" y="619"/>
                </a:lnTo>
                <a:lnTo>
                  <a:pt x="13" y="619"/>
                </a:lnTo>
                <a:lnTo>
                  <a:pt x="12" y="617"/>
                </a:lnTo>
                <a:lnTo>
                  <a:pt x="12" y="613"/>
                </a:lnTo>
                <a:lnTo>
                  <a:pt x="12" y="613"/>
                </a:lnTo>
                <a:lnTo>
                  <a:pt x="12" y="606"/>
                </a:lnTo>
                <a:lnTo>
                  <a:pt x="12" y="606"/>
                </a:lnTo>
                <a:lnTo>
                  <a:pt x="14" y="603"/>
                </a:lnTo>
                <a:lnTo>
                  <a:pt x="18" y="601"/>
                </a:lnTo>
                <a:lnTo>
                  <a:pt x="18" y="601"/>
                </a:lnTo>
                <a:lnTo>
                  <a:pt x="17" y="599"/>
                </a:lnTo>
                <a:lnTo>
                  <a:pt x="17" y="599"/>
                </a:lnTo>
                <a:lnTo>
                  <a:pt x="17" y="598"/>
                </a:lnTo>
                <a:lnTo>
                  <a:pt x="17" y="597"/>
                </a:lnTo>
                <a:lnTo>
                  <a:pt x="17" y="597"/>
                </a:lnTo>
                <a:lnTo>
                  <a:pt x="16" y="598"/>
                </a:lnTo>
                <a:lnTo>
                  <a:pt x="14" y="597"/>
                </a:lnTo>
                <a:lnTo>
                  <a:pt x="13" y="597"/>
                </a:lnTo>
                <a:lnTo>
                  <a:pt x="13" y="598"/>
                </a:lnTo>
                <a:lnTo>
                  <a:pt x="13" y="598"/>
                </a:lnTo>
                <a:lnTo>
                  <a:pt x="12" y="597"/>
                </a:lnTo>
                <a:lnTo>
                  <a:pt x="12" y="594"/>
                </a:lnTo>
                <a:lnTo>
                  <a:pt x="12" y="594"/>
                </a:lnTo>
                <a:lnTo>
                  <a:pt x="10" y="594"/>
                </a:lnTo>
                <a:lnTo>
                  <a:pt x="10" y="594"/>
                </a:lnTo>
                <a:lnTo>
                  <a:pt x="10" y="588"/>
                </a:lnTo>
                <a:lnTo>
                  <a:pt x="11" y="581"/>
                </a:lnTo>
                <a:lnTo>
                  <a:pt x="12" y="569"/>
                </a:lnTo>
                <a:lnTo>
                  <a:pt x="12" y="569"/>
                </a:lnTo>
                <a:lnTo>
                  <a:pt x="12" y="569"/>
                </a:lnTo>
                <a:lnTo>
                  <a:pt x="13" y="572"/>
                </a:lnTo>
                <a:lnTo>
                  <a:pt x="12" y="576"/>
                </a:lnTo>
                <a:lnTo>
                  <a:pt x="12" y="576"/>
                </a:lnTo>
                <a:lnTo>
                  <a:pt x="12" y="579"/>
                </a:lnTo>
                <a:lnTo>
                  <a:pt x="12" y="582"/>
                </a:lnTo>
                <a:lnTo>
                  <a:pt x="12" y="582"/>
                </a:lnTo>
                <a:lnTo>
                  <a:pt x="13" y="579"/>
                </a:lnTo>
                <a:lnTo>
                  <a:pt x="14" y="578"/>
                </a:lnTo>
                <a:lnTo>
                  <a:pt x="14" y="578"/>
                </a:lnTo>
                <a:lnTo>
                  <a:pt x="14" y="577"/>
                </a:lnTo>
                <a:lnTo>
                  <a:pt x="14" y="576"/>
                </a:lnTo>
                <a:lnTo>
                  <a:pt x="13" y="576"/>
                </a:lnTo>
                <a:lnTo>
                  <a:pt x="13" y="574"/>
                </a:lnTo>
                <a:lnTo>
                  <a:pt x="14" y="574"/>
                </a:lnTo>
                <a:lnTo>
                  <a:pt x="14" y="574"/>
                </a:lnTo>
                <a:lnTo>
                  <a:pt x="14" y="571"/>
                </a:lnTo>
                <a:lnTo>
                  <a:pt x="17" y="568"/>
                </a:lnTo>
                <a:lnTo>
                  <a:pt x="17" y="568"/>
                </a:lnTo>
                <a:lnTo>
                  <a:pt x="16" y="568"/>
                </a:lnTo>
                <a:lnTo>
                  <a:pt x="16" y="567"/>
                </a:lnTo>
                <a:lnTo>
                  <a:pt x="16" y="563"/>
                </a:lnTo>
                <a:lnTo>
                  <a:pt x="16" y="563"/>
                </a:lnTo>
                <a:lnTo>
                  <a:pt x="17" y="562"/>
                </a:lnTo>
                <a:lnTo>
                  <a:pt x="18" y="562"/>
                </a:lnTo>
                <a:lnTo>
                  <a:pt x="18" y="562"/>
                </a:lnTo>
                <a:lnTo>
                  <a:pt x="18" y="561"/>
                </a:lnTo>
                <a:lnTo>
                  <a:pt x="17" y="561"/>
                </a:lnTo>
                <a:lnTo>
                  <a:pt x="17" y="561"/>
                </a:lnTo>
                <a:lnTo>
                  <a:pt x="16" y="561"/>
                </a:lnTo>
                <a:lnTo>
                  <a:pt x="16" y="561"/>
                </a:lnTo>
                <a:lnTo>
                  <a:pt x="17" y="558"/>
                </a:lnTo>
                <a:lnTo>
                  <a:pt x="16" y="557"/>
                </a:lnTo>
                <a:lnTo>
                  <a:pt x="14" y="557"/>
                </a:lnTo>
                <a:lnTo>
                  <a:pt x="14" y="557"/>
                </a:lnTo>
                <a:lnTo>
                  <a:pt x="16" y="551"/>
                </a:lnTo>
                <a:lnTo>
                  <a:pt x="17" y="546"/>
                </a:lnTo>
                <a:lnTo>
                  <a:pt x="17" y="546"/>
                </a:lnTo>
                <a:lnTo>
                  <a:pt x="17" y="547"/>
                </a:lnTo>
                <a:lnTo>
                  <a:pt x="17" y="549"/>
                </a:lnTo>
                <a:lnTo>
                  <a:pt x="16" y="554"/>
                </a:lnTo>
                <a:lnTo>
                  <a:pt x="16" y="554"/>
                </a:lnTo>
                <a:lnTo>
                  <a:pt x="17" y="556"/>
                </a:lnTo>
                <a:lnTo>
                  <a:pt x="19" y="557"/>
                </a:lnTo>
                <a:lnTo>
                  <a:pt x="19" y="557"/>
                </a:lnTo>
                <a:lnTo>
                  <a:pt x="19" y="556"/>
                </a:lnTo>
                <a:lnTo>
                  <a:pt x="17" y="554"/>
                </a:lnTo>
                <a:lnTo>
                  <a:pt x="17" y="554"/>
                </a:lnTo>
                <a:lnTo>
                  <a:pt x="18" y="553"/>
                </a:lnTo>
                <a:lnTo>
                  <a:pt x="18" y="552"/>
                </a:lnTo>
                <a:lnTo>
                  <a:pt x="18" y="547"/>
                </a:lnTo>
                <a:lnTo>
                  <a:pt x="18" y="547"/>
                </a:lnTo>
                <a:lnTo>
                  <a:pt x="19" y="548"/>
                </a:lnTo>
                <a:lnTo>
                  <a:pt x="19" y="548"/>
                </a:lnTo>
                <a:lnTo>
                  <a:pt x="19" y="548"/>
                </a:lnTo>
                <a:lnTo>
                  <a:pt x="19" y="533"/>
                </a:lnTo>
                <a:lnTo>
                  <a:pt x="19" y="533"/>
                </a:lnTo>
                <a:lnTo>
                  <a:pt x="21" y="532"/>
                </a:lnTo>
                <a:lnTo>
                  <a:pt x="21" y="533"/>
                </a:lnTo>
                <a:lnTo>
                  <a:pt x="22" y="533"/>
                </a:lnTo>
                <a:lnTo>
                  <a:pt x="22" y="532"/>
                </a:lnTo>
                <a:lnTo>
                  <a:pt x="22" y="532"/>
                </a:lnTo>
                <a:lnTo>
                  <a:pt x="22" y="532"/>
                </a:lnTo>
                <a:lnTo>
                  <a:pt x="21" y="532"/>
                </a:lnTo>
                <a:lnTo>
                  <a:pt x="21" y="532"/>
                </a:lnTo>
                <a:lnTo>
                  <a:pt x="21" y="529"/>
                </a:lnTo>
                <a:lnTo>
                  <a:pt x="21" y="529"/>
                </a:lnTo>
                <a:lnTo>
                  <a:pt x="21" y="529"/>
                </a:lnTo>
                <a:lnTo>
                  <a:pt x="22" y="531"/>
                </a:lnTo>
                <a:lnTo>
                  <a:pt x="23" y="532"/>
                </a:lnTo>
                <a:lnTo>
                  <a:pt x="23" y="532"/>
                </a:lnTo>
                <a:lnTo>
                  <a:pt x="24" y="532"/>
                </a:lnTo>
                <a:lnTo>
                  <a:pt x="24" y="531"/>
                </a:lnTo>
                <a:lnTo>
                  <a:pt x="23" y="529"/>
                </a:lnTo>
                <a:lnTo>
                  <a:pt x="22" y="529"/>
                </a:lnTo>
                <a:lnTo>
                  <a:pt x="22" y="529"/>
                </a:lnTo>
                <a:lnTo>
                  <a:pt x="22" y="528"/>
                </a:lnTo>
                <a:lnTo>
                  <a:pt x="21" y="528"/>
                </a:lnTo>
                <a:lnTo>
                  <a:pt x="21" y="528"/>
                </a:lnTo>
                <a:lnTo>
                  <a:pt x="22" y="508"/>
                </a:lnTo>
                <a:lnTo>
                  <a:pt x="22" y="497"/>
                </a:lnTo>
                <a:lnTo>
                  <a:pt x="22" y="488"/>
                </a:lnTo>
                <a:lnTo>
                  <a:pt x="22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2"/>
                </a:lnTo>
                <a:lnTo>
                  <a:pt x="21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79"/>
                </a:lnTo>
                <a:lnTo>
                  <a:pt x="23" y="479"/>
                </a:lnTo>
                <a:lnTo>
                  <a:pt x="23" y="479"/>
                </a:lnTo>
                <a:lnTo>
                  <a:pt x="23" y="478"/>
                </a:lnTo>
                <a:lnTo>
                  <a:pt x="24" y="479"/>
                </a:lnTo>
                <a:lnTo>
                  <a:pt x="24" y="482"/>
                </a:lnTo>
                <a:lnTo>
                  <a:pt x="24" y="482"/>
                </a:lnTo>
                <a:lnTo>
                  <a:pt x="27" y="476"/>
                </a:lnTo>
                <a:lnTo>
                  <a:pt x="27" y="476"/>
                </a:lnTo>
                <a:lnTo>
                  <a:pt x="24" y="473"/>
                </a:lnTo>
                <a:lnTo>
                  <a:pt x="22" y="471"/>
                </a:lnTo>
                <a:lnTo>
                  <a:pt x="22" y="471"/>
                </a:lnTo>
                <a:lnTo>
                  <a:pt x="22" y="468"/>
                </a:lnTo>
                <a:lnTo>
                  <a:pt x="24" y="468"/>
                </a:lnTo>
                <a:lnTo>
                  <a:pt x="24" y="468"/>
                </a:lnTo>
                <a:lnTo>
                  <a:pt x="23" y="465"/>
                </a:lnTo>
                <a:lnTo>
                  <a:pt x="23" y="463"/>
                </a:lnTo>
                <a:lnTo>
                  <a:pt x="24" y="455"/>
                </a:lnTo>
                <a:lnTo>
                  <a:pt x="24" y="455"/>
                </a:lnTo>
                <a:lnTo>
                  <a:pt x="25" y="454"/>
                </a:lnTo>
                <a:lnTo>
                  <a:pt x="25" y="454"/>
                </a:lnTo>
                <a:lnTo>
                  <a:pt x="25" y="454"/>
                </a:lnTo>
                <a:lnTo>
                  <a:pt x="24" y="453"/>
                </a:lnTo>
                <a:lnTo>
                  <a:pt x="24" y="453"/>
                </a:lnTo>
                <a:lnTo>
                  <a:pt x="24" y="449"/>
                </a:lnTo>
                <a:lnTo>
                  <a:pt x="24" y="444"/>
                </a:lnTo>
                <a:lnTo>
                  <a:pt x="24" y="444"/>
                </a:lnTo>
                <a:lnTo>
                  <a:pt x="25" y="437"/>
                </a:lnTo>
                <a:lnTo>
                  <a:pt x="27" y="429"/>
                </a:lnTo>
                <a:lnTo>
                  <a:pt x="27" y="429"/>
                </a:lnTo>
                <a:lnTo>
                  <a:pt x="27" y="425"/>
                </a:lnTo>
                <a:lnTo>
                  <a:pt x="27" y="424"/>
                </a:lnTo>
                <a:lnTo>
                  <a:pt x="27" y="423"/>
                </a:lnTo>
                <a:lnTo>
                  <a:pt x="27" y="423"/>
                </a:lnTo>
                <a:lnTo>
                  <a:pt x="25" y="422"/>
                </a:lnTo>
                <a:lnTo>
                  <a:pt x="25" y="422"/>
                </a:lnTo>
                <a:lnTo>
                  <a:pt x="27" y="420"/>
                </a:lnTo>
                <a:lnTo>
                  <a:pt x="28" y="419"/>
                </a:lnTo>
                <a:lnTo>
                  <a:pt x="28" y="419"/>
                </a:lnTo>
                <a:lnTo>
                  <a:pt x="27" y="415"/>
                </a:lnTo>
                <a:lnTo>
                  <a:pt x="27" y="410"/>
                </a:lnTo>
                <a:lnTo>
                  <a:pt x="28" y="400"/>
                </a:lnTo>
                <a:lnTo>
                  <a:pt x="28" y="400"/>
                </a:lnTo>
                <a:lnTo>
                  <a:pt x="28" y="399"/>
                </a:lnTo>
                <a:lnTo>
                  <a:pt x="29" y="400"/>
                </a:lnTo>
                <a:lnTo>
                  <a:pt x="29" y="400"/>
                </a:lnTo>
                <a:lnTo>
                  <a:pt x="30" y="400"/>
                </a:lnTo>
                <a:lnTo>
                  <a:pt x="30" y="400"/>
                </a:lnTo>
                <a:lnTo>
                  <a:pt x="30" y="399"/>
                </a:lnTo>
                <a:lnTo>
                  <a:pt x="29" y="398"/>
                </a:lnTo>
                <a:lnTo>
                  <a:pt x="28" y="397"/>
                </a:lnTo>
                <a:lnTo>
                  <a:pt x="28" y="394"/>
                </a:lnTo>
                <a:lnTo>
                  <a:pt x="28" y="394"/>
                </a:lnTo>
                <a:lnTo>
                  <a:pt x="29" y="395"/>
                </a:lnTo>
                <a:lnTo>
                  <a:pt x="31" y="395"/>
                </a:lnTo>
                <a:lnTo>
                  <a:pt x="31" y="395"/>
                </a:lnTo>
                <a:lnTo>
                  <a:pt x="31" y="394"/>
                </a:lnTo>
                <a:lnTo>
                  <a:pt x="30" y="394"/>
                </a:lnTo>
                <a:lnTo>
                  <a:pt x="30" y="393"/>
                </a:lnTo>
                <a:lnTo>
                  <a:pt x="30" y="392"/>
                </a:lnTo>
                <a:lnTo>
                  <a:pt x="30" y="392"/>
                </a:lnTo>
                <a:lnTo>
                  <a:pt x="31" y="393"/>
                </a:lnTo>
                <a:lnTo>
                  <a:pt x="31" y="394"/>
                </a:lnTo>
                <a:lnTo>
                  <a:pt x="33" y="395"/>
                </a:lnTo>
                <a:lnTo>
                  <a:pt x="33" y="395"/>
                </a:lnTo>
                <a:lnTo>
                  <a:pt x="33" y="394"/>
                </a:lnTo>
                <a:lnTo>
                  <a:pt x="31" y="393"/>
                </a:lnTo>
                <a:lnTo>
                  <a:pt x="31" y="390"/>
                </a:lnTo>
                <a:lnTo>
                  <a:pt x="31" y="389"/>
                </a:lnTo>
                <a:lnTo>
                  <a:pt x="31" y="389"/>
                </a:lnTo>
                <a:lnTo>
                  <a:pt x="33" y="389"/>
                </a:lnTo>
                <a:lnTo>
                  <a:pt x="33" y="392"/>
                </a:lnTo>
                <a:lnTo>
                  <a:pt x="33" y="392"/>
                </a:lnTo>
                <a:lnTo>
                  <a:pt x="34" y="390"/>
                </a:lnTo>
                <a:lnTo>
                  <a:pt x="33" y="389"/>
                </a:lnTo>
                <a:lnTo>
                  <a:pt x="33" y="389"/>
                </a:lnTo>
                <a:lnTo>
                  <a:pt x="33" y="388"/>
                </a:lnTo>
                <a:lnTo>
                  <a:pt x="33" y="388"/>
                </a:lnTo>
                <a:lnTo>
                  <a:pt x="33" y="387"/>
                </a:lnTo>
                <a:lnTo>
                  <a:pt x="33" y="387"/>
                </a:lnTo>
                <a:lnTo>
                  <a:pt x="34" y="384"/>
                </a:lnTo>
                <a:lnTo>
                  <a:pt x="34" y="384"/>
                </a:lnTo>
                <a:lnTo>
                  <a:pt x="31" y="382"/>
                </a:lnTo>
                <a:lnTo>
                  <a:pt x="30" y="380"/>
                </a:lnTo>
                <a:lnTo>
                  <a:pt x="30" y="379"/>
                </a:lnTo>
                <a:lnTo>
                  <a:pt x="30" y="379"/>
                </a:lnTo>
                <a:lnTo>
                  <a:pt x="34" y="380"/>
                </a:lnTo>
                <a:lnTo>
                  <a:pt x="34" y="380"/>
                </a:lnTo>
                <a:lnTo>
                  <a:pt x="33" y="383"/>
                </a:lnTo>
                <a:lnTo>
                  <a:pt x="33" y="383"/>
                </a:lnTo>
                <a:lnTo>
                  <a:pt x="34" y="383"/>
                </a:lnTo>
                <a:lnTo>
                  <a:pt x="35" y="382"/>
                </a:lnTo>
                <a:lnTo>
                  <a:pt x="34" y="378"/>
                </a:lnTo>
                <a:lnTo>
                  <a:pt x="34" y="378"/>
                </a:lnTo>
                <a:lnTo>
                  <a:pt x="36" y="379"/>
                </a:lnTo>
                <a:lnTo>
                  <a:pt x="37" y="379"/>
                </a:lnTo>
                <a:lnTo>
                  <a:pt x="37" y="379"/>
                </a:lnTo>
                <a:lnTo>
                  <a:pt x="35" y="377"/>
                </a:lnTo>
                <a:lnTo>
                  <a:pt x="35" y="377"/>
                </a:lnTo>
                <a:lnTo>
                  <a:pt x="35" y="375"/>
                </a:lnTo>
                <a:lnTo>
                  <a:pt x="36" y="375"/>
                </a:lnTo>
                <a:lnTo>
                  <a:pt x="37" y="374"/>
                </a:lnTo>
                <a:lnTo>
                  <a:pt x="37" y="374"/>
                </a:lnTo>
                <a:lnTo>
                  <a:pt x="39" y="380"/>
                </a:lnTo>
                <a:lnTo>
                  <a:pt x="39" y="383"/>
                </a:lnTo>
                <a:lnTo>
                  <a:pt x="37" y="385"/>
                </a:lnTo>
                <a:lnTo>
                  <a:pt x="37" y="385"/>
                </a:lnTo>
                <a:lnTo>
                  <a:pt x="37" y="387"/>
                </a:lnTo>
                <a:lnTo>
                  <a:pt x="37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90"/>
                </a:lnTo>
                <a:lnTo>
                  <a:pt x="37" y="394"/>
                </a:lnTo>
                <a:lnTo>
                  <a:pt x="37" y="394"/>
                </a:lnTo>
                <a:lnTo>
                  <a:pt x="39" y="394"/>
                </a:lnTo>
                <a:lnTo>
                  <a:pt x="39" y="395"/>
                </a:lnTo>
                <a:lnTo>
                  <a:pt x="39" y="395"/>
                </a:lnTo>
                <a:lnTo>
                  <a:pt x="39" y="399"/>
                </a:lnTo>
                <a:lnTo>
                  <a:pt x="39" y="402"/>
                </a:lnTo>
                <a:lnTo>
                  <a:pt x="40" y="403"/>
                </a:lnTo>
                <a:lnTo>
                  <a:pt x="40" y="403"/>
                </a:lnTo>
                <a:lnTo>
                  <a:pt x="39" y="405"/>
                </a:lnTo>
                <a:lnTo>
                  <a:pt x="39" y="408"/>
                </a:lnTo>
                <a:lnTo>
                  <a:pt x="40" y="414"/>
                </a:lnTo>
                <a:lnTo>
                  <a:pt x="40" y="414"/>
                </a:lnTo>
                <a:lnTo>
                  <a:pt x="39" y="415"/>
                </a:lnTo>
                <a:lnTo>
                  <a:pt x="39" y="419"/>
                </a:lnTo>
                <a:lnTo>
                  <a:pt x="39" y="419"/>
                </a:lnTo>
                <a:lnTo>
                  <a:pt x="40" y="419"/>
                </a:lnTo>
                <a:lnTo>
                  <a:pt x="40" y="418"/>
                </a:lnTo>
                <a:lnTo>
                  <a:pt x="41" y="415"/>
                </a:lnTo>
                <a:lnTo>
                  <a:pt x="41" y="415"/>
                </a:lnTo>
                <a:lnTo>
                  <a:pt x="42" y="415"/>
                </a:lnTo>
                <a:lnTo>
                  <a:pt x="42" y="417"/>
                </a:lnTo>
                <a:lnTo>
                  <a:pt x="41" y="418"/>
                </a:lnTo>
                <a:lnTo>
                  <a:pt x="41" y="418"/>
                </a:lnTo>
                <a:lnTo>
                  <a:pt x="41" y="419"/>
                </a:lnTo>
                <a:lnTo>
                  <a:pt x="42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7"/>
                </a:lnTo>
                <a:lnTo>
                  <a:pt x="43" y="415"/>
                </a:lnTo>
                <a:lnTo>
                  <a:pt x="41" y="413"/>
                </a:lnTo>
                <a:lnTo>
                  <a:pt x="41" y="413"/>
                </a:lnTo>
                <a:lnTo>
                  <a:pt x="41" y="403"/>
                </a:lnTo>
                <a:lnTo>
                  <a:pt x="42" y="395"/>
                </a:lnTo>
                <a:lnTo>
                  <a:pt x="42" y="395"/>
                </a:lnTo>
                <a:lnTo>
                  <a:pt x="43" y="397"/>
                </a:lnTo>
                <a:lnTo>
                  <a:pt x="45" y="397"/>
                </a:lnTo>
                <a:lnTo>
                  <a:pt x="46" y="398"/>
                </a:lnTo>
                <a:lnTo>
                  <a:pt x="46" y="398"/>
                </a:lnTo>
                <a:lnTo>
                  <a:pt x="46" y="398"/>
                </a:lnTo>
                <a:lnTo>
                  <a:pt x="46" y="397"/>
                </a:lnTo>
                <a:lnTo>
                  <a:pt x="46" y="395"/>
                </a:lnTo>
                <a:lnTo>
                  <a:pt x="47" y="394"/>
                </a:lnTo>
                <a:lnTo>
                  <a:pt x="47" y="394"/>
                </a:lnTo>
                <a:lnTo>
                  <a:pt x="46" y="394"/>
                </a:lnTo>
                <a:lnTo>
                  <a:pt x="45" y="395"/>
                </a:lnTo>
                <a:lnTo>
                  <a:pt x="45" y="395"/>
                </a:lnTo>
                <a:lnTo>
                  <a:pt x="43" y="395"/>
                </a:lnTo>
                <a:lnTo>
                  <a:pt x="43" y="394"/>
                </a:lnTo>
                <a:lnTo>
                  <a:pt x="43" y="390"/>
                </a:lnTo>
                <a:lnTo>
                  <a:pt x="43" y="390"/>
                </a:lnTo>
                <a:lnTo>
                  <a:pt x="45" y="390"/>
                </a:lnTo>
                <a:lnTo>
                  <a:pt x="46" y="390"/>
                </a:lnTo>
                <a:lnTo>
                  <a:pt x="46" y="390"/>
                </a:lnTo>
                <a:lnTo>
                  <a:pt x="46" y="389"/>
                </a:lnTo>
                <a:lnTo>
                  <a:pt x="45" y="389"/>
                </a:lnTo>
                <a:lnTo>
                  <a:pt x="45" y="388"/>
                </a:lnTo>
                <a:lnTo>
                  <a:pt x="45" y="387"/>
                </a:lnTo>
                <a:lnTo>
                  <a:pt x="45" y="387"/>
                </a:lnTo>
                <a:lnTo>
                  <a:pt x="46" y="388"/>
                </a:lnTo>
                <a:lnTo>
                  <a:pt x="47" y="387"/>
                </a:lnTo>
                <a:lnTo>
                  <a:pt x="47" y="387"/>
                </a:lnTo>
                <a:lnTo>
                  <a:pt x="47" y="387"/>
                </a:lnTo>
                <a:lnTo>
                  <a:pt x="46" y="387"/>
                </a:lnTo>
                <a:lnTo>
                  <a:pt x="46" y="387"/>
                </a:lnTo>
                <a:lnTo>
                  <a:pt x="46" y="387"/>
                </a:lnTo>
                <a:lnTo>
                  <a:pt x="45" y="385"/>
                </a:lnTo>
                <a:lnTo>
                  <a:pt x="45" y="385"/>
                </a:lnTo>
                <a:lnTo>
                  <a:pt x="46" y="384"/>
                </a:lnTo>
                <a:lnTo>
                  <a:pt x="47" y="383"/>
                </a:lnTo>
                <a:lnTo>
                  <a:pt x="48" y="384"/>
                </a:lnTo>
                <a:lnTo>
                  <a:pt x="48" y="384"/>
                </a:lnTo>
                <a:lnTo>
                  <a:pt x="48" y="382"/>
                </a:lnTo>
                <a:lnTo>
                  <a:pt x="47" y="380"/>
                </a:lnTo>
                <a:lnTo>
                  <a:pt x="47" y="378"/>
                </a:lnTo>
                <a:lnTo>
                  <a:pt x="47" y="378"/>
                </a:lnTo>
                <a:lnTo>
                  <a:pt x="48" y="377"/>
                </a:lnTo>
                <a:lnTo>
                  <a:pt x="48" y="377"/>
                </a:lnTo>
                <a:lnTo>
                  <a:pt x="50" y="375"/>
                </a:lnTo>
                <a:lnTo>
                  <a:pt x="50" y="374"/>
                </a:lnTo>
                <a:lnTo>
                  <a:pt x="50" y="374"/>
                </a:lnTo>
                <a:lnTo>
                  <a:pt x="48" y="372"/>
                </a:lnTo>
                <a:lnTo>
                  <a:pt x="48" y="372"/>
                </a:lnTo>
                <a:lnTo>
                  <a:pt x="46" y="372"/>
                </a:lnTo>
                <a:lnTo>
                  <a:pt x="46" y="372"/>
                </a:lnTo>
                <a:lnTo>
                  <a:pt x="46" y="368"/>
                </a:lnTo>
                <a:lnTo>
                  <a:pt x="45" y="367"/>
                </a:lnTo>
                <a:lnTo>
                  <a:pt x="43" y="367"/>
                </a:lnTo>
                <a:lnTo>
                  <a:pt x="43" y="367"/>
                </a:lnTo>
                <a:lnTo>
                  <a:pt x="43" y="365"/>
                </a:lnTo>
                <a:lnTo>
                  <a:pt x="45" y="364"/>
                </a:lnTo>
                <a:lnTo>
                  <a:pt x="45" y="364"/>
                </a:lnTo>
                <a:lnTo>
                  <a:pt x="46" y="364"/>
                </a:lnTo>
                <a:lnTo>
                  <a:pt x="46" y="365"/>
                </a:lnTo>
                <a:lnTo>
                  <a:pt x="46" y="365"/>
                </a:lnTo>
                <a:lnTo>
                  <a:pt x="47" y="365"/>
                </a:lnTo>
                <a:lnTo>
                  <a:pt x="48" y="363"/>
                </a:lnTo>
                <a:lnTo>
                  <a:pt x="48" y="363"/>
                </a:lnTo>
                <a:lnTo>
                  <a:pt x="47" y="362"/>
                </a:lnTo>
                <a:lnTo>
                  <a:pt x="48" y="359"/>
                </a:lnTo>
                <a:lnTo>
                  <a:pt x="48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57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7" y="355"/>
                </a:lnTo>
                <a:lnTo>
                  <a:pt x="47" y="358"/>
                </a:lnTo>
                <a:lnTo>
                  <a:pt x="47" y="358"/>
                </a:lnTo>
                <a:lnTo>
                  <a:pt x="45" y="359"/>
                </a:lnTo>
                <a:lnTo>
                  <a:pt x="45" y="360"/>
                </a:lnTo>
                <a:lnTo>
                  <a:pt x="43" y="360"/>
                </a:lnTo>
                <a:lnTo>
                  <a:pt x="42" y="362"/>
                </a:lnTo>
                <a:lnTo>
                  <a:pt x="42" y="362"/>
                </a:lnTo>
                <a:lnTo>
                  <a:pt x="42" y="348"/>
                </a:lnTo>
                <a:lnTo>
                  <a:pt x="42" y="342"/>
                </a:lnTo>
                <a:lnTo>
                  <a:pt x="43" y="337"/>
                </a:lnTo>
                <a:lnTo>
                  <a:pt x="43" y="337"/>
                </a:lnTo>
                <a:lnTo>
                  <a:pt x="45" y="337"/>
                </a:lnTo>
                <a:lnTo>
                  <a:pt x="45" y="337"/>
                </a:lnTo>
                <a:lnTo>
                  <a:pt x="43" y="339"/>
                </a:lnTo>
                <a:lnTo>
                  <a:pt x="43" y="339"/>
                </a:lnTo>
                <a:lnTo>
                  <a:pt x="43" y="357"/>
                </a:lnTo>
                <a:lnTo>
                  <a:pt x="43" y="357"/>
                </a:lnTo>
                <a:lnTo>
                  <a:pt x="45" y="353"/>
                </a:lnTo>
                <a:lnTo>
                  <a:pt x="45" y="352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49"/>
                </a:lnTo>
                <a:lnTo>
                  <a:pt x="45" y="349"/>
                </a:lnTo>
                <a:lnTo>
                  <a:pt x="45" y="348"/>
                </a:lnTo>
                <a:lnTo>
                  <a:pt x="45" y="348"/>
                </a:lnTo>
                <a:lnTo>
                  <a:pt x="45" y="347"/>
                </a:lnTo>
                <a:lnTo>
                  <a:pt x="46" y="347"/>
                </a:lnTo>
                <a:lnTo>
                  <a:pt x="46" y="347"/>
                </a:lnTo>
                <a:lnTo>
                  <a:pt x="46" y="345"/>
                </a:lnTo>
                <a:lnTo>
                  <a:pt x="46" y="345"/>
                </a:lnTo>
                <a:lnTo>
                  <a:pt x="45" y="344"/>
                </a:lnTo>
                <a:lnTo>
                  <a:pt x="45" y="344"/>
                </a:lnTo>
                <a:lnTo>
                  <a:pt x="45" y="343"/>
                </a:lnTo>
                <a:lnTo>
                  <a:pt x="45" y="343"/>
                </a:lnTo>
                <a:lnTo>
                  <a:pt x="45" y="342"/>
                </a:lnTo>
                <a:lnTo>
                  <a:pt x="45" y="342"/>
                </a:lnTo>
                <a:lnTo>
                  <a:pt x="45" y="338"/>
                </a:lnTo>
                <a:lnTo>
                  <a:pt x="45" y="334"/>
                </a:lnTo>
                <a:lnTo>
                  <a:pt x="45" y="334"/>
                </a:lnTo>
                <a:lnTo>
                  <a:pt x="45" y="333"/>
                </a:lnTo>
                <a:lnTo>
                  <a:pt x="46" y="333"/>
                </a:lnTo>
                <a:lnTo>
                  <a:pt x="46" y="333"/>
                </a:lnTo>
                <a:lnTo>
                  <a:pt x="46" y="333"/>
                </a:lnTo>
                <a:lnTo>
                  <a:pt x="45" y="333"/>
                </a:lnTo>
                <a:lnTo>
                  <a:pt x="43" y="333"/>
                </a:lnTo>
                <a:lnTo>
                  <a:pt x="43" y="333"/>
                </a:lnTo>
                <a:lnTo>
                  <a:pt x="45" y="332"/>
                </a:lnTo>
                <a:lnTo>
                  <a:pt x="46" y="330"/>
                </a:lnTo>
                <a:lnTo>
                  <a:pt x="46" y="330"/>
                </a:lnTo>
                <a:lnTo>
                  <a:pt x="45" y="330"/>
                </a:lnTo>
                <a:lnTo>
                  <a:pt x="45" y="330"/>
                </a:lnTo>
                <a:lnTo>
                  <a:pt x="42" y="330"/>
                </a:lnTo>
                <a:lnTo>
                  <a:pt x="42" y="330"/>
                </a:lnTo>
                <a:lnTo>
                  <a:pt x="41" y="317"/>
                </a:lnTo>
                <a:lnTo>
                  <a:pt x="41" y="317"/>
                </a:lnTo>
                <a:lnTo>
                  <a:pt x="42" y="315"/>
                </a:lnTo>
                <a:lnTo>
                  <a:pt x="42" y="315"/>
                </a:lnTo>
                <a:lnTo>
                  <a:pt x="42" y="312"/>
                </a:lnTo>
                <a:lnTo>
                  <a:pt x="42" y="312"/>
                </a:lnTo>
                <a:lnTo>
                  <a:pt x="42" y="310"/>
                </a:lnTo>
                <a:lnTo>
                  <a:pt x="42" y="308"/>
                </a:lnTo>
                <a:lnTo>
                  <a:pt x="42" y="308"/>
                </a:lnTo>
                <a:lnTo>
                  <a:pt x="42" y="308"/>
                </a:lnTo>
                <a:lnTo>
                  <a:pt x="43" y="307"/>
                </a:lnTo>
                <a:lnTo>
                  <a:pt x="43" y="307"/>
                </a:lnTo>
                <a:lnTo>
                  <a:pt x="42" y="304"/>
                </a:lnTo>
                <a:lnTo>
                  <a:pt x="42" y="300"/>
                </a:lnTo>
                <a:lnTo>
                  <a:pt x="42" y="297"/>
                </a:lnTo>
                <a:lnTo>
                  <a:pt x="42" y="293"/>
                </a:lnTo>
                <a:lnTo>
                  <a:pt x="42" y="293"/>
                </a:lnTo>
                <a:lnTo>
                  <a:pt x="43" y="293"/>
                </a:lnTo>
                <a:lnTo>
                  <a:pt x="43" y="293"/>
                </a:lnTo>
                <a:lnTo>
                  <a:pt x="45" y="294"/>
                </a:lnTo>
                <a:lnTo>
                  <a:pt x="45" y="294"/>
                </a:lnTo>
                <a:lnTo>
                  <a:pt x="43" y="297"/>
                </a:lnTo>
                <a:lnTo>
                  <a:pt x="45" y="300"/>
                </a:lnTo>
                <a:lnTo>
                  <a:pt x="45" y="300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7" y="302"/>
                </a:lnTo>
                <a:lnTo>
                  <a:pt x="46" y="300"/>
                </a:lnTo>
                <a:lnTo>
                  <a:pt x="45" y="297"/>
                </a:lnTo>
                <a:lnTo>
                  <a:pt x="45" y="297"/>
                </a:lnTo>
                <a:lnTo>
                  <a:pt x="46" y="297"/>
                </a:lnTo>
                <a:lnTo>
                  <a:pt x="46" y="295"/>
                </a:lnTo>
                <a:lnTo>
                  <a:pt x="46" y="294"/>
                </a:lnTo>
                <a:lnTo>
                  <a:pt x="47" y="294"/>
                </a:lnTo>
                <a:lnTo>
                  <a:pt x="47" y="294"/>
                </a:lnTo>
                <a:lnTo>
                  <a:pt x="46" y="293"/>
                </a:lnTo>
                <a:lnTo>
                  <a:pt x="45" y="293"/>
                </a:lnTo>
                <a:lnTo>
                  <a:pt x="43" y="293"/>
                </a:lnTo>
                <a:lnTo>
                  <a:pt x="43" y="293"/>
                </a:lnTo>
                <a:lnTo>
                  <a:pt x="43" y="290"/>
                </a:lnTo>
                <a:lnTo>
                  <a:pt x="45" y="289"/>
                </a:lnTo>
                <a:lnTo>
                  <a:pt x="45" y="289"/>
                </a:lnTo>
                <a:lnTo>
                  <a:pt x="43" y="289"/>
                </a:lnTo>
                <a:lnTo>
                  <a:pt x="43" y="290"/>
                </a:lnTo>
                <a:lnTo>
                  <a:pt x="43" y="292"/>
                </a:lnTo>
                <a:lnTo>
                  <a:pt x="43" y="292"/>
                </a:lnTo>
                <a:lnTo>
                  <a:pt x="42" y="289"/>
                </a:lnTo>
                <a:lnTo>
                  <a:pt x="41" y="285"/>
                </a:lnTo>
                <a:lnTo>
                  <a:pt x="41" y="285"/>
                </a:lnTo>
                <a:lnTo>
                  <a:pt x="42" y="280"/>
                </a:lnTo>
                <a:lnTo>
                  <a:pt x="42" y="280"/>
                </a:lnTo>
                <a:lnTo>
                  <a:pt x="42" y="279"/>
                </a:lnTo>
                <a:lnTo>
                  <a:pt x="42" y="279"/>
                </a:lnTo>
                <a:lnTo>
                  <a:pt x="42" y="278"/>
                </a:lnTo>
                <a:lnTo>
                  <a:pt x="42" y="278"/>
                </a:lnTo>
                <a:lnTo>
                  <a:pt x="42" y="277"/>
                </a:lnTo>
                <a:lnTo>
                  <a:pt x="42" y="275"/>
                </a:lnTo>
                <a:lnTo>
                  <a:pt x="41" y="274"/>
                </a:lnTo>
                <a:lnTo>
                  <a:pt x="41" y="274"/>
                </a:lnTo>
                <a:lnTo>
                  <a:pt x="41" y="273"/>
                </a:lnTo>
                <a:lnTo>
                  <a:pt x="42" y="273"/>
                </a:lnTo>
                <a:lnTo>
                  <a:pt x="42" y="273"/>
                </a:lnTo>
                <a:lnTo>
                  <a:pt x="42" y="272"/>
                </a:lnTo>
                <a:lnTo>
                  <a:pt x="41" y="269"/>
                </a:lnTo>
                <a:lnTo>
                  <a:pt x="41" y="269"/>
                </a:lnTo>
                <a:lnTo>
                  <a:pt x="42" y="270"/>
                </a:lnTo>
                <a:lnTo>
                  <a:pt x="42" y="272"/>
                </a:lnTo>
                <a:lnTo>
                  <a:pt x="42" y="272"/>
                </a:lnTo>
                <a:lnTo>
                  <a:pt x="43" y="270"/>
                </a:lnTo>
                <a:lnTo>
                  <a:pt x="45" y="269"/>
                </a:lnTo>
                <a:lnTo>
                  <a:pt x="45" y="269"/>
                </a:lnTo>
                <a:lnTo>
                  <a:pt x="45" y="268"/>
                </a:lnTo>
                <a:lnTo>
                  <a:pt x="42" y="267"/>
                </a:lnTo>
                <a:lnTo>
                  <a:pt x="42" y="267"/>
                </a:lnTo>
                <a:lnTo>
                  <a:pt x="43" y="265"/>
                </a:lnTo>
                <a:lnTo>
                  <a:pt x="43" y="264"/>
                </a:lnTo>
                <a:lnTo>
                  <a:pt x="42" y="264"/>
                </a:lnTo>
                <a:lnTo>
                  <a:pt x="42" y="264"/>
                </a:lnTo>
                <a:lnTo>
                  <a:pt x="41" y="264"/>
                </a:lnTo>
                <a:lnTo>
                  <a:pt x="42" y="265"/>
                </a:lnTo>
                <a:lnTo>
                  <a:pt x="42" y="267"/>
                </a:lnTo>
                <a:lnTo>
                  <a:pt x="42" y="268"/>
                </a:lnTo>
                <a:lnTo>
                  <a:pt x="42" y="268"/>
                </a:lnTo>
                <a:lnTo>
                  <a:pt x="41" y="267"/>
                </a:lnTo>
                <a:lnTo>
                  <a:pt x="41" y="265"/>
                </a:lnTo>
                <a:lnTo>
                  <a:pt x="41" y="265"/>
                </a:lnTo>
                <a:lnTo>
                  <a:pt x="40" y="265"/>
                </a:lnTo>
                <a:lnTo>
                  <a:pt x="40" y="267"/>
                </a:lnTo>
                <a:lnTo>
                  <a:pt x="39" y="268"/>
                </a:lnTo>
                <a:lnTo>
                  <a:pt x="37" y="269"/>
                </a:lnTo>
                <a:lnTo>
                  <a:pt x="37" y="269"/>
                </a:lnTo>
                <a:lnTo>
                  <a:pt x="37" y="272"/>
                </a:lnTo>
                <a:lnTo>
                  <a:pt x="36" y="274"/>
                </a:lnTo>
                <a:lnTo>
                  <a:pt x="36" y="274"/>
                </a:lnTo>
                <a:lnTo>
                  <a:pt x="36" y="273"/>
                </a:lnTo>
                <a:lnTo>
                  <a:pt x="37" y="272"/>
                </a:lnTo>
                <a:lnTo>
                  <a:pt x="37" y="272"/>
                </a:lnTo>
                <a:lnTo>
                  <a:pt x="36" y="270"/>
                </a:lnTo>
                <a:lnTo>
                  <a:pt x="36" y="270"/>
                </a:lnTo>
                <a:lnTo>
                  <a:pt x="35" y="272"/>
                </a:lnTo>
                <a:lnTo>
                  <a:pt x="36" y="272"/>
                </a:lnTo>
                <a:lnTo>
                  <a:pt x="36" y="272"/>
                </a:lnTo>
                <a:lnTo>
                  <a:pt x="35" y="272"/>
                </a:lnTo>
                <a:lnTo>
                  <a:pt x="34" y="272"/>
                </a:lnTo>
                <a:lnTo>
                  <a:pt x="33" y="272"/>
                </a:lnTo>
                <a:lnTo>
                  <a:pt x="33" y="273"/>
                </a:lnTo>
                <a:lnTo>
                  <a:pt x="33" y="273"/>
                </a:lnTo>
                <a:lnTo>
                  <a:pt x="31" y="273"/>
                </a:lnTo>
                <a:lnTo>
                  <a:pt x="31" y="270"/>
                </a:lnTo>
                <a:lnTo>
                  <a:pt x="33" y="269"/>
                </a:lnTo>
                <a:lnTo>
                  <a:pt x="31" y="268"/>
                </a:lnTo>
                <a:lnTo>
                  <a:pt x="31" y="268"/>
                </a:lnTo>
                <a:lnTo>
                  <a:pt x="30" y="272"/>
                </a:lnTo>
                <a:lnTo>
                  <a:pt x="29" y="274"/>
                </a:lnTo>
                <a:lnTo>
                  <a:pt x="29" y="274"/>
                </a:lnTo>
                <a:lnTo>
                  <a:pt x="29" y="275"/>
                </a:lnTo>
                <a:lnTo>
                  <a:pt x="30" y="275"/>
                </a:lnTo>
                <a:lnTo>
                  <a:pt x="31" y="274"/>
                </a:lnTo>
                <a:lnTo>
                  <a:pt x="31" y="274"/>
                </a:lnTo>
                <a:lnTo>
                  <a:pt x="31" y="274"/>
                </a:lnTo>
                <a:lnTo>
                  <a:pt x="30" y="277"/>
                </a:lnTo>
                <a:lnTo>
                  <a:pt x="29" y="277"/>
                </a:lnTo>
                <a:lnTo>
                  <a:pt x="29" y="277"/>
                </a:lnTo>
                <a:lnTo>
                  <a:pt x="29" y="279"/>
                </a:lnTo>
                <a:lnTo>
                  <a:pt x="28" y="280"/>
                </a:lnTo>
                <a:lnTo>
                  <a:pt x="28" y="280"/>
                </a:lnTo>
                <a:lnTo>
                  <a:pt x="27" y="279"/>
                </a:lnTo>
                <a:lnTo>
                  <a:pt x="27" y="277"/>
                </a:lnTo>
                <a:lnTo>
                  <a:pt x="27" y="273"/>
                </a:lnTo>
                <a:lnTo>
                  <a:pt x="27" y="270"/>
                </a:lnTo>
                <a:lnTo>
                  <a:pt x="27" y="270"/>
                </a:lnTo>
                <a:lnTo>
                  <a:pt x="28" y="272"/>
                </a:lnTo>
                <a:lnTo>
                  <a:pt x="29" y="272"/>
                </a:lnTo>
                <a:lnTo>
                  <a:pt x="29" y="272"/>
                </a:lnTo>
                <a:lnTo>
                  <a:pt x="29" y="270"/>
                </a:lnTo>
                <a:lnTo>
                  <a:pt x="28" y="270"/>
                </a:lnTo>
                <a:lnTo>
                  <a:pt x="28" y="269"/>
                </a:lnTo>
                <a:lnTo>
                  <a:pt x="28" y="268"/>
                </a:lnTo>
                <a:lnTo>
                  <a:pt x="28" y="268"/>
                </a:lnTo>
                <a:lnTo>
                  <a:pt x="27" y="269"/>
                </a:lnTo>
                <a:lnTo>
                  <a:pt x="27" y="269"/>
                </a:lnTo>
                <a:lnTo>
                  <a:pt x="24" y="265"/>
                </a:lnTo>
                <a:lnTo>
                  <a:pt x="23" y="264"/>
                </a:lnTo>
                <a:lnTo>
                  <a:pt x="22" y="264"/>
                </a:lnTo>
                <a:lnTo>
                  <a:pt x="22" y="264"/>
                </a:lnTo>
                <a:lnTo>
                  <a:pt x="22" y="262"/>
                </a:lnTo>
                <a:lnTo>
                  <a:pt x="23" y="260"/>
                </a:lnTo>
                <a:lnTo>
                  <a:pt x="23" y="260"/>
                </a:lnTo>
                <a:lnTo>
                  <a:pt x="23" y="258"/>
                </a:lnTo>
                <a:lnTo>
                  <a:pt x="23" y="254"/>
                </a:lnTo>
                <a:lnTo>
                  <a:pt x="23" y="254"/>
                </a:lnTo>
                <a:lnTo>
                  <a:pt x="24" y="255"/>
                </a:lnTo>
                <a:lnTo>
                  <a:pt x="24" y="257"/>
                </a:lnTo>
                <a:lnTo>
                  <a:pt x="24" y="257"/>
                </a:lnTo>
                <a:lnTo>
                  <a:pt x="25" y="255"/>
                </a:lnTo>
                <a:lnTo>
                  <a:pt x="25" y="253"/>
                </a:lnTo>
                <a:lnTo>
                  <a:pt x="27" y="250"/>
                </a:lnTo>
                <a:lnTo>
                  <a:pt x="28" y="250"/>
                </a:lnTo>
                <a:lnTo>
                  <a:pt x="28" y="250"/>
                </a:lnTo>
                <a:lnTo>
                  <a:pt x="27" y="249"/>
                </a:lnTo>
                <a:lnTo>
                  <a:pt x="25" y="249"/>
                </a:lnTo>
                <a:lnTo>
                  <a:pt x="24" y="252"/>
                </a:lnTo>
                <a:lnTo>
                  <a:pt x="24" y="252"/>
                </a:lnTo>
                <a:lnTo>
                  <a:pt x="23" y="250"/>
                </a:lnTo>
                <a:lnTo>
                  <a:pt x="23" y="250"/>
                </a:lnTo>
                <a:lnTo>
                  <a:pt x="23" y="248"/>
                </a:lnTo>
                <a:lnTo>
                  <a:pt x="23" y="248"/>
                </a:lnTo>
                <a:lnTo>
                  <a:pt x="24" y="249"/>
                </a:lnTo>
                <a:lnTo>
                  <a:pt x="25" y="248"/>
                </a:lnTo>
                <a:lnTo>
                  <a:pt x="28" y="247"/>
                </a:lnTo>
                <a:lnTo>
                  <a:pt x="28" y="247"/>
                </a:lnTo>
                <a:lnTo>
                  <a:pt x="25" y="243"/>
                </a:lnTo>
                <a:lnTo>
                  <a:pt x="24" y="242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7"/>
                </a:lnTo>
                <a:lnTo>
                  <a:pt x="25" y="237"/>
                </a:lnTo>
                <a:lnTo>
                  <a:pt x="25" y="237"/>
                </a:lnTo>
                <a:lnTo>
                  <a:pt x="25" y="235"/>
                </a:lnTo>
                <a:lnTo>
                  <a:pt x="25" y="235"/>
                </a:lnTo>
                <a:lnTo>
                  <a:pt x="24" y="235"/>
                </a:lnTo>
                <a:lnTo>
                  <a:pt x="24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4"/>
                </a:lnTo>
                <a:lnTo>
                  <a:pt x="24" y="234"/>
                </a:lnTo>
                <a:lnTo>
                  <a:pt x="24" y="234"/>
                </a:lnTo>
                <a:lnTo>
                  <a:pt x="23" y="230"/>
                </a:lnTo>
                <a:lnTo>
                  <a:pt x="23" y="228"/>
                </a:lnTo>
                <a:lnTo>
                  <a:pt x="23" y="228"/>
                </a:lnTo>
                <a:lnTo>
                  <a:pt x="24" y="225"/>
                </a:lnTo>
                <a:lnTo>
                  <a:pt x="24" y="223"/>
                </a:lnTo>
                <a:lnTo>
                  <a:pt x="24" y="223"/>
                </a:lnTo>
                <a:lnTo>
                  <a:pt x="24" y="224"/>
                </a:lnTo>
                <a:lnTo>
                  <a:pt x="23" y="225"/>
                </a:lnTo>
                <a:lnTo>
                  <a:pt x="23" y="225"/>
                </a:lnTo>
                <a:lnTo>
                  <a:pt x="23" y="223"/>
                </a:lnTo>
                <a:lnTo>
                  <a:pt x="23" y="220"/>
                </a:lnTo>
                <a:lnTo>
                  <a:pt x="23" y="216"/>
                </a:lnTo>
                <a:lnTo>
                  <a:pt x="23" y="213"/>
                </a:lnTo>
                <a:lnTo>
                  <a:pt x="23" y="213"/>
                </a:lnTo>
                <a:lnTo>
                  <a:pt x="24" y="213"/>
                </a:lnTo>
                <a:lnTo>
                  <a:pt x="25" y="211"/>
                </a:lnTo>
                <a:lnTo>
                  <a:pt x="25" y="210"/>
                </a:lnTo>
                <a:lnTo>
                  <a:pt x="25" y="210"/>
                </a:lnTo>
                <a:lnTo>
                  <a:pt x="25" y="210"/>
                </a:lnTo>
                <a:lnTo>
                  <a:pt x="24" y="210"/>
                </a:lnTo>
                <a:lnTo>
                  <a:pt x="24" y="210"/>
                </a:lnTo>
                <a:lnTo>
                  <a:pt x="24" y="205"/>
                </a:lnTo>
                <a:lnTo>
                  <a:pt x="23" y="201"/>
                </a:lnTo>
                <a:lnTo>
                  <a:pt x="23" y="201"/>
                </a:lnTo>
                <a:lnTo>
                  <a:pt x="25" y="200"/>
                </a:lnTo>
                <a:lnTo>
                  <a:pt x="25" y="198"/>
                </a:lnTo>
                <a:lnTo>
                  <a:pt x="25" y="198"/>
                </a:lnTo>
                <a:lnTo>
                  <a:pt x="25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5" y="198"/>
                </a:lnTo>
                <a:lnTo>
                  <a:pt x="25" y="198"/>
                </a:lnTo>
                <a:lnTo>
                  <a:pt x="24" y="196"/>
                </a:lnTo>
                <a:lnTo>
                  <a:pt x="24" y="195"/>
                </a:lnTo>
                <a:lnTo>
                  <a:pt x="25" y="194"/>
                </a:lnTo>
                <a:lnTo>
                  <a:pt x="25" y="194"/>
                </a:lnTo>
                <a:lnTo>
                  <a:pt x="27" y="195"/>
                </a:lnTo>
                <a:lnTo>
                  <a:pt x="27" y="196"/>
                </a:lnTo>
                <a:lnTo>
                  <a:pt x="27" y="201"/>
                </a:lnTo>
                <a:lnTo>
                  <a:pt x="27" y="201"/>
                </a:lnTo>
                <a:lnTo>
                  <a:pt x="28" y="203"/>
                </a:lnTo>
                <a:lnTo>
                  <a:pt x="28" y="203"/>
                </a:lnTo>
                <a:lnTo>
                  <a:pt x="28" y="204"/>
                </a:lnTo>
                <a:lnTo>
                  <a:pt x="28" y="204"/>
                </a:lnTo>
                <a:lnTo>
                  <a:pt x="27" y="204"/>
                </a:lnTo>
                <a:lnTo>
                  <a:pt x="27" y="205"/>
                </a:lnTo>
                <a:lnTo>
                  <a:pt x="27" y="208"/>
                </a:lnTo>
                <a:lnTo>
                  <a:pt x="27" y="209"/>
                </a:lnTo>
                <a:lnTo>
                  <a:pt x="27" y="209"/>
                </a:lnTo>
                <a:lnTo>
                  <a:pt x="28" y="211"/>
                </a:lnTo>
                <a:lnTo>
                  <a:pt x="28" y="211"/>
                </a:lnTo>
                <a:lnTo>
                  <a:pt x="27" y="213"/>
                </a:lnTo>
                <a:lnTo>
                  <a:pt x="24" y="214"/>
                </a:lnTo>
                <a:lnTo>
                  <a:pt x="24" y="214"/>
                </a:lnTo>
                <a:lnTo>
                  <a:pt x="25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9"/>
                </a:lnTo>
                <a:lnTo>
                  <a:pt x="24" y="219"/>
                </a:lnTo>
                <a:lnTo>
                  <a:pt x="25" y="218"/>
                </a:lnTo>
                <a:lnTo>
                  <a:pt x="27" y="218"/>
                </a:lnTo>
                <a:lnTo>
                  <a:pt x="28" y="216"/>
                </a:lnTo>
                <a:lnTo>
                  <a:pt x="29" y="216"/>
                </a:lnTo>
                <a:lnTo>
                  <a:pt x="29" y="216"/>
                </a:lnTo>
                <a:lnTo>
                  <a:pt x="27" y="219"/>
                </a:lnTo>
                <a:lnTo>
                  <a:pt x="24" y="220"/>
                </a:lnTo>
                <a:lnTo>
                  <a:pt x="24" y="220"/>
                </a:lnTo>
                <a:lnTo>
                  <a:pt x="24" y="221"/>
                </a:lnTo>
                <a:lnTo>
                  <a:pt x="25" y="221"/>
                </a:lnTo>
                <a:lnTo>
                  <a:pt x="27" y="221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5" y="223"/>
                </a:lnTo>
                <a:lnTo>
                  <a:pt x="25" y="224"/>
                </a:lnTo>
                <a:lnTo>
                  <a:pt x="24" y="226"/>
                </a:lnTo>
                <a:lnTo>
                  <a:pt x="24" y="226"/>
                </a:lnTo>
                <a:lnTo>
                  <a:pt x="25" y="226"/>
                </a:lnTo>
                <a:lnTo>
                  <a:pt x="25" y="226"/>
                </a:lnTo>
                <a:lnTo>
                  <a:pt x="27" y="226"/>
                </a:lnTo>
                <a:lnTo>
                  <a:pt x="27" y="225"/>
                </a:lnTo>
                <a:lnTo>
                  <a:pt x="27" y="225"/>
                </a:lnTo>
                <a:lnTo>
                  <a:pt x="27" y="226"/>
                </a:lnTo>
                <a:lnTo>
                  <a:pt x="27" y="228"/>
                </a:lnTo>
                <a:lnTo>
                  <a:pt x="27" y="229"/>
                </a:lnTo>
                <a:lnTo>
                  <a:pt x="27" y="229"/>
                </a:lnTo>
                <a:lnTo>
                  <a:pt x="27" y="229"/>
                </a:lnTo>
                <a:lnTo>
                  <a:pt x="29" y="229"/>
                </a:lnTo>
                <a:lnTo>
                  <a:pt x="29" y="229"/>
                </a:lnTo>
                <a:lnTo>
                  <a:pt x="28" y="226"/>
                </a:lnTo>
                <a:lnTo>
                  <a:pt x="28" y="225"/>
                </a:lnTo>
                <a:lnTo>
                  <a:pt x="27" y="225"/>
                </a:lnTo>
                <a:lnTo>
                  <a:pt x="27" y="225"/>
                </a:lnTo>
                <a:lnTo>
                  <a:pt x="27" y="224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29" y="221"/>
                </a:lnTo>
                <a:lnTo>
                  <a:pt x="30" y="223"/>
                </a:lnTo>
                <a:lnTo>
                  <a:pt x="30" y="223"/>
                </a:lnTo>
                <a:lnTo>
                  <a:pt x="30" y="221"/>
                </a:lnTo>
                <a:lnTo>
                  <a:pt x="30" y="221"/>
                </a:lnTo>
                <a:lnTo>
                  <a:pt x="29" y="221"/>
                </a:lnTo>
                <a:lnTo>
                  <a:pt x="29" y="221"/>
                </a:lnTo>
                <a:lnTo>
                  <a:pt x="30" y="220"/>
                </a:lnTo>
                <a:lnTo>
                  <a:pt x="30" y="219"/>
                </a:lnTo>
                <a:lnTo>
                  <a:pt x="30" y="219"/>
                </a:lnTo>
                <a:lnTo>
                  <a:pt x="30" y="218"/>
                </a:lnTo>
                <a:lnTo>
                  <a:pt x="29" y="216"/>
                </a:lnTo>
                <a:lnTo>
                  <a:pt x="29" y="216"/>
                </a:lnTo>
                <a:lnTo>
                  <a:pt x="29" y="215"/>
                </a:lnTo>
                <a:lnTo>
                  <a:pt x="27" y="215"/>
                </a:lnTo>
                <a:lnTo>
                  <a:pt x="27" y="215"/>
                </a:lnTo>
                <a:lnTo>
                  <a:pt x="28" y="213"/>
                </a:lnTo>
                <a:lnTo>
                  <a:pt x="29" y="211"/>
                </a:lnTo>
                <a:lnTo>
                  <a:pt x="29" y="211"/>
                </a:lnTo>
                <a:lnTo>
                  <a:pt x="29" y="210"/>
                </a:lnTo>
                <a:lnTo>
                  <a:pt x="29" y="210"/>
                </a:lnTo>
                <a:lnTo>
                  <a:pt x="28" y="209"/>
                </a:lnTo>
                <a:lnTo>
                  <a:pt x="28" y="209"/>
                </a:lnTo>
                <a:lnTo>
                  <a:pt x="29" y="208"/>
                </a:lnTo>
                <a:lnTo>
                  <a:pt x="31" y="206"/>
                </a:lnTo>
                <a:lnTo>
                  <a:pt x="31" y="206"/>
                </a:lnTo>
                <a:lnTo>
                  <a:pt x="29" y="205"/>
                </a:lnTo>
                <a:lnTo>
                  <a:pt x="29" y="203"/>
                </a:lnTo>
                <a:lnTo>
                  <a:pt x="28" y="198"/>
                </a:lnTo>
                <a:lnTo>
                  <a:pt x="28" y="198"/>
                </a:lnTo>
                <a:lnTo>
                  <a:pt x="29" y="198"/>
                </a:lnTo>
                <a:lnTo>
                  <a:pt x="29" y="196"/>
                </a:lnTo>
                <a:lnTo>
                  <a:pt x="29" y="194"/>
                </a:lnTo>
                <a:lnTo>
                  <a:pt x="29" y="194"/>
                </a:lnTo>
                <a:lnTo>
                  <a:pt x="29" y="194"/>
                </a:lnTo>
                <a:lnTo>
                  <a:pt x="28" y="193"/>
                </a:lnTo>
                <a:lnTo>
                  <a:pt x="27" y="191"/>
                </a:lnTo>
                <a:lnTo>
                  <a:pt x="27" y="190"/>
                </a:lnTo>
                <a:lnTo>
                  <a:pt x="27" y="190"/>
                </a:lnTo>
                <a:lnTo>
                  <a:pt x="28" y="193"/>
                </a:lnTo>
                <a:lnTo>
                  <a:pt x="28" y="193"/>
                </a:lnTo>
                <a:lnTo>
                  <a:pt x="29" y="191"/>
                </a:lnTo>
                <a:lnTo>
                  <a:pt x="29" y="190"/>
                </a:lnTo>
                <a:lnTo>
                  <a:pt x="28" y="189"/>
                </a:lnTo>
                <a:lnTo>
                  <a:pt x="28" y="189"/>
                </a:lnTo>
                <a:lnTo>
                  <a:pt x="27" y="190"/>
                </a:lnTo>
                <a:lnTo>
                  <a:pt x="27" y="190"/>
                </a:lnTo>
                <a:lnTo>
                  <a:pt x="25" y="193"/>
                </a:lnTo>
                <a:lnTo>
                  <a:pt x="24" y="191"/>
                </a:lnTo>
                <a:lnTo>
                  <a:pt x="24" y="198"/>
                </a:lnTo>
                <a:lnTo>
                  <a:pt x="24" y="198"/>
                </a:lnTo>
                <a:lnTo>
                  <a:pt x="23" y="196"/>
                </a:lnTo>
                <a:lnTo>
                  <a:pt x="23" y="195"/>
                </a:lnTo>
                <a:lnTo>
                  <a:pt x="23" y="191"/>
                </a:lnTo>
                <a:lnTo>
                  <a:pt x="23" y="191"/>
                </a:lnTo>
                <a:lnTo>
                  <a:pt x="24" y="181"/>
                </a:lnTo>
                <a:lnTo>
                  <a:pt x="24" y="181"/>
                </a:lnTo>
                <a:lnTo>
                  <a:pt x="25" y="181"/>
                </a:lnTo>
                <a:lnTo>
                  <a:pt x="28" y="180"/>
                </a:lnTo>
                <a:lnTo>
                  <a:pt x="28" y="180"/>
                </a:lnTo>
                <a:lnTo>
                  <a:pt x="28" y="176"/>
                </a:lnTo>
                <a:lnTo>
                  <a:pt x="28" y="174"/>
                </a:lnTo>
                <a:lnTo>
                  <a:pt x="28" y="174"/>
                </a:lnTo>
                <a:lnTo>
                  <a:pt x="29" y="174"/>
                </a:lnTo>
                <a:lnTo>
                  <a:pt x="30" y="176"/>
                </a:lnTo>
                <a:lnTo>
                  <a:pt x="30" y="176"/>
                </a:lnTo>
                <a:lnTo>
                  <a:pt x="30" y="175"/>
                </a:lnTo>
                <a:lnTo>
                  <a:pt x="30" y="174"/>
                </a:lnTo>
                <a:lnTo>
                  <a:pt x="28" y="171"/>
                </a:lnTo>
                <a:lnTo>
                  <a:pt x="28" y="171"/>
                </a:lnTo>
                <a:lnTo>
                  <a:pt x="28" y="170"/>
                </a:lnTo>
                <a:lnTo>
                  <a:pt x="29" y="170"/>
                </a:lnTo>
                <a:lnTo>
                  <a:pt x="29" y="169"/>
                </a:lnTo>
                <a:lnTo>
                  <a:pt x="30" y="168"/>
                </a:lnTo>
                <a:lnTo>
                  <a:pt x="30" y="168"/>
                </a:lnTo>
                <a:lnTo>
                  <a:pt x="29" y="168"/>
                </a:lnTo>
                <a:lnTo>
                  <a:pt x="29" y="168"/>
                </a:lnTo>
                <a:lnTo>
                  <a:pt x="28" y="169"/>
                </a:lnTo>
                <a:lnTo>
                  <a:pt x="28" y="170"/>
                </a:lnTo>
                <a:lnTo>
                  <a:pt x="28" y="170"/>
                </a:lnTo>
                <a:lnTo>
                  <a:pt x="27" y="169"/>
                </a:lnTo>
                <a:lnTo>
                  <a:pt x="28" y="168"/>
                </a:lnTo>
                <a:lnTo>
                  <a:pt x="29" y="166"/>
                </a:lnTo>
                <a:lnTo>
                  <a:pt x="29" y="166"/>
                </a:lnTo>
                <a:lnTo>
                  <a:pt x="29" y="165"/>
                </a:lnTo>
                <a:lnTo>
                  <a:pt x="28" y="165"/>
                </a:lnTo>
                <a:lnTo>
                  <a:pt x="25" y="164"/>
                </a:lnTo>
                <a:lnTo>
                  <a:pt x="25" y="164"/>
                </a:lnTo>
                <a:lnTo>
                  <a:pt x="27" y="164"/>
                </a:lnTo>
                <a:lnTo>
                  <a:pt x="27" y="164"/>
                </a:lnTo>
                <a:lnTo>
                  <a:pt x="28" y="164"/>
                </a:lnTo>
                <a:lnTo>
                  <a:pt x="29" y="163"/>
                </a:lnTo>
                <a:lnTo>
                  <a:pt x="29" y="163"/>
                </a:lnTo>
                <a:lnTo>
                  <a:pt x="28" y="161"/>
                </a:lnTo>
                <a:lnTo>
                  <a:pt x="27" y="160"/>
                </a:lnTo>
                <a:lnTo>
                  <a:pt x="25" y="160"/>
                </a:lnTo>
                <a:lnTo>
                  <a:pt x="25" y="160"/>
                </a:lnTo>
                <a:lnTo>
                  <a:pt x="27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7" y="154"/>
                </a:lnTo>
                <a:lnTo>
                  <a:pt x="27" y="153"/>
                </a:lnTo>
                <a:lnTo>
                  <a:pt x="27" y="151"/>
                </a:lnTo>
                <a:lnTo>
                  <a:pt x="27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0"/>
                </a:lnTo>
                <a:lnTo>
                  <a:pt x="28" y="150"/>
                </a:lnTo>
                <a:lnTo>
                  <a:pt x="27" y="149"/>
                </a:lnTo>
                <a:lnTo>
                  <a:pt x="27" y="149"/>
                </a:lnTo>
                <a:lnTo>
                  <a:pt x="27" y="149"/>
                </a:lnTo>
                <a:lnTo>
                  <a:pt x="27" y="148"/>
                </a:lnTo>
                <a:lnTo>
                  <a:pt x="25" y="146"/>
                </a:lnTo>
                <a:lnTo>
                  <a:pt x="27" y="145"/>
                </a:lnTo>
                <a:lnTo>
                  <a:pt x="27" y="145"/>
                </a:lnTo>
                <a:lnTo>
                  <a:pt x="29" y="146"/>
                </a:lnTo>
                <a:lnTo>
                  <a:pt x="29" y="146"/>
                </a:lnTo>
                <a:lnTo>
                  <a:pt x="29" y="154"/>
                </a:lnTo>
                <a:lnTo>
                  <a:pt x="29" y="160"/>
                </a:lnTo>
                <a:lnTo>
                  <a:pt x="31" y="173"/>
                </a:lnTo>
                <a:lnTo>
                  <a:pt x="31" y="173"/>
                </a:lnTo>
                <a:lnTo>
                  <a:pt x="31" y="173"/>
                </a:lnTo>
                <a:lnTo>
                  <a:pt x="31" y="171"/>
                </a:lnTo>
                <a:lnTo>
                  <a:pt x="31" y="171"/>
                </a:lnTo>
                <a:lnTo>
                  <a:pt x="33" y="178"/>
                </a:lnTo>
                <a:lnTo>
                  <a:pt x="33" y="178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1"/>
                </a:lnTo>
                <a:lnTo>
                  <a:pt x="31" y="183"/>
                </a:lnTo>
                <a:lnTo>
                  <a:pt x="31" y="183"/>
                </a:lnTo>
                <a:lnTo>
                  <a:pt x="29" y="181"/>
                </a:lnTo>
                <a:lnTo>
                  <a:pt x="29" y="180"/>
                </a:lnTo>
                <a:lnTo>
                  <a:pt x="29" y="178"/>
                </a:lnTo>
                <a:lnTo>
                  <a:pt x="29" y="178"/>
                </a:lnTo>
                <a:lnTo>
                  <a:pt x="27" y="181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lnTo>
                  <a:pt x="24" y="188"/>
                </a:lnTo>
                <a:lnTo>
                  <a:pt x="25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6"/>
                </a:lnTo>
                <a:lnTo>
                  <a:pt x="28" y="185"/>
                </a:lnTo>
                <a:lnTo>
                  <a:pt x="28" y="185"/>
                </a:lnTo>
                <a:lnTo>
                  <a:pt x="27" y="184"/>
                </a:lnTo>
                <a:lnTo>
                  <a:pt x="27" y="184"/>
                </a:lnTo>
                <a:lnTo>
                  <a:pt x="31" y="185"/>
                </a:lnTo>
                <a:lnTo>
                  <a:pt x="33" y="184"/>
                </a:lnTo>
                <a:lnTo>
                  <a:pt x="33" y="183"/>
                </a:lnTo>
                <a:lnTo>
                  <a:pt x="33" y="183"/>
                </a:lnTo>
                <a:lnTo>
                  <a:pt x="34" y="191"/>
                </a:lnTo>
                <a:lnTo>
                  <a:pt x="34" y="195"/>
                </a:lnTo>
                <a:lnTo>
                  <a:pt x="34" y="200"/>
                </a:lnTo>
                <a:lnTo>
                  <a:pt x="34" y="200"/>
                </a:lnTo>
                <a:lnTo>
                  <a:pt x="34" y="201"/>
                </a:lnTo>
                <a:lnTo>
                  <a:pt x="34" y="204"/>
                </a:lnTo>
                <a:lnTo>
                  <a:pt x="34" y="210"/>
                </a:lnTo>
                <a:lnTo>
                  <a:pt x="34" y="210"/>
                </a:lnTo>
                <a:lnTo>
                  <a:pt x="35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3"/>
                </a:lnTo>
                <a:lnTo>
                  <a:pt x="34" y="214"/>
                </a:lnTo>
                <a:lnTo>
                  <a:pt x="31" y="214"/>
                </a:lnTo>
                <a:lnTo>
                  <a:pt x="31" y="214"/>
                </a:lnTo>
                <a:lnTo>
                  <a:pt x="33" y="220"/>
                </a:lnTo>
                <a:lnTo>
                  <a:pt x="33" y="220"/>
                </a:lnTo>
                <a:lnTo>
                  <a:pt x="34" y="220"/>
                </a:lnTo>
                <a:lnTo>
                  <a:pt x="35" y="219"/>
                </a:lnTo>
                <a:lnTo>
                  <a:pt x="35" y="219"/>
                </a:lnTo>
                <a:lnTo>
                  <a:pt x="34" y="218"/>
                </a:lnTo>
                <a:lnTo>
                  <a:pt x="33" y="215"/>
                </a:lnTo>
                <a:lnTo>
                  <a:pt x="33" y="215"/>
                </a:lnTo>
                <a:lnTo>
                  <a:pt x="35" y="214"/>
                </a:lnTo>
                <a:lnTo>
                  <a:pt x="36" y="215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5" y="220"/>
                </a:lnTo>
                <a:lnTo>
                  <a:pt x="35" y="220"/>
                </a:lnTo>
                <a:lnTo>
                  <a:pt x="35" y="221"/>
                </a:lnTo>
                <a:lnTo>
                  <a:pt x="36" y="223"/>
                </a:lnTo>
                <a:lnTo>
                  <a:pt x="36" y="223"/>
                </a:lnTo>
                <a:lnTo>
                  <a:pt x="36" y="223"/>
                </a:lnTo>
                <a:lnTo>
                  <a:pt x="37" y="239"/>
                </a:lnTo>
                <a:lnTo>
                  <a:pt x="37" y="239"/>
                </a:lnTo>
                <a:lnTo>
                  <a:pt x="37" y="245"/>
                </a:lnTo>
                <a:lnTo>
                  <a:pt x="37" y="250"/>
                </a:lnTo>
                <a:lnTo>
                  <a:pt x="37" y="250"/>
                </a:lnTo>
                <a:lnTo>
                  <a:pt x="39" y="255"/>
                </a:lnTo>
                <a:lnTo>
                  <a:pt x="39" y="255"/>
                </a:lnTo>
                <a:lnTo>
                  <a:pt x="39" y="259"/>
                </a:lnTo>
                <a:lnTo>
                  <a:pt x="40" y="262"/>
                </a:lnTo>
                <a:lnTo>
                  <a:pt x="40" y="262"/>
                </a:lnTo>
                <a:lnTo>
                  <a:pt x="41" y="260"/>
                </a:lnTo>
                <a:lnTo>
                  <a:pt x="42" y="259"/>
                </a:lnTo>
                <a:lnTo>
                  <a:pt x="42" y="259"/>
                </a:lnTo>
                <a:lnTo>
                  <a:pt x="43" y="258"/>
                </a:lnTo>
                <a:lnTo>
                  <a:pt x="43" y="258"/>
                </a:lnTo>
                <a:lnTo>
                  <a:pt x="43" y="253"/>
                </a:lnTo>
                <a:lnTo>
                  <a:pt x="45" y="252"/>
                </a:lnTo>
                <a:lnTo>
                  <a:pt x="46" y="250"/>
                </a:lnTo>
                <a:lnTo>
                  <a:pt x="46" y="250"/>
                </a:lnTo>
                <a:lnTo>
                  <a:pt x="43" y="248"/>
                </a:lnTo>
                <a:lnTo>
                  <a:pt x="42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5"/>
                </a:lnTo>
                <a:lnTo>
                  <a:pt x="40" y="245"/>
                </a:lnTo>
                <a:lnTo>
                  <a:pt x="40" y="244"/>
                </a:lnTo>
                <a:lnTo>
                  <a:pt x="41" y="244"/>
                </a:lnTo>
                <a:lnTo>
                  <a:pt x="43" y="245"/>
                </a:lnTo>
                <a:lnTo>
                  <a:pt x="43" y="245"/>
                </a:lnTo>
                <a:lnTo>
                  <a:pt x="45" y="240"/>
                </a:lnTo>
                <a:lnTo>
                  <a:pt x="45" y="240"/>
                </a:lnTo>
                <a:lnTo>
                  <a:pt x="45" y="239"/>
                </a:lnTo>
                <a:lnTo>
                  <a:pt x="43" y="240"/>
                </a:lnTo>
                <a:lnTo>
                  <a:pt x="42" y="240"/>
                </a:lnTo>
                <a:lnTo>
                  <a:pt x="42" y="239"/>
                </a:lnTo>
                <a:lnTo>
                  <a:pt x="42" y="239"/>
                </a:lnTo>
                <a:lnTo>
                  <a:pt x="41" y="240"/>
                </a:lnTo>
                <a:lnTo>
                  <a:pt x="42" y="242"/>
                </a:lnTo>
                <a:lnTo>
                  <a:pt x="42" y="243"/>
                </a:lnTo>
                <a:lnTo>
                  <a:pt x="42" y="244"/>
                </a:lnTo>
                <a:lnTo>
                  <a:pt x="42" y="244"/>
                </a:lnTo>
                <a:lnTo>
                  <a:pt x="41" y="243"/>
                </a:lnTo>
                <a:lnTo>
                  <a:pt x="40" y="242"/>
                </a:lnTo>
                <a:lnTo>
                  <a:pt x="40" y="242"/>
                </a:lnTo>
                <a:lnTo>
                  <a:pt x="40" y="234"/>
                </a:lnTo>
                <a:lnTo>
                  <a:pt x="40" y="225"/>
                </a:lnTo>
                <a:lnTo>
                  <a:pt x="40" y="225"/>
                </a:lnTo>
                <a:lnTo>
                  <a:pt x="40" y="225"/>
                </a:lnTo>
                <a:lnTo>
                  <a:pt x="40" y="226"/>
                </a:lnTo>
                <a:lnTo>
                  <a:pt x="41" y="228"/>
                </a:lnTo>
                <a:lnTo>
                  <a:pt x="41" y="229"/>
                </a:lnTo>
                <a:lnTo>
                  <a:pt x="41" y="229"/>
                </a:lnTo>
                <a:lnTo>
                  <a:pt x="42" y="228"/>
                </a:lnTo>
                <a:lnTo>
                  <a:pt x="42" y="228"/>
                </a:lnTo>
                <a:lnTo>
                  <a:pt x="42" y="225"/>
                </a:lnTo>
                <a:lnTo>
                  <a:pt x="42" y="225"/>
                </a:lnTo>
                <a:lnTo>
                  <a:pt x="42" y="224"/>
                </a:lnTo>
                <a:lnTo>
                  <a:pt x="42" y="224"/>
                </a:lnTo>
                <a:lnTo>
                  <a:pt x="41" y="224"/>
                </a:lnTo>
                <a:lnTo>
                  <a:pt x="41" y="223"/>
                </a:lnTo>
                <a:lnTo>
                  <a:pt x="41" y="223"/>
                </a:lnTo>
                <a:lnTo>
                  <a:pt x="42" y="223"/>
                </a:lnTo>
                <a:lnTo>
                  <a:pt x="42" y="223"/>
                </a:lnTo>
                <a:lnTo>
                  <a:pt x="42" y="220"/>
                </a:lnTo>
                <a:lnTo>
                  <a:pt x="42" y="220"/>
                </a:lnTo>
                <a:lnTo>
                  <a:pt x="41" y="220"/>
                </a:lnTo>
                <a:lnTo>
                  <a:pt x="42" y="219"/>
                </a:lnTo>
                <a:lnTo>
                  <a:pt x="42" y="219"/>
                </a:lnTo>
                <a:lnTo>
                  <a:pt x="43" y="218"/>
                </a:lnTo>
                <a:lnTo>
                  <a:pt x="43" y="215"/>
                </a:lnTo>
                <a:lnTo>
                  <a:pt x="43" y="215"/>
                </a:lnTo>
                <a:lnTo>
                  <a:pt x="42" y="216"/>
                </a:lnTo>
                <a:lnTo>
                  <a:pt x="41" y="218"/>
                </a:lnTo>
                <a:lnTo>
                  <a:pt x="40" y="218"/>
                </a:lnTo>
                <a:lnTo>
                  <a:pt x="40" y="218"/>
                </a:lnTo>
                <a:lnTo>
                  <a:pt x="41" y="216"/>
                </a:lnTo>
                <a:lnTo>
                  <a:pt x="41" y="216"/>
                </a:lnTo>
                <a:lnTo>
                  <a:pt x="42" y="215"/>
                </a:lnTo>
                <a:lnTo>
                  <a:pt x="42" y="215"/>
                </a:lnTo>
                <a:lnTo>
                  <a:pt x="42" y="214"/>
                </a:lnTo>
                <a:lnTo>
                  <a:pt x="42" y="214"/>
                </a:lnTo>
                <a:lnTo>
                  <a:pt x="41" y="214"/>
                </a:lnTo>
                <a:lnTo>
                  <a:pt x="40" y="214"/>
                </a:lnTo>
                <a:lnTo>
                  <a:pt x="40" y="215"/>
                </a:lnTo>
                <a:lnTo>
                  <a:pt x="40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4"/>
                </a:lnTo>
                <a:lnTo>
                  <a:pt x="40" y="214"/>
                </a:lnTo>
                <a:lnTo>
                  <a:pt x="39" y="211"/>
                </a:lnTo>
                <a:lnTo>
                  <a:pt x="39" y="211"/>
                </a:lnTo>
                <a:lnTo>
                  <a:pt x="39" y="201"/>
                </a:lnTo>
                <a:lnTo>
                  <a:pt x="39" y="201"/>
                </a:lnTo>
                <a:lnTo>
                  <a:pt x="39" y="204"/>
                </a:lnTo>
                <a:lnTo>
                  <a:pt x="39" y="206"/>
                </a:lnTo>
                <a:lnTo>
                  <a:pt x="39" y="206"/>
                </a:lnTo>
                <a:lnTo>
                  <a:pt x="40" y="205"/>
                </a:lnTo>
                <a:lnTo>
                  <a:pt x="40" y="205"/>
                </a:lnTo>
                <a:lnTo>
                  <a:pt x="40" y="203"/>
                </a:lnTo>
                <a:lnTo>
                  <a:pt x="40" y="203"/>
                </a:lnTo>
                <a:lnTo>
                  <a:pt x="42" y="201"/>
                </a:lnTo>
                <a:lnTo>
                  <a:pt x="43" y="200"/>
                </a:lnTo>
                <a:lnTo>
                  <a:pt x="43" y="200"/>
                </a:lnTo>
                <a:lnTo>
                  <a:pt x="42" y="200"/>
                </a:lnTo>
                <a:lnTo>
                  <a:pt x="42" y="200"/>
                </a:lnTo>
                <a:lnTo>
                  <a:pt x="41" y="200"/>
                </a:lnTo>
                <a:lnTo>
                  <a:pt x="40" y="200"/>
                </a:lnTo>
                <a:lnTo>
                  <a:pt x="40" y="200"/>
                </a:lnTo>
                <a:lnTo>
                  <a:pt x="40" y="199"/>
                </a:lnTo>
                <a:lnTo>
                  <a:pt x="41" y="198"/>
                </a:lnTo>
                <a:lnTo>
                  <a:pt x="43" y="198"/>
                </a:lnTo>
                <a:lnTo>
                  <a:pt x="45" y="196"/>
                </a:lnTo>
                <a:lnTo>
                  <a:pt x="45" y="196"/>
                </a:lnTo>
                <a:lnTo>
                  <a:pt x="45" y="194"/>
                </a:lnTo>
                <a:lnTo>
                  <a:pt x="46" y="191"/>
                </a:lnTo>
                <a:lnTo>
                  <a:pt x="46" y="191"/>
                </a:lnTo>
                <a:lnTo>
                  <a:pt x="45" y="190"/>
                </a:lnTo>
                <a:lnTo>
                  <a:pt x="43" y="190"/>
                </a:lnTo>
                <a:lnTo>
                  <a:pt x="43" y="190"/>
                </a:lnTo>
                <a:lnTo>
                  <a:pt x="43" y="188"/>
                </a:lnTo>
                <a:lnTo>
                  <a:pt x="45" y="188"/>
                </a:lnTo>
                <a:lnTo>
                  <a:pt x="45" y="186"/>
                </a:lnTo>
                <a:lnTo>
                  <a:pt x="45" y="184"/>
                </a:lnTo>
                <a:lnTo>
                  <a:pt x="45" y="184"/>
                </a:lnTo>
                <a:lnTo>
                  <a:pt x="47" y="184"/>
                </a:lnTo>
                <a:lnTo>
                  <a:pt x="47" y="183"/>
                </a:lnTo>
                <a:lnTo>
                  <a:pt x="48" y="183"/>
                </a:lnTo>
                <a:lnTo>
                  <a:pt x="51" y="183"/>
                </a:lnTo>
                <a:lnTo>
                  <a:pt x="51" y="183"/>
                </a:lnTo>
                <a:lnTo>
                  <a:pt x="50" y="184"/>
                </a:lnTo>
                <a:lnTo>
                  <a:pt x="51" y="185"/>
                </a:lnTo>
                <a:lnTo>
                  <a:pt x="52" y="188"/>
                </a:lnTo>
                <a:lnTo>
                  <a:pt x="52" y="188"/>
                </a:lnTo>
                <a:lnTo>
                  <a:pt x="53" y="186"/>
                </a:lnTo>
                <a:lnTo>
                  <a:pt x="53" y="185"/>
                </a:lnTo>
                <a:lnTo>
                  <a:pt x="53" y="185"/>
                </a:lnTo>
                <a:lnTo>
                  <a:pt x="54" y="186"/>
                </a:lnTo>
                <a:lnTo>
                  <a:pt x="54" y="186"/>
                </a:lnTo>
                <a:lnTo>
                  <a:pt x="54" y="188"/>
                </a:lnTo>
                <a:lnTo>
                  <a:pt x="53" y="188"/>
                </a:lnTo>
                <a:lnTo>
                  <a:pt x="53" y="188"/>
                </a:lnTo>
                <a:lnTo>
                  <a:pt x="54" y="189"/>
                </a:lnTo>
                <a:lnTo>
                  <a:pt x="54" y="189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9"/>
                </a:lnTo>
                <a:lnTo>
                  <a:pt x="53" y="189"/>
                </a:lnTo>
                <a:lnTo>
                  <a:pt x="51" y="189"/>
                </a:lnTo>
                <a:lnTo>
                  <a:pt x="50" y="188"/>
                </a:lnTo>
                <a:lnTo>
                  <a:pt x="50" y="188"/>
                </a:lnTo>
                <a:lnTo>
                  <a:pt x="48" y="189"/>
                </a:lnTo>
                <a:lnTo>
                  <a:pt x="48" y="189"/>
                </a:lnTo>
                <a:lnTo>
                  <a:pt x="50" y="191"/>
                </a:lnTo>
                <a:lnTo>
                  <a:pt x="50" y="191"/>
                </a:lnTo>
                <a:lnTo>
                  <a:pt x="48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3"/>
                </a:lnTo>
                <a:lnTo>
                  <a:pt x="47" y="193"/>
                </a:lnTo>
                <a:lnTo>
                  <a:pt x="48" y="194"/>
                </a:lnTo>
                <a:lnTo>
                  <a:pt x="48" y="194"/>
                </a:lnTo>
                <a:lnTo>
                  <a:pt x="48" y="194"/>
                </a:lnTo>
                <a:lnTo>
                  <a:pt x="50" y="194"/>
                </a:lnTo>
                <a:lnTo>
                  <a:pt x="50" y="193"/>
                </a:lnTo>
                <a:lnTo>
                  <a:pt x="50" y="193"/>
                </a:lnTo>
                <a:lnTo>
                  <a:pt x="51" y="193"/>
                </a:lnTo>
                <a:lnTo>
                  <a:pt x="51" y="193"/>
                </a:lnTo>
                <a:lnTo>
                  <a:pt x="51" y="194"/>
                </a:lnTo>
                <a:lnTo>
                  <a:pt x="51" y="195"/>
                </a:lnTo>
                <a:lnTo>
                  <a:pt x="50" y="195"/>
                </a:lnTo>
                <a:lnTo>
                  <a:pt x="50" y="195"/>
                </a:lnTo>
                <a:lnTo>
                  <a:pt x="52" y="196"/>
                </a:lnTo>
                <a:lnTo>
                  <a:pt x="52" y="199"/>
                </a:lnTo>
                <a:lnTo>
                  <a:pt x="52" y="199"/>
                </a:lnTo>
                <a:lnTo>
                  <a:pt x="50" y="199"/>
                </a:lnTo>
                <a:lnTo>
                  <a:pt x="48" y="200"/>
                </a:lnTo>
                <a:lnTo>
                  <a:pt x="48" y="201"/>
                </a:lnTo>
                <a:lnTo>
                  <a:pt x="48" y="201"/>
                </a:lnTo>
                <a:lnTo>
                  <a:pt x="48" y="201"/>
                </a:lnTo>
                <a:lnTo>
                  <a:pt x="47" y="201"/>
                </a:lnTo>
                <a:lnTo>
                  <a:pt x="47" y="201"/>
                </a:lnTo>
                <a:lnTo>
                  <a:pt x="46" y="201"/>
                </a:lnTo>
                <a:lnTo>
                  <a:pt x="46" y="201"/>
                </a:lnTo>
                <a:lnTo>
                  <a:pt x="47" y="203"/>
                </a:lnTo>
                <a:lnTo>
                  <a:pt x="47" y="204"/>
                </a:lnTo>
                <a:lnTo>
                  <a:pt x="47" y="204"/>
                </a:lnTo>
                <a:lnTo>
                  <a:pt x="46" y="205"/>
                </a:lnTo>
                <a:lnTo>
                  <a:pt x="46" y="205"/>
                </a:lnTo>
                <a:lnTo>
                  <a:pt x="46" y="205"/>
                </a:lnTo>
                <a:lnTo>
                  <a:pt x="43" y="205"/>
                </a:lnTo>
                <a:lnTo>
                  <a:pt x="41" y="205"/>
                </a:lnTo>
                <a:lnTo>
                  <a:pt x="41" y="205"/>
                </a:lnTo>
                <a:lnTo>
                  <a:pt x="42" y="206"/>
                </a:lnTo>
                <a:lnTo>
                  <a:pt x="43" y="208"/>
                </a:lnTo>
                <a:lnTo>
                  <a:pt x="43" y="209"/>
                </a:lnTo>
                <a:lnTo>
                  <a:pt x="43" y="209"/>
                </a:lnTo>
                <a:lnTo>
                  <a:pt x="42" y="209"/>
                </a:lnTo>
                <a:lnTo>
                  <a:pt x="41" y="208"/>
                </a:lnTo>
                <a:lnTo>
                  <a:pt x="41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9"/>
                </a:lnTo>
                <a:lnTo>
                  <a:pt x="40" y="209"/>
                </a:lnTo>
                <a:lnTo>
                  <a:pt x="42" y="210"/>
                </a:lnTo>
                <a:lnTo>
                  <a:pt x="42" y="210"/>
                </a:lnTo>
                <a:lnTo>
                  <a:pt x="40" y="210"/>
                </a:lnTo>
                <a:lnTo>
                  <a:pt x="40" y="211"/>
                </a:lnTo>
                <a:lnTo>
                  <a:pt x="40" y="213"/>
                </a:lnTo>
                <a:lnTo>
                  <a:pt x="40" y="213"/>
                </a:lnTo>
                <a:lnTo>
                  <a:pt x="41" y="213"/>
                </a:lnTo>
                <a:lnTo>
                  <a:pt x="42" y="214"/>
                </a:lnTo>
                <a:lnTo>
                  <a:pt x="42" y="214"/>
                </a:lnTo>
                <a:lnTo>
                  <a:pt x="43" y="214"/>
                </a:lnTo>
                <a:lnTo>
                  <a:pt x="42" y="213"/>
                </a:lnTo>
                <a:lnTo>
                  <a:pt x="42" y="211"/>
                </a:lnTo>
                <a:lnTo>
                  <a:pt x="42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5" y="209"/>
                </a:lnTo>
                <a:lnTo>
                  <a:pt x="45" y="209"/>
                </a:lnTo>
                <a:lnTo>
                  <a:pt x="46" y="209"/>
                </a:lnTo>
                <a:lnTo>
                  <a:pt x="46" y="209"/>
                </a:lnTo>
                <a:lnTo>
                  <a:pt x="47" y="208"/>
                </a:lnTo>
                <a:lnTo>
                  <a:pt x="47" y="208"/>
                </a:lnTo>
                <a:lnTo>
                  <a:pt x="47" y="208"/>
                </a:lnTo>
                <a:lnTo>
                  <a:pt x="48" y="210"/>
                </a:lnTo>
                <a:lnTo>
                  <a:pt x="48" y="210"/>
                </a:lnTo>
                <a:lnTo>
                  <a:pt x="46" y="209"/>
                </a:lnTo>
                <a:lnTo>
                  <a:pt x="46" y="209"/>
                </a:lnTo>
                <a:lnTo>
                  <a:pt x="47" y="211"/>
                </a:lnTo>
                <a:lnTo>
                  <a:pt x="47" y="213"/>
                </a:lnTo>
                <a:lnTo>
                  <a:pt x="47" y="213"/>
                </a:lnTo>
                <a:lnTo>
                  <a:pt x="50" y="211"/>
                </a:lnTo>
                <a:lnTo>
                  <a:pt x="50" y="210"/>
                </a:lnTo>
                <a:lnTo>
                  <a:pt x="50" y="206"/>
                </a:lnTo>
                <a:lnTo>
                  <a:pt x="50" y="206"/>
                </a:lnTo>
                <a:lnTo>
                  <a:pt x="51" y="206"/>
                </a:lnTo>
                <a:lnTo>
                  <a:pt x="51" y="208"/>
                </a:lnTo>
                <a:lnTo>
                  <a:pt x="51" y="209"/>
                </a:lnTo>
                <a:lnTo>
                  <a:pt x="51" y="209"/>
                </a:lnTo>
                <a:lnTo>
                  <a:pt x="53" y="209"/>
                </a:lnTo>
                <a:lnTo>
                  <a:pt x="54" y="209"/>
                </a:lnTo>
                <a:lnTo>
                  <a:pt x="54" y="209"/>
                </a:lnTo>
                <a:lnTo>
                  <a:pt x="56" y="209"/>
                </a:lnTo>
                <a:lnTo>
                  <a:pt x="56" y="208"/>
                </a:lnTo>
                <a:lnTo>
                  <a:pt x="56" y="208"/>
                </a:lnTo>
                <a:lnTo>
                  <a:pt x="54" y="206"/>
                </a:lnTo>
                <a:lnTo>
                  <a:pt x="54" y="205"/>
                </a:lnTo>
                <a:lnTo>
                  <a:pt x="56" y="205"/>
                </a:lnTo>
                <a:lnTo>
                  <a:pt x="56" y="205"/>
                </a:lnTo>
                <a:lnTo>
                  <a:pt x="57" y="205"/>
                </a:lnTo>
                <a:lnTo>
                  <a:pt x="57" y="208"/>
                </a:lnTo>
                <a:lnTo>
                  <a:pt x="57" y="214"/>
                </a:lnTo>
                <a:lnTo>
                  <a:pt x="57" y="214"/>
                </a:lnTo>
                <a:lnTo>
                  <a:pt x="57" y="216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9"/>
                </a:lnTo>
                <a:lnTo>
                  <a:pt x="57" y="220"/>
                </a:lnTo>
                <a:lnTo>
                  <a:pt x="57" y="220"/>
                </a:lnTo>
                <a:lnTo>
                  <a:pt x="57" y="221"/>
                </a:lnTo>
                <a:lnTo>
                  <a:pt x="56" y="223"/>
                </a:lnTo>
                <a:lnTo>
                  <a:pt x="56" y="223"/>
                </a:lnTo>
                <a:lnTo>
                  <a:pt x="58" y="225"/>
                </a:lnTo>
                <a:lnTo>
                  <a:pt x="58" y="225"/>
                </a:lnTo>
                <a:lnTo>
                  <a:pt x="57" y="228"/>
                </a:lnTo>
                <a:lnTo>
                  <a:pt x="57" y="228"/>
                </a:lnTo>
                <a:lnTo>
                  <a:pt x="58" y="230"/>
                </a:lnTo>
                <a:lnTo>
                  <a:pt x="58" y="233"/>
                </a:lnTo>
                <a:lnTo>
                  <a:pt x="57" y="234"/>
                </a:lnTo>
                <a:lnTo>
                  <a:pt x="57" y="234"/>
                </a:lnTo>
                <a:lnTo>
                  <a:pt x="56" y="233"/>
                </a:lnTo>
                <a:lnTo>
                  <a:pt x="54" y="231"/>
                </a:lnTo>
                <a:lnTo>
                  <a:pt x="53" y="230"/>
                </a:lnTo>
                <a:lnTo>
                  <a:pt x="54" y="228"/>
                </a:lnTo>
                <a:lnTo>
                  <a:pt x="54" y="228"/>
                </a:lnTo>
                <a:lnTo>
                  <a:pt x="53" y="228"/>
                </a:lnTo>
                <a:lnTo>
                  <a:pt x="53" y="229"/>
                </a:lnTo>
                <a:lnTo>
                  <a:pt x="52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3"/>
                </a:lnTo>
                <a:lnTo>
                  <a:pt x="54" y="234"/>
                </a:lnTo>
                <a:lnTo>
                  <a:pt x="56" y="235"/>
                </a:lnTo>
                <a:lnTo>
                  <a:pt x="56" y="235"/>
                </a:lnTo>
                <a:lnTo>
                  <a:pt x="56" y="237"/>
                </a:lnTo>
                <a:lnTo>
                  <a:pt x="56" y="238"/>
                </a:lnTo>
                <a:lnTo>
                  <a:pt x="57" y="238"/>
                </a:lnTo>
                <a:lnTo>
                  <a:pt x="57" y="238"/>
                </a:lnTo>
                <a:lnTo>
                  <a:pt x="57" y="237"/>
                </a:lnTo>
                <a:lnTo>
                  <a:pt x="57" y="237"/>
                </a:lnTo>
                <a:lnTo>
                  <a:pt x="57" y="235"/>
                </a:lnTo>
                <a:lnTo>
                  <a:pt x="58" y="234"/>
                </a:lnTo>
                <a:lnTo>
                  <a:pt x="58" y="234"/>
                </a:lnTo>
                <a:lnTo>
                  <a:pt x="58" y="237"/>
                </a:lnTo>
                <a:lnTo>
                  <a:pt x="58" y="239"/>
                </a:lnTo>
                <a:lnTo>
                  <a:pt x="58" y="244"/>
                </a:lnTo>
                <a:lnTo>
                  <a:pt x="58" y="244"/>
                </a:lnTo>
                <a:lnTo>
                  <a:pt x="59" y="247"/>
                </a:lnTo>
                <a:lnTo>
                  <a:pt x="59" y="247"/>
                </a:lnTo>
                <a:lnTo>
                  <a:pt x="59" y="255"/>
                </a:lnTo>
                <a:lnTo>
                  <a:pt x="59" y="255"/>
                </a:lnTo>
                <a:lnTo>
                  <a:pt x="59" y="262"/>
                </a:lnTo>
                <a:lnTo>
                  <a:pt x="59" y="268"/>
                </a:lnTo>
                <a:lnTo>
                  <a:pt x="59" y="268"/>
                </a:lnTo>
                <a:lnTo>
                  <a:pt x="58" y="268"/>
                </a:lnTo>
                <a:lnTo>
                  <a:pt x="58" y="268"/>
                </a:lnTo>
                <a:lnTo>
                  <a:pt x="58" y="269"/>
                </a:lnTo>
                <a:lnTo>
                  <a:pt x="59" y="270"/>
                </a:lnTo>
                <a:lnTo>
                  <a:pt x="59" y="270"/>
                </a:lnTo>
                <a:lnTo>
                  <a:pt x="57" y="270"/>
                </a:lnTo>
                <a:lnTo>
                  <a:pt x="58" y="270"/>
                </a:lnTo>
                <a:lnTo>
                  <a:pt x="58" y="273"/>
                </a:lnTo>
                <a:lnTo>
                  <a:pt x="59" y="274"/>
                </a:lnTo>
                <a:lnTo>
                  <a:pt x="59" y="274"/>
                </a:lnTo>
                <a:lnTo>
                  <a:pt x="59" y="275"/>
                </a:lnTo>
                <a:lnTo>
                  <a:pt x="60" y="275"/>
                </a:lnTo>
                <a:lnTo>
                  <a:pt x="60" y="275"/>
                </a:lnTo>
                <a:lnTo>
                  <a:pt x="60" y="279"/>
                </a:lnTo>
                <a:lnTo>
                  <a:pt x="60" y="280"/>
                </a:lnTo>
                <a:lnTo>
                  <a:pt x="59" y="282"/>
                </a:lnTo>
                <a:lnTo>
                  <a:pt x="59" y="282"/>
                </a:lnTo>
                <a:lnTo>
                  <a:pt x="59" y="283"/>
                </a:lnTo>
                <a:lnTo>
                  <a:pt x="59" y="283"/>
                </a:lnTo>
                <a:lnTo>
                  <a:pt x="60" y="284"/>
                </a:lnTo>
                <a:lnTo>
                  <a:pt x="60" y="285"/>
                </a:lnTo>
                <a:lnTo>
                  <a:pt x="60" y="285"/>
                </a:lnTo>
                <a:lnTo>
                  <a:pt x="58" y="285"/>
                </a:lnTo>
                <a:lnTo>
                  <a:pt x="58" y="283"/>
                </a:lnTo>
                <a:lnTo>
                  <a:pt x="58" y="283"/>
                </a:lnTo>
                <a:lnTo>
                  <a:pt x="57" y="283"/>
                </a:lnTo>
                <a:lnTo>
                  <a:pt x="57" y="284"/>
                </a:lnTo>
                <a:lnTo>
                  <a:pt x="56" y="287"/>
                </a:lnTo>
                <a:lnTo>
                  <a:pt x="56" y="287"/>
                </a:lnTo>
                <a:lnTo>
                  <a:pt x="58" y="287"/>
                </a:lnTo>
                <a:lnTo>
                  <a:pt x="59" y="285"/>
                </a:lnTo>
                <a:lnTo>
                  <a:pt x="59" y="285"/>
                </a:lnTo>
                <a:lnTo>
                  <a:pt x="60" y="308"/>
                </a:lnTo>
                <a:lnTo>
                  <a:pt x="60" y="329"/>
                </a:lnTo>
                <a:lnTo>
                  <a:pt x="59" y="372"/>
                </a:lnTo>
                <a:lnTo>
                  <a:pt x="59" y="372"/>
                </a:lnTo>
                <a:lnTo>
                  <a:pt x="59" y="384"/>
                </a:lnTo>
                <a:lnTo>
                  <a:pt x="59" y="384"/>
                </a:lnTo>
                <a:lnTo>
                  <a:pt x="59" y="387"/>
                </a:lnTo>
                <a:lnTo>
                  <a:pt x="59" y="387"/>
                </a:lnTo>
                <a:lnTo>
                  <a:pt x="59" y="395"/>
                </a:lnTo>
                <a:lnTo>
                  <a:pt x="59" y="395"/>
                </a:lnTo>
                <a:lnTo>
                  <a:pt x="59" y="402"/>
                </a:lnTo>
                <a:lnTo>
                  <a:pt x="59" y="402"/>
                </a:lnTo>
                <a:lnTo>
                  <a:pt x="59" y="409"/>
                </a:lnTo>
                <a:lnTo>
                  <a:pt x="59" y="418"/>
                </a:lnTo>
                <a:lnTo>
                  <a:pt x="59" y="418"/>
                </a:lnTo>
                <a:lnTo>
                  <a:pt x="60" y="423"/>
                </a:lnTo>
                <a:lnTo>
                  <a:pt x="60" y="425"/>
                </a:lnTo>
                <a:lnTo>
                  <a:pt x="59" y="428"/>
                </a:lnTo>
                <a:lnTo>
                  <a:pt x="59" y="428"/>
                </a:lnTo>
                <a:lnTo>
                  <a:pt x="59" y="433"/>
                </a:lnTo>
                <a:lnTo>
                  <a:pt x="59" y="437"/>
                </a:lnTo>
                <a:lnTo>
                  <a:pt x="59" y="437"/>
                </a:lnTo>
                <a:lnTo>
                  <a:pt x="59" y="435"/>
                </a:lnTo>
                <a:lnTo>
                  <a:pt x="60" y="435"/>
                </a:lnTo>
                <a:lnTo>
                  <a:pt x="60" y="435"/>
                </a:lnTo>
                <a:lnTo>
                  <a:pt x="60" y="442"/>
                </a:lnTo>
                <a:lnTo>
                  <a:pt x="60" y="448"/>
                </a:lnTo>
                <a:lnTo>
                  <a:pt x="60" y="448"/>
                </a:lnTo>
                <a:lnTo>
                  <a:pt x="58" y="447"/>
                </a:lnTo>
                <a:lnTo>
                  <a:pt x="58" y="447"/>
                </a:lnTo>
                <a:lnTo>
                  <a:pt x="58" y="448"/>
                </a:lnTo>
                <a:lnTo>
                  <a:pt x="59" y="449"/>
                </a:lnTo>
                <a:lnTo>
                  <a:pt x="60" y="450"/>
                </a:lnTo>
                <a:lnTo>
                  <a:pt x="60" y="450"/>
                </a:lnTo>
                <a:lnTo>
                  <a:pt x="60" y="450"/>
                </a:lnTo>
                <a:lnTo>
                  <a:pt x="59" y="450"/>
                </a:lnTo>
                <a:lnTo>
                  <a:pt x="58" y="450"/>
                </a:lnTo>
                <a:lnTo>
                  <a:pt x="58" y="450"/>
                </a:lnTo>
                <a:lnTo>
                  <a:pt x="59" y="454"/>
                </a:lnTo>
                <a:lnTo>
                  <a:pt x="59" y="454"/>
                </a:lnTo>
                <a:lnTo>
                  <a:pt x="59" y="457"/>
                </a:lnTo>
                <a:lnTo>
                  <a:pt x="59" y="459"/>
                </a:lnTo>
                <a:lnTo>
                  <a:pt x="59" y="459"/>
                </a:lnTo>
                <a:lnTo>
                  <a:pt x="59" y="463"/>
                </a:lnTo>
                <a:lnTo>
                  <a:pt x="59" y="463"/>
                </a:lnTo>
                <a:lnTo>
                  <a:pt x="59" y="465"/>
                </a:lnTo>
                <a:lnTo>
                  <a:pt x="60" y="469"/>
                </a:lnTo>
                <a:lnTo>
                  <a:pt x="60" y="469"/>
                </a:lnTo>
                <a:lnTo>
                  <a:pt x="59" y="472"/>
                </a:lnTo>
                <a:lnTo>
                  <a:pt x="59" y="472"/>
                </a:lnTo>
                <a:lnTo>
                  <a:pt x="59" y="473"/>
                </a:lnTo>
                <a:lnTo>
                  <a:pt x="59" y="474"/>
                </a:lnTo>
                <a:lnTo>
                  <a:pt x="59" y="474"/>
                </a:lnTo>
                <a:lnTo>
                  <a:pt x="59" y="474"/>
                </a:lnTo>
                <a:lnTo>
                  <a:pt x="60" y="484"/>
                </a:lnTo>
                <a:lnTo>
                  <a:pt x="60" y="484"/>
                </a:lnTo>
                <a:lnTo>
                  <a:pt x="60" y="487"/>
                </a:lnTo>
                <a:lnTo>
                  <a:pt x="60" y="487"/>
                </a:lnTo>
                <a:lnTo>
                  <a:pt x="60" y="489"/>
                </a:lnTo>
                <a:lnTo>
                  <a:pt x="60" y="489"/>
                </a:lnTo>
                <a:lnTo>
                  <a:pt x="60" y="491"/>
                </a:lnTo>
                <a:lnTo>
                  <a:pt x="59" y="491"/>
                </a:lnTo>
                <a:lnTo>
                  <a:pt x="59" y="491"/>
                </a:lnTo>
                <a:lnTo>
                  <a:pt x="60" y="493"/>
                </a:lnTo>
                <a:lnTo>
                  <a:pt x="60" y="493"/>
                </a:lnTo>
                <a:lnTo>
                  <a:pt x="59" y="497"/>
                </a:lnTo>
                <a:lnTo>
                  <a:pt x="59" y="502"/>
                </a:lnTo>
                <a:lnTo>
                  <a:pt x="59" y="502"/>
                </a:lnTo>
                <a:lnTo>
                  <a:pt x="60" y="504"/>
                </a:lnTo>
                <a:lnTo>
                  <a:pt x="60" y="504"/>
                </a:lnTo>
                <a:lnTo>
                  <a:pt x="59" y="507"/>
                </a:lnTo>
                <a:lnTo>
                  <a:pt x="59" y="507"/>
                </a:lnTo>
                <a:lnTo>
                  <a:pt x="60" y="509"/>
                </a:lnTo>
                <a:lnTo>
                  <a:pt x="59" y="512"/>
                </a:lnTo>
                <a:lnTo>
                  <a:pt x="59" y="512"/>
                </a:lnTo>
                <a:lnTo>
                  <a:pt x="60" y="517"/>
                </a:lnTo>
                <a:lnTo>
                  <a:pt x="60" y="517"/>
                </a:lnTo>
                <a:lnTo>
                  <a:pt x="60" y="518"/>
                </a:lnTo>
                <a:lnTo>
                  <a:pt x="60" y="518"/>
                </a:lnTo>
                <a:lnTo>
                  <a:pt x="62" y="533"/>
                </a:lnTo>
                <a:lnTo>
                  <a:pt x="62" y="533"/>
                </a:lnTo>
                <a:lnTo>
                  <a:pt x="60" y="534"/>
                </a:lnTo>
                <a:lnTo>
                  <a:pt x="60" y="534"/>
                </a:lnTo>
                <a:lnTo>
                  <a:pt x="60" y="541"/>
                </a:lnTo>
                <a:lnTo>
                  <a:pt x="60" y="546"/>
                </a:lnTo>
                <a:lnTo>
                  <a:pt x="60" y="546"/>
                </a:lnTo>
                <a:lnTo>
                  <a:pt x="60" y="547"/>
                </a:lnTo>
                <a:lnTo>
                  <a:pt x="59" y="547"/>
                </a:lnTo>
                <a:lnTo>
                  <a:pt x="59" y="547"/>
                </a:lnTo>
                <a:lnTo>
                  <a:pt x="59" y="557"/>
                </a:lnTo>
                <a:lnTo>
                  <a:pt x="59" y="557"/>
                </a:lnTo>
                <a:lnTo>
                  <a:pt x="59" y="558"/>
                </a:lnTo>
                <a:lnTo>
                  <a:pt x="58" y="558"/>
                </a:lnTo>
                <a:lnTo>
                  <a:pt x="58" y="558"/>
                </a:lnTo>
                <a:lnTo>
                  <a:pt x="58" y="558"/>
                </a:lnTo>
                <a:lnTo>
                  <a:pt x="59" y="559"/>
                </a:lnTo>
                <a:lnTo>
                  <a:pt x="59" y="559"/>
                </a:lnTo>
                <a:lnTo>
                  <a:pt x="59" y="564"/>
                </a:lnTo>
                <a:lnTo>
                  <a:pt x="59" y="567"/>
                </a:lnTo>
                <a:lnTo>
                  <a:pt x="58" y="568"/>
                </a:lnTo>
                <a:lnTo>
                  <a:pt x="58" y="568"/>
                </a:lnTo>
                <a:lnTo>
                  <a:pt x="58" y="573"/>
                </a:lnTo>
                <a:lnTo>
                  <a:pt x="58" y="573"/>
                </a:lnTo>
                <a:lnTo>
                  <a:pt x="57" y="574"/>
                </a:lnTo>
                <a:lnTo>
                  <a:pt x="56" y="574"/>
                </a:lnTo>
                <a:lnTo>
                  <a:pt x="56" y="57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8"/>
                </a:lnTo>
                <a:lnTo>
                  <a:pt x="57" y="578"/>
                </a:lnTo>
                <a:lnTo>
                  <a:pt x="56" y="581"/>
                </a:lnTo>
                <a:lnTo>
                  <a:pt x="56" y="581"/>
                </a:lnTo>
                <a:lnTo>
                  <a:pt x="57" y="582"/>
                </a:lnTo>
                <a:lnTo>
                  <a:pt x="58" y="582"/>
                </a:lnTo>
                <a:lnTo>
                  <a:pt x="58" y="582"/>
                </a:lnTo>
                <a:lnTo>
                  <a:pt x="58" y="588"/>
                </a:lnTo>
                <a:lnTo>
                  <a:pt x="57" y="593"/>
                </a:lnTo>
                <a:lnTo>
                  <a:pt x="57" y="593"/>
                </a:lnTo>
                <a:lnTo>
                  <a:pt x="56" y="597"/>
                </a:lnTo>
                <a:lnTo>
                  <a:pt x="56" y="597"/>
                </a:lnTo>
                <a:lnTo>
                  <a:pt x="57" y="604"/>
                </a:lnTo>
                <a:lnTo>
                  <a:pt x="57" y="604"/>
                </a:lnTo>
                <a:lnTo>
                  <a:pt x="57" y="607"/>
                </a:lnTo>
                <a:lnTo>
                  <a:pt x="56" y="609"/>
                </a:lnTo>
                <a:lnTo>
                  <a:pt x="56" y="609"/>
                </a:lnTo>
                <a:lnTo>
                  <a:pt x="57" y="611"/>
                </a:lnTo>
                <a:lnTo>
                  <a:pt x="57" y="611"/>
                </a:lnTo>
                <a:lnTo>
                  <a:pt x="57" y="613"/>
                </a:lnTo>
                <a:lnTo>
                  <a:pt x="57" y="614"/>
                </a:lnTo>
                <a:lnTo>
                  <a:pt x="58" y="617"/>
                </a:lnTo>
                <a:lnTo>
                  <a:pt x="58" y="619"/>
                </a:lnTo>
                <a:lnTo>
                  <a:pt x="58" y="619"/>
                </a:lnTo>
                <a:lnTo>
                  <a:pt x="59" y="621"/>
                </a:lnTo>
                <a:lnTo>
                  <a:pt x="59" y="621"/>
                </a:lnTo>
                <a:lnTo>
                  <a:pt x="60" y="623"/>
                </a:lnTo>
                <a:lnTo>
                  <a:pt x="60" y="623"/>
                </a:lnTo>
                <a:lnTo>
                  <a:pt x="62" y="622"/>
                </a:lnTo>
                <a:lnTo>
                  <a:pt x="62" y="622"/>
                </a:lnTo>
                <a:lnTo>
                  <a:pt x="60" y="621"/>
                </a:lnTo>
                <a:lnTo>
                  <a:pt x="60" y="621"/>
                </a:lnTo>
                <a:lnTo>
                  <a:pt x="60" y="619"/>
                </a:lnTo>
                <a:lnTo>
                  <a:pt x="60" y="619"/>
                </a:lnTo>
                <a:lnTo>
                  <a:pt x="59" y="618"/>
                </a:lnTo>
                <a:lnTo>
                  <a:pt x="59" y="618"/>
                </a:lnTo>
                <a:lnTo>
                  <a:pt x="59" y="614"/>
                </a:lnTo>
                <a:lnTo>
                  <a:pt x="59" y="614"/>
                </a:lnTo>
                <a:lnTo>
                  <a:pt x="59" y="612"/>
                </a:lnTo>
                <a:lnTo>
                  <a:pt x="59" y="609"/>
                </a:lnTo>
                <a:lnTo>
                  <a:pt x="59" y="609"/>
                </a:lnTo>
                <a:lnTo>
                  <a:pt x="60" y="607"/>
                </a:lnTo>
                <a:lnTo>
                  <a:pt x="60" y="607"/>
                </a:lnTo>
                <a:lnTo>
                  <a:pt x="60" y="603"/>
                </a:lnTo>
                <a:lnTo>
                  <a:pt x="60" y="603"/>
                </a:lnTo>
                <a:lnTo>
                  <a:pt x="60" y="599"/>
                </a:lnTo>
                <a:lnTo>
                  <a:pt x="60" y="599"/>
                </a:lnTo>
                <a:lnTo>
                  <a:pt x="60" y="592"/>
                </a:lnTo>
                <a:lnTo>
                  <a:pt x="60" y="592"/>
                </a:lnTo>
                <a:lnTo>
                  <a:pt x="62" y="592"/>
                </a:lnTo>
                <a:lnTo>
                  <a:pt x="62" y="592"/>
                </a:lnTo>
                <a:lnTo>
                  <a:pt x="63" y="589"/>
                </a:lnTo>
                <a:lnTo>
                  <a:pt x="63" y="589"/>
                </a:lnTo>
                <a:lnTo>
                  <a:pt x="64" y="589"/>
                </a:lnTo>
                <a:lnTo>
                  <a:pt x="64" y="589"/>
                </a:lnTo>
                <a:lnTo>
                  <a:pt x="63" y="588"/>
                </a:lnTo>
                <a:lnTo>
                  <a:pt x="63" y="588"/>
                </a:lnTo>
                <a:lnTo>
                  <a:pt x="63" y="588"/>
                </a:lnTo>
                <a:lnTo>
                  <a:pt x="62" y="588"/>
                </a:lnTo>
                <a:lnTo>
                  <a:pt x="62" y="589"/>
                </a:lnTo>
                <a:lnTo>
                  <a:pt x="62" y="591"/>
                </a:lnTo>
                <a:lnTo>
                  <a:pt x="62" y="591"/>
                </a:lnTo>
                <a:lnTo>
                  <a:pt x="60" y="589"/>
                </a:lnTo>
                <a:lnTo>
                  <a:pt x="60" y="587"/>
                </a:lnTo>
                <a:lnTo>
                  <a:pt x="62" y="582"/>
                </a:lnTo>
                <a:lnTo>
                  <a:pt x="62" y="582"/>
                </a:lnTo>
                <a:lnTo>
                  <a:pt x="62" y="582"/>
                </a:lnTo>
                <a:lnTo>
                  <a:pt x="62" y="581"/>
                </a:lnTo>
                <a:lnTo>
                  <a:pt x="60" y="581"/>
                </a:lnTo>
                <a:lnTo>
                  <a:pt x="62" y="579"/>
                </a:lnTo>
                <a:lnTo>
                  <a:pt x="62" y="579"/>
                </a:lnTo>
                <a:lnTo>
                  <a:pt x="63" y="579"/>
                </a:lnTo>
                <a:lnTo>
                  <a:pt x="63" y="581"/>
                </a:lnTo>
                <a:lnTo>
                  <a:pt x="63" y="581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3" y="583"/>
                </a:lnTo>
                <a:lnTo>
                  <a:pt x="63" y="583"/>
                </a:lnTo>
                <a:lnTo>
                  <a:pt x="63" y="583"/>
                </a:lnTo>
                <a:lnTo>
                  <a:pt x="63" y="582"/>
                </a:lnTo>
                <a:lnTo>
                  <a:pt x="63" y="582"/>
                </a:lnTo>
                <a:lnTo>
                  <a:pt x="62" y="583"/>
                </a:lnTo>
                <a:lnTo>
                  <a:pt x="62" y="584"/>
                </a:lnTo>
                <a:lnTo>
                  <a:pt x="62" y="587"/>
                </a:lnTo>
                <a:lnTo>
                  <a:pt x="62" y="587"/>
                </a:lnTo>
                <a:lnTo>
                  <a:pt x="63" y="587"/>
                </a:lnTo>
                <a:lnTo>
                  <a:pt x="64" y="586"/>
                </a:lnTo>
                <a:lnTo>
                  <a:pt x="64" y="584"/>
                </a:lnTo>
                <a:lnTo>
                  <a:pt x="65" y="584"/>
                </a:lnTo>
                <a:lnTo>
                  <a:pt x="65" y="584"/>
                </a:lnTo>
                <a:lnTo>
                  <a:pt x="64" y="581"/>
                </a:lnTo>
                <a:lnTo>
                  <a:pt x="63" y="578"/>
                </a:lnTo>
                <a:lnTo>
                  <a:pt x="64" y="576"/>
                </a:lnTo>
                <a:lnTo>
                  <a:pt x="64" y="576"/>
                </a:lnTo>
                <a:lnTo>
                  <a:pt x="63" y="576"/>
                </a:lnTo>
                <a:lnTo>
                  <a:pt x="63" y="577"/>
                </a:lnTo>
                <a:lnTo>
                  <a:pt x="62" y="578"/>
                </a:lnTo>
                <a:lnTo>
                  <a:pt x="60" y="578"/>
                </a:lnTo>
                <a:lnTo>
                  <a:pt x="60" y="578"/>
                </a:lnTo>
                <a:lnTo>
                  <a:pt x="62" y="574"/>
                </a:lnTo>
                <a:lnTo>
                  <a:pt x="63" y="572"/>
                </a:lnTo>
                <a:lnTo>
                  <a:pt x="63" y="572"/>
                </a:lnTo>
                <a:lnTo>
                  <a:pt x="63" y="574"/>
                </a:lnTo>
                <a:lnTo>
                  <a:pt x="64" y="574"/>
                </a:lnTo>
                <a:lnTo>
                  <a:pt x="65" y="574"/>
                </a:lnTo>
                <a:lnTo>
                  <a:pt x="65" y="574"/>
                </a:lnTo>
                <a:lnTo>
                  <a:pt x="64" y="573"/>
                </a:lnTo>
                <a:lnTo>
                  <a:pt x="64" y="573"/>
                </a:lnTo>
                <a:lnTo>
                  <a:pt x="64" y="572"/>
                </a:lnTo>
                <a:lnTo>
                  <a:pt x="64" y="572"/>
                </a:lnTo>
                <a:lnTo>
                  <a:pt x="65" y="572"/>
                </a:lnTo>
                <a:lnTo>
                  <a:pt x="66" y="571"/>
                </a:lnTo>
                <a:lnTo>
                  <a:pt x="65" y="567"/>
                </a:lnTo>
                <a:lnTo>
                  <a:pt x="65" y="567"/>
                </a:lnTo>
                <a:lnTo>
                  <a:pt x="64" y="568"/>
                </a:lnTo>
                <a:lnTo>
                  <a:pt x="63" y="571"/>
                </a:lnTo>
                <a:lnTo>
                  <a:pt x="63" y="571"/>
                </a:lnTo>
                <a:lnTo>
                  <a:pt x="63" y="569"/>
                </a:lnTo>
                <a:lnTo>
                  <a:pt x="63" y="568"/>
                </a:lnTo>
                <a:lnTo>
                  <a:pt x="63" y="566"/>
                </a:lnTo>
                <a:lnTo>
                  <a:pt x="63" y="566"/>
                </a:lnTo>
                <a:lnTo>
                  <a:pt x="64" y="567"/>
                </a:lnTo>
                <a:lnTo>
                  <a:pt x="65" y="566"/>
                </a:lnTo>
                <a:lnTo>
                  <a:pt x="66" y="564"/>
                </a:lnTo>
                <a:lnTo>
                  <a:pt x="66" y="564"/>
                </a:lnTo>
                <a:lnTo>
                  <a:pt x="65" y="564"/>
                </a:lnTo>
                <a:lnTo>
                  <a:pt x="65" y="564"/>
                </a:lnTo>
                <a:lnTo>
                  <a:pt x="64" y="564"/>
                </a:lnTo>
                <a:lnTo>
                  <a:pt x="64" y="564"/>
                </a:lnTo>
                <a:lnTo>
                  <a:pt x="64" y="564"/>
                </a:lnTo>
                <a:lnTo>
                  <a:pt x="65" y="563"/>
                </a:lnTo>
                <a:lnTo>
                  <a:pt x="65" y="562"/>
                </a:lnTo>
                <a:lnTo>
                  <a:pt x="66" y="561"/>
                </a:lnTo>
                <a:lnTo>
                  <a:pt x="66" y="561"/>
                </a:lnTo>
                <a:lnTo>
                  <a:pt x="66" y="561"/>
                </a:lnTo>
                <a:lnTo>
                  <a:pt x="65" y="561"/>
                </a:lnTo>
                <a:lnTo>
                  <a:pt x="65" y="562"/>
                </a:lnTo>
                <a:lnTo>
                  <a:pt x="65" y="562"/>
                </a:lnTo>
                <a:lnTo>
                  <a:pt x="65" y="551"/>
                </a:lnTo>
                <a:lnTo>
                  <a:pt x="66" y="539"/>
                </a:lnTo>
                <a:lnTo>
                  <a:pt x="66" y="539"/>
                </a:lnTo>
                <a:lnTo>
                  <a:pt x="66" y="537"/>
                </a:lnTo>
                <a:lnTo>
                  <a:pt x="66" y="536"/>
                </a:lnTo>
                <a:lnTo>
                  <a:pt x="65" y="534"/>
                </a:lnTo>
                <a:lnTo>
                  <a:pt x="65" y="534"/>
                </a:lnTo>
                <a:lnTo>
                  <a:pt x="66" y="527"/>
                </a:lnTo>
                <a:lnTo>
                  <a:pt x="66" y="521"/>
                </a:lnTo>
                <a:lnTo>
                  <a:pt x="66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8"/>
                </a:lnTo>
                <a:lnTo>
                  <a:pt x="68" y="528"/>
                </a:lnTo>
                <a:lnTo>
                  <a:pt x="68" y="533"/>
                </a:lnTo>
                <a:lnTo>
                  <a:pt x="68" y="538"/>
                </a:lnTo>
                <a:lnTo>
                  <a:pt x="68" y="538"/>
                </a:lnTo>
                <a:lnTo>
                  <a:pt x="70" y="538"/>
                </a:lnTo>
                <a:lnTo>
                  <a:pt x="71" y="538"/>
                </a:lnTo>
                <a:lnTo>
                  <a:pt x="71" y="538"/>
                </a:lnTo>
                <a:lnTo>
                  <a:pt x="71" y="534"/>
                </a:lnTo>
                <a:lnTo>
                  <a:pt x="71" y="533"/>
                </a:lnTo>
                <a:lnTo>
                  <a:pt x="71" y="533"/>
                </a:lnTo>
                <a:lnTo>
                  <a:pt x="70" y="537"/>
                </a:lnTo>
                <a:lnTo>
                  <a:pt x="70" y="537"/>
                </a:lnTo>
                <a:lnTo>
                  <a:pt x="69" y="536"/>
                </a:lnTo>
                <a:lnTo>
                  <a:pt x="69" y="533"/>
                </a:lnTo>
                <a:lnTo>
                  <a:pt x="70" y="532"/>
                </a:lnTo>
                <a:lnTo>
                  <a:pt x="70" y="529"/>
                </a:lnTo>
                <a:lnTo>
                  <a:pt x="70" y="529"/>
                </a:lnTo>
                <a:lnTo>
                  <a:pt x="70" y="529"/>
                </a:lnTo>
                <a:lnTo>
                  <a:pt x="70" y="531"/>
                </a:lnTo>
                <a:lnTo>
                  <a:pt x="70" y="532"/>
                </a:lnTo>
                <a:lnTo>
                  <a:pt x="69" y="532"/>
                </a:lnTo>
                <a:lnTo>
                  <a:pt x="69" y="532"/>
                </a:lnTo>
                <a:lnTo>
                  <a:pt x="70" y="483"/>
                </a:lnTo>
                <a:lnTo>
                  <a:pt x="70" y="483"/>
                </a:lnTo>
                <a:lnTo>
                  <a:pt x="70" y="481"/>
                </a:lnTo>
                <a:lnTo>
                  <a:pt x="70" y="481"/>
                </a:lnTo>
                <a:lnTo>
                  <a:pt x="70" y="477"/>
                </a:lnTo>
                <a:lnTo>
                  <a:pt x="70" y="477"/>
                </a:lnTo>
                <a:lnTo>
                  <a:pt x="71" y="473"/>
                </a:lnTo>
                <a:lnTo>
                  <a:pt x="71" y="472"/>
                </a:lnTo>
                <a:lnTo>
                  <a:pt x="70" y="471"/>
                </a:lnTo>
                <a:lnTo>
                  <a:pt x="70" y="471"/>
                </a:lnTo>
                <a:lnTo>
                  <a:pt x="71" y="469"/>
                </a:lnTo>
                <a:lnTo>
                  <a:pt x="72" y="468"/>
                </a:lnTo>
                <a:lnTo>
                  <a:pt x="72" y="468"/>
                </a:lnTo>
                <a:lnTo>
                  <a:pt x="71" y="467"/>
                </a:lnTo>
                <a:lnTo>
                  <a:pt x="71" y="468"/>
                </a:lnTo>
                <a:lnTo>
                  <a:pt x="71" y="468"/>
                </a:lnTo>
                <a:lnTo>
                  <a:pt x="70" y="459"/>
                </a:lnTo>
                <a:lnTo>
                  <a:pt x="70" y="452"/>
                </a:lnTo>
                <a:lnTo>
                  <a:pt x="70" y="444"/>
                </a:lnTo>
                <a:lnTo>
                  <a:pt x="70" y="437"/>
                </a:lnTo>
                <a:lnTo>
                  <a:pt x="70" y="437"/>
                </a:lnTo>
                <a:lnTo>
                  <a:pt x="70" y="437"/>
                </a:lnTo>
                <a:lnTo>
                  <a:pt x="71" y="437"/>
                </a:lnTo>
                <a:lnTo>
                  <a:pt x="71" y="437"/>
                </a:lnTo>
                <a:lnTo>
                  <a:pt x="70" y="434"/>
                </a:lnTo>
                <a:lnTo>
                  <a:pt x="70" y="429"/>
                </a:lnTo>
                <a:lnTo>
                  <a:pt x="70" y="429"/>
                </a:lnTo>
                <a:lnTo>
                  <a:pt x="70" y="430"/>
                </a:lnTo>
                <a:lnTo>
                  <a:pt x="71" y="430"/>
                </a:lnTo>
                <a:lnTo>
                  <a:pt x="71" y="432"/>
                </a:lnTo>
                <a:lnTo>
                  <a:pt x="72" y="432"/>
                </a:lnTo>
                <a:lnTo>
                  <a:pt x="72" y="432"/>
                </a:lnTo>
                <a:lnTo>
                  <a:pt x="71" y="429"/>
                </a:lnTo>
                <a:lnTo>
                  <a:pt x="71" y="428"/>
                </a:lnTo>
                <a:lnTo>
                  <a:pt x="71" y="427"/>
                </a:lnTo>
                <a:lnTo>
                  <a:pt x="71" y="427"/>
                </a:lnTo>
                <a:lnTo>
                  <a:pt x="72" y="427"/>
                </a:lnTo>
                <a:lnTo>
                  <a:pt x="72" y="428"/>
                </a:lnTo>
                <a:lnTo>
                  <a:pt x="72" y="428"/>
                </a:lnTo>
                <a:lnTo>
                  <a:pt x="74" y="429"/>
                </a:lnTo>
                <a:lnTo>
                  <a:pt x="74" y="429"/>
                </a:lnTo>
                <a:lnTo>
                  <a:pt x="72" y="432"/>
                </a:lnTo>
                <a:lnTo>
                  <a:pt x="72" y="433"/>
                </a:lnTo>
                <a:lnTo>
                  <a:pt x="72" y="433"/>
                </a:lnTo>
                <a:lnTo>
                  <a:pt x="74" y="434"/>
                </a:lnTo>
                <a:lnTo>
                  <a:pt x="74" y="434"/>
                </a:lnTo>
                <a:lnTo>
                  <a:pt x="75" y="434"/>
                </a:lnTo>
                <a:lnTo>
                  <a:pt x="76" y="433"/>
                </a:lnTo>
                <a:lnTo>
                  <a:pt x="76" y="433"/>
                </a:lnTo>
                <a:lnTo>
                  <a:pt x="77" y="435"/>
                </a:lnTo>
                <a:lnTo>
                  <a:pt x="80" y="435"/>
                </a:lnTo>
                <a:lnTo>
                  <a:pt x="80" y="435"/>
                </a:lnTo>
                <a:lnTo>
                  <a:pt x="81" y="435"/>
                </a:lnTo>
                <a:lnTo>
                  <a:pt x="81" y="434"/>
                </a:lnTo>
                <a:lnTo>
                  <a:pt x="81" y="432"/>
                </a:lnTo>
                <a:lnTo>
                  <a:pt x="81" y="432"/>
                </a:lnTo>
                <a:lnTo>
                  <a:pt x="81" y="432"/>
                </a:lnTo>
                <a:lnTo>
                  <a:pt x="82" y="432"/>
                </a:lnTo>
                <a:lnTo>
                  <a:pt x="82" y="432"/>
                </a:lnTo>
                <a:lnTo>
                  <a:pt x="81" y="434"/>
                </a:lnTo>
                <a:lnTo>
                  <a:pt x="81" y="434"/>
                </a:ln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3" y="440"/>
                </a:lnTo>
                <a:lnTo>
                  <a:pt x="83" y="440"/>
                </a:lnTo>
                <a:lnTo>
                  <a:pt x="81" y="442"/>
                </a:lnTo>
                <a:lnTo>
                  <a:pt x="79" y="440"/>
                </a:lnTo>
                <a:lnTo>
                  <a:pt x="79" y="440"/>
                </a:lnTo>
                <a:lnTo>
                  <a:pt x="79" y="440"/>
                </a:lnTo>
                <a:lnTo>
                  <a:pt x="77" y="440"/>
                </a:lnTo>
                <a:lnTo>
                  <a:pt x="77" y="442"/>
                </a:lnTo>
                <a:lnTo>
                  <a:pt x="76" y="442"/>
                </a:lnTo>
                <a:lnTo>
                  <a:pt x="77" y="443"/>
                </a:lnTo>
                <a:lnTo>
                  <a:pt x="77" y="443"/>
                </a:lnTo>
                <a:lnTo>
                  <a:pt x="76" y="443"/>
                </a:lnTo>
                <a:lnTo>
                  <a:pt x="76" y="443"/>
                </a:lnTo>
                <a:lnTo>
                  <a:pt x="74" y="442"/>
                </a:lnTo>
                <a:lnTo>
                  <a:pt x="74" y="442"/>
                </a:lnTo>
                <a:lnTo>
                  <a:pt x="75" y="443"/>
                </a:lnTo>
                <a:lnTo>
                  <a:pt x="76" y="443"/>
                </a:lnTo>
                <a:lnTo>
                  <a:pt x="76" y="443"/>
                </a:lnTo>
                <a:lnTo>
                  <a:pt x="76" y="444"/>
                </a:lnTo>
                <a:lnTo>
                  <a:pt x="75" y="444"/>
                </a:lnTo>
                <a:lnTo>
                  <a:pt x="75" y="445"/>
                </a:lnTo>
                <a:lnTo>
                  <a:pt x="75" y="447"/>
                </a:lnTo>
                <a:lnTo>
                  <a:pt x="75" y="447"/>
                </a:lnTo>
                <a:lnTo>
                  <a:pt x="74" y="445"/>
                </a:lnTo>
                <a:lnTo>
                  <a:pt x="74" y="444"/>
                </a:lnTo>
                <a:lnTo>
                  <a:pt x="74" y="443"/>
                </a:lnTo>
                <a:lnTo>
                  <a:pt x="74" y="442"/>
                </a:lnTo>
                <a:lnTo>
                  <a:pt x="74" y="442"/>
                </a:lnTo>
                <a:lnTo>
                  <a:pt x="74" y="438"/>
                </a:lnTo>
                <a:lnTo>
                  <a:pt x="75" y="437"/>
                </a:lnTo>
                <a:lnTo>
                  <a:pt x="74" y="435"/>
                </a:lnTo>
                <a:lnTo>
                  <a:pt x="74" y="435"/>
                </a:lnTo>
                <a:lnTo>
                  <a:pt x="72" y="435"/>
                </a:lnTo>
                <a:lnTo>
                  <a:pt x="72" y="437"/>
                </a:lnTo>
                <a:lnTo>
                  <a:pt x="72" y="438"/>
                </a:lnTo>
                <a:lnTo>
                  <a:pt x="71" y="438"/>
                </a:lnTo>
                <a:lnTo>
                  <a:pt x="71" y="438"/>
                </a:lnTo>
                <a:lnTo>
                  <a:pt x="72" y="440"/>
                </a:lnTo>
                <a:lnTo>
                  <a:pt x="72" y="444"/>
                </a:lnTo>
                <a:lnTo>
                  <a:pt x="72" y="444"/>
                </a:lnTo>
                <a:lnTo>
                  <a:pt x="72" y="445"/>
                </a:lnTo>
                <a:lnTo>
                  <a:pt x="71" y="445"/>
                </a:lnTo>
                <a:lnTo>
                  <a:pt x="71" y="445"/>
                </a:lnTo>
                <a:lnTo>
                  <a:pt x="72" y="448"/>
                </a:lnTo>
                <a:lnTo>
                  <a:pt x="72" y="452"/>
                </a:lnTo>
                <a:lnTo>
                  <a:pt x="71" y="458"/>
                </a:lnTo>
                <a:lnTo>
                  <a:pt x="71" y="458"/>
                </a:lnTo>
                <a:lnTo>
                  <a:pt x="72" y="462"/>
                </a:lnTo>
                <a:lnTo>
                  <a:pt x="72" y="465"/>
                </a:lnTo>
                <a:lnTo>
                  <a:pt x="72" y="465"/>
                </a:lnTo>
                <a:lnTo>
                  <a:pt x="74" y="468"/>
                </a:lnTo>
                <a:lnTo>
                  <a:pt x="74" y="471"/>
                </a:lnTo>
                <a:lnTo>
                  <a:pt x="74" y="471"/>
                </a:lnTo>
                <a:lnTo>
                  <a:pt x="71" y="471"/>
                </a:lnTo>
                <a:lnTo>
                  <a:pt x="71" y="471"/>
                </a:lnTo>
                <a:lnTo>
                  <a:pt x="72" y="472"/>
                </a:lnTo>
                <a:lnTo>
                  <a:pt x="74" y="473"/>
                </a:lnTo>
                <a:lnTo>
                  <a:pt x="74" y="473"/>
                </a:lnTo>
                <a:lnTo>
                  <a:pt x="72" y="476"/>
                </a:lnTo>
                <a:lnTo>
                  <a:pt x="74" y="478"/>
                </a:lnTo>
                <a:lnTo>
                  <a:pt x="74" y="478"/>
                </a:lnTo>
                <a:lnTo>
                  <a:pt x="75" y="478"/>
                </a:lnTo>
                <a:lnTo>
                  <a:pt x="75" y="477"/>
                </a:lnTo>
                <a:lnTo>
                  <a:pt x="75" y="477"/>
                </a:lnTo>
                <a:lnTo>
                  <a:pt x="76" y="479"/>
                </a:lnTo>
                <a:lnTo>
                  <a:pt x="76" y="481"/>
                </a:lnTo>
                <a:lnTo>
                  <a:pt x="76" y="481"/>
                </a:lnTo>
                <a:lnTo>
                  <a:pt x="75" y="484"/>
                </a:lnTo>
                <a:lnTo>
                  <a:pt x="74" y="487"/>
                </a:lnTo>
                <a:lnTo>
                  <a:pt x="74" y="487"/>
                </a:lnTo>
                <a:lnTo>
                  <a:pt x="75" y="487"/>
                </a:lnTo>
                <a:lnTo>
                  <a:pt x="76" y="487"/>
                </a:lnTo>
                <a:lnTo>
                  <a:pt x="76" y="487"/>
                </a:lnTo>
                <a:lnTo>
                  <a:pt x="75" y="491"/>
                </a:lnTo>
                <a:lnTo>
                  <a:pt x="75" y="493"/>
                </a:lnTo>
                <a:lnTo>
                  <a:pt x="75" y="493"/>
                </a:lnTo>
                <a:lnTo>
                  <a:pt x="75" y="494"/>
                </a:lnTo>
                <a:lnTo>
                  <a:pt x="76" y="494"/>
                </a:lnTo>
                <a:lnTo>
                  <a:pt x="76" y="494"/>
                </a:lnTo>
                <a:lnTo>
                  <a:pt x="76" y="494"/>
                </a:lnTo>
                <a:lnTo>
                  <a:pt x="77" y="493"/>
                </a:lnTo>
                <a:lnTo>
                  <a:pt x="77" y="493"/>
                </a:lnTo>
                <a:lnTo>
                  <a:pt x="77" y="497"/>
                </a:lnTo>
                <a:lnTo>
                  <a:pt x="76" y="498"/>
                </a:lnTo>
                <a:lnTo>
                  <a:pt x="76" y="498"/>
                </a:lnTo>
                <a:lnTo>
                  <a:pt x="76" y="499"/>
                </a:lnTo>
                <a:lnTo>
                  <a:pt x="77" y="499"/>
                </a:lnTo>
                <a:lnTo>
                  <a:pt x="77" y="498"/>
                </a:lnTo>
                <a:lnTo>
                  <a:pt x="77" y="499"/>
                </a:lnTo>
                <a:lnTo>
                  <a:pt x="77" y="499"/>
                </a:lnTo>
                <a:lnTo>
                  <a:pt x="77" y="501"/>
                </a:lnTo>
                <a:lnTo>
                  <a:pt x="76" y="501"/>
                </a:lnTo>
                <a:lnTo>
                  <a:pt x="75" y="502"/>
                </a:lnTo>
                <a:lnTo>
                  <a:pt x="75" y="503"/>
                </a:lnTo>
                <a:lnTo>
                  <a:pt x="75" y="503"/>
                </a:lnTo>
                <a:lnTo>
                  <a:pt x="76" y="503"/>
                </a:lnTo>
                <a:lnTo>
                  <a:pt x="76" y="502"/>
                </a:lnTo>
                <a:lnTo>
                  <a:pt x="76" y="502"/>
                </a:lnTo>
                <a:lnTo>
                  <a:pt x="76" y="503"/>
                </a:lnTo>
                <a:lnTo>
                  <a:pt x="77" y="504"/>
                </a:lnTo>
                <a:lnTo>
                  <a:pt x="77" y="504"/>
                </a:lnTo>
                <a:lnTo>
                  <a:pt x="77" y="506"/>
                </a:lnTo>
                <a:lnTo>
                  <a:pt x="77" y="506"/>
                </a:lnTo>
                <a:lnTo>
                  <a:pt x="76" y="506"/>
                </a:lnTo>
                <a:lnTo>
                  <a:pt x="75" y="506"/>
                </a:lnTo>
                <a:lnTo>
                  <a:pt x="75" y="506"/>
                </a:lnTo>
                <a:lnTo>
                  <a:pt x="76" y="507"/>
                </a:lnTo>
                <a:lnTo>
                  <a:pt x="76" y="507"/>
                </a:lnTo>
                <a:lnTo>
                  <a:pt x="76" y="507"/>
                </a:lnTo>
                <a:lnTo>
                  <a:pt x="77" y="507"/>
                </a:lnTo>
                <a:lnTo>
                  <a:pt x="77" y="508"/>
                </a:lnTo>
                <a:lnTo>
                  <a:pt x="77" y="509"/>
                </a:lnTo>
                <a:lnTo>
                  <a:pt x="77" y="509"/>
                </a:lnTo>
                <a:lnTo>
                  <a:pt x="77" y="509"/>
                </a:lnTo>
                <a:lnTo>
                  <a:pt x="79" y="508"/>
                </a:lnTo>
                <a:lnTo>
                  <a:pt x="79" y="507"/>
                </a:lnTo>
                <a:lnTo>
                  <a:pt x="79" y="504"/>
                </a:lnTo>
                <a:lnTo>
                  <a:pt x="80" y="504"/>
                </a:lnTo>
                <a:lnTo>
                  <a:pt x="80" y="504"/>
                </a:lnTo>
                <a:lnTo>
                  <a:pt x="80" y="504"/>
                </a:lnTo>
                <a:lnTo>
                  <a:pt x="77" y="504"/>
                </a:lnTo>
                <a:lnTo>
                  <a:pt x="77" y="501"/>
                </a:lnTo>
                <a:close/>
                <a:moveTo>
                  <a:pt x="82" y="438"/>
                </a:moveTo>
                <a:lnTo>
                  <a:pt x="82" y="438"/>
                </a:lnTo>
                <a:lnTo>
                  <a:pt x="80" y="438"/>
                </a:lnTo>
                <a:lnTo>
                  <a:pt x="79" y="440"/>
                </a:lnTo>
                <a:lnTo>
                  <a:pt x="82" y="440"/>
                </a:lnTo>
                <a:lnTo>
                  <a:pt x="82" y="438"/>
                </a:lnTo>
                <a:close/>
                <a:moveTo>
                  <a:pt x="75" y="438"/>
                </a:moveTo>
                <a:lnTo>
                  <a:pt x="75" y="440"/>
                </a:lnTo>
                <a:lnTo>
                  <a:pt x="75" y="440"/>
                </a:lnTo>
                <a:lnTo>
                  <a:pt x="77" y="439"/>
                </a:lnTo>
                <a:lnTo>
                  <a:pt x="79" y="438"/>
                </a:lnTo>
                <a:lnTo>
                  <a:pt x="79" y="437"/>
                </a:lnTo>
                <a:lnTo>
                  <a:pt x="79" y="437"/>
                </a:lnTo>
                <a:lnTo>
                  <a:pt x="77" y="437"/>
                </a:lnTo>
                <a:lnTo>
                  <a:pt x="76" y="438"/>
                </a:lnTo>
                <a:lnTo>
                  <a:pt x="76" y="438"/>
                </a:lnTo>
                <a:lnTo>
                  <a:pt x="75" y="438"/>
                </a:lnTo>
                <a:lnTo>
                  <a:pt x="75" y="438"/>
                </a:lnTo>
                <a:close/>
                <a:moveTo>
                  <a:pt x="72" y="484"/>
                </a:moveTo>
                <a:lnTo>
                  <a:pt x="72" y="484"/>
                </a:lnTo>
                <a:lnTo>
                  <a:pt x="74" y="483"/>
                </a:lnTo>
                <a:lnTo>
                  <a:pt x="75" y="483"/>
                </a:lnTo>
                <a:lnTo>
                  <a:pt x="75" y="482"/>
                </a:lnTo>
                <a:lnTo>
                  <a:pt x="75" y="481"/>
                </a:lnTo>
                <a:lnTo>
                  <a:pt x="75" y="481"/>
                </a:lnTo>
                <a:lnTo>
                  <a:pt x="74" y="481"/>
                </a:lnTo>
                <a:lnTo>
                  <a:pt x="72" y="482"/>
                </a:lnTo>
                <a:lnTo>
                  <a:pt x="72" y="482"/>
                </a:lnTo>
                <a:lnTo>
                  <a:pt x="72" y="482"/>
                </a:lnTo>
                <a:lnTo>
                  <a:pt x="72" y="483"/>
                </a:lnTo>
                <a:lnTo>
                  <a:pt x="72" y="484"/>
                </a:lnTo>
                <a:lnTo>
                  <a:pt x="72" y="484"/>
                </a:lnTo>
                <a:lnTo>
                  <a:pt x="72" y="484"/>
                </a:lnTo>
                <a:close/>
                <a:moveTo>
                  <a:pt x="48" y="198"/>
                </a:moveTo>
                <a:lnTo>
                  <a:pt x="48" y="198"/>
                </a:lnTo>
                <a:lnTo>
                  <a:pt x="48" y="195"/>
                </a:lnTo>
                <a:lnTo>
                  <a:pt x="47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5"/>
                </a:lnTo>
                <a:lnTo>
                  <a:pt x="47" y="195"/>
                </a:lnTo>
                <a:lnTo>
                  <a:pt x="48" y="196"/>
                </a:lnTo>
                <a:lnTo>
                  <a:pt x="48" y="196"/>
                </a:lnTo>
                <a:lnTo>
                  <a:pt x="46" y="196"/>
                </a:lnTo>
                <a:lnTo>
                  <a:pt x="45" y="198"/>
                </a:lnTo>
                <a:lnTo>
                  <a:pt x="48" y="198"/>
                </a:lnTo>
                <a:close/>
                <a:moveTo>
                  <a:pt x="47" y="226"/>
                </a:moveTo>
                <a:lnTo>
                  <a:pt x="47" y="228"/>
                </a:lnTo>
                <a:lnTo>
                  <a:pt x="47" y="228"/>
                </a:lnTo>
                <a:lnTo>
                  <a:pt x="50" y="228"/>
                </a:lnTo>
                <a:lnTo>
                  <a:pt x="51" y="229"/>
                </a:lnTo>
                <a:lnTo>
                  <a:pt x="51" y="229"/>
                </a:lnTo>
                <a:lnTo>
                  <a:pt x="51" y="228"/>
                </a:lnTo>
                <a:lnTo>
                  <a:pt x="50" y="226"/>
                </a:lnTo>
                <a:lnTo>
                  <a:pt x="47" y="226"/>
                </a:lnTo>
                <a:lnTo>
                  <a:pt x="47" y="226"/>
                </a:lnTo>
                <a:close/>
                <a:moveTo>
                  <a:pt x="52" y="225"/>
                </a:moveTo>
                <a:lnTo>
                  <a:pt x="52" y="225"/>
                </a:lnTo>
                <a:lnTo>
                  <a:pt x="54" y="226"/>
                </a:lnTo>
                <a:lnTo>
                  <a:pt x="57" y="228"/>
                </a:lnTo>
                <a:lnTo>
                  <a:pt x="57" y="228"/>
                </a:lnTo>
                <a:lnTo>
                  <a:pt x="54" y="225"/>
                </a:lnTo>
                <a:lnTo>
                  <a:pt x="53" y="224"/>
                </a:lnTo>
                <a:lnTo>
                  <a:pt x="52" y="225"/>
                </a:lnTo>
                <a:lnTo>
                  <a:pt x="52" y="225"/>
                </a:lnTo>
                <a:close/>
                <a:moveTo>
                  <a:pt x="50" y="214"/>
                </a:moveTo>
                <a:lnTo>
                  <a:pt x="50" y="214"/>
                </a:lnTo>
                <a:lnTo>
                  <a:pt x="52" y="215"/>
                </a:lnTo>
                <a:lnTo>
                  <a:pt x="53" y="215"/>
                </a:lnTo>
                <a:lnTo>
                  <a:pt x="53" y="214"/>
                </a:lnTo>
                <a:lnTo>
                  <a:pt x="53" y="214"/>
                </a:lnTo>
                <a:lnTo>
                  <a:pt x="52" y="214"/>
                </a:lnTo>
                <a:lnTo>
                  <a:pt x="52" y="213"/>
                </a:lnTo>
                <a:lnTo>
                  <a:pt x="51" y="211"/>
                </a:lnTo>
                <a:lnTo>
                  <a:pt x="51" y="211"/>
                </a:lnTo>
                <a:lnTo>
                  <a:pt x="50" y="214"/>
                </a:lnTo>
                <a:lnTo>
                  <a:pt x="50" y="214"/>
                </a:lnTo>
                <a:close/>
                <a:moveTo>
                  <a:pt x="46" y="215"/>
                </a:moveTo>
                <a:lnTo>
                  <a:pt x="46" y="215"/>
                </a:lnTo>
                <a:lnTo>
                  <a:pt x="45" y="214"/>
                </a:lnTo>
                <a:lnTo>
                  <a:pt x="45" y="214"/>
                </a:lnTo>
                <a:lnTo>
                  <a:pt x="45" y="214"/>
                </a:lnTo>
                <a:lnTo>
                  <a:pt x="43" y="216"/>
                </a:lnTo>
                <a:lnTo>
                  <a:pt x="43" y="216"/>
                </a:lnTo>
                <a:lnTo>
                  <a:pt x="46" y="215"/>
                </a:lnTo>
                <a:lnTo>
                  <a:pt x="46" y="215"/>
                </a:lnTo>
                <a:lnTo>
                  <a:pt x="46" y="215"/>
                </a:lnTo>
                <a:close/>
                <a:moveTo>
                  <a:pt x="53" y="218"/>
                </a:moveTo>
                <a:lnTo>
                  <a:pt x="53" y="218"/>
                </a:lnTo>
                <a:lnTo>
                  <a:pt x="53" y="218"/>
                </a:lnTo>
                <a:lnTo>
                  <a:pt x="54" y="219"/>
                </a:lnTo>
                <a:lnTo>
                  <a:pt x="54" y="219"/>
                </a:lnTo>
                <a:lnTo>
                  <a:pt x="56" y="216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53" y="218"/>
                </a:lnTo>
                <a:lnTo>
                  <a:pt x="53" y="218"/>
                </a:lnTo>
                <a:close/>
                <a:moveTo>
                  <a:pt x="45" y="229"/>
                </a:moveTo>
                <a:lnTo>
                  <a:pt x="45" y="229"/>
                </a:lnTo>
                <a:lnTo>
                  <a:pt x="46" y="228"/>
                </a:lnTo>
                <a:lnTo>
                  <a:pt x="45" y="226"/>
                </a:lnTo>
                <a:lnTo>
                  <a:pt x="45" y="223"/>
                </a:lnTo>
                <a:lnTo>
                  <a:pt x="45" y="223"/>
                </a:lnTo>
                <a:lnTo>
                  <a:pt x="47" y="221"/>
                </a:lnTo>
                <a:lnTo>
                  <a:pt x="47" y="221"/>
                </a:lnTo>
                <a:lnTo>
                  <a:pt x="47" y="221"/>
                </a:lnTo>
                <a:lnTo>
                  <a:pt x="48" y="223"/>
                </a:lnTo>
                <a:lnTo>
                  <a:pt x="48" y="223"/>
                </a:lnTo>
                <a:lnTo>
                  <a:pt x="50" y="221"/>
                </a:lnTo>
                <a:lnTo>
                  <a:pt x="50" y="220"/>
                </a:lnTo>
                <a:lnTo>
                  <a:pt x="51" y="219"/>
                </a:lnTo>
                <a:lnTo>
                  <a:pt x="51" y="219"/>
                </a:lnTo>
                <a:lnTo>
                  <a:pt x="50" y="218"/>
                </a:lnTo>
                <a:lnTo>
                  <a:pt x="48" y="216"/>
                </a:lnTo>
                <a:lnTo>
                  <a:pt x="48" y="216"/>
                </a:lnTo>
                <a:lnTo>
                  <a:pt x="45" y="218"/>
                </a:lnTo>
                <a:lnTo>
                  <a:pt x="43" y="219"/>
                </a:lnTo>
                <a:lnTo>
                  <a:pt x="43" y="220"/>
                </a:lnTo>
                <a:lnTo>
                  <a:pt x="43" y="220"/>
                </a:lnTo>
                <a:lnTo>
                  <a:pt x="45" y="220"/>
                </a:lnTo>
                <a:lnTo>
                  <a:pt x="45" y="219"/>
                </a:lnTo>
                <a:lnTo>
                  <a:pt x="45" y="219"/>
                </a:lnTo>
                <a:lnTo>
                  <a:pt x="46" y="219"/>
                </a:lnTo>
                <a:lnTo>
                  <a:pt x="47" y="219"/>
                </a:lnTo>
                <a:lnTo>
                  <a:pt x="47" y="219"/>
                </a:lnTo>
                <a:lnTo>
                  <a:pt x="47" y="219"/>
                </a:lnTo>
                <a:lnTo>
                  <a:pt x="46" y="220"/>
                </a:lnTo>
                <a:lnTo>
                  <a:pt x="43" y="221"/>
                </a:lnTo>
                <a:lnTo>
                  <a:pt x="43" y="221"/>
                </a:lnTo>
                <a:lnTo>
                  <a:pt x="43" y="225"/>
                </a:lnTo>
                <a:lnTo>
                  <a:pt x="45" y="229"/>
                </a:lnTo>
                <a:lnTo>
                  <a:pt x="45" y="229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34" y="228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3" y="230"/>
                </a:lnTo>
                <a:lnTo>
                  <a:pt x="34" y="230"/>
                </a:lnTo>
                <a:close/>
                <a:moveTo>
                  <a:pt x="27" y="243"/>
                </a:moveTo>
                <a:lnTo>
                  <a:pt x="27" y="243"/>
                </a:lnTo>
                <a:lnTo>
                  <a:pt x="28" y="240"/>
                </a:lnTo>
                <a:lnTo>
                  <a:pt x="28" y="239"/>
                </a:lnTo>
                <a:lnTo>
                  <a:pt x="27" y="239"/>
                </a:lnTo>
                <a:lnTo>
                  <a:pt x="27" y="239"/>
                </a:lnTo>
                <a:lnTo>
                  <a:pt x="25" y="240"/>
                </a:lnTo>
                <a:lnTo>
                  <a:pt x="25" y="242"/>
                </a:lnTo>
                <a:lnTo>
                  <a:pt x="27" y="243"/>
                </a:lnTo>
                <a:lnTo>
                  <a:pt x="27" y="243"/>
                </a:lnTo>
                <a:close/>
                <a:moveTo>
                  <a:pt x="33" y="249"/>
                </a:moveTo>
                <a:lnTo>
                  <a:pt x="33" y="249"/>
                </a:lnTo>
                <a:lnTo>
                  <a:pt x="34" y="245"/>
                </a:lnTo>
                <a:lnTo>
                  <a:pt x="34" y="243"/>
                </a:lnTo>
                <a:lnTo>
                  <a:pt x="34" y="242"/>
                </a:lnTo>
                <a:lnTo>
                  <a:pt x="34" y="242"/>
                </a:lnTo>
                <a:lnTo>
                  <a:pt x="31" y="242"/>
                </a:lnTo>
                <a:lnTo>
                  <a:pt x="31" y="242"/>
                </a:lnTo>
                <a:lnTo>
                  <a:pt x="33" y="244"/>
                </a:lnTo>
                <a:lnTo>
                  <a:pt x="33" y="244"/>
                </a:lnTo>
                <a:lnTo>
                  <a:pt x="33" y="247"/>
                </a:lnTo>
                <a:lnTo>
                  <a:pt x="33" y="248"/>
                </a:lnTo>
                <a:lnTo>
                  <a:pt x="33" y="249"/>
                </a:lnTo>
                <a:lnTo>
                  <a:pt x="33" y="249"/>
                </a:lnTo>
                <a:close/>
                <a:moveTo>
                  <a:pt x="33" y="258"/>
                </a:moveTo>
                <a:lnTo>
                  <a:pt x="33" y="258"/>
                </a:lnTo>
                <a:lnTo>
                  <a:pt x="34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0"/>
                </a:lnTo>
                <a:lnTo>
                  <a:pt x="33" y="250"/>
                </a:lnTo>
                <a:lnTo>
                  <a:pt x="31" y="252"/>
                </a:lnTo>
                <a:lnTo>
                  <a:pt x="31" y="254"/>
                </a:lnTo>
                <a:lnTo>
                  <a:pt x="33" y="258"/>
                </a:lnTo>
                <a:lnTo>
                  <a:pt x="33" y="258"/>
                </a:lnTo>
                <a:close/>
                <a:moveTo>
                  <a:pt x="27" y="259"/>
                </a:moveTo>
                <a:lnTo>
                  <a:pt x="27" y="259"/>
                </a:lnTo>
                <a:lnTo>
                  <a:pt x="28" y="255"/>
                </a:lnTo>
                <a:lnTo>
                  <a:pt x="28" y="253"/>
                </a:lnTo>
                <a:lnTo>
                  <a:pt x="27" y="252"/>
                </a:lnTo>
                <a:lnTo>
                  <a:pt x="27" y="252"/>
                </a:lnTo>
                <a:lnTo>
                  <a:pt x="27" y="254"/>
                </a:lnTo>
                <a:lnTo>
                  <a:pt x="27" y="257"/>
                </a:lnTo>
                <a:lnTo>
                  <a:pt x="25" y="258"/>
                </a:lnTo>
                <a:lnTo>
                  <a:pt x="27" y="259"/>
                </a:lnTo>
                <a:lnTo>
                  <a:pt x="27" y="259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8"/>
                </a:lnTo>
                <a:lnTo>
                  <a:pt x="53" y="238"/>
                </a:lnTo>
                <a:lnTo>
                  <a:pt x="54" y="238"/>
                </a:lnTo>
                <a:lnTo>
                  <a:pt x="54" y="235"/>
                </a:lnTo>
                <a:lnTo>
                  <a:pt x="54" y="235"/>
                </a:lnTo>
                <a:lnTo>
                  <a:pt x="53" y="235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42" y="238"/>
                </a:moveTo>
                <a:lnTo>
                  <a:pt x="42" y="238"/>
                </a:lnTo>
                <a:lnTo>
                  <a:pt x="43" y="237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5" y="233"/>
                </a:lnTo>
                <a:lnTo>
                  <a:pt x="46" y="230"/>
                </a:lnTo>
                <a:lnTo>
                  <a:pt x="46" y="230"/>
                </a:lnTo>
                <a:lnTo>
                  <a:pt x="43" y="231"/>
                </a:lnTo>
                <a:lnTo>
                  <a:pt x="42" y="233"/>
                </a:lnTo>
                <a:lnTo>
                  <a:pt x="42" y="238"/>
                </a:lnTo>
                <a:lnTo>
                  <a:pt x="42" y="238"/>
                </a:lnTo>
                <a:close/>
                <a:moveTo>
                  <a:pt x="46" y="238"/>
                </a:moveTo>
                <a:lnTo>
                  <a:pt x="46" y="238"/>
                </a:lnTo>
                <a:lnTo>
                  <a:pt x="46" y="235"/>
                </a:lnTo>
                <a:lnTo>
                  <a:pt x="47" y="235"/>
                </a:lnTo>
                <a:lnTo>
                  <a:pt x="47" y="235"/>
                </a:lnTo>
                <a:lnTo>
                  <a:pt x="47" y="234"/>
                </a:lnTo>
                <a:lnTo>
                  <a:pt x="47" y="233"/>
                </a:lnTo>
                <a:lnTo>
                  <a:pt x="47" y="233"/>
                </a:lnTo>
                <a:lnTo>
                  <a:pt x="46" y="235"/>
                </a:lnTo>
                <a:lnTo>
                  <a:pt x="45" y="234"/>
                </a:lnTo>
                <a:lnTo>
                  <a:pt x="45" y="234"/>
                </a:lnTo>
                <a:lnTo>
                  <a:pt x="45" y="237"/>
                </a:lnTo>
                <a:lnTo>
                  <a:pt x="46" y="238"/>
                </a:lnTo>
                <a:lnTo>
                  <a:pt x="46" y="238"/>
                </a:lnTo>
                <a:close/>
                <a:moveTo>
                  <a:pt x="54" y="238"/>
                </a:moveTo>
                <a:lnTo>
                  <a:pt x="54" y="238"/>
                </a:lnTo>
                <a:lnTo>
                  <a:pt x="53" y="240"/>
                </a:lnTo>
                <a:lnTo>
                  <a:pt x="52" y="240"/>
                </a:lnTo>
                <a:lnTo>
                  <a:pt x="52" y="243"/>
                </a:lnTo>
                <a:lnTo>
                  <a:pt x="52" y="243"/>
                </a:lnTo>
                <a:lnTo>
                  <a:pt x="53" y="243"/>
                </a:lnTo>
                <a:lnTo>
                  <a:pt x="54" y="242"/>
                </a:lnTo>
                <a:lnTo>
                  <a:pt x="54" y="242"/>
                </a:lnTo>
                <a:lnTo>
                  <a:pt x="54" y="242"/>
                </a:lnTo>
                <a:lnTo>
                  <a:pt x="56" y="243"/>
                </a:lnTo>
                <a:lnTo>
                  <a:pt x="56" y="243"/>
                </a:lnTo>
                <a:lnTo>
                  <a:pt x="57" y="243"/>
                </a:lnTo>
                <a:lnTo>
                  <a:pt x="57" y="240"/>
                </a:lnTo>
                <a:lnTo>
                  <a:pt x="57" y="240"/>
                </a:lnTo>
                <a:lnTo>
                  <a:pt x="56" y="240"/>
                </a:lnTo>
                <a:lnTo>
                  <a:pt x="54" y="240"/>
                </a:lnTo>
                <a:lnTo>
                  <a:pt x="54" y="238"/>
                </a:lnTo>
                <a:lnTo>
                  <a:pt x="54" y="238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0" y="252"/>
                </a:lnTo>
                <a:lnTo>
                  <a:pt x="50" y="250"/>
                </a:lnTo>
                <a:lnTo>
                  <a:pt x="50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7" y="245"/>
                </a:lnTo>
                <a:lnTo>
                  <a:pt x="47" y="245"/>
                </a:lnTo>
                <a:lnTo>
                  <a:pt x="48" y="243"/>
                </a:lnTo>
                <a:lnTo>
                  <a:pt x="50" y="239"/>
                </a:lnTo>
                <a:lnTo>
                  <a:pt x="47" y="239"/>
                </a:lnTo>
                <a:lnTo>
                  <a:pt x="47" y="239"/>
                </a:lnTo>
                <a:lnTo>
                  <a:pt x="47" y="242"/>
                </a:lnTo>
                <a:lnTo>
                  <a:pt x="47" y="243"/>
                </a:lnTo>
                <a:lnTo>
                  <a:pt x="45" y="242"/>
                </a:lnTo>
                <a:lnTo>
                  <a:pt x="45" y="242"/>
                </a:lnTo>
                <a:lnTo>
                  <a:pt x="47" y="250"/>
                </a:lnTo>
                <a:lnTo>
                  <a:pt x="47" y="250"/>
                </a:lnTo>
                <a:lnTo>
                  <a:pt x="48" y="250"/>
                </a:lnTo>
                <a:lnTo>
                  <a:pt x="50" y="253"/>
                </a:lnTo>
                <a:lnTo>
                  <a:pt x="50" y="253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59" y="259"/>
                </a:moveTo>
                <a:lnTo>
                  <a:pt x="59" y="259"/>
                </a:lnTo>
                <a:lnTo>
                  <a:pt x="58" y="255"/>
                </a:lnTo>
                <a:lnTo>
                  <a:pt x="57" y="253"/>
                </a:lnTo>
                <a:lnTo>
                  <a:pt x="57" y="253"/>
                </a:lnTo>
                <a:lnTo>
                  <a:pt x="58" y="249"/>
                </a:lnTo>
                <a:lnTo>
                  <a:pt x="58" y="244"/>
                </a:lnTo>
                <a:lnTo>
                  <a:pt x="58" y="244"/>
                </a:lnTo>
                <a:lnTo>
                  <a:pt x="56" y="245"/>
                </a:lnTo>
                <a:lnTo>
                  <a:pt x="56" y="245"/>
                </a:lnTo>
                <a:lnTo>
                  <a:pt x="56" y="248"/>
                </a:lnTo>
                <a:lnTo>
                  <a:pt x="56" y="249"/>
                </a:lnTo>
                <a:lnTo>
                  <a:pt x="56" y="249"/>
                </a:lnTo>
                <a:lnTo>
                  <a:pt x="57" y="248"/>
                </a:lnTo>
                <a:lnTo>
                  <a:pt x="57" y="247"/>
                </a:lnTo>
                <a:lnTo>
                  <a:pt x="57" y="247"/>
                </a:lnTo>
                <a:lnTo>
                  <a:pt x="57" y="248"/>
                </a:lnTo>
                <a:lnTo>
                  <a:pt x="57" y="249"/>
                </a:lnTo>
                <a:lnTo>
                  <a:pt x="56" y="252"/>
                </a:lnTo>
                <a:lnTo>
                  <a:pt x="56" y="252"/>
                </a:lnTo>
                <a:lnTo>
                  <a:pt x="54" y="249"/>
                </a:lnTo>
                <a:lnTo>
                  <a:pt x="54" y="249"/>
                </a:lnTo>
                <a:lnTo>
                  <a:pt x="53" y="249"/>
                </a:lnTo>
                <a:lnTo>
                  <a:pt x="52" y="248"/>
                </a:lnTo>
                <a:lnTo>
                  <a:pt x="52" y="248"/>
                </a:lnTo>
                <a:lnTo>
                  <a:pt x="53" y="245"/>
                </a:lnTo>
                <a:lnTo>
                  <a:pt x="53" y="245"/>
                </a:lnTo>
                <a:lnTo>
                  <a:pt x="51" y="247"/>
                </a:lnTo>
                <a:lnTo>
                  <a:pt x="50" y="248"/>
                </a:lnTo>
                <a:lnTo>
                  <a:pt x="50" y="248"/>
                </a:lnTo>
                <a:lnTo>
                  <a:pt x="50" y="247"/>
                </a:lnTo>
                <a:lnTo>
                  <a:pt x="50" y="245"/>
                </a:lnTo>
                <a:lnTo>
                  <a:pt x="48" y="247"/>
                </a:lnTo>
                <a:lnTo>
                  <a:pt x="48" y="247"/>
                </a:lnTo>
                <a:lnTo>
                  <a:pt x="51" y="248"/>
                </a:lnTo>
                <a:lnTo>
                  <a:pt x="51" y="249"/>
                </a:lnTo>
                <a:lnTo>
                  <a:pt x="52" y="250"/>
                </a:lnTo>
                <a:lnTo>
                  <a:pt x="52" y="250"/>
                </a:lnTo>
                <a:lnTo>
                  <a:pt x="53" y="250"/>
                </a:lnTo>
                <a:lnTo>
                  <a:pt x="54" y="250"/>
                </a:lnTo>
                <a:lnTo>
                  <a:pt x="54" y="253"/>
                </a:lnTo>
                <a:lnTo>
                  <a:pt x="54" y="253"/>
                </a:lnTo>
                <a:lnTo>
                  <a:pt x="54" y="253"/>
                </a:lnTo>
                <a:lnTo>
                  <a:pt x="56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4" y="257"/>
                </a:lnTo>
                <a:lnTo>
                  <a:pt x="54" y="258"/>
                </a:lnTo>
                <a:lnTo>
                  <a:pt x="53" y="259"/>
                </a:lnTo>
                <a:lnTo>
                  <a:pt x="56" y="259"/>
                </a:lnTo>
                <a:lnTo>
                  <a:pt x="56" y="259"/>
                </a:lnTo>
                <a:lnTo>
                  <a:pt x="56" y="257"/>
                </a:lnTo>
                <a:lnTo>
                  <a:pt x="57" y="255"/>
                </a:lnTo>
                <a:lnTo>
                  <a:pt x="57" y="255"/>
                </a:lnTo>
                <a:lnTo>
                  <a:pt x="57" y="255"/>
                </a:lnTo>
                <a:lnTo>
                  <a:pt x="57" y="258"/>
                </a:lnTo>
                <a:lnTo>
                  <a:pt x="58" y="259"/>
                </a:lnTo>
                <a:lnTo>
                  <a:pt x="59" y="259"/>
                </a:lnTo>
                <a:lnTo>
                  <a:pt x="59" y="259"/>
                </a:lnTo>
                <a:close/>
                <a:moveTo>
                  <a:pt x="48" y="262"/>
                </a:moveTo>
                <a:lnTo>
                  <a:pt x="48" y="262"/>
                </a:lnTo>
                <a:lnTo>
                  <a:pt x="48" y="263"/>
                </a:lnTo>
                <a:lnTo>
                  <a:pt x="48" y="264"/>
                </a:lnTo>
                <a:lnTo>
                  <a:pt x="48" y="264"/>
                </a:lnTo>
                <a:lnTo>
                  <a:pt x="50" y="264"/>
                </a:lnTo>
                <a:lnTo>
                  <a:pt x="50" y="264"/>
                </a:lnTo>
                <a:lnTo>
                  <a:pt x="50" y="263"/>
                </a:lnTo>
                <a:lnTo>
                  <a:pt x="48" y="262"/>
                </a:lnTo>
                <a:lnTo>
                  <a:pt x="48" y="262"/>
                </a:lnTo>
                <a:close/>
                <a:moveTo>
                  <a:pt x="54" y="265"/>
                </a:moveTo>
                <a:lnTo>
                  <a:pt x="54" y="265"/>
                </a:lnTo>
                <a:lnTo>
                  <a:pt x="54" y="264"/>
                </a:lnTo>
                <a:lnTo>
                  <a:pt x="53" y="264"/>
                </a:lnTo>
                <a:lnTo>
                  <a:pt x="52" y="264"/>
                </a:lnTo>
                <a:lnTo>
                  <a:pt x="52" y="264"/>
                </a:lnTo>
                <a:lnTo>
                  <a:pt x="52" y="262"/>
                </a:lnTo>
                <a:lnTo>
                  <a:pt x="52" y="260"/>
                </a:lnTo>
                <a:lnTo>
                  <a:pt x="51" y="260"/>
                </a:lnTo>
                <a:lnTo>
                  <a:pt x="51" y="260"/>
                </a:lnTo>
                <a:lnTo>
                  <a:pt x="52" y="263"/>
                </a:lnTo>
                <a:lnTo>
                  <a:pt x="51" y="265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65"/>
                </a:lnTo>
                <a:close/>
                <a:moveTo>
                  <a:pt x="57" y="269"/>
                </a:moveTo>
                <a:lnTo>
                  <a:pt x="57" y="269"/>
                </a:lnTo>
                <a:lnTo>
                  <a:pt x="58" y="267"/>
                </a:lnTo>
                <a:lnTo>
                  <a:pt x="58" y="267"/>
                </a:lnTo>
                <a:lnTo>
                  <a:pt x="57" y="265"/>
                </a:lnTo>
                <a:lnTo>
                  <a:pt x="57" y="265"/>
                </a:lnTo>
                <a:lnTo>
                  <a:pt x="56" y="267"/>
                </a:lnTo>
                <a:lnTo>
                  <a:pt x="56" y="267"/>
                </a:lnTo>
                <a:lnTo>
                  <a:pt x="56" y="268"/>
                </a:lnTo>
                <a:lnTo>
                  <a:pt x="57" y="269"/>
                </a:lnTo>
                <a:lnTo>
                  <a:pt x="57" y="269"/>
                </a:lnTo>
                <a:close/>
                <a:moveTo>
                  <a:pt x="56" y="273"/>
                </a:moveTo>
                <a:lnTo>
                  <a:pt x="56" y="273"/>
                </a:lnTo>
                <a:lnTo>
                  <a:pt x="56" y="274"/>
                </a:lnTo>
                <a:lnTo>
                  <a:pt x="56" y="274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6" y="277"/>
                </a:lnTo>
                <a:lnTo>
                  <a:pt x="56" y="278"/>
                </a:lnTo>
                <a:lnTo>
                  <a:pt x="56" y="278"/>
                </a:lnTo>
                <a:lnTo>
                  <a:pt x="57" y="278"/>
                </a:lnTo>
                <a:lnTo>
                  <a:pt x="57" y="278"/>
                </a:lnTo>
                <a:lnTo>
                  <a:pt x="57" y="277"/>
                </a:lnTo>
                <a:lnTo>
                  <a:pt x="58" y="277"/>
                </a:lnTo>
                <a:lnTo>
                  <a:pt x="58" y="277"/>
                </a:lnTo>
                <a:lnTo>
                  <a:pt x="57" y="279"/>
                </a:lnTo>
                <a:lnTo>
                  <a:pt x="57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79"/>
                </a:lnTo>
                <a:lnTo>
                  <a:pt x="59" y="277"/>
                </a:lnTo>
                <a:lnTo>
                  <a:pt x="59" y="277"/>
                </a:lnTo>
                <a:lnTo>
                  <a:pt x="58" y="274"/>
                </a:lnTo>
                <a:lnTo>
                  <a:pt x="57" y="270"/>
                </a:lnTo>
                <a:lnTo>
                  <a:pt x="57" y="270"/>
                </a:lnTo>
                <a:lnTo>
                  <a:pt x="56" y="270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70"/>
                </a:lnTo>
                <a:lnTo>
                  <a:pt x="56" y="272"/>
                </a:lnTo>
                <a:lnTo>
                  <a:pt x="56" y="272"/>
                </a:lnTo>
                <a:lnTo>
                  <a:pt x="54" y="273"/>
                </a:lnTo>
                <a:lnTo>
                  <a:pt x="54" y="273"/>
                </a:lnTo>
                <a:lnTo>
                  <a:pt x="54" y="274"/>
                </a:lnTo>
                <a:lnTo>
                  <a:pt x="54" y="274"/>
                </a:lnTo>
                <a:lnTo>
                  <a:pt x="56" y="273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52" y="280"/>
                </a:moveTo>
                <a:lnTo>
                  <a:pt x="52" y="280"/>
                </a:lnTo>
                <a:lnTo>
                  <a:pt x="52" y="279"/>
                </a:lnTo>
                <a:lnTo>
                  <a:pt x="52" y="277"/>
                </a:lnTo>
                <a:lnTo>
                  <a:pt x="52" y="277"/>
                </a:lnTo>
                <a:lnTo>
                  <a:pt x="51" y="277"/>
                </a:lnTo>
                <a:lnTo>
                  <a:pt x="51" y="278"/>
                </a:lnTo>
                <a:lnTo>
                  <a:pt x="51" y="278"/>
                </a:lnTo>
                <a:lnTo>
                  <a:pt x="50" y="278"/>
                </a:lnTo>
                <a:lnTo>
                  <a:pt x="50" y="278"/>
                </a:lnTo>
                <a:lnTo>
                  <a:pt x="50" y="277"/>
                </a:lnTo>
                <a:lnTo>
                  <a:pt x="51" y="274"/>
                </a:lnTo>
                <a:lnTo>
                  <a:pt x="51" y="274"/>
                </a:lnTo>
                <a:lnTo>
                  <a:pt x="50" y="274"/>
                </a:lnTo>
                <a:lnTo>
                  <a:pt x="48" y="274"/>
                </a:lnTo>
                <a:lnTo>
                  <a:pt x="48" y="274"/>
                </a:lnTo>
                <a:lnTo>
                  <a:pt x="48" y="278"/>
                </a:lnTo>
                <a:lnTo>
                  <a:pt x="48" y="279"/>
                </a:lnTo>
                <a:lnTo>
                  <a:pt x="50" y="280"/>
                </a:lnTo>
                <a:lnTo>
                  <a:pt x="50" y="280"/>
                </a:lnTo>
                <a:lnTo>
                  <a:pt x="50" y="279"/>
                </a:lnTo>
                <a:lnTo>
                  <a:pt x="51" y="279"/>
                </a:lnTo>
                <a:lnTo>
                  <a:pt x="52" y="280"/>
                </a:lnTo>
                <a:lnTo>
                  <a:pt x="52" y="280"/>
                </a:lnTo>
                <a:close/>
                <a:moveTo>
                  <a:pt x="56" y="283"/>
                </a:moveTo>
                <a:lnTo>
                  <a:pt x="56" y="283"/>
                </a:lnTo>
                <a:lnTo>
                  <a:pt x="52" y="284"/>
                </a:lnTo>
                <a:lnTo>
                  <a:pt x="51" y="284"/>
                </a:lnTo>
                <a:lnTo>
                  <a:pt x="52" y="285"/>
                </a:lnTo>
                <a:lnTo>
                  <a:pt x="52" y="285"/>
                </a:lnTo>
                <a:lnTo>
                  <a:pt x="52" y="285"/>
                </a:lnTo>
                <a:lnTo>
                  <a:pt x="54" y="284"/>
                </a:lnTo>
                <a:lnTo>
                  <a:pt x="54" y="284"/>
                </a:lnTo>
                <a:lnTo>
                  <a:pt x="53" y="287"/>
                </a:lnTo>
                <a:lnTo>
                  <a:pt x="54" y="287"/>
                </a:lnTo>
                <a:lnTo>
                  <a:pt x="54" y="287"/>
                </a:lnTo>
                <a:lnTo>
                  <a:pt x="54" y="287"/>
                </a:lnTo>
                <a:lnTo>
                  <a:pt x="56" y="284"/>
                </a:lnTo>
                <a:lnTo>
                  <a:pt x="56" y="283"/>
                </a:lnTo>
                <a:lnTo>
                  <a:pt x="56" y="283"/>
                </a:lnTo>
                <a:lnTo>
                  <a:pt x="56" y="280"/>
                </a:lnTo>
                <a:lnTo>
                  <a:pt x="56" y="279"/>
                </a:lnTo>
                <a:lnTo>
                  <a:pt x="56" y="280"/>
                </a:lnTo>
                <a:lnTo>
                  <a:pt x="56" y="283"/>
                </a:lnTo>
                <a:close/>
                <a:moveTo>
                  <a:pt x="47" y="280"/>
                </a:moveTo>
                <a:lnTo>
                  <a:pt x="47" y="280"/>
                </a:lnTo>
                <a:lnTo>
                  <a:pt x="47" y="284"/>
                </a:lnTo>
                <a:lnTo>
                  <a:pt x="46" y="285"/>
                </a:lnTo>
                <a:lnTo>
                  <a:pt x="47" y="285"/>
                </a:lnTo>
                <a:lnTo>
                  <a:pt x="47" y="285"/>
                </a:lnTo>
                <a:lnTo>
                  <a:pt x="48" y="283"/>
                </a:lnTo>
                <a:lnTo>
                  <a:pt x="48" y="282"/>
                </a:lnTo>
                <a:lnTo>
                  <a:pt x="47" y="280"/>
                </a:lnTo>
                <a:lnTo>
                  <a:pt x="47" y="280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43" y="284"/>
                </a:lnTo>
                <a:lnTo>
                  <a:pt x="43" y="283"/>
                </a:lnTo>
                <a:lnTo>
                  <a:pt x="43" y="283"/>
                </a:lnTo>
                <a:lnTo>
                  <a:pt x="45" y="283"/>
                </a:lnTo>
                <a:lnTo>
                  <a:pt x="45" y="282"/>
                </a:lnTo>
                <a:lnTo>
                  <a:pt x="42" y="282"/>
                </a:lnTo>
                <a:lnTo>
                  <a:pt x="42" y="282"/>
                </a:lnTo>
                <a:lnTo>
                  <a:pt x="42" y="284"/>
                </a:lnTo>
                <a:lnTo>
                  <a:pt x="42" y="287"/>
                </a:lnTo>
                <a:lnTo>
                  <a:pt x="42" y="287"/>
                </a:lnTo>
                <a:lnTo>
                  <a:pt x="43" y="287"/>
                </a:lnTo>
                <a:lnTo>
                  <a:pt x="43" y="285"/>
                </a:lnTo>
                <a:lnTo>
                  <a:pt x="45" y="285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51" y="290"/>
                </a:moveTo>
                <a:lnTo>
                  <a:pt x="51" y="290"/>
                </a:lnTo>
                <a:lnTo>
                  <a:pt x="52" y="290"/>
                </a:lnTo>
                <a:lnTo>
                  <a:pt x="52" y="289"/>
                </a:lnTo>
                <a:lnTo>
                  <a:pt x="52" y="287"/>
                </a:lnTo>
                <a:lnTo>
                  <a:pt x="52" y="287"/>
                </a:lnTo>
                <a:lnTo>
                  <a:pt x="52" y="287"/>
                </a:lnTo>
                <a:lnTo>
                  <a:pt x="52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90"/>
                </a:lnTo>
                <a:lnTo>
                  <a:pt x="51" y="290"/>
                </a:lnTo>
                <a:close/>
                <a:moveTo>
                  <a:pt x="46" y="293"/>
                </a:moveTo>
                <a:lnTo>
                  <a:pt x="46" y="293"/>
                </a:lnTo>
                <a:lnTo>
                  <a:pt x="47" y="290"/>
                </a:lnTo>
                <a:lnTo>
                  <a:pt x="47" y="288"/>
                </a:lnTo>
                <a:lnTo>
                  <a:pt x="47" y="288"/>
                </a:lnTo>
                <a:lnTo>
                  <a:pt x="46" y="289"/>
                </a:lnTo>
                <a:lnTo>
                  <a:pt x="45" y="290"/>
                </a:lnTo>
                <a:lnTo>
                  <a:pt x="45" y="292"/>
                </a:lnTo>
                <a:lnTo>
                  <a:pt x="46" y="293"/>
                </a:lnTo>
                <a:lnTo>
                  <a:pt x="46" y="293"/>
                </a:lnTo>
                <a:close/>
                <a:moveTo>
                  <a:pt x="47" y="299"/>
                </a:moveTo>
                <a:lnTo>
                  <a:pt x="47" y="299"/>
                </a:lnTo>
                <a:lnTo>
                  <a:pt x="48" y="297"/>
                </a:lnTo>
                <a:lnTo>
                  <a:pt x="48" y="295"/>
                </a:lnTo>
                <a:lnTo>
                  <a:pt x="47" y="294"/>
                </a:lnTo>
                <a:lnTo>
                  <a:pt x="47" y="294"/>
                </a:lnTo>
                <a:lnTo>
                  <a:pt x="46" y="298"/>
                </a:lnTo>
                <a:lnTo>
                  <a:pt x="46" y="299"/>
                </a:lnTo>
                <a:lnTo>
                  <a:pt x="47" y="299"/>
                </a:lnTo>
                <a:lnTo>
                  <a:pt x="47" y="299"/>
                </a:lnTo>
                <a:close/>
                <a:moveTo>
                  <a:pt x="53" y="302"/>
                </a:moveTo>
                <a:lnTo>
                  <a:pt x="53" y="302"/>
                </a:lnTo>
                <a:lnTo>
                  <a:pt x="54" y="300"/>
                </a:lnTo>
                <a:lnTo>
                  <a:pt x="54" y="299"/>
                </a:lnTo>
                <a:lnTo>
                  <a:pt x="54" y="298"/>
                </a:lnTo>
                <a:lnTo>
                  <a:pt x="54" y="298"/>
                </a:lnTo>
                <a:lnTo>
                  <a:pt x="52" y="300"/>
                </a:lnTo>
                <a:lnTo>
                  <a:pt x="52" y="302"/>
                </a:lnTo>
                <a:lnTo>
                  <a:pt x="53" y="302"/>
                </a:lnTo>
                <a:lnTo>
                  <a:pt x="53" y="302"/>
                </a:lnTo>
                <a:close/>
                <a:moveTo>
                  <a:pt x="58" y="302"/>
                </a:moveTo>
                <a:lnTo>
                  <a:pt x="58" y="302"/>
                </a:lnTo>
                <a:lnTo>
                  <a:pt x="59" y="299"/>
                </a:lnTo>
                <a:lnTo>
                  <a:pt x="59" y="295"/>
                </a:lnTo>
                <a:lnTo>
                  <a:pt x="59" y="295"/>
                </a:lnTo>
                <a:lnTo>
                  <a:pt x="58" y="295"/>
                </a:lnTo>
                <a:lnTo>
                  <a:pt x="58" y="297"/>
                </a:lnTo>
                <a:lnTo>
                  <a:pt x="58" y="298"/>
                </a:lnTo>
                <a:lnTo>
                  <a:pt x="57" y="298"/>
                </a:lnTo>
                <a:lnTo>
                  <a:pt x="57" y="298"/>
                </a:lnTo>
                <a:lnTo>
                  <a:pt x="56" y="298"/>
                </a:lnTo>
                <a:lnTo>
                  <a:pt x="56" y="299"/>
                </a:lnTo>
                <a:lnTo>
                  <a:pt x="56" y="299"/>
                </a:lnTo>
                <a:lnTo>
                  <a:pt x="57" y="298"/>
                </a:lnTo>
                <a:lnTo>
                  <a:pt x="58" y="299"/>
                </a:lnTo>
                <a:lnTo>
                  <a:pt x="58" y="299"/>
                </a:lnTo>
                <a:lnTo>
                  <a:pt x="58" y="299"/>
                </a:lnTo>
                <a:lnTo>
                  <a:pt x="57" y="300"/>
                </a:lnTo>
                <a:lnTo>
                  <a:pt x="58" y="302"/>
                </a:lnTo>
                <a:lnTo>
                  <a:pt x="58" y="302"/>
                </a:lnTo>
                <a:close/>
                <a:moveTo>
                  <a:pt x="57" y="324"/>
                </a:moveTo>
                <a:lnTo>
                  <a:pt x="57" y="324"/>
                </a:lnTo>
                <a:lnTo>
                  <a:pt x="57" y="327"/>
                </a:lnTo>
                <a:lnTo>
                  <a:pt x="57" y="328"/>
                </a:lnTo>
                <a:lnTo>
                  <a:pt x="57" y="328"/>
                </a:lnTo>
                <a:lnTo>
                  <a:pt x="58" y="328"/>
                </a:lnTo>
                <a:lnTo>
                  <a:pt x="58" y="327"/>
                </a:lnTo>
                <a:lnTo>
                  <a:pt x="57" y="324"/>
                </a:lnTo>
                <a:lnTo>
                  <a:pt x="57" y="324"/>
                </a:lnTo>
                <a:close/>
                <a:moveTo>
                  <a:pt x="46" y="304"/>
                </a:moveTo>
                <a:lnTo>
                  <a:pt x="46" y="304"/>
                </a:lnTo>
                <a:lnTo>
                  <a:pt x="46" y="304"/>
                </a:lnTo>
                <a:lnTo>
                  <a:pt x="46" y="305"/>
                </a:lnTo>
                <a:lnTo>
                  <a:pt x="46" y="305"/>
                </a:lnTo>
                <a:lnTo>
                  <a:pt x="46" y="304"/>
                </a:lnTo>
                <a:lnTo>
                  <a:pt x="46" y="303"/>
                </a:lnTo>
                <a:lnTo>
                  <a:pt x="43" y="303"/>
                </a:lnTo>
                <a:lnTo>
                  <a:pt x="43" y="305"/>
                </a:lnTo>
                <a:lnTo>
                  <a:pt x="43" y="305"/>
                </a:lnTo>
                <a:lnTo>
                  <a:pt x="45" y="304"/>
                </a:lnTo>
                <a:lnTo>
                  <a:pt x="46" y="304"/>
                </a:lnTo>
                <a:lnTo>
                  <a:pt x="46" y="304"/>
                </a:lnTo>
                <a:close/>
                <a:moveTo>
                  <a:pt x="57" y="305"/>
                </a:moveTo>
                <a:lnTo>
                  <a:pt x="57" y="305"/>
                </a:lnTo>
                <a:lnTo>
                  <a:pt x="58" y="305"/>
                </a:lnTo>
                <a:lnTo>
                  <a:pt x="59" y="304"/>
                </a:lnTo>
                <a:lnTo>
                  <a:pt x="59" y="304"/>
                </a:lnTo>
                <a:lnTo>
                  <a:pt x="58" y="304"/>
                </a:lnTo>
                <a:lnTo>
                  <a:pt x="57" y="303"/>
                </a:lnTo>
                <a:lnTo>
                  <a:pt x="57" y="305"/>
                </a:lnTo>
                <a:close/>
                <a:moveTo>
                  <a:pt x="46" y="314"/>
                </a:moveTo>
                <a:lnTo>
                  <a:pt x="46" y="314"/>
                </a:lnTo>
                <a:lnTo>
                  <a:pt x="46" y="310"/>
                </a:lnTo>
                <a:lnTo>
                  <a:pt x="45" y="308"/>
                </a:lnTo>
                <a:lnTo>
                  <a:pt x="45" y="308"/>
                </a:lnTo>
                <a:lnTo>
                  <a:pt x="46" y="309"/>
                </a:lnTo>
                <a:lnTo>
                  <a:pt x="47" y="310"/>
                </a:lnTo>
                <a:lnTo>
                  <a:pt x="47" y="310"/>
                </a:lnTo>
                <a:lnTo>
                  <a:pt x="47" y="309"/>
                </a:lnTo>
                <a:lnTo>
                  <a:pt x="47" y="308"/>
                </a:lnTo>
                <a:lnTo>
                  <a:pt x="45" y="307"/>
                </a:lnTo>
                <a:lnTo>
                  <a:pt x="45" y="307"/>
                </a:lnTo>
                <a:lnTo>
                  <a:pt x="45" y="310"/>
                </a:lnTo>
                <a:lnTo>
                  <a:pt x="43" y="312"/>
                </a:lnTo>
                <a:lnTo>
                  <a:pt x="42" y="313"/>
                </a:lnTo>
                <a:lnTo>
                  <a:pt x="42" y="313"/>
                </a:lnTo>
                <a:lnTo>
                  <a:pt x="45" y="314"/>
                </a:lnTo>
                <a:lnTo>
                  <a:pt x="46" y="314"/>
                </a:lnTo>
                <a:lnTo>
                  <a:pt x="46" y="314"/>
                </a:lnTo>
                <a:close/>
                <a:moveTo>
                  <a:pt x="54" y="313"/>
                </a:moveTo>
                <a:lnTo>
                  <a:pt x="54" y="313"/>
                </a:lnTo>
                <a:lnTo>
                  <a:pt x="54" y="314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10"/>
                </a:lnTo>
                <a:lnTo>
                  <a:pt x="54" y="313"/>
                </a:lnTo>
                <a:lnTo>
                  <a:pt x="54" y="313"/>
                </a:lnTo>
                <a:close/>
                <a:moveTo>
                  <a:pt x="53" y="320"/>
                </a:moveTo>
                <a:lnTo>
                  <a:pt x="57" y="320"/>
                </a:lnTo>
                <a:lnTo>
                  <a:pt x="57" y="320"/>
                </a:lnTo>
                <a:lnTo>
                  <a:pt x="57" y="322"/>
                </a:lnTo>
                <a:lnTo>
                  <a:pt x="57" y="323"/>
                </a:lnTo>
                <a:lnTo>
                  <a:pt x="58" y="323"/>
                </a:lnTo>
                <a:lnTo>
                  <a:pt x="58" y="323"/>
                </a:lnTo>
                <a:lnTo>
                  <a:pt x="58" y="317"/>
                </a:lnTo>
                <a:lnTo>
                  <a:pt x="58" y="317"/>
                </a:lnTo>
                <a:lnTo>
                  <a:pt x="57" y="317"/>
                </a:lnTo>
                <a:lnTo>
                  <a:pt x="57" y="318"/>
                </a:lnTo>
                <a:lnTo>
                  <a:pt x="57" y="319"/>
                </a:lnTo>
                <a:lnTo>
                  <a:pt x="54" y="319"/>
                </a:lnTo>
                <a:lnTo>
                  <a:pt x="54" y="319"/>
                </a:lnTo>
                <a:lnTo>
                  <a:pt x="54" y="317"/>
                </a:lnTo>
                <a:lnTo>
                  <a:pt x="54" y="317"/>
                </a:lnTo>
                <a:lnTo>
                  <a:pt x="57" y="315"/>
                </a:lnTo>
                <a:lnTo>
                  <a:pt x="58" y="314"/>
                </a:lnTo>
                <a:lnTo>
                  <a:pt x="58" y="312"/>
                </a:lnTo>
                <a:lnTo>
                  <a:pt x="57" y="310"/>
                </a:lnTo>
                <a:lnTo>
                  <a:pt x="57" y="310"/>
                </a:lnTo>
                <a:lnTo>
                  <a:pt x="56" y="315"/>
                </a:lnTo>
                <a:lnTo>
                  <a:pt x="56" y="315"/>
                </a:lnTo>
                <a:lnTo>
                  <a:pt x="54" y="315"/>
                </a:lnTo>
                <a:lnTo>
                  <a:pt x="53" y="314"/>
                </a:lnTo>
                <a:lnTo>
                  <a:pt x="53" y="314"/>
                </a:lnTo>
                <a:lnTo>
                  <a:pt x="52" y="313"/>
                </a:lnTo>
                <a:lnTo>
                  <a:pt x="52" y="313"/>
                </a:lnTo>
                <a:lnTo>
                  <a:pt x="53" y="317"/>
                </a:lnTo>
                <a:lnTo>
                  <a:pt x="53" y="318"/>
                </a:lnTo>
                <a:lnTo>
                  <a:pt x="53" y="320"/>
                </a:lnTo>
                <a:lnTo>
                  <a:pt x="53" y="320"/>
                </a:lnTo>
                <a:close/>
                <a:moveTo>
                  <a:pt x="46" y="329"/>
                </a:moveTo>
                <a:lnTo>
                  <a:pt x="46" y="329"/>
                </a:lnTo>
                <a:lnTo>
                  <a:pt x="46" y="328"/>
                </a:lnTo>
                <a:lnTo>
                  <a:pt x="47" y="327"/>
                </a:lnTo>
                <a:lnTo>
                  <a:pt x="47" y="327"/>
                </a:lnTo>
                <a:lnTo>
                  <a:pt x="46" y="327"/>
                </a:lnTo>
                <a:lnTo>
                  <a:pt x="46" y="327"/>
                </a:lnTo>
                <a:lnTo>
                  <a:pt x="45" y="327"/>
                </a:lnTo>
                <a:lnTo>
                  <a:pt x="45" y="325"/>
                </a:lnTo>
                <a:lnTo>
                  <a:pt x="45" y="325"/>
                </a:lnTo>
                <a:lnTo>
                  <a:pt x="45" y="325"/>
                </a:lnTo>
                <a:lnTo>
                  <a:pt x="45" y="324"/>
                </a:lnTo>
                <a:lnTo>
                  <a:pt x="45" y="324"/>
                </a:lnTo>
                <a:lnTo>
                  <a:pt x="47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3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0"/>
                </a:lnTo>
                <a:lnTo>
                  <a:pt x="47" y="319"/>
                </a:lnTo>
                <a:lnTo>
                  <a:pt x="50" y="318"/>
                </a:lnTo>
                <a:lnTo>
                  <a:pt x="50" y="318"/>
                </a:lnTo>
                <a:lnTo>
                  <a:pt x="46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9"/>
                </a:lnTo>
                <a:lnTo>
                  <a:pt x="42" y="323"/>
                </a:lnTo>
                <a:lnTo>
                  <a:pt x="42" y="323"/>
                </a:lnTo>
                <a:lnTo>
                  <a:pt x="43" y="323"/>
                </a:lnTo>
                <a:lnTo>
                  <a:pt x="43" y="324"/>
                </a:lnTo>
                <a:lnTo>
                  <a:pt x="43" y="324"/>
                </a:lnTo>
                <a:lnTo>
                  <a:pt x="43" y="325"/>
                </a:lnTo>
                <a:lnTo>
                  <a:pt x="42" y="327"/>
                </a:lnTo>
                <a:lnTo>
                  <a:pt x="42" y="328"/>
                </a:lnTo>
                <a:lnTo>
                  <a:pt x="42" y="328"/>
                </a:lnTo>
                <a:lnTo>
                  <a:pt x="43" y="329"/>
                </a:lnTo>
                <a:lnTo>
                  <a:pt x="46" y="329"/>
                </a:lnTo>
                <a:lnTo>
                  <a:pt x="46" y="329"/>
                </a:lnTo>
                <a:close/>
                <a:moveTo>
                  <a:pt x="50" y="328"/>
                </a:moveTo>
                <a:lnTo>
                  <a:pt x="50" y="328"/>
                </a:lnTo>
                <a:lnTo>
                  <a:pt x="51" y="327"/>
                </a:lnTo>
                <a:lnTo>
                  <a:pt x="50" y="325"/>
                </a:lnTo>
                <a:lnTo>
                  <a:pt x="50" y="325"/>
                </a:lnTo>
                <a:lnTo>
                  <a:pt x="51" y="325"/>
                </a:lnTo>
                <a:lnTo>
                  <a:pt x="52" y="325"/>
                </a:lnTo>
                <a:lnTo>
                  <a:pt x="52" y="324"/>
                </a:lnTo>
                <a:lnTo>
                  <a:pt x="53" y="324"/>
                </a:lnTo>
                <a:lnTo>
                  <a:pt x="53" y="324"/>
                </a:lnTo>
                <a:lnTo>
                  <a:pt x="53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4"/>
                </a:lnTo>
                <a:lnTo>
                  <a:pt x="52" y="324"/>
                </a:lnTo>
                <a:lnTo>
                  <a:pt x="51" y="324"/>
                </a:lnTo>
                <a:lnTo>
                  <a:pt x="51" y="324"/>
                </a:lnTo>
                <a:lnTo>
                  <a:pt x="51" y="322"/>
                </a:lnTo>
                <a:lnTo>
                  <a:pt x="51" y="320"/>
                </a:lnTo>
                <a:lnTo>
                  <a:pt x="50" y="320"/>
                </a:lnTo>
                <a:lnTo>
                  <a:pt x="50" y="320"/>
                </a:lnTo>
                <a:lnTo>
                  <a:pt x="50" y="322"/>
                </a:lnTo>
                <a:lnTo>
                  <a:pt x="50" y="324"/>
                </a:lnTo>
                <a:lnTo>
                  <a:pt x="50" y="324"/>
                </a:lnTo>
                <a:lnTo>
                  <a:pt x="48" y="325"/>
                </a:lnTo>
                <a:lnTo>
                  <a:pt x="48" y="327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50" y="328"/>
                </a:lnTo>
                <a:lnTo>
                  <a:pt x="50" y="328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4" y="333"/>
                </a:lnTo>
                <a:lnTo>
                  <a:pt x="54" y="332"/>
                </a:lnTo>
                <a:lnTo>
                  <a:pt x="54" y="337"/>
                </a:lnTo>
                <a:lnTo>
                  <a:pt x="54" y="337"/>
                </a:lnTo>
                <a:lnTo>
                  <a:pt x="58" y="337"/>
                </a:lnTo>
                <a:lnTo>
                  <a:pt x="58" y="337"/>
                </a:lnTo>
                <a:lnTo>
                  <a:pt x="58" y="335"/>
                </a:lnTo>
                <a:lnTo>
                  <a:pt x="57" y="333"/>
                </a:lnTo>
                <a:lnTo>
                  <a:pt x="57" y="332"/>
                </a:lnTo>
                <a:lnTo>
                  <a:pt x="56" y="330"/>
                </a:lnTo>
                <a:lnTo>
                  <a:pt x="56" y="330"/>
                </a:lnTo>
                <a:lnTo>
                  <a:pt x="54" y="330"/>
                </a:lnTo>
                <a:lnTo>
                  <a:pt x="54" y="332"/>
                </a:lnTo>
                <a:lnTo>
                  <a:pt x="54" y="332"/>
                </a:lnTo>
                <a:lnTo>
                  <a:pt x="53" y="330"/>
                </a:lnTo>
                <a:lnTo>
                  <a:pt x="53" y="330"/>
                </a:lnTo>
                <a:lnTo>
                  <a:pt x="52" y="332"/>
                </a:lnTo>
                <a:lnTo>
                  <a:pt x="52" y="332"/>
                </a:lnTo>
                <a:lnTo>
                  <a:pt x="52" y="332"/>
                </a:lnTo>
                <a:lnTo>
                  <a:pt x="51" y="332"/>
                </a:lnTo>
                <a:lnTo>
                  <a:pt x="51" y="332"/>
                </a:lnTo>
                <a:lnTo>
                  <a:pt x="53" y="332"/>
                </a:lnTo>
                <a:lnTo>
                  <a:pt x="53" y="333"/>
                </a:lnTo>
                <a:lnTo>
                  <a:pt x="53" y="334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48" y="340"/>
                </a:moveTo>
                <a:lnTo>
                  <a:pt x="48" y="340"/>
                </a:lnTo>
                <a:lnTo>
                  <a:pt x="50" y="338"/>
                </a:lnTo>
                <a:lnTo>
                  <a:pt x="50" y="334"/>
                </a:lnTo>
                <a:lnTo>
                  <a:pt x="50" y="334"/>
                </a:lnTo>
                <a:lnTo>
                  <a:pt x="47" y="335"/>
                </a:lnTo>
                <a:lnTo>
                  <a:pt x="47" y="337"/>
                </a:lnTo>
                <a:lnTo>
                  <a:pt x="48" y="340"/>
                </a:lnTo>
                <a:lnTo>
                  <a:pt x="48" y="340"/>
                </a:lnTo>
                <a:close/>
                <a:moveTo>
                  <a:pt x="52" y="343"/>
                </a:moveTo>
                <a:lnTo>
                  <a:pt x="52" y="343"/>
                </a:lnTo>
                <a:lnTo>
                  <a:pt x="51" y="343"/>
                </a:lnTo>
                <a:lnTo>
                  <a:pt x="51" y="343"/>
                </a:lnTo>
                <a:lnTo>
                  <a:pt x="51" y="344"/>
                </a:lnTo>
                <a:lnTo>
                  <a:pt x="50" y="345"/>
                </a:lnTo>
                <a:lnTo>
                  <a:pt x="50" y="345"/>
                </a:lnTo>
                <a:lnTo>
                  <a:pt x="50" y="347"/>
                </a:lnTo>
                <a:lnTo>
                  <a:pt x="51" y="348"/>
                </a:lnTo>
                <a:lnTo>
                  <a:pt x="51" y="348"/>
                </a:lnTo>
                <a:lnTo>
                  <a:pt x="51" y="345"/>
                </a:lnTo>
                <a:lnTo>
                  <a:pt x="51" y="344"/>
                </a:lnTo>
                <a:lnTo>
                  <a:pt x="52" y="344"/>
                </a:lnTo>
                <a:lnTo>
                  <a:pt x="52" y="344"/>
                </a:lnTo>
                <a:lnTo>
                  <a:pt x="52" y="345"/>
                </a:lnTo>
                <a:lnTo>
                  <a:pt x="52" y="347"/>
                </a:lnTo>
                <a:lnTo>
                  <a:pt x="53" y="347"/>
                </a:lnTo>
                <a:lnTo>
                  <a:pt x="53" y="347"/>
                </a:lnTo>
                <a:lnTo>
                  <a:pt x="53" y="348"/>
                </a:lnTo>
                <a:lnTo>
                  <a:pt x="53" y="350"/>
                </a:lnTo>
                <a:lnTo>
                  <a:pt x="53" y="350"/>
                </a:lnTo>
                <a:lnTo>
                  <a:pt x="54" y="349"/>
                </a:lnTo>
                <a:lnTo>
                  <a:pt x="54" y="348"/>
                </a:lnTo>
                <a:lnTo>
                  <a:pt x="56" y="344"/>
                </a:lnTo>
                <a:lnTo>
                  <a:pt x="56" y="344"/>
                </a:lnTo>
                <a:lnTo>
                  <a:pt x="57" y="344"/>
                </a:lnTo>
                <a:lnTo>
                  <a:pt x="57" y="344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lnTo>
                  <a:pt x="54" y="343"/>
                </a:lnTo>
                <a:lnTo>
                  <a:pt x="54" y="343"/>
                </a:lnTo>
                <a:lnTo>
                  <a:pt x="54" y="340"/>
                </a:lnTo>
                <a:lnTo>
                  <a:pt x="54" y="340"/>
                </a:lnTo>
                <a:lnTo>
                  <a:pt x="53" y="340"/>
                </a:lnTo>
                <a:lnTo>
                  <a:pt x="53" y="342"/>
                </a:lnTo>
                <a:lnTo>
                  <a:pt x="53" y="342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2"/>
                </a:lnTo>
                <a:lnTo>
                  <a:pt x="52" y="343"/>
                </a:lnTo>
                <a:lnTo>
                  <a:pt x="52" y="343"/>
                </a:lnTo>
                <a:close/>
                <a:moveTo>
                  <a:pt x="50" y="352"/>
                </a:moveTo>
                <a:lnTo>
                  <a:pt x="50" y="352"/>
                </a:lnTo>
                <a:lnTo>
                  <a:pt x="50" y="350"/>
                </a:lnTo>
                <a:lnTo>
                  <a:pt x="48" y="350"/>
                </a:lnTo>
                <a:lnTo>
                  <a:pt x="48" y="349"/>
                </a:lnTo>
                <a:lnTo>
                  <a:pt x="48" y="349"/>
                </a:lnTo>
                <a:lnTo>
                  <a:pt x="48" y="345"/>
                </a:lnTo>
                <a:lnTo>
                  <a:pt x="48" y="342"/>
                </a:lnTo>
                <a:lnTo>
                  <a:pt x="48" y="342"/>
                </a:lnTo>
                <a:lnTo>
                  <a:pt x="48" y="343"/>
                </a:lnTo>
                <a:lnTo>
                  <a:pt x="46" y="343"/>
                </a:lnTo>
                <a:lnTo>
                  <a:pt x="46" y="343"/>
                </a:lnTo>
                <a:lnTo>
                  <a:pt x="47" y="345"/>
                </a:lnTo>
                <a:lnTo>
                  <a:pt x="47" y="347"/>
                </a:lnTo>
                <a:lnTo>
                  <a:pt x="47" y="352"/>
                </a:lnTo>
                <a:lnTo>
                  <a:pt x="50" y="352"/>
                </a:lnTo>
                <a:close/>
                <a:moveTo>
                  <a:pt x="47" y="368"/>
                </a:moveTo>
                <a:lnTo>
                  <a:pt x="47" y="368"/>
                </a:lnTo>
                <a:lnTo>
                  <a:pt x="50" y="368"/>
                </a:lnTo>
                <a:lnTo>
                  <a:pt x="50" y="368"/>
                </a:lnTo>
                <a:lnTo>
                  <a:pt x="50" y="365"/>
                </a:lnTo>
                <a:lnTo>
                  <a:pt x="48" y="365"/>
                </a:lnTo>
                <a:lnTo>
                  <a:pt x="48" y="365"/>
                </a:lnTo>
                <a:lnTo>
                  <a:pt x="47" y="367"/>
                </a:lnTo>
                <a:lnTo>
                  <a:pt x="47" y="368"/>
                </a:lnTo>
                <a:lnTo>
                  <a:pt x="47" y="368"/>
                </a:lnTo>
                <a:close/>
                <a:moveTo>
                  <a:pt x="53" y="374"/>
                </a:moveTo>
                <a:lnTo>
                  <a:pt x="53" y="374"/>
                </a:lnTo>
                <a:lnTo>
                  <a:pt x="53" y="373"/>
                </a:lnTo>
                <a:lnTo>
                  <a:pt x="53" y="372"/>
                </a:lnTo>
                <a:lnTo>
                  <a:pt x="52" y="372"/>
                </a:lnTo>
                <a:lnTo>
                  <a:pt x="52" y="372"/>
                </a:lnTo>
                <a:lnTo>
                  <a:pt x="52" y="373"/>
                </a:lnTo>
                <a:lnTo>
                  <a:pt x="52" y="374"/>
                </a:lnTo>
                <a:lnTo>
                  <a:pt x="53" y="374"/>
                </a:lnTo>
                <a:lnTo>
                  <a:pt x="53" y="374"/>
                </a:lnTo>
                <a:close/>
                <a:moveTo>
                  <a:pt x="57" y="388"/>
                </a:moveTo>
                <a:lnTo>
                  <a:pt x="57" y="388"/>
                </a:lnTo>
                <a:lnTo>
                  <a:pt x="57" y="387"/>
                </a:lnTo>
                <a:lnTo>
                  <a:pt x="57" y="385"/>
                </a:lnTo>
                <a:lnTo>
                  <a:pt x="57" y="385"/>
                </a:lnTo>
                <a:lnTo>
                  <a:pt x="56" y="385"/>
                </a:lnTo>
                <a:lnTo>
                  <a:pt x="56" y="387"/>
                </a:lnTo>
                <a:lnTo>
                  <a:pt x="56" y="388"/>
                </a:lnTo>
                <a:lnTo>
                  <a:pt x="57" y="388"/>
                </a:lnTo>
                <a:lnTo>
                  <a:pt x="57" y="388"/>
                </a:lnTo>
                <a:close/>
                <a:moveTo>
                  <a:pt x="51" y="389"/>
                </a:moveTo>
                <a:lnTo>
                  <a:pt x="51" y="389"/>
                </a:lnTo>
                <a:lnTo>
                  <a:pt x="52" y="385"/>
                </a:lnTo>
                <a:lnTo>
                  <a:pt x="52" y="384"/>
                </a:lnTo>
                <a:lnTo>
                  <a:pt x="52" y="383"/>
                </a:lnTo>
                <a:lnTo>
                  <a:pt x="52" y="383"/>
                </a:lnTo>
                <a:lnTo>
                  <a:pt x="51" y="385"/>
                </a:lnTo>
                <a:lnTo>
                  <a:pt x="51" y="388"/>
                </a:lnTo>
                <a:lnTo>
                  <a:pt x="51" y="389"/>
                </a:lnTo>
                <a:lnTo>
                  <a:pt x="51" y="389"/>
                </a:lnTo>
                <a:close/>
                <a:moveTo>
                  <a:pt x="43" y="400"/>
                </a:moveTo>
                <a:lnTo>
                  <a:pt x="43" y="400"/>
                </a:lnTo>
                <a:lnTo>
                  <a:pt x="43" y="399"/>
                </a:lnTo>
                <a:lnTo>
                  <a:pt x="45" y="398"/>
                </a:lnTo>
                <a:lnTo>
                  <a:pt x="42" y="398"/>
                </a:lnTo>
                <a:lnTo>
                  <a:pt x="42" y="398"/>
                </a:lnTo>
                <a:lnTo>
                  <a:pt x="42" y="399"/>
                </a:lnTo>
                <a:lnTo>
                  <a:pt x="43" y="400"/>
                </a:lnTo>
                <a:lnTo>
                  <a:pt x="43" y="400"/>
                </a:lnTo>
                <a:close/>
                <a:moveTo>
                  <a:pt x="46" y="404"/>
                </a:moveTo>
                <a:lnTo>
                  <a:pt x="46" y="404"/>
                </a:lnTo>
                <a:lnTo>
                  <a:pt x="46" y="402"/>
                </a:lnTo>
                <a:lnTo>
                  <a:pt x="45" y="400"/>
                </a:lnTo>
                <a:lnTo>
                  <a:pt x="43" y="400"/>
                </a:lnTo>
                <a:lnTo>
                  <a:pt x="43" y="400"/>
                </a:lnTo>
                <a:lnTo>
                  <a:pt x="42" y="402"/>
                </a:lnTo>
                <a:lnTo>
                  <a:pt x="42" y="403"/>
                </a:lnTo>
                <a:lnTo>
                  <a:pt x="43" y="403"/>
                </a:lnTo>
                <a:lnTo>
                  <a:pt x="43" y="403"/>
                </a:lnTo>
                <a:lnTo>
                  <a:pt x="43" y="402"/>
                </a:lnTo>
                <a:lnTo>
                  <a:pt x="43" y="402"/>
                </a:lnTo>
                <a:lnTo>
                  <a:pt x="43" y="404"/>
                </a:lnTo>
                <a:lnTo>
                  <a:pt x="46" y="404"/>
                </a:lnTo>
                <a:lnTo>
                  <a:pt x="46" y="404"/>
                </a:lnTo>
                <a:close/>
                <a:moveTo>
                  <a:pt x="42" y="413"/>
                </a:moveTo>
                <a:lnTo>
                  <a:pt x="42" y="413"/>
                </a:lnTo>
                <a:lnTo>
                  <a:pt x="43" y="413"/>
                </a:lnTo>
                <a:lnTo>
                  <a:pt x="43" y="412"/>
                </a:lnTo>
                <a:lnTo>
                  <a:pt x="43" y="409"/>
                </a:lnTo>
                <a:lnTo>
                  <a:pt x="43" y="409"/>
                </a:lnTo>
                <a:lnTo>
                  <a:pt x="43" y="407"/>
                </a:lnTo>
                <a:lnTo>
                  <a:pt x="43" y="405"/>
                </a:lnTo>
                <a:lnTo>
                  <a:pt x="42" y="404"/>
                </a:lnTo>
                <a:lnTo>
                  <a:pt x="42" y="404"/>
                </a:lnTo>
                <a:lnTo>
                  <a:pt x="42" y="409"/>
                </a:lnTo>
                <a:lnTo>
                  <a:pt x="42" y="413"/>
                </a:lnTo>
                <a:lnTo>
                  <a:pt x="42" y="413"/>
                </a:lnTo>
                <a:close/>
                <a:moveTo>
                  <a:pt x="50" y="418"/>
                </a:moveTo>
                <a:lnTo>
                  <a:pt x="50" y="418"/>
                </a:lnTo>
                <a:lnTo>
                  <a:pt x="50" y="415"/>
                </a:lnTo>
                <a:lnTo>
                  <a:pt x="50" y="415"/>
                </a:lnTo>
                <a:lnTo>
                  <a:pt x="48" y="414"/>
                </a:lnTo>
                <a:lnTo>
                  <a:pt x="48" y="414"/>
                </a:lnTo>
                <a:lnTo>
                  <a:pt x="48" y="417"/>
                </a:lnTo>
                <a:lnTo>
                  <a:pt x="48" y="418"/>
                </a:lnTo>
                <a:lnTo>
                  <a:pt x="50" y="418"/>
                </a:lnTo>
                <a:lnTo>
                  <a:pt x="50" y="418"/>
                </a:lnTo>
                <a:close/>
                <a:moveTo>
                  <a:pt x="36" y="384"/>
                </a:moveTo>
                <a:lnTo>
                  <a:pt x="36" y="384"/>
                </a:lnTo>
                <a:lnTo>
                  <a:pt x="37" y="383"/>
                </a:lnTo>
                <a:lnTo>
                  <a:pt x="37" y="380"/>
                </a:lnTo>
                <a:lnTo>
                  <a:pt x="37" y="380"/>
                </a:lnTo>
                <a:lnTo>
                  <a:pt x="36" y="380"/>
                </a:lnTo>
                <a:lnTo>
                  <a:pt x="35" y="382"/>
                </a:lnTo>
                <a:lnTo>
                  <a:pt x="36" y="384"/>
                </a:lnTo>
                <a:lnTo>
                  <a:pt x="36" y="384"/>
                </a:lnTo>
                <a:close/>
                <a:moveTo>
                  <a:pt x="36" y="392"/>
                </a:moveTo>
                <a:lnTo>
                  <a:pt x="36" y="392"/>
                </a:lnTo>
                <a:lnTo>
                  <a:pt x="36" y="390"/>
                </a:lnTo>
                <a:lnTo>
                  <a:pt x="36" y="389"/>
                </a:lnTo>
                <a:lnTo>
                  <a:pt x="37" y="388"/>
                </a:lnTo>
                <a:lnTo>
                  <a:pt x="36" y="387"/>
                </a:lnTo>
                <a:lnTo>
                  <a:pt x="36" y="387"/>
                </a:lnTo>
                <a:lnTo>
                  <a:pt x="35" y="388"/>
                </a:lnTo>
                <a:lnTo>
                  <a:pt x="34" y="387"/>
                </a:lnTo>
                <a:lnTo>
                  <a:pt x="34" y="387"/>
                </a:lnTo>
                <a:lnTo>
                  <a:pt x="34" y="389"/>
                </a:lnTo>
                <a:lnTo>
                  <a:pt x="36" y="392"/>
                </a:lnTo>
                <a:lnTo>
                  <a:pt x="36" y="392"/>
                </a:lnTo>
                <a:close/>
                <a:moveTo>
                  <a:pt x="30" y="398"/>
                </a:moveTo>
                <a:lnTo>
                  <a:pt x="30" y="398"/>
                </a:lnTo>
                <a:lnTo>
                  <a:pt x="33" y="398"/>
                </a:lnTo>
                <a:lnTo>
                  <a:pt x="34" y="397"/>
                </a:lnTo>
                <a:lnTo>
                  <a:pt x="34" y="395"/>
                </a:lnTo>
                <a:lnTo>
                  <a:pt x="34" y="395"/>
                </a:lnTo>
                <a:lnTo>
                  <a:pt x="31" y="397"/>
                </a:lnTo>
                <a:lnTo>
                  <a:pt x="30" y="398"/>
                </a:lnTo>
                <a:lnTo>
                  <a:pt x="30" y="398"/>
                </a:lnTo>
                <a:close/>
                <a:moveTo>
                  <a:pt x="34" y="400"/>
                </a:moveTo>
                <a:lnTo>
                  <a:pt x="34" y="400"/>
                </a:lnTo>
                <a:lnTo>
                  <a:pt x="34" y="399"/>
                </a:lnTo>
                <a:lnTo>
                  <a:pt x="35" y="399"/>
                </a:lnTo>
                <a:lnTo>
                  <a:pt x="36" y="400"/>
                </a:lnTo>
                <a:lnTo>
                  <a:pt x="36" y="398"/>
                </a:lnTo>
                <a:lnTo>
                  <a:pt x="36" y="398"/>
                </a:lnTo>
                <a:lnTo>
                  <a:pt x="34" y="398"/>
                </a:lnTo>
                <a:lnTo>
                  <a:pt x="33" y="399"/>
                </a:lnTo>
                <a:lnTo>
                  <a:pt x="34" y="400"/>
                </a:lnTo>
                <a:lnTo>
                  <a:pt x="34" y="400"/>
                </a:lnTo>
                <a:close/>
                <a:moveTo>
                  <a:pt x="35" y="417"/>
                </a:moveTo>
                <a:lnTo>
                  <a:pt x="35" y="417"/>
                </a:lnTo>
                <a:lnTo>
                  <a:pt x="35" y="417"/>
                </a:lnTo>
                <a:lnTo>
                  <a:pt x="34" y="417"/>
                </a:lnTo>
                <a:lnTo>
                  <a:pt x="34" y="417"/>
                </a:lnTo>
                <a:lnTo>
                  <a:pt x="34" y="419"/>
                </a:lnTo>
                <a:lnTo>
                  <a:pt x="34" y="419"/>
                </a:lnTo>
                <a:lnTo>
                  <a:pt x="35" y="419"/>
                </a:lnTo>
                <a:lnTo>
                  <a:pt x="36" y="418"/>
                </a:lnTo>
                <a:lnTo>
                  <a:pt x="36" y="417"/>
                </a:lnTo>
                <a:lnTo>
                  <a:pt x="35" y="417"/>
                </a:lnTo>
                <a:lnTo>
                  <a:pt x="35" y="417"/>
                </a:lnTo>
                <a:close/>
                <a:moveTo>
                  <a:pt x="28" y="422"/>
                </a:moveTo>
                <a:lnTo>
                  <a:pt x="28" y="422"/>
                </a:lnTo>
                <a:lnTo>
                  <a:pt x="29" y="422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30" y="419"/>
                </a:lnTo>
                <a:lnTo>
                  <a:pt x="30" y="419"/>
                </a:lnTo>
                <a:lnTo>
                  <a:pt x="30" y="419"/>
                </a:lnTo>
                <a:lnTo>
                  <a:pt x="31" y="419"/>
                </a:lnTo>
                <a:lnTo>
                  <a:pt x="33" y="420"/>
                </a:lnTo>
                <a:lnTo>
                  <a:pt x="33" y="420"/>
                </a:lnTo>
                <a:lnTo>
                  <a:pt x="31" y="415"/>
                </a:lnTo>
                <a:lnTo>
                  <a:pt x="31" y="410"/>
                </a:lnTo>
                <a:lnTo>
                  <a:pt x="31" y="410"/>
                </a:lnTo>
                <a:lnTo>
                  <a:pt x="33" y="409"/>
                </a:lnTo>
                <a:lnTo>
                  <a:pt x="34" y="408"/>
                </a:lnTo>
                <a:lnTo>
                  <a:pt x="34" y="408"/>
                </a:lnTo>
                <a:lnTo>
                  <a:pt x="35" y="410"/>
                </a:lnTo>
                <a:lnTo>
                  <a:pt x="36" y="412"/>
                </a:lnTo>
                <a:lnTo>
                  <a:pt x="37" y="412"/>
                </a:lnTo>
                <a:lnTo>
                  <a:pt x="37" y="412"/>
                </a:lnTo>
                <a:lnTo>
                  <a:pt x="36" y="410"/>
                </a:lnTo>
                <a:lnTo>
                  <a:pt x="35" y="408"/>
                </a:lnTo>
                <a:lnTo>
                  <a:pt x="35" y="407"/>
                </a:lnTo>
                <a:lnTo>
                  <a:pt x="34" y="405"/>
                </a:lnTo>
                <a:lnTo>
                  <a:pt x="34" y="405"/>
                </a:lnTo>
                <a:lnTo>
                  <a:pt x="34" y="407"/>
                </a:lnTo>
                <a:lnTo>
                  <a:pt x="33" y="407"/>
                </a:lnTo>
                <a:lnTo>
                  <a:pt x="33" y="407"/>
                </a:lnTo>
                <a:lnTo>
                  <a:pt x="33" y="405"/>
                </a:lnTo>
                <a:lnTo>
                  <a:pt x="31" y="404"/>
                </a:lnTo>
                <a:lnTo>
                  <a:pt x="33" y="404"/>
                </a:lnTo>
                <a:lnTo>
                  <a:pt x="33" y="404"/>
                </a:lnTo>
                <a:lnTo>
                  <a:pt x="33" y="405"/>
                </a:lnTo>
                <a:lnTo>
                  <a:pt x="33" y="405"/>
                </a:lnTo>
                <a:lnTo>
                  <a:pt x="33" y="405"/>
                </a:lnTo>
                <a:lnTo>
                  <a:pt x="34" y="404"/>
                </a:lnTo>
                <a:lnTo>
                  <a:pt x="35" y="403"/>
                </a:lnTo>
                <a:lnTo>
                  <a:pt x="35" y="403"/>
                </a:lnTo>
                <a:lnTo>
                  <a:pt x="36" y="403"/>
                </a:lnTo>
                <a:lnTo>
                  <a:pt x="36" y="402"/>
                </a:lnTo>
                <a:lnTo>
                  <a:pt x="36" y="402"/>
                </a:lnTo>
                <a:lnTo>
                  <a:pt x="36" y="402"/>
                </a:lnTo>
                <a:lnTo>
                  <a:pt x="35" y="402"/>
                </a:lnTo>
                <a:lnTo>
                  <a:pt x="35" y="400"/>
                </a:lnTo>
                <a:lnTo>
                  <a:pt x="34" y="400"/>
                </a:lnTo>
                <a:lnTo>
                  <a:pt x="34" y="400"/>
                </a:lnTo>
                <a:lnTo>
                  <a:pt x="34" y="403"/>
                </a:lnTo>
                <a:lnTo>
                  <a:pt x="33" y="403"/>
                </a:lnTo>
                <a:lnTo>
                  <a:pt x="33" y="403"/>
                </a:lnTo>
                <a:lnTo>
                  <a:pt x="28" y="402"/>
                </a:lnTo>
                <a:lnTo>
                  <a:pt x="28" y="404"/>
                </a:lnTo>
                <a:lnTo>
                  <a:pt x="28" y="404"/>
                </a:lnTo>
                <a:lnTo>
                  <a:pt x="29" y="404"/>
                </a:lnTo>
                <a:lnTo>
                  <a:pt x="29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4"/>
                </a:lnTo>
                <a:lnTo>
                  <a:pt x="30" y="405"/>
                </a:lnTo>
                <a:lnTo>
                  <a:pt x="30" y="405"/>
                </a:lnTo>
                <a:lnTo>
                  <a:pt x="29" y="404"/>
                </a:lnTo>
                <a:lnTo>
                  <a:pt x="29" y="404"/>
                </a:lnTo>
                <a:lnTo>
                  <a:pt x="29" y="407"/>
                </a:lnTo>
                <a:lnTo>
                  <a:pt x="29" y="409"/>
                </a:lnTo>
                <a:lnTo>
                  <a:pt x="29" y="409"/>
                </a:lnTo>
                <a:lnTo>
                  <a:pt x="29" y="412"/>
                </a:lnTo>
                <a:lnTo>
                  <a:pt x="29" y="413"/>
                </a:lnTo>
                <a:lnTo>
                  <a:pt x="29" y="413"/>
                </a:lnTo>
                <a:lnTo>
                  <a:pt x="29" y="413"/>
                </a:lnTo>
                <a:lnTo>
                  <a:pt x="30" y="410"/>
                </a:lnTo>
                <a:lnTo>
                  <a:pt x="31" y="408"/>
                </a:lnTo>
                <a:lnTo>
                  <a:pt x="31" y="408"/>
                </a:lnTo>
                <a:lnTo>
                  <a:pt x="33" y="409"/>
                </a:lnTo>
                <a:lnTo>
                  <a:pt x="31" y="410"/>
                </a:lnTo>
                <a:lnTo>
                  <a:pt x="30" y="412"/>
                </a:lnTo>
                <a:lnTo>
                  <a:pt x="30" y="412"/>
                </a:lnTo>
                <a:lnTo>
                  <a:pt x="30" y="415"/>
                </a:lnTo>
                <a:lnTo>
                  <a:pt x="30" y="417"/>
                </a:lnTo>
                <a:lnTo>
                  <a:pt x="30" y="418"/>
                </a:lnTo>
                <a:lnTo>
                  <a:pt x="30" y="418"/>
                </a:lnTo>
                <a:lnTo>
                  <a:pt x="29" y="417"/>
                </a:lnTo>
                <a:lnTo>
                  <a:pt x="29" y="415"/>
                </a:lnTo>
                <a:lnTo>
                  <a:pt x="29" y="414"/>
                </a:lnTo>
                <a:lnTo>
                  <a:pt x="28" y="414"/>
                </a:lnTo>
                <a:lnTo>
                  <a:pt x="28" y="414"/>
                </a:lnTo>
                <a:lnTo>
                  <a:pt x="29" y="418"/>
                </a:lnTo>
                <a:lnTo>
                  <a:pt x="28" y="422"/>
                </a:lnTo>
                <a:lnTo>
                  <a:pt x="28" y="422"/>
                </a:lnTo>
                <a:close/>
                <a:moveTo>
                  <a:pt x="41" y="433"/>
                </a:moveTo>
                <a:lnTo>
                  <a:pt x="41" y="433"/>
                </a:lnTo>
                <a:lnTo>
                  <a:pt x="43" y="432"/>
                </a:lnTo>
                <a:lnTo>
                  <a:pt x="45" y="430"/>
                </a:lnTo>
                <a:lnTo>
                  <a:pt x="43" y="429"/>
                </a:lnTo>
                <a:lnTo>
                  <a:pt x="43" y="429"/>
                </a:lnTo>
                <a:lnTo>
                  <a:pt x="42" y="430"/>
                </a:lnTo>
                <a:lnTo>
                  <a:pt x="42" y="430"/>
                </a:lnTo>
                <a:lnTo>
                  <a:pt x="42" y="428"/>
                </a:lnTo>
                <a:lnTo>
                  <a:pt x="42" y="425"/>
                </a:lnTo>
                <a:lnTo>
                  <a:pt x="42" y="425"/>
                </a:lnTo>
                <a:lnTo>
                  <a:pt x="43" y="425"/>
                </a:lnTo>
                <a:lnTo>
                  <a:pt x="45" y="424"/>
                </a:lnTo>
                <a:lnTo>
                  <a:pt x="45" y="424"/>
                </a:lnTo>
                <a:lnTo>
                  <a:pt x="45" y="422"/>
                </a:lnTo>
                <a:lnTo>
                  <a:pt x="43" y="420"/>
                </a:lnTo>
                <a:lnTo>
                  <a:pt x="43" y="420"/>
                </a:lnTo>
                <a:lnTo>
                  <a:pt x="41" y="420"/>
                </a:lnTo>
                <a:lnTo>
                  <a:pt x="41" y="433"/>
                </a:lnTo>
                <a:close/>
                <a:moveTo>
                  <a:pt x="42" y="449"/>
                </a:moveTo>
                <a:lnTo>
                  <a:pt x="42" y="449"/>
                </a:lnTo>
                <a:lnTo>
                  <a:pt x="42" y="444"/>
                </a:lnTo>
                <a:lnTo>
                  <a:pt x="42" y="444"/>
                </a:lnTo>
                <a:lnTo>
                  <a:pt x="43" y="444"/>
                </a:lnTo>
                <a:lnTo>
                  <a:pt x="43" y="445"/>
                </a:lnTo>
                <a:lnTo>
                  <a:pt x="43" y="447"/>
                </a:lnTo>
                <a:lnTo>
                  <a:pt x="43" y="447"/>
                </a:lnTo>
                <a:lnTo>
                  <a:pt x="45" y="445"/>
                </a:lnTo>
                <a:lnTo>
                  <a:pt x="45" y="445"/>
                </a:lnTo>
                <a:lnTo>
                  <a:pt x="45" y="444"/>
                </a:lnTo>
                <a:lnTo>
                  <a:pt x="45" y="444"/>
                </a:lnTo>
                <a:lnTo>
                  <a:pt x="43" y="444"/>
                </a:lnTo>
                <a:lnTo>
                  <a:pt x="42" y="443"/>
                </a:lnTo>
                <a:lnTo>
                  <a:pt x="42" y="443"/>
                </a:lnTo>
                <a:lnTo>
                  <a:pt x="43" y="442"/>
                </a:lnTo>
                <a:lnTo>
                  <a:pt x="43" y="440"/>
                </a:lnTo>
                <a:lnTo>
                  <a:pt x="42" y="438"/>
                </a:lnTo>
                <a:lnTo>
                  <a:pt x="45" y="438"/>
                </a:lnTo>
                <a:lnTo>
                  <a:pt x="45" y="438"/>
                </a:lnTo>
                <a:lnTo>
                  <a:pt x="43" y="437"/>
                </a:lnTo>
                <a:lnTo>
                  <a:pt x="45" y="434"/>
                </a:lnTo>
                <a:lnTo>
                  <a:pt x="45" y="433"/>
                </a:lnTo>
                <a:lnTo>
                  <a:pt x="43" y="432"/>
                </a:lnTo>
                <a:lnTo>
                  <a:pt x="43" y="432"/>
                </a:lnTo>
                <a:lnTo>
                  <a:pt x="43" y="433"/>
                </a:lnTo>
                <a:lnTo>
                  <a:pt x="43" y="434"/>
                </a:lnTo>
                <a:lnTo>
                  <a:pt x="42" y="435"/>
                </a:lnTo>
                <a:lnTo>
                  <a:pt x="41" y="434"/>
                </a:lnTo>
                <a:lnTo>
                  <a:pt x="41" y="434"/>
                </a:lnTo>
                <a:lnTo>
                  <a:pt x="41" y="438"/>
                </a:lnTo>
                <a:lnTo>
                  <a:pt x="42" y="440"/>
                </a:lnTo>
                <a:lnTo>
                  <a:pt x="42" y="440"/>
                </a:lnTo>
                <a:lnTo>
                  <a:pt x="42" y="443"/>
                </a:lnTo>
                <a:lnTo>
                  <a:pt x="41" y="445"/>
                </a:lnTo>
                <a:lnTo>
                  <a:pt x="41" y="448"/>
                </a:lnTo>
                <a:lnTo>
                  <a:pt x="42" y="449"/>
                </a:lnTo>
                <a:lnTo>
                  <a:pt x="42" y="449"/>
                </a:lnTo>
                <a:close/>
                <a:moveTo>
                  <a:pt x="25" y="462"/>
                </a:moveTo>
                <a:lnTo>
                  <a:pt x="25" y="462"/>
                </a:lnTo>
                <a:lnTo>
                  <a:pt x="25" y="460"/>
                </a:lnTo>
                <a:lnTo>
                  <a:pt x="24" y="459"/>
                </a:lnTo>
                <a:lnTo>
                  <a:pt x="24" y="459"/>
                </a:lnTo>
                <a:lnTo>
                  <a:pt x="24" y="462"/>
                </a:lnTo>
                <a:lnTo>
                  <a:pt x="25" y="462"/>
                </a:lnTo>
                <a:close/>
                <a:moveTo>
                  <a:pt x="36" y="465"/>
                </a:moveTo>
                <a:lnTo>
                  <a:pt x="36" y="465"/>
                </a:lnTo>
                <a:lnTo>
                  <a:pt x="37" y="464"/>
                </a:lnTo>
                <a:lnTo>
                  <a:pt x="37" y="462"/>
                </a:lnTo>
                <a:lnTo>
                  <a:pt x="37" y="462"/>
                </a:lnTo>
                <a:lnTo>
                  <a:pt x="36" y="463"/>
                </a:lnTo>
                <a:lnTo>
                  <a:pt x="36" y="464"/>
                </a:lnTo>
                <a:lnTo>
                  <a:pt x="36" y="465"/>
                </a:lnTo>
                <a:lnTo>
                  <a:pt x="36" y="465"/>
                </a:lnTo>
                <a:close/>
                <a:moveTo>
                  <a:pt x="42" y="467"/>
                </a:moveTo>
                <a:lnTo>
                  <a:pt x="42" y="467"/>
                </a:lnTo>
                <a:lnTo>
                  <a:pt x="42" y="465"/>
                </a:lnTo>
                <a:lnTo>
                  <a:pt x="43" y="465"/>
                </a:lnTo>
                <a:lnTo>
                  <a:pt x="43" y="465"/>
                </a:lnTo>
                <a:lnTo>
                  <a:pt x="45" y="465"/>
                </a:lnTo>
                <a:lnTo>
                  <a:pt x="45" y="465"/>
                </a:lnTo>
                <a:lnTo>
                  <a:pt x="45" y="462"/>
                </a:lnTo>
                <a:lnTo>
                  <a:pt x="45" y="459"/>
                </a:lnTo>
                <a:lnTo>
                  <a:pt x="45" y="459"/>
                </a:lnTo>
                <a:lnTo>
                  <a:pt x="43" y="458"/>
                </a:lnTo>
                <a:lnTo>
                  <a:pt x="43" y="458"/>
                </a:lnTo>
                <a:lnTo>
                  <a:pt x="42" y="459"/>
                </a:lnTo>
                <a:lnTo>
                  <a:pt x="42" y="458"/>
                </a:lnTo>
                <a:lnTo>
                  <a:pt x="42" y="458"/>
                </a:lnTo>
                <a:lnTo>
                  <a:pt x="43" y="455"/>
                </a:lnTo>
                <a:lnTo>
                  <a:pt x="45" y="453"/>
                </a:lnTo>
                <a:lnTo>
                  <a:pt x="45" y="453"/>
                </a:lnTo>
                <a:lnTo>
                  <a:pt x="43" y="452"/>
                </a:lnTo>
                <a:lnTo>
                  <a:pt x="41" y="452"/>
                </a:lnTo>
                <a:lnTo>
                  <a:pt x="41" y="452"/>
                </a:lnTo>
                <a:lnTo>
                  <a:pt x="41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7"/>
                </a:lnTo>
                <a:lnTo>
                  <a:pt x="41" y="459"/>
                </a:lnTo>
                <a:lnTo>
                  <a:pt x="41" y="459"/>
                </a:lnTo>
                <a:lnTo>
                  <a:pt x="42" y="460"/>
                </a:lnTo>
                <a:lnTo>
                  <a:pt x="42" y="463"/>
                </a:lnTo>
                <a:lnTo>
                  <a:pt x="41" y="464"/>
                </a:lnTo>
                <a:lnTo>
                  <a:pt x="42" y="467"/>
                </a:lnTo>
                <a:lnTo>
                  <a:pt x="42" y="467"/>
                </a:lnTo>
                <a:close/>
                <a:moveTo>
                  <a:pt x="45" y="467"/>
                </a:moveTo>
                <a:lnTo>
                  <a:pt x="45" y="467"/>
                </a:lnTo>
                <a:lnTo>
                  <a:pt x="45" y="468"/>
                </a:lnTo>
                <a:lnTo>
                  <a:pt x="43" y="467"/>
                </a:lnTo>
                <a:lnTo>
                  <a:pt x="43" y="467"/>
                </a:lnTo>
                <a:lnTo>
                  <a:pt x="42" y="468"/>
                </a:lnTo>
                <a:lnTo>
                  <a:pt x="42" y="471"/>
                </a:lnTo>
                <a:lnTo>
                  <a:pt x="42" y="471"/>
                </a:lnTo>
                <a:lnTo>
                  <a:pt x="43" y="471"/>
                </a:lnTo>
                <a:lnTo>
                  <a:pt x="45" y="469"/>
                </a:lnTo>
                <a:lnTo>
                  <a:pt x="45" y="468"/>
                </a:lnTo>
                <a:lnTo>
                  <a:pt x="45" y="467"/>
                </a:lnTo>
                <a:lnTo>
                  <a:pt x="45" y="467"/>
                </a:lnTo>
                <a:close/>
                <a:moveTo>
                  <a:pt x="135" y="698"/>
                </a:moveTo>
                <a:lnTo>
                  <a:pt x="135" y="698"/>
                </a:lnTo>
                <a:lnTo>
                  <a:pt x="137" y="698"/>
                </a:lnTo>
                <a:lnTo>
                  <a:pt x="137" y="697"/>
                </a:lnTo>
                <a:lnTo>
                  <a:pt x="137" y="697"/>
                </a:lnTo>
                <a:lnTo>
                  <a:pt x="137" y="697"/>
                </a:lnTo>
                <a:lnTo>
                  <a:pt x="137" y="696"/>
                </a:lnTo>
                <a:lnTo>
                  <a:pt x="137" y="694"/>
                </a:lnTo>
                <a:lnTo>
                  <a:pt x="135" y="696"/>
                </a:lnTo>
                <a:lnTo>
                  <a:pt x="135" y="696"/>
                </a:lnTo>
                <a:lnTo>
                  <a:pt x="135" y="696"/>
                </a:lnTo>
                <a:lnTo>
                  <a:pt x="135" y="698"/>
                </a:lnTo>
                <a:lnTo>
                  <a:pt x="135" y="698"/>
                </a:lnTo>
                <a:close/>
                <a:moveTo>
                  <a:pt x="103" y="686"/>
                </a:moveTo>
                <a:lnTo>
                  <a:pt x="103" y="686"/>
                </a:lnTo>
                <a:lnTo>
                  <a:pt x="105" y="686"/>
                </a:lnTo>
                <a:lnTo>
                  <a:pt x="109" y="686"/>
                </a:lnTo>
                <a:lnTo>
                  <a:pt x="109" y="686"/>
                </a:lnTo>
                <a:lnTo>
                  <a:pt x="105" y="686"/>
                </a:lnTo>
                <a:lnTo>
                  <a:pt x="103" y="686"/>
                </a:lnTo>
                <a:lnTo>
                  <a:pt x="103" y="686"/>
                </a:lnTo>
                <a:close/>
                <a:moveTo>
                  <a:pt x="62" y="693"/>
                </a:moveTo>
                <a:lnTo>
                  <a:pt x="62" y="693"/>
                </a:lnTo>
                <a:lnTo>
                  <a:pt x="65" y="694"/>
                </a:lnTo>
                <a:lnTo>
                  <a:pt x="66" y="696"/>
                </a:lnTo>
                <a:lnTo>
                  <a:pt x="66" y="696"/>
                </a:lnTo>
                <a:lnTo>
                  <a:pt x="66" y="694"/>
                </a:lnTo>
                <a:lnTo>
                  <a:pt x="65" y="693"/>
                </a:lnTo>
                <a:lnTo>
                  <a:pt x="63" y="693"/>
                </a:lnTo>
                <a:lnTo>
                  <a:pt x="62" y="693"/>
                </a:lnTo>
                <a:lnTo>
                  <a:pt x="62" y="693"/>
                </a:lnTo>
                <a:close/>
                <a:moveTo>
                  <a:pt x="50" y="687"/>
                </a:moveTo>
                <a:lnTo>
                  <a:pt x="50" y="687"/>
                </a:lnTo>
                <a:lnTo>
                  <a:pt x="52" y="687"/>
                </a:lnTo>
                <a:lnTo>
                  <a:pt x="53" y="688"/>
                </a:lnTo>
                <a:lnTo>
                  <a:pt x="54" y="689"/>
                </a:lnTo>
                <a:lnTo>
                  <a:pt x="57" y="691"/>
                </a:lnTo>
                <a:lnTo>
                  <a:pt x="57" y="691"/>
                </a:lnTo>
                <a:lnTo>
                  <a:pt x="53" y="687"/>
                </a:lnTo>
                <a:lnTo>
                  <a:pt x="53" y="687"/>
                </a:lnTo>
                <a:lnTo>
                  <a:pt x="51" y="686"/>
                </a:lnTo>
                <a:lnTo>
                  <a:pt x="50" y="687"/>
                </a:lnTo>
                <a:lnTo>
                  <a:pt x="50" y="687"/>
                </a:lnTo>
                <a:close/>
                <a:moveTo>
                  <a:pt x="17" y="612"/>
                </a:moveTo>
                <a:lnTo>
                  <a:pt x="17" y="612"/>
                </a:lnTo>
                <a:lnTo>
                  <a:pt x="19" y="613"/>
                </a:lnTo>
                <a:lnTo>
                  <a:pt x="19" y="613"/>
                </a:lnTo>
                <a:lnTo>
                  <a:pt x="19" y="611"/>
                </a:lnTo>
                <a:lnTo>
                  <a:pt x="19" y="611"/>
                </a:lnTo>
                <a:lnTo>
                  <a:pt x="17" y="611"/>
                </a:lnTo>
                <a:lnTo>
                  <a:pt x="17" y="612"/>
                </a:lnTo>
                <a:lnTo>
                  <a:pt x="17" y="612"/>
                </a:lnTo>
                <a:close/>
                <a:moveTo>
                  <a:pt x="30" y="582"/>
                </a:moveTo>
                <a:lnTo>
                  <a:pt x="30" y="582"/>
                </a:lnTo>
                <a:lnTo>
                  <a:pt x="29" y="583"/>
                </a:lnTo>
                <a:lnTo>
                  <a:pt x="28" y="583"/>
                </a:lnTo>
                <a:lnTo>
                  <a:pt x="28" y="584"/>
                </a:lnTo>
                <a:lnTo>
                  <a:pt x="28" y="586"/>
                </a:lnTo>
                <a:lnTo>
                  <a:pt x="28" y="586"/>
                </a:lnTo>
                <a:lnTo>
                  <a:pt x="29" y="586"/>
                </a:lnTo>
                <a:lnTo>
                  <a:pt x="29" y="586"/>
                </a:lnTo>
                <a:lnTo>
                  <a:pt x="30" y="584"/>
                </a:lnTo>
                <a:lnTo>
                  <a:pt x="30" y="586"/>
                </a:lnTo>
                <a:lnTo>
                  <a:pt x="30" y="586"/>
                </a:lnTo>
                <a:lnTo>
                  <a:pt x="30" y="583"/>
                </a:lnTo>
                <a:lnTo>
                  <a:pt x="30" y="582"/>
                </a:lnTo>
                <a:lnTo>
                  <a:pt x="30" y="582"/>
                </a:lnTo>
                <a:close/>
                <a:moveTo>
                  <a:pt x="16" y="571"/>
                </a:moveTo>
                <a:lnTo>
                  <a:pt x="16" y="571"/>
                </a:lnTo>
                <a:lnTo>
                  <a:pt x="16" y="572"/>
                </a:lnTo>
                <a:lnTo>
                  <a:pt x="14" y="572"/>
                </a:lnTo>
                <a:lnTo>
                  <a:pt x="14" y="572"/>
                </a:lnTo>
                <a:lnTo>
                  <a:pt x="17" y="572"/>
                </a:lnTo>
                <a:lnTo>
                  <a:pt x="18" y="571"/>
                </a:lnTo>
                <a:lnTo>
                  <a:pt x="18" y="571"/>
                </a:lnTo>
                <a:lnTo>
                  <a:pt x="19" y="572"/>
                </a:lnTo>
                <a:lnTo>
                  <a:pt x="21" y="572"/>
                </a:lnTo>
                <a:lnTo>
                  <a:pt x="21" y="572"/>
                </a:lnTo>
                <a:lnTo>
                  <a:pt x="21" y="571"/>
                </a:lnTo>
                <a:lnTo>
                  <a:pt x="19" y="571"/>
                </a:lnTo>
                <a:lnTo>
                  <a:pt x="16" y="571"/>
                </a:lnTo>
                <a:lnTo>
                  <a:pt x="16" y="571"/>
                </a:lnTo>
                <a:close/>
                <a:moveTo>
                  <a:pt x="22" y="537"/>
                </a:moveTo>
                <a:lnTo>
                  <a:pt x="22" y="537"/>
                </a:lnTo>
                <a:lnTo>
                  <a:pt x="22" y="539"/>
                </a:lnTo>
                <a:lnTo>
                  <a:pt x="22" y="541"/>
                </a:lnTo>
                <a:lnTo>
                  <a:pt x="22" y="541"/>
                </a:lnTo>
                <a:lnTo>
                  <a:pt x="23" y="538"/>
                </a:lnTo>
                <a:lnTo>
                  <a:pt x="23" y="538"/>
                </a:lnTo>
                <a:lnTo>
                  <a:pt x="22" y="537"/>
                </a:lnTo>
                <a:lnTo>
                  <a:pt x="22" y="537"/>
                </a:lnTo>
                <a:close/>
                <a:moveTo>
                  <a:pt x="34" y="523"/>
                </a:moveTo>
                <a:lnTo>
                  <a:pt x="34" y="527"/>
                </a:lnTo>
                <a:lnTo>
                  <a:pt x="34" y="527"/>
                </a:lnTo>
                <a:lnTo>
                  <a:pt x="35" y="527"/>
                </a:lnTo>
                <a:lnTo>
                  <a:pt x="35" y="526"/>
                </a:lnTo>
                <a:lnTo>
                  <a:pt x="35" y="524"/>
                </a:lnTo>
                <a:lnTo>
                  <a:pt x="34" y="523"/>
                </a:lnTo>
                <a:lnTo>
                  <a:pt x="34" y="523"/>
                </a:lnTo>
                <a:close/>
                <a:moveTo>
                  <a:pt x="25" y="518"/>
                </a:moveTo>
                <a:lnTo>
                  <a:pt x="25" y="518"/>
                </a:lnTo>
                <a:lnTo>
                  <a:pt x="25" y="521"/>
                </a:lnTo>
                <a:lnTo>
                  <a:pt x="25" y="522"/>
                </a:lnTo>
                <a:lnTo>
                  <a:pt x="25" y="522"/>
                </a:lnTo>
                <a:lnTo>
                  <a:pt x="25" y="522"/>
                </a:lnTo>
                <a:lnTo>
                  <a:pt x="27" y="519"/>
                </a:lnTo>
                <a:lnTo>
                  <a:pt x="25" y="519"/>
                </a:lnTo>
                <a:lnTo>
                  <a:pt x="25" y="518"/>
                </a:lnTo>
                <a:lnTo>
                  <a:pt x="25" y="518"/>
                </a:lnTo>
                <a:close/>
                <a:moveTo>
                  <a:pt x="27" y="509"/>
                </a:moveTo>
                <a:lnTo>
                  <a:pt x="27" y="509"/>
                </a:lnTo>
                <a:lnTo>
                  <a:pt x="28" y="512"/>
                </a:lnTo>
                <a:lnTo>
                  <a:pt x="28" y="513"/>
                </a:lnTo>
                <a:lnTo>
                  <a:pt x="29" y="513"/>
                </a:lnTo>
                <a:lnTo>
                  <a:pt x="29" y="513"/>
                </a:lnTo>
                <a:lnTo>
                  <a:pt x="29" y="511"/>
                </a:lnTo>
                <a:lnTo>
                  <a:pt x="29" y="509"/>
                </a:lnTo>
                <a:lnTo>
                  <a:pt x="27" y="509"/>
                </a:lnTo>
                <a:lnTo>
                  <a:pt x="27" y="509"/>
                </a:lnTo>
                <a:close/>
                <a:moveTo>
                  <a:pt x="35" y="496"/>
                </a:moveTo>
                <a:lnTo>
                  <a:pt x="35" y="496"/>
                </a:lnTo>
                <a:lnTo>
                  <a:pt x="34" y="497"/>
                </a:lnTo>
                <a:lnTo>
                  <a:pt x="34" y="499"/>
                </a:lnTo>
                <a:lnTo>
                  <a:pt x="34" y="499"/>
                </a:lnTo>
                <a:lnTo>
                  <a:pt x="35" y="499"/>
                </a:lnTo>
                <a:lnTo>
                  <a:pt x="35" y="498"/>
                </a:lnTo>
                <a:lnTo>
                  <a:pt x="35" y="496"/>
                </a:lnTo>
                <a:lnTo>
                  <a:pt x="35" y="496"/>
                </a:lnTo>
                <a:close/>
                <a:moveTo>
                  <a:pt x="24" y="483"/>
                </a:moveTo>
                <a:lnTo>
                  <a:pt x="24" y="483"/>
                </a:lnTo>
                <a:lnTo>
                  <a:pt x="23" y="486"/>
                </a:lnTo>
                <a:lnTo>
                  <a:pt x="23" y="487"/>
                </a:lnTo>
                <a:lnTo>
                  <a:pt x="23" y="488"/>
                </a:lnTo>
                <a:lnTo>
                  <a:pt x="23" y="489"/>
                </a:lnTo>
                <a:lnTo>
                  <a:pt x="23" y="489"/>
                </a:lnTo>
                <a:lnTo>
                  <a:pt x="23" y="489"/>
                </a:lnTo>
                <a:lnTo>
                  <a:pt x="24" y="488"/>
                </a:lnTo>
                <a:lnTo>
                  <a:pt x="24" y="488"/>
                </a:lnTo>
                <a:lnTo>
                  <a:pt x="25" y="486"/>
                </a:lnTo>
                <a:lnTo>
                  <a:pt x="25" y="484"/>
                </a:lnTo>
                <a:lnTo>
                  <a:pt x="24" y="483"/>
                </a:lnTo>
                <a:lnTo>
                  <a:pt x="24" y="483"/>
                </a:lnTo>
                <a:close/>
                <a:moveTo>
                  <a:pt x="41" y="474"/>
                </a:moveTo>
                <a:lnTo>
                  <a:pt x="41" y="474"/>
                </a:lnTo>
                <a:lnTo>
                  <a:pt x="42" y="478"/>
                </a:lnTo>
                <a:lnTo>
                  <a:pt x="45" y="479"/>
                </a:lnTo>
                <a:lnTo>
                  <a:pt x="45" y="479"/>
                </a:lnTo>
                <a:lnTo>
                  <a:pt x="45" y="477"/>
                </a:lnTo>
                <a:lnTo>
                  <a:pt x="46" y="476"/>
                </a:lnTo>
                <a:lnTo>
                  <a:pt x="45" y="474"/>
                </a:lnTo>
                <a:lnTo>
                  <a:pt x="45" y="474"/>
                </a:lnTo>
                <a:lnTo>
                  <a:pt x="43" y="476"/>
                </a:lnTo>
                <a:lnTo>
                  <a:pt x="43" y="476"/>
                </a:lnTo>
                <a:lnTo>
                  <a:pt x="41" y="474"/>
                </a:lnTo>
                <a:lnTo>
                  <a:pt x="41" y="474"/>
                </a:lnTo>
                <a:close/>
                <a:moveTo>
                  <a:pt x="43" y="489"/>
                </a:moveTo>
                <a:lnTo>
                  <a:pt x="43" y="489"/>
                </a:lnTo>
                <a:lnTo>
                  <a:pt x="45" y="489"/>
                </a:lnTo>
                <a:lnTo>
                  <a:pt x="45" y="488"/>
                </a:lnTo>
                <a:lnTo>
                  <a:pt x="45" y="484"/>
                </a:lnTo>
                <a:lnTo>
                  <a:pt x="45" y="484"/>
                </a:lnTo>
                <a:lnTo>
                  <a:pt x="43" y="483"/>
                </a:lnTo>
                <a:lnTo>
                  <a:pt x="43" y="482"/>
                </a:lnTo>
                <a:lnTo>
                  <a:pt x="43" y="482"/>
                </a:lnTo>
                <a:lnTo>
                  <a:pt x="46" y="482"/>
                </a:lnTo>
                <a:lnTo>
                  <a:pt x="46" y="481"/>
                </a:lnTo>
                <a:lnTo>
                  <a:pt x="46" y="481"/>
                </a:lnTo>
                <a:lnTo>
                  <a:pt x="45" y="481"/>
                </a:lnTo>
                <a:lnTo>
                  <a:pt x="45" y="481"/>
                </a:lnTo>
                <a:lnTo>
                  <a:pt x="43" y="482"/>
                </a:lnTo>
                <a:lnTo>
                  <a:pt x="42" y="482"/>
                </a:lnTo>
                <a:lnTo>
                  <a:pt x="42" y="482"/>
                </a:lnTo>
                <a:lnTo>
                  <a:pt x="42" y="479"/>
                </a:lnTo>
                <a:lnTo>
                  <a:pt x="41" y="478"/>
                </a:lnTo>
                <a:lnTo>
                  <a:pt x="41" y="478"/>
                </a:lnTo>
                <a:lnTo>
                  <a:pt x="42" y="484"/>
                </a:lnTo>
                <a:lnTo>
                  <a:pt x="43" y="487"/>
                </a:lnTo>
                <a:lnTo>
                  <a:pt x="43" y="489"/>
                </a:lnTo>
                <a:lnTo>
                  <a:pt x="43" y="489"/>
                </a:lnTo>
                <a:close/>
                <a:moveTo>
                  <a:pt x="42" y="522"/>
                </a:moveTo>
                <a:lnTo>
                  <a:pt x="42" y="522"/>
                </a:lnTo>
                <a:lnTo>
                  <a:pt x="43" y="521"/>
                </a:lnTo>
                <a:lnTo>
                  <a:pt x="43" y="521"/>
                </a:lnTo>
                <a:lnTo>
                  <a:pt x="43" y="518"/>
                </a:lnTo>
                <a:lnTo>
                  <a:pt x="43" y="518"/>
                </a:lnTo>
                <a:lnTo>
                  <a:pt x="42" y="518"/>
                </a:lnTo>
                <a:lnTo>
                  <a:pt x="42" y="519"/>
                </a:lnTo>
                <a:lnTo>
                  <a:pt x="42" y="522"/>
                </a:lnTo>
                <a:lnTo>
                  <a:pt x="42" y="522"/>
                </a:lnTo>
                <a:close/>
                <a:moveTo>
                  <a:pt x="43" y="533"/>
                </a:moveTo>
                <a:lnTo>
                  <a:pt x="43" y="533"/>
                </a:lnTo>
                <a:lnTo>
                  <a:pt x="43" y="531"/>
                </a:lnTo>
                <a:lnTo>
                  <a:pt x="42" y="531"/>
                </a:lnTo>
                <a:lnTo>
                  <a:pt x="42" y="531"/>
                </a:lnTo>
                <a:lnTo>
                  <a:pt x="41" y="532"/>
                </a:lnTo>
                <a:lnTo>
                  <a:pt x="41" y="533"/>
                </a:lnTo>
                <a:lnTo>
                  <a:pt x="43" y="533"/>
                </a:lnTo>
                <a:close/>
                <a:moveTo>
                  <a:pt x="42" y="537"/>
                </a:moveTo>
                <a:lnTo>
                  <a:pt x="42" y="537"/>
                </a:lnTo>
                <a:lnTo>
                  <a:pt x="45" y="536"/>
                </a:lnTo>
                <a:lnTo>
                  <a:pt x="46" y="534"/>
                </a:lnTo>
                <a:lnTo>
                  <a:pt x="46" y="533"/>
                </a:lnTo>
                <a:lnTo>
                  <a:pt x="46" y="533"/>
                </a:lnTo>
                <a:lnTo>
                  <a:pt x="45" y="533"/>
                </a:lnTo>
                <a:lnTo>
                  <a:pt x="43" y="534"/>
                </a:lnTo>
                <a:lnTo>
                  <a:pt x="43" y="534"/>
                </a:lnTo>
                <a:lnTo>
                  <a:pt x="43" y="534"/>
                </a:lnTo>
                <a:lnTo>
                  <a:pt x="42" y="534"/>
                </a:lnTo>
                <a:lnTo>
                  <a:pt x="42" y="534"/>
                </a:lnTo>
                <a:lnTo>
                  <a:pt x="42" y="537"/>
                </a:lnTo>
                <a:lnTo>
                  <a:pt x="42" y="537"/>
                </a:lnTo>
                <a:close/>
                <a:moveTo>
                  <a:pt x="42" y="577"/>
                </a:moveTo>
                <a:lnTo>
                  <a:pt x="42" y="577"/>
                </a:lnTo>
                <a:lnTo>
                  <a:pt x="42" y="574"/>
                </a:lnTo>
                <a:lnTo>
                  <a:pt x="41" y="573"/>
                </a:lnTo>
                <a:lnTo>
                  <a:pt x="41" y="573"/>
                </a:lnTo>
                <a:lnTo>
                  <a:pt x="40" y="574"/>
                </a:lnTo>
                <a:lnTo>
                  <a:pt x="40" y="577"/>
                </a:lnTo>
                <a:lnTo>
                  <a:pt x="42" y="577"/>
                </a:lnTo>
                <a:close/>
                <a:moveTo>
                  <a:pt x="198" y="672"/>
                </a:moveTo>
                <a:lnTo>
                  <a:pt x="198" y="672"/>
                </a:lnTo>
                <a:lnTo>
                  <a:pt x="197" y="673"/>
                </a:lnTo>
                <a:lnTo>
                  <a:pt x="196" y="674"/>
                </a:lnTo>
                <a:lnTo>
                  <a:pt x="196" y="674"/>
                </a:lnTo>
                <a:lnTo>
                  <a:pt x="197" y="676"/>
                </a:lnTo>
                <a:lnTo>
                  <a:pt x="198" y="676"/>
                </a:lnTo>
                <a:lnTo>
                  <a:pt x="198" y="676"/>
                </a:lnTo>
                <a:lnTo>
                  <a:pt x="199" y="673"/>
                </a:lnTo>
                <a:lnTo>
                  <a:pt x="199" y="672"/>
                </a:lnTo>
                <a:lnTo>
                  <a:pt x="198" y="672"/>
                </a:lnTo>
                <a:lnTo>
                  <a:pt x="198" y="672"/>
                </a:lnTo>
                <a:close/>
                <a:moveTo>
                  <a:pt x="210" y="669"/>
                </a:moveTo>
                <a:lnTo>
                  <a:pt x="210" y="669"/>
                </a:lnTo>
                <a:lnTo>
                  <a:pt x="210" y="668"/>
                </a:lnTo>
                <a:lnTo>
                  <a:pt x="210" y="668"/>
                </a:lnTo>
                <a:lnTo>
                  <a:pt x="208" y="668"/>
                </a:lnTo>
                <a:lnTo>
                  <a:pt x="207" y="669"/>
                </a:lnTo>
                <a:lnTo>
                  <a:pt x="207" y="669"/>
                </a:lnTo>
                <a:lnTo>
                  <a:pt x="209" y="669"/>
                </a:lnTo>
                <a:lnTo>
                  <a:pt x="210" y="669"/>
                </a:lnTo>
                <a:lnTo>
                  <a:pt x="210" y="669"/>
                </a:lnTo>
                <a:lnTo>
                  <a:pt x="210" y="669"/>
                </a:lnTo>
                <a:close/>
                <a:moveTo>
                  <a:pt x="494" y="624"/>
                </a:moveTo>
                <a:lnTo>
                  <a:pt x="494" y="624"/>
                </a:lnTo>
                <a:lnTo>
                  <a:pt x="493" y="624"/>
                </a:lnTo>
                <a:lnTo>
                  <a:pt x="493" y="623"/>
                </a:lnTo>
                <a:lnTo>
                  <a:pt x="492" y="623"/>
                </a:lnTo>
                <a:lnTo>
                  <a:pt x="490" y="623"/>
                </a:lnTo>
                <a:lnTo>
                  <a:pt x="490" y="623"/>
                </a:lnTo>
                <a:lnTo>
                  <a:pt x="493" y="624"/>
                </a:lnTo>
                <a:lnTo>
                  <a:pt x="494" y="624"/>
                </a:lnTo>
                <a:lnTo>
                  <a:pt x="494" y="624"/>
                </a:lnTo>
                <a:lnTo>
                  <a:pt x="494" y="624"/>
                </a:lnTo>
                <a:close/>
                <a:moveTo>
                  <a:pt x="504" y="628"/>
                </a:moveTo>
                <a:lnTo>
                  <a:pt x="504" y="628"/>
                </a:lnTo>
                <a:lnTo>
                  <a:pt x="503" y="627"/>
                </a:lnTo>
                <a:lnTo>
                  <a:pt x="503" y="626"/>
                </a:lnTo>
                <a:lnTo>
                  <a:pt x="503" y="626"/>
                </a:lnTo>
                <a:lnTo>
                  <a:pt x="500" y="627"/>
                </a:lnTo>
                <a:lnTo>
                  <a:pt x="498" y="627"/>
                </a:lnTo>
                <a:lnTo>
                  <a:pt x="498" y="627"/>
                </a:lnTo>
                <a:lnTo>
                  <a:pt x="500" y="628"/>
                </a:lnTo>
                <a:lnTo>
                  <a:pt x="501" y="629"/>
                </a:lnTo>
                <a:lnTo>
                  <a:pt x="501" y="629"/>
                </a:lnTo>
                <a:lnTo>
                  <a:pt x="501" y="628"/>
                </a:lnTo>
                <a:lnTo>
                  <a:pt x="503" y="628"/>
                </a:lnTo>
                <a:lnTo>
                  <a:pt x="503" y="628"/>
                </a:lnTo>
                <a:lnTo>
                  <a:pt x="503" y="628"/>
                </a:lnTo>
                <a:lnTo>
                  <a:pt x="504" y="628"/>
                </a:lnTo>
                <a:lnTo>
                  <a:pt x="504" y="628"/>
                </a:lnTo>
                <a:lnTo>
                  <a:pt x="504" y="628"/>
                </a:lnTo>
                <a:close/>
                <a:moveTo>
                  <a:pt x="513" y="623"/>
                </a:moveTo>
                <a:lnTo>
                  <a:pt x="513" y="623"/>
                </a:lnTo>
                <a:lnTo>
                  <a:pt x="512" y="622"/>
                </a:lnTo>
                <a:lnTo>
                  <a:pt x="511" y="622"/>
                </a:lnTo>
                <a:lnTo>
                  <a:pt x="510" y="622"/>
                </a:lnTo>
                <a:lnTo>
                  <a:pt x="510" y="622"/>
                </a:lnTo>
                <a:lnTo>
                  <a:pt x="510" y="622"/>
                </a:lnTo>
                <a:lnTo>
                  <a:pt x="513" y="623"/>
                </a:lnTo>
                <a:lnTo>
                  <a:pt x="513" y="623"/>
                </a:lnTo>
                <a:close/>
                <a:moveTo>
                  <a:pt x="684" y="612"/>
                </a:moveTo>
                <a:lnTo>
                  <a:pt x="684" y="612"/>
                </a:lnTo>
                <a:lnTo>
                  <a:pt x="685" y="612"/>
                </a:lnTo>
                <a:lnTo>
                  <a:pt x="685" y="611"/>
                </a:lnTo>
                <a:lnTo>
                  <a:pt x="685" y="609"/>
                </a:lnTo>
                <a:lnTo>
                  <a:pt x="684" y="609"/>
                </a:lnTo>
                <a:lnTo>
                  <a:pt x="684" y="612"/>
                </a:lnTo>
                <a:close/>
                <a:moveTo>
                  <a:pt x="668" y="613"/>
                </a:moveTo>
                <a:lnTo>
                  <a:pt x="668" y="613"/>
                </a:lnTo>
                <a:lnTo>
                  <a:pt x="668" y="614"/>
                </a:lnTo>
                <a:lnTo>
                  <a:pt x="669" y="614"/>
                </a:lnTo>
                <a:lnTo>
                  <a:pt x="672" y="614"/>
                </a:lnTo>
                <a:lnTo>
                  <a:pt x="672" y="614"/>
                </a:lnTo>
                <a:lnTo>
                  <a:pt x="670" y="613"/>
                </a:lnTo>
                <a:lnTo>
                  <a:pt x="670" y="613"/>
                </a:lnTo>
                <a:lnTo>
                  <a:pt x="668" y="613"/>
                </a:lnTo>
                <a:lnTo>
                  <a:pt x="668" y="613"/>
                </a:lnTo>
                <a:close/>
                <a:moveTo>
                  <a:pt x="661" y="567"/>
                </a:moveTo>
                <a:lnTo>
                  <a:pt x="661" y="567"/>
                </a:lnTo>
                <a:lnTo>
                  <a:pt x="661" y="569"/>
                </a:lnTo>
                <a:lnTo>
                  <a:pt x="661" y="571"/>
                </a:lnTo>
                <a:lnTo>
                  <a:pt x="662" y="571"/>
                </a:lnTo>
                <a:lnTo>
                  <a:pt x="662" y="571"/>
                </a:lnTo>
                <a:lnTo>
                  <a:pt x="663" y="568"/>
                </a:lnTo>
                <a:lnTo>
                  <a:pt x="663" y="568"/>
                </a:lnTo>
                <a:lnTo>
                  <a:pt x="661" y="567"/>
                </a:lnTo>
                <a:lnTo>
                  <a:pt x="661" y="567"/>
                </a:lnTo>
                <a:close/>
                <a:moveTo>
                  <a:pt x="645" y="566"/>
                </a:moveTo>
                <a:lnTo>
                  <a:pt x="645" y="566"/>
                </a:lnTo>
                <a:lnTo>
                  <a:pt x="645" y="567"/>
                </a:lnTo>
                <a:lnTo>
                  <a:pt x="646" y="568"/>
                </a:lnTo>
                <a:lnTo>
                  <a:pt x="646" y="568"/>
                </a:lnTo>
                <a:lnTo>
                  <a:pt x="646" y="569"/>
                </a:lnTo>
                <a:lnTo>
                  <a:pt x="646" y="571"/>
                </a:lnTo>
                <a:lnTo>
                  <a:pt x="648" y="571"/>
                </a:lnTo>
                <a:lnTo>
                  <a:pt x="648" y="571"/>
                </a:lnTo>
                <a:lnTo>
                  <a:pt x="646" y="569"/>
                </a:lnTo>
                <a:lnTo>
                  <a:pt x="646" y="569"/>
                </a:lnTo>
                <a:lnTo>
                  <a:pt x="649" y="568"/>
                </a:lnTo>
                <a:lnTo>
                  <a:pt x="649" y="567"/>
                </a:lnTo>
                <a:lnTo>
                  <a:pt x="649" y="567"/>
                </a:lnTo>
                <a:lnTo>
                  <a:pt x="646" y="567"/>
                </a:lnTo>
                <a:lnTo>
                  <a:pt x="645" y="566"/>
                </a:lnTo>
                <a:lnTo>
                  <a:pt x="645" y="566"/>
                </a:lnTo>
                <a:close/>
                <a:moveTo>
                  <a:pt x="644" y="622"/>
                </a:moveTo>
                <a:lnTo>
                  <a:pt x="644" y="622"/>
                </a:lnTo>
                <a:lnTo>
                  <a:pt x="648" y="622"/>
                </a:lnTo>
                <a:lnTo>
                  <a:pt x="649" y="622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8" y="622"/>
                </a:lnTo>
                <a:lnTo>
                  <a:pt x="648" y="622"/>
                </a:lnTo>
                <a:lnTo>
                  <a:pt x="648" y="622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5" y="622"/>
                </a:lnTo>
                <a:lnTo>
                  <a:pt x="644" y="622"/>
                </a:lnTo>
                <a:lnTo>
                  <a:pt x="644" y="622"/>
                </a:lnTo>
                <a:lnTo>
                  <a:pt x="644" y="622"/>
                </a:lnTo>
                <a:close/>
                <a:moveTo>
                  <a:pt x="640" y="571"/>
                </a:moveTo>
                <a:lnTo>
                  <a:pt x="640" y="571"/>
                </a:lnTo>
                <a:lnTo>
                  <a:pt x="641" y="571"/>
                </a:lnTo>
                <a:lnTo>
                  <a:pt x="643" y="569"/>
                </a:lnTo>
                <a:lnTo>
                  <a:pt x="643" y="568"/>
                </a:lnTo>
                <a:lnTo>
                  <a:pt x="643" y="568"/>
                </a:lnTo>
                <a:lnTo>
                  <a:pt x="640" y="569"/>
                </a:lnTo>
                <a:lnTo>
                  <a:pt x="639" y="571"/>
                </a:lnTo>
                <a:lnTo>
                  <a:pt x="637" y="569"/>
                </a:lnTo>
                <a:lnTo>
                  <a:pt x="637" y="569"/>
                </a:lnTo>
                <a:lnTo>
                  <a:pt x="637" y="571"/>
                </a:lnTo>
                <a:lnTo>
                  <a:pt x="638" y="571"/>
                </a:lnTo>
                <a:lnTo>
                  <a:pt x="640" y="571"/>
                </a:lnTo>
                <a:lnTo>
                  <a:pt x="640" y="571"/>
                </a:lnTo>
                <a:close/>
                <a:moveTo>
                  <a:pt x="633" y="574"/>
                </a:moveTo>
                <a:lnTo>
                  <a:pt x="633" y="574"/>
                </a:lnTo>
                <a:lnTo>
                  <a:pt x="634" y="573"/>
                </a:lnTo>
                <a:lnTo>
                  <a:pt x="635" y="572"/>
                </a:lnTo>
                <a:lnTo>
                  <a:pt x="635" y="571"/>
                </a:lnTo>
                <a:lnTo>
                  <a:pt x="635" y="571"/>
                </a:lnTo>
                <a:lnTo>
                  <a:pt x="634" y="571"/>
                </a:lnTo>
                <a:lnTo>
                  <a:pt x="632" y="572"/>
                </a:lnTo>
                <a:lnTo>
                  <a:pt x="632" y="573"/>
                </a:lnTo>
                <a:lnTo>
                  <a:pt x="633" y="574"/>
                </a:lnTo>
                <a:lnTo>
                  <a:pt x="633" y="574"/>
                </a:lnTo>
                <a:close/>
                <a:moveTo>
                  <a:pt x="599" y="623"/>
                </a:moveTo>
                <a:lnTo>
                  <a:pt x="599" y="623"/>
                </a:lnTo>
                <a:lnTo>
                  <a:pt x="598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3"/>
                </a:lnTo>
                <a:lnTo>
                  <a:pt x="598" y="623"/>
                </a:lnTo>
                <a:lnTo>
                  <a:pt x="598" y="623"/>
                </a:lnTo>
                <a:lnTo>
                  <a:pt x="599" y="623"/>
                </a:lnTo>
                <a:lnTo>
                  <a:pt x="599" y="623"/>
                </a:lnTo>
                <a:close/>
                <a:moveTo>
                  <a:pt x="554" y="609"/>
                </a:moveTo>
                <a:lnTo>
                  <a:pt x="554" y="607"/>
                </a:lnTo>
                <a:lnTo>
                  <a:pt x="553" y="607"/>
                </a:lnTo>
                <a:lnTo>
                  <a:pt x="553" y="607"/>
                </a:lnTo>
                <a:lnTo>
                  <a:pt x="553" y="608"/>
                </a:lnTo>
                <a:lnTo>
                  <a:pt x="554" y="609"/>
                </a:lnTo>
                <a:lnTo>
                  <a:pt x="554" y="609"/>
                </a:lnTo>
                <a:close/>
                <a:moveTo>
                  <a:pt x="482" y="617"/>
                </a:moveTo>
                <a:lnTo>
                  <a:pt x="482" y="617"/>
                </a:lnTo>
                <a:lnTo>
                  <a:pt x="486" y="617"/>
                </a:lnTo>
                <a:lnTo>
                  <a:pt x="487" y="616"/>
                </a:lnTo>
                <a:lnTo>
                  <a:pt x="487" y="616"/>
                </a:lnTo>
                <a:lnTo>
                  <a:pt x="487" y="616"/>
                </a:lnTo>
                <a:lnTo>
                  <a:pt x="483" y="617"/>
                </a:lnTo>
                <a:lnTo>
                  <a:pt x="482" y="617"/>
                </a:lnTo>
                <a:lnTo>
                  <a:pt x="482" y="617"/>
                </a:lnTo>
                <a:lnTo>
                  <a:pt x="482" y="617"/>
                </a:lnTo>
                <a:close/>
                <a:moveTo>
                  <a:pt x="475" y="613"/>
                </a:moveTo>
                <a:lnTo>
                  <a:pt x="475" y="613"/>
                </a:lnTo>
                <a:lnTo>
                  <a:pt x="476" y="614"/>
                </a:lnTo>
                <a:lnTo>
                  <a:pt x="477" y="616"/>
                </a:lnTo>
                <a:lnTo>
                  <a:pt x="478" y="616"/>
                </a:lnTo>
                <a:lnTo>
                  <a:pt x="478" y="616"/>
                </a:lnTo>
                <a:lnTo>
                  <a:pt x="476" y="613"/>
                </a:lnTo>
                <a:lnTo>
                  <a:pt x="475" y="613"/>
                </a:lnTo>
                <a:lnTo>
                  <a:pt x="475" y="613"/>
                </a:lnTo>
                <a:lnTo>
                  <a:pt x="475" y="613"/>
                </a:lnTo>
                <a:close/>
                <a:moveTo>
                  <a:pt x="470" y="622"/>
                </a:moveTo>
                <a:lnTo>
                  <a:pt x="470" y="622"/>
                </a:lnTo>
                <a:lnTo>
                  <a:pt x="470" y="622"/>
                </a:lnTo>
                <a:lnTo>
                  <a:pt x="468" y="622"/>
                </a:lnTo>
                <a:lnTo>
                  <a:pt x="466" y="623"/>
                </a:lnTo>
                <a:lnTo>
                  <a:pt x="466" y="623"/>
                </a:lnTo>
                <a:lnTo>
                  <a:pt x="468" y="623"/>
                </a:lnTo>
                <a:lnTo>
                  <a:pt x="470" y="622"/>
                </a:lnTo>
                <a:lnTo>
                  <a:pt x="470" y="622"/>
                </a:lnTo>
                <a:close/>
                <a:moveTo>
                  <a:pt x="448" y="618"/>
                </a:moveTo>
                <a:lnTo>
                  <a:pt x="448" y="618"/>
                </a:lnTo>
                <a:lnTo>
                  <a:pt x="449" y="618"/>
                </a:lnTo>
                <a:lnTo>
                  <a:pt x="449" y="618"/>
                </a:lnTo>
                <a:lnTo>
                  <a:pt x="449" y="619"/>
                </a:lnTo>
                <a:lnTo>
                  <a:pt x="449" y="619"/>
                </a:lnTo>
                <a:lnTo>
                  <a:pt x="453" y="619"/>
                </a:lnTo>
                <a:lnTo>
                  <a:pt x="455" y="618"/>
                </a:lnTo>
                <a:lnTo>
                  <a:pt x="455" y="618"/>
                </a:lnTo>
                <a:lnTo>
                  <a:pt x="455" y="619"/>
                </a:lnTo>
                <a:lnTo>
                  <a:pt x="457" y="619"/>
                </a:lnTo>
                <a:lnTo>
                  <a:pt x="457" y="619"/>
                </a:lnTo>
                <a:lnTo>
                  <a:pt x="459" y="618"/>
                </a:lnTo>
                <a:lnTo>
                  <a:pt x="463" y="617"/>
                </a:lnTo>
                <a:lnTo>
                  <a:pt x="468" y="618"/>
                </a:lnTo>
                <a:lnTo>
                  <a:pt x="468" y="618"/>
                </a:lnTo>
                <a:lnTo>
                  <a:pt x="468" y="617"/>
                </a:lnTo>
                <a:lnTo>
                  <a:pt x="469" y="617"/>
                </a:lnTo>
                <a:lnTo>
                  <a:pt x="470" y="617"/>
                </a:lnTo>
                <a:lnTo>
                  <a:pt x="469" y="617"/>
                </a:lnTo>
                <a:lnTo>
                  <a:pt x="469" y="617"/>
                </a:lnTo>
                <a:lnTo>
                  <a:pt x="466" y="617"/>
                </a:lnTo>
                <a:lnTo>
                  <a:pt x="466" y="617"/>
                </a:lnTo>
                <a:lnTo>
                  <a:pt x="465" y="616"/>
                </a:lnTo>
                <a:lnTo>
                  <a:pt x="463" y="616"/>
                </a:lnTo>
                <a:lnTo>
                  <a:pt x="463" y="616"/>
                </a:lnTo>
                <a:lnTo>
                  <a:pt x="460" y="616"/>
                </a:lnTo>
                <a:lnTo>
                  <a:pt x="460" y="616"/>
                </a:lnTo>
                <a:lnTo>
                  <a:pt x="455" y="616"/>
                </a:lnTo>
                <a:lnTo>
                  <a:pt x="455" y="616"/>
                </a:lnTo>
                <a:lnTo>
                  <a:pt x="454" y="616"/>
                </a:lnTo>
                <a:lnTo>
                  <a:pt x="454" y="616"/>
                </a:lnTo>
                <a:lnTo>
                  <a:pt x="451" y="616"/>
                </a:lnTo>
                <a:lnTo>
                  <a:pt x="448" y="617"/>
                </a:lnTo>
                <a:lnTo>
                  <a:pt x="448" y="618"/>
                </a:lnTo>
                <a:lnTo>
                  <a:pt x="448" y="618"/>
                </a:lnTo>
                <a:close/>
                <a:moveTo>
                  <a:pt x="378" y="628"/>
                </a:moveTo>
                <a:lnTo>
                  <a:pt x="378" y="628"/>
                </a:lnTo>
                <a:lnTo>
                  <a:pt x="383" y="629"/>
                </a:lnTo>
                <a:lnTo>
                  <a:pt x="383" y="629"/>
                </a:lnTo>
                <a:lnTo>
                  <a:pt x="384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7" y="627"/>
                </a:lnTo>
                <a:lnTo>
                  <a:pt x="387" y="627"/>
                </a:lnTo>
                <a:lnTo>
                  <a:pt x="390" y="627"/>
                </a:lnTo>
                <a:lnTo>
                  <a:pt x="391" y="624"/>
                </a:lnTo>
                <a:lnTo>
                  <a:pt x="391" y="624"/>
                </a:lnTo>
                <a:lnTo>
                  <a:pt x="388" y="626"/>
                </a:lnTo>
                <a:lnTo>
                  <a:pt x="383" y="627"/>
                </a:lnTo>
                <a:lnTo>
                  <a:pt x="383" y="627"/>
                </a:lnTo>
                <a:lnTo>
                  <a:pt x="381" y="627"/>
                </a:lnTo>
                <a:lnTo>
                  <a:pt x="379" y="627"/>
                </a:lnTo>
                <a:lnTo>
                  <a:pt x="378" y="628"/>
                </a:lnTo>
                <a:lnTo>
                  <a:pt x="378" y="628"/>
                </a:lnTo>
                <a:close/>
                <a:moveTo>
                  <a:pt x="301" y="662"/>
                </a:moveTo>
                <a:lnTo>
                  <a:pt x="301" y="662"/>
                </a:lnTo>
                <a:lnTo>
                  <a:pt x="303" y="662"/>
                </a:lnTo>
                <a:lnTo>
                  <a:pt x="304" y="662"/>
                </a:lnTo>
                <a:lnTo>
                  <a:pt x="304" y="662"/>
                </a:lnTo>
                <a:lnTo>
                  <a:pt x="304" y="661"/>
                </a:lnTo>
                <a:lnTo>
                  <a:pt x="303" y="661"/>
                </a:lnTo>
                <a:lnTo>
                  <a:pt x="301" y="661"/>
                </a:lnTo>
                <a:lnTo>
                  <a:pt x="301" y="662"/>
                </a:lnTo>
                <a:lnTo>
                  <a:pt x="301" y="662"/>
                </a:lnTo>
                <a:close/>
                <a:moveTo>
                  <a:pt x="310" y="657"/>
                </a:moveTo>
                <a:lnTo>
                  <a:pt x="310" y="657"/>
                </a:lnTo>
                <a:lnTo>
                  <a:pt x="309" y="657"/>
                </a:lnTo>
                <a:lnTo>
                  <a:pt x="309" y="657"/>
                </a:lnTo>
                <a:lnTo>
                  <a:pt x="309" y="658"/>
                </a:lnTo>
                <a:lnTo>
                  <a:pt x="310" y="659"/>
                </a:lnTo>
                <a:lnTo>
                  <a:pt x="310" y="659"/>
                </a:lnTo>
                <a:lnTo>
                  <a:pt x="310" y="658"/>
                </a:lnTo>
                <a:lnTo>
                  <a:pt x="310" y="658"/>
                </a:lnTo>
                <a:lnTo>
                  <a:pt x="312" y="657"/>
                </a:lnTo>
                <a:lnTo>
                  <a:pt x="310" y="657"/>
                </a:lnTo>
                <a:lnTo>
                  <a:pt x="310" y="657"/>
                </a:lnTo>
                <a:close/>
                <a:moveTo>
                  <a:pt x="308" y="653"/>
                </a:moveTo>
                <a:lnTo>
                  <a:pt x="308" y="653"/>
                </a:lnTo>
                <a:lnTo>
                  <a:pt x="309" y="654"/>
                </a:lnTo>
                <a:lnTo>
                  <a:pt x="309" y="656"/>
                </a:lnTo>
                <a:lnTo>
                  <a:pt x="310" y="656"/>
                </a:lnTo>
                <a:lnTo>
                  <a:pt x="310" y="656"/>
                </a:lnTo>
                <a:lnTo>
                  <a:pt x="312" y="653"/>
                </a:lnTo>
                <a:lnTo>
                  <a:pt x="310" y="653"/>
                </a:lnTo>
                <a:lnTo>
                  <a:pt x="309" y="652"/>
                </a:lnTo>
                <a:lnTo>
                  <a:pt x="308" y="653"/>
                </a:lnTo>
                <a:lnTo>
                  <a:pt x="308" y="653"/>
                </a:lnTo>
                <a:close/>
                <a:moveTo>
                  <a:pt x="377" y="631"/>
                </a:moveTo>
                <a:lnTo>
                  <a:pt x="377" y="631"/>
                </a:lnTo>
                <a:lnTo>
                  <a:pt x="377" y="628"/>
                </a:lnTo>
                <a:lnTo>
                  <a:pt x="376" y="627"/>
                </a:lnTo>
                <a:lnTo>
                  <a:pt x="376" y="627"/>
                </a:lnTo>
                <a:lnTo>
                  <a:pt x="377" y="627"/>
                </a:lnTo>
                <a:lnTo>
                  <a:pt x="377" y="626"/>
                </a:lnTo>
                <a:lnTo>
                  <a:pt x="377" y="626"/>
                </a:lnTo>
                <a:lnTo>
                  <a:pt x="376" y="627"/>
                </a:lnTo>
                <a:lnTo>
                  <a:pt x="374" y="628"/>
                </a:lnTo>
                <a:lnTo>
                  <a:pt x="376" y="629"/>
                </a:lnTo>
                <a:lnTo>
                  <a:pt x="377" y="631"/>
                </a:lnTo>
                <a:lnTo>
                  <a:pt x="377" y="631"/>
                </a:lnTo>
                <a:close/>
                <a:moveTo>
                  <a:pt x="342" y="606"/>
                </a:moveTo>
                <a:lnTo>
                  <a:pt x="342" y="606"/>
                </a:lnTo>
                <a:lnTo>
                  <a:pt x="344" y="606"/>
                </a:lnTo>
                <a:lnTo>
                  <a:pt x="346" y="604"/>
                </a:lnTo>
                <a:lnTo>
                  <a:pt x="346" y="604"/>
                </a:lnTo>
                <a:lnTo>
                  <a:pt x="343" y="604"/>
                </a:lnTo>
                <a:lnTo>
                  <a:pt x="342" y="606"/>
                </a:lnTo>
                <a:lnTo>
                  <a:pt x="342" y="606"/>
                </a:lnTo>
                <a:lnTo>
                  <a:pt x="342" y="606"/>
                </a:lnTo>
                <a:close/>
                <a:moveTo>
                  <a:pt x="326" y="609"/>
                </a:moveTo>
                <a:lnTo>
                  <a:pt x="326" y="609"/>
                </a:lnTo>
                <a:lnTo>
                  <a:pt x="327" y="608"/>
                </a:lnTo>
                <a:lnTo>
                  <a:pt x="329" y="609"/>
                </a:lnTo>
                <a:lnTo>
                  <a:pt x="330" y="609"/>
                </a:lnTo>
                <a:lnTo>
                  <a:pt x="330" y="609"/>
                </a:lnTo>
                <a:lnTo>
                  <a:pt x="330" y="608"/>
                </a:lnTo>
                <a:lnTo>
                  <a:pt x="330" y="607"/>
                </a:lnTo>
                <a:lnTo>
                  <a:pt x="330" y="607"/>
                </a:lnTo>
                <a:lnTo>
                  <a:pt x="327" y="608"/>
                </a:lnTo>
                <a:lnTo>
                  <a:pt x="326" y="608"/>
                </a:lnTo>
                <a:lnTo>
                  <a:pt x="326" y="609"/>
                </a:lnTo>
                <a:lnTo>
                  <a:pt x="326" y="609"/>
                </a:lnTo>
                <a:close/>
                <a:moveTo>
                  <a:pt x="294" y="616"/>
                </a:moveTo>
                <a:lnTo>
                  <a:pt x="294" y="616"/>
                </a:lnTo>
                <a:lnTo>
                  <a:pt x="295" y="616"/>
                </a:lnTo>
                <a:lnTo>
                  <a:pt x="296" y="614"/>
                </a:lnTo>
                <a:lnTo>
                  <a:pt x="296" y="614"/>
                </a:lnTo>
                <a:lnTo>
                  <a:pt x="296" y="614"/>
                </a:lnTo>
                <a:lnTo>
                  <a:pt x="295" y="613"/>
                </a:lnTo>
                <a:lnTo>
                  <a:pt x="294" y="614"/>
                </a:lnTo>
                <a:lnTo>
                  <a:pt x="294" y="616"/>
                </a:lnTo>
                <a:lnTo>
                  <a:pt x="294" y="616"/>
                </a:lnTo>
                <a:close/>
                <a:moveTo>
                  <a:pt x="300" y="646"/>
                </a:moveTo>
                <a:lnTo>
                  <a:pt x="300" y="646"/>
                </a:lnTo>
                <a:lnTo>
                  <a:pt x="302" y="646"/>
                </a:lnTo>
                <a:lnTo>
                  <a:pt x="304" y="646"/>
                </a:lnTo>
                <a:lnTo>
                  <a:pt x="304" y="646"/>
                </a:lnTo>
                <a:lnTo>
                  <a:pt x="304" y="646"/>
                </a:lnTo>
                <a:lnTo>
                  <a:pt x="306" y="646"/>
                </a:lnTo>
                <a:lnTo>
                  <a:pt x="307" y="646"/>
                </a:lnTo>
                <a:lnTo>
                  <a:pt x="307" y="646"/>
                </a:lnTo>
                <a:lnTo>
                  <a:pt x="308" y="646"/>
                </a:lnTo>
                <a:lnTo>
                  <a:pt x="309" y="647"/>
                </a:lnTo>
                <a:lnTo>
                  <a:pt x="309" y="647"/>
                </a:lnTo>
                <a:lnTo>
                  <a:pt x="310" y="646"/>
                </a:lnTo>
                <a:lnTo>
                  <a:pt x="310" y="644"/>
                </a:lnTo>
                <a:lnTo>
                  <a:pt x="312" y="644"/>
                </a:lnTo>
                <a:lnTo>
                  <a:pt x="313" y="643"/>
                </a:lnTo>
                <a:lnTo>
                  <a:pt x="313" y="643"/>
                </a:lnTo>
                <a:lnTo>
                  <a:pt x="314" y="643"/>
                </a:lnTo>
                <a:lnTo>
                  <a:pt x="315" y="643"/>
                </a:lnTo>
                <a:lnTo>
                  <a:pt x="315" y="644"/>
                </a:lnTo>
                <a:lnTo>
                  <a:pt x="315" y="644"/>
                </a:lnTo>
                <a:lnTo>
                  <a:pt x="313" y="644"/>
                </a:lnTo>
                <a:lnTo>
                  <a:pt x="313" y="644"/>
                </a:lnTo>
                <a:lnTo>
                  <a:pt x="313" y="646"/>
                </a:lnTo>
                <a:lnTo>
                  <a:pt x="313" y="646"/>
                </a:lnTo>
                <a:lnTo>
                  <a:pt x="315" y="646"/>
                </a:lnTo>
                <a:lnTo>
                  <a:pt x="315" y="646"/>
                </a:lnTo>
                <a:lnTo>
                  <a:pt x="318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4"/>
                </a:lnTo>
                <a:lnTo>
                  <a:pt x="320" y="644"/>
                </a:lnTo>
                <a:lnTo>
                  <a:pt x="320" y="644"/>
                </a:lnTo>
                <a:lnTo>
                  <a:pt x="321" y="643"/>
                </a:lnTo>
                <a:lnTo>
                  <a:pt x="323" y="644"/>
                </a:lnTo>
                <a:lnTo>
                  <a:pt x="324" y="644"/>
                </a:lnTo>
                <a:lnTo>
                  <a:pt x="325" y="643"/>
                </a:lnTo>
                <a:lnTo>
                  <a:pt x="325" y="643"/>
                </a:lnTo>
                <a:lnTo>
                  <a:pt x="324" y="643"/>
                </a:lnTo>
                <a:lnTo>
                  <a:pt x="323" y="642"/>
                </a:lnTo>
                <a:lnTo>
                  <a:pt x="323" y="642"/>
                </a:lnTo>
                <a:lnTo>
                  <a:pt x="326" y="642"/>
                </a:lnTo>
                <a:lnTo>
                  <a:pt x="327" y="642"/>
                </a:lnTo>
                <a:lnTo>
                  <a:pt x="329" y="641"/>
                </a:lnTo>
                <a:lnTo>
                  <a:pt x="329" y="641"/>
                </a:lnTo>
                <a:lnTo>
                  <a:pt x="330" y="642"/>
                </a:lnTo>
                <a:lnTo>
                  <a:pt x="330" y="642"/>
                </a:lnTo>
                <a:lnTo>
                  <a:pt x="333" y="642"/>
                </a:lnTo>
                <a:lnTo>
                  <a:pt x="333" y="642"/>
                </a:lnTo>
                <a:lnTo>
                  <a:pt x="333" y="643"/>
                </a:lnTo>
                <a:lnTo>
                  <a:pt x="333" y="643"/>
                </a:lnTo>
                <a:lnTo>
                  <a:pt x="336" y="642"/>
                </a:lnTo>
                <a:lnTo>
                  <a:pt x="337" y="642"/>
                </a:lnTo>
                <a:lnTo>
                  <a:pt x="337" y="642"/>
                </a:lnTo>
                <a:lnTo>
                  <a:pt x="337" y="643"/>
                </a:lnTo>
                <a:lnTo>
                  <a:pt x="338" y="644"/>
                </a:lnTo>
                <a:lnTo>
                  <a:pt x="338" y="644"/>
                </a:lnTo>
                <a:lnTo>
                  <a:pt x="338" y="642"/>
                </a:lnTo>
                <a:lnTo>
                  <a:pt x="337" y="641"/>
                </a:lnTo>
                <a:lnTo>
                  <a:pt x="337" y="641"/>
                </a:lnTo>
                <a:lnTo>
                  <a:pt x="338" y="641"/>
                </a:lnTo>
                <a:lnTo>
                  <a:pt x="338" y="639"/>
                </a:lnTo>
                <a:lnTo>
                  <a:pt x="339" y="638"/>
                </a:lnTo>
                <a:lnTo>
                  <a:pt x="341" y="638"/>
                </a:lnTo>
                <a:lnTo>
                  <a:pt x="341" y="638"/>
                </a:lnTo>
                <a:lnTo>
                  <a:pt x="342" y="638"/>
                </a:lnTo>
                <a:lnTo>
                  <a:pt x="343" y="638"/>
                </a:lnTo>
                <a:lnTo>
                  <a:pt x="343" y="638"/>
                </a:lnTo>
                <a:lnTo>
                  <a:pt x="343" y="637"/>
                </a:lnTo>
                <a:lnTo>
                  <a:pt x="344" y="637"/>
                </a:lnTo>
                <a:lnTo>
                  <a:pt x="344" y="637"/>
                </a:lnTo>
                <a:lnTo>
                  <a:pt x="350" y="636"/>
                </a:lnTo>
                <a:lnTo>
                  <a:pt x="356" y="636"/>
                </a:lnTo>
                <a:lnTo>
                  <a:pt x="356" y="636"/>
                </a:lnTo>
                <a:lnTo>
                  <a:pt x="358" y="634"/>
                </a:lnTo>
                <a:lnTo>
                  <a:pt x="359" y="633"/>
                </a:lnTo>
                <a:lnTo>
                  <a:pt x="359" y="633"/>
                </a:lnTo>
                <a:lnTo>
                  <a:pt x="374" y="631"/>
                </a:lnTo>
                <a:lnTo>
                  <a:pt x="374" y="631"/>
                </a:lnTo>
                <a:lnTo>
                  <a:pt x="373" y="629"/>
                </a:lnTo>
                <a:lnTo>
                  <a:pt x="372" y="629"/>
                </a:lnTo>
                <a:lnTo>
                  <a:pt x="367" y="631"/>
                </a:lnTo>
                <a:lnTo>
                  <a:pt x="367" y="631"/>
                </a:lnTo>
                <a:lnTo>
                  <a:pt x="358" y="631"/>
                </a:lnTo>
                <a:lnTo>
                  <a:pt x="358" y="631"/>
                </a:lnTo>
                <a:lnTo>
                  <a:pt x="358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0" y="633"/>
                </a:lnTo>
                <a:lnTo>
                  <a:pt x="344" y="634"/>
                </a:lnTo>
                <a:lnTo>
                  <a:pt x="344" y="634"/>
                </a:lnTo>
                <a:lnTo>
                  <a:pt x="344" y="633"/>
                </a:lnTo>
                <a:lnTo>
                  <a:pt x="344" y="633"/>
                </a:lnTo>
                <a:lnTo>
                  <a:pt x="344" y="633"/>
                </a:lnTo>
                <a:lnTo>
                  <a:pt x="341" y="636"/>
                </a:lnTo>
                <a:lnTo>
                  <a:pt x="341" y="636"/>
                </a:lnTo>
                <a:lnTo>
                  <a:pt x="335" y="637"/>
                </a:lnTo>
                <a:lnTo>
                  <a:pt x="332" y="637"/>
                </a:lnTo>
                <a:lnTo>
                  <a:pt x="331" y="637"/>
                </a:lnTo>
                <a:lnTo>
                  <a:pt x="331" y="637"/>
                </a:lnTo>
                <a:lnTo>
                  <a:pt x="327" y="637"/>
                </a:lnTo>
                <a:lnTo>
                  <a:pt x="325" y="637"/>
                </a:lnTo>
                <a:lnTo>
                  <a:pt x="325" y="637"/>
                </a:lnTo>
                <a:lnTo>
                  <a:pt x="325" y="638"/>
                </a:lnTo>
                <a:lnTo>
                  <a:pt x="324" y="639"/>
                </a:lnTo>
                <a:lnTo>
                  <a:pt x="320" y="639"/>
                </a:lnTo>
                <a:lnTo>
                  <a:pt x="320" y="639"/>
                </a:lnTo>
                <a:lnTo>
                  <a:pt x="321" y="638"/>
                </a:lnTo>
                <a:lnTo>
                  <a:pt x="323" y="637"/>
                </a:lnTo>
                <a:lnTo>
                  <a:pt x="323" y="637"/>
                </a:lnTo>
                <a:lnTo>
                  <a:pt x="320" y="638"/>
                </a:lnTo>
                <a:lnTo>
                  <a:pt x="317" y="638"/>
                </a:lnTo>
                <a:lnTo>
                  <a:pt x="317" y="638"/>
                </a:lnTo>
                <a:lnTo>
                  <a:pt x="317" y="639"/>
                </a:lnTo>
                <a:lnTo>
                  <a:pt x="318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41"/>
                </a:lnTo>
                <a:lnTo>
                  <a:pt x="318" y="641"/>
                </a:lnTo>
                <a:lnTo>
                  <a:pt x="314" y="641"/>
                </a:lnTo>
                <a:lnTo>
                  <a:pt x="314" y="641"/>
                </a:lnTo>
                <a:lnTo>
                  <a:pt x="314" y="642"/>
                </a:lnTo>
                <a:lnTo>
                  <a:pt x="313" y="642"/>
                </a:lnTo>
                <a:lnTo>
                  <a:pt x="313" y="642"/>
                </a:lnTo>
                <a:lnTo>
                  <a:pt x="313" y="641"/>
                </a:lnTo>
                <a:lnTo>
                  <a:pt x="312" y="642"/>
                </a:lnTo>
                <a:lnTo>
                  <a:pt x="312" y="642"/>
                </a:lnTo>
                <a:lnTo>
                  <a:pt x="308" y="642"/>
                </a:lnTo>
                <a:lnTo>
                  <a:pt x="307" y="643"/>
                </a:lnTo>
                <a:lnTo>
                  <a:pt x="307" y="643"/>
                </a:lnTo>
                <a:lnTo>
                  <a:pt x="307" y="641"/>
                </a:lnTo>
                <a:lnTo>
                  <a:pt x="307" y="641"/>
                </a:lnTo>
                <a:lnTo>
                  <a:pt x="306" y="641"/>
                </a:lnTo>
                <a:lnTo>
                  <a:pt x="304" y="642"/>
                </a:lnTo>
                <a:lnTo>
                  <a:pt x="304" y="643"/>
                </a:lnTo>
                <a:lnTo>
                  <a:pt x="304" y="643"/>
                </a:lnTo>
                <a:lnTo>
                  <a:pt x="298" y="643"/>
                </a:lnTo>
                <a:lnTo>
                  <a:pt x="297" y="643"/>
                </a:lnTo>
                <a:lnTo>
                  <a:pt x="296" y="642"/>
                </a:lnTo>
                <a:lnTo>
                  <a:pt x="296" y="642"/>
                </a:lnTo>
                <a:lnTo>
                  <a:pt x="296" y="642"/>
                </a:lnTo>
                <a:lnTo>
                  <a:pt x="296" y="641"/>
                </a:lnTo>
                <a:lnTo>
                  <a:pt x="296" y="641"/>
                </a:lnTo>
                <a:lnTo>
                  <a:pt x="295" y="644"/>
                </a:lnTo>
                <a:lnTo>
                  <a:pt x="295" y="644"/>
                </a:lnTo>
                <a:lnTo>
                  <a:pt x="292" y="643"/>
                </a:lnTo>
                <a:lnTo>
                  <a:pt x="291" y="643"/>
                </a:lnTo>
                <a:lnTo>
                  <a:pt x="291" y="644"/>
                </a:lnTo>
                <a:lnTo>
                  <a:pt x="291" y="644"/>
                </a:lnTo>
                <a:lnTo>
                  <a:pt x="294" y="644"/>
                </a:lnTo>
                <a:lnTo>
                  <a:pt x="295" y="644"/>
                </a:lnTo>
                <a:lnTo>
                  <a:pt x="296" y="644"/>
                </a:lnTo>
                <a:lnTo>
                  <a:pt x="296" y="644"/>
                </a:lnTo>
                <a:lnTo>
                  <a:pt x="292" y="647"/>
                </a:lnTo>
                <a:lnTo>
                  <a:pt x="292" y="647"/>
                </a:lnTo>
                <a:lnTo>
                  <a:pt x="291" y="647"/>
                </a:lnTo>
                <a:lnTo>
                  <a:pt x="289" y="647"/>
                </a:lnTo>
                <a:lnTo>
                  <a:pt x="289" y="647"/>
                </a:lnTo>
                <a:lnTo>
                  <a:pt x="289" y="648"/>
                </a:lnTo>
                <a:lnTo>
                  <a:pt x="290" y="648"/>
                </a:lnTo>
                <a:lnTo>
                  <a:pt x="294" y="648"/>
                </a:lnTo>
                <a:lnTo>
                  <a:pt x="298" y="647"/>
                </a:lnTo>
                <a:lnTo>
                  <a:pt x="300" y="646"/>
                </a:lnTo>
                <a:lnTo>
                  <a:pt x="300" y="646"/>
                </a:lnTo>
                <a:close/>
                <a:moveTo>
                  <a:pt x="273" y="653"/>
                </a:moveTo>
                <a:lnTo>
                  <a:pt x="273" y="653"/>
                </a:lnTo>
                <a:lnTo>
                  <a:pt x="273" y="652"/>
                </a:lnTo>
                <a:lnTo>
                  <a:pt x="272" y="651"/>
                </a:lnTo>
                <a:lnTo>
                  <a:pt x="271" y="652"/>
                </a:lnTo>
                <a:lnTo>
                  <a:pt x="271" y="652"/>
                </a:lnTo>
                <a:lnTo>
                  <a:pt x="271" y="653"/>
                </a:lnTo>
                <a:lnTo>
                  <a:pt x="272" y="653"/>
                </a:lnTo>
                <a:lnTo>
                  <a:pt x="273" y="653"/>
                </a:lnTo>
                <a:lnTo>
                  <a:pt x="273" y="653"/>
                </a:lnTo>
                <a:close/>
                <a:moveTo>
                  <a:pt x="257" y="667"/>
                </a:moveTo>
                <a:lnTo>
                  <a:pt x="257" y="667"/>
                </a:lnTo>
                <a:lnTo>
                  <a:pt x="260" y="667"/>
                </a:lnTo>
                <a:lnTo>
                  <a:pt x="262" y="667"/>
                </a:lnTo>
                <a:lnTo>
                  <a:pt x="262" y="667"/>
                </a:lnTo>
                <a:lnTo>
                  <a:pt x="261" y="666"/>
                </a:lnTo>
                <a:lnTo>
                  <a:pt x="260" y="664"/>
                </a:lnTo>
                <a:lnTo>
                  <a:pt x="259" y="666"/>
                </a:lnTo>
                <a:lnTo>
                  <a:pt x="259" y="666"/>
                </a:lnTo>
                <a:lnTo>
                  <a:pt x="260" y="666"/>
                </a:lnTo>
                <a:lnTo>
                  <a:pt x="260" y="666"/>
                </a:lnTo>
                <a:lnTo>
                  <a:pt x="259" y="667"/>
                </a:lnTo>
                <a:lnTo>
                  <a:pt x="257" y="667"/>
                </a:lnTo>
                <a:lnTo>
                  <a:pt x="257" y="667"/>
                </a:lnTo>
                <a:close/>
                <a:moveTo>
                  <a:pt x="252" y="662"/>
                </a:moveTo>
                <a:lnTo>
                  <a:pt x="252" y="662"/>
                </a:lnTo>
                <a:lnTo>
                  <a:pt x="255" y="662"/>
                </a:lnTo>
                <a:lnTo>
                  <a:pt x="256" y="661"/>
                </a:lnTo>
                <a:lnTo>
                  <a:pt x="256" y="661"/>
                </a:lnTo>
                <a:lnTo>
                  <a:pt x="254" y="661"/>
                </a:lnTo>
                <a:lnTo>
                  <a:pt x="252" y="662"/>
                </a:lnTo>
                <a:lnTo>
                  <a:pt x="252" y="662"/>
                </a:lnTo>
                <a:close/>
                <a:moveTo>
                  <a:pt x="250" y="659"/>
                </a:moveTo>
                <a:lnTo>
                  <a:pt x="250" y="659"/>
                </a:lnTo>
                <a:lnTo>
                  <a:pt x="251" y="661"/>
                </a:lnTo>
                <a:lnTo>
                  <a:pt x="251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59"/>
                </a:lnTo>
                <a:lnTo>
                  <a:pt x="252" y="659"/>
                </a:lnTo>
                <a:lnTo>
                  <a:pt x="250" y="659"/>
                </a:lnTo>
                <a:lnTo>
                  <a:pt x="250" y="659"/>
                </a:lnTo>
                <a:close/>
                <a:moveTo>
                  <a:pt x="245" y="626"/>
                </a:moveTo>
                <a:lnTo>
                  <a:pt x="245" y="626"/>
                </a:lnTo>
                <a:lnTo>
                  <a:pt x="246" y="626"/>
                </a:lnTo>
                <a:lnTo>
                  <a:pt x="246" y="626"/>
                </a:lnTo>
                <a:lnTo>
                  <a:pt x="249" y="623"/>
                </a:lnTo>
                <a:lnTo>
                  <a:pt x="249" y="623"/>
                </a:lnTo>
                <a:lnTo>
                  <a:pt x="246" y="624"/>
                </a:lnTo>
                <a:lnTo>
                  <a:pt x="245" y="626"/>
                </a:lnTo>
                <a:lnTo>
                  <a:pt x="245" y="626"/>
                </a:lnTo>
                <a:close/>
                <a:moveTo>
                  <a:pt x="243" y="622"/>
                </a:moveTo>
                <a:lnTo>
                  <a:pt x="243" y="622"/>
                </a:lnTo>
                <a:lnTo>
                  <a:pt x="243" y="621"/>
                </a:lnTo>
                <a:lnTo>
                  <a:pt x="243" y="621"/>
                </a:lnTo>
                <a:lnTo>
                  <a:pt x="240" y="621"/>
                </a:lnTo>
                <a:lnTo>
                  <a:pt x="240" y="621"/>
                </a:lnTo>
                <a:lnTo>
                  <a:pt x="240" y="622"/>
                </a:lnTo>
                <a:lnTo>
                  <a:pt x="240" y="622"/>
                </a:lnTo>
                <a:lnTo>
                  <a:pt x="243" y="622"/>
                </a:lnTo>
                <a:lnTo>
                  <a:pt x="243" y="622"/>
                </a:lnTo>
                <a:close/>
                <a:moveTo>
                  <a:pt x="236" y="627"/>
                </a:moveTo>
                <a:lnTo>
                  <a:pt x="236" y="627"/>
                </a:lnTo>
                <a:lnTo>
                  <a:pt x="238" y="627"/>
                </a:lnTo>
                <a:lnTo>
                  <a:pt x="238" y="626"/>
                </a:lnTo>
                <a:lnTo>
                  <a:pt x="238" y="626"/>
                </a:lnTo>
                <a:lnTo>
                  <a:pt x="237" y="624"/>
                </a:lnTo>
                <a:lnTo>
                  <a:pt x="236" y="626"/>
                </a:lnTo>
                <a:lnTo>
                  <a:pt x="236" y="627"/>
                </a:lnTo>
                <a:lnTo>
                  <a:pt x="236" y="627"/>
                </a:lnTo>
                <a:close/>
                <a:moveTo>
                  <a:pt x="233" y="657"/>
                </a:moveTo>
                <a:lnTo>
                  <a:pt x="233" y="657"/>
                </a:lnTo>
                <a:lnTo>
                  <a:pt x="233" y="657"/>
                </a:lnTo>
                <a:lnTo>
                  <a:pt x="234" y="656"/>
                </a:lnTo>
                <a:lnTo>
                  <a:pt x="234" y="656"/>
                </a:lnTo>
                <a:lnTo>
                  <a:pt x="236" y="656"/>
                </a:lnTo>
                <a:lnTo>
                  <a:pt x="236" y="656"/>
                </a:lnTo>
                <a:lnTo>
                  <a:pt x="239" y="656"/>
                </a:lnTo>
                <a:lnTo>
                  <a:pt x="240" y="656"/>
                </a:lnTo>
                <a:lnTo>
                  <a:pt x="242" y="654"/>
                </a:lnTo>
                <a:lnTo>
                  <a:pt x="242" y="654"/>
                </a:lnTo>
                <a:lnTo>
                  <a:pt x="239" y="654"/>
                </a:lnTo>
                <a:lnTo>
                  <a:pt x="237" y="656"/>
                </a:lnTo>
                <a:lnTo>
                  <a:pt x="237" y="654"/>
                </a:lnTo>
                <a:lnTo>
                  <a:pt x="237" y="654"/>
                </a:lnTo>
                <a:lnTo>
                  <a:pt x="237" y="654"/>
                </a:lnTo>
                <a:lnTo>
                  <a:pt x="238" y="654"/>
                </a:lnTo>
                <a:lnTo>
                  <a:pt x="237" y="654"/>
                </a:lnTo>
                <a:lnTo>
                  <a:pt x="237" y="654"/>
                </a:lnTo>
                <a:lnTo>
                  <a:pt x="236" y="654"/>
                </a:lnTo>
                <a:lnTo>
                  <a:pt x="234" y="654"/>
                </a:lnTo>
                <a:lnTo>
                  <a:pt x="233" y="656"/>
                </a:lnTo>
                <a:lnTo>
                  <a:pt x="233" y="657"/>
                </a:lnTo>
                <a:lnTo>
                  <a:pt x="233" y="657"/>
                </a:lnTo>
                <a:close/>
                <a:moveTo>
                  <a:pt x="228" y="628"/>
                </a:moveTo>
                <a:lnTo>
                  <a:pt x="228" y="628"/>
                </a:lnTo>
                <a:lnTo>
                  <a:pt x="230" y="628"/>
                </a:lnTo>
                <a:lnTo>
                  <a:pt x="231" y="628"/>
                </a:lnTo>
                <a:lnTo>
                  <a:pt x="231" y="628"/>
                </a:lnTo>
                <a:lnTo>
                  <a:pt x="231" y="626"/>
                </a:lnTo>
                <a:lnTo>
                  <a:pt x="231" y="626"/>
                </a:lnTo>
                <a:lnTo>
                  <a:pt x="228" y="627"/>
                </a:lnTo>
                <a:lnTo>
                  <a:pt x="228" y="628"/>
                </a:lnTo>
                <a:lnTo>
                  <a:pt x="228" y="628"/>
                </a:lnTo>
                <a:close/>
                <a:moveTo>
                  <a:pt x="215" y="661"/>
                </a:moveTo>
                <a:lnTo>
                  <a:pt x="215" y="661"/>
                </a:lnTo>
                <a:lnTo>
                  <a:pt x="217" y="661"/>
                </a:lnTo>
                <a:lnTo>
                  <a:pt x="219" y="661"/>
                </a:lnTo>
                <a:lnTo>
                  <a:pt x="220" y="661"/>
                </a:lnTo>
                <a:lnTo>
                  <a:pt x="221" y="659"/>
                </a:lnTo>
                <a:lnTo>
                  <a:pt x="221" y="659"/>
                </a:lnTo>
                <a:lnTo>
                  <a:pt x="219" y="658"/>
                </a:lnTo>
                <a:lnTo>
                  <a:pt x="217" y="657"/>
                </a:lnTo>
                <a:lnTo>
                  <a:pt x="216" y="657"/>
                </a:lnTo>
                <a:lnTo>
                  <a:pt x="216" y="657"/>
                </a:lnTo>
                <a:lnTo>
                  <a:pt x="216" y="658"/>
                </a:lnTo>
                <a:lnTo>
                  <a:pt x="216" y="659"/>
                </a:lnTo>
                <a:lnTo>
                  <a:pt x="216" y="659"/>
                </a:lnTo>
                <a:lnTo>
                  <a:pt x="215" y="661"/>
                </a:lnTo>
                <a:lnTo>
                  <a:pt x="215" y="661"/>
                </a:lnTo>
                <a:lnTo>
                  <a:pt x="215" y="661"/>
                </a:lnTo>
                <a:close/>
                <a:moveTo>
                  <a:pt x="209" y="658"/>
                </a:moveTo>
                <a:lnTo>
                  <a:pt x="209" y="658"/>
                </a:lnTo>
                <a:lnTo>
                  <a:pt x="210" y="657"/>
                </a:lnTo>
                <a:lnTo>
                  <a:pt x="210" y="654"/>
                </a:lnTo>
                <a:lnTo>
                  <a:pt x="210" y="654"/>
                </a:lnTo>
                <a:lnTo>
                  <a:pt x="209" y="656"/>
                </a:lnTo>
                <a:lnTo>
                  <a:pt x="208" y="657"/>
                </a:lnTo>
                <a:lnTo>
                  <a:pt x="209" y="658"/>
                </a:lnTo>
                <a:lnTo>
                  <a:pt x="209" y="658"/>
                </a:lnTo>
                <a:close/>
                <a:moveTo>
                  <a:pt x="178" y="661"/>
                </a:moveTo>
                <a:lnTo>
                  <a:pt x="178" y="661"/>
                </a:lnTo>
                <a:lnTo>
                  <a:pt x="178" y="662"/>
                </a:lnTo>
                <a:lnTo>
                  <a:pt x="178" y="662"/>
                </a:lnTo>
                <a:lnTo>
                  <a:pt x="180" y="662"/>
                </a:lnTo>
                <a:lnTo>
                  <a:pt x="181" y="662"/>
                </a:lnTo>
                <a:lnTo>
                  <a:pt x="181" y="662"/>
                </a:lnTo>
                <a:lnTo>
                  <a:pt x="181" y="662"/>
                </a:lnTo>
                <a:lnTo>
                  <a:pt x="180" y="662"/>
                </a:lnTo>
                <a:lnTo>
                  <a:pt x="180" y="663"/>
                </a:lnTo>
                <a:lnTo>
                  <a:pt x="180" y="663"/>
                </a:lnTo>
                <a:lnTo>
                  <a:pt x="180" y="663"/>
                </a:lnTo>
                <a:lnTo>
                  <a:pt x="181" y="663"/>
                </a:lnTo>
                <a:lnTo>
                  <a:pt x="184" y="662"/>
                </a:lnTo>
                <a:lnTo>
                  <a:pt x="184" y="662"/>
                </a:lnTo>
                <a:lnTo>
                  <a:pt x="184" y="661"/>
                </a:lnTo>
                <a:lnTo>
                  <a:pt x="182" y="659"/>
                </a:lnTo>
                <a:lnTo>
                  <a:pt x="182" y="659"/>
                </a:lnTo>
                <a:lnTo>
                  <a:pt x="178" y="661"/>
                </a:lnTo>
                <a:lnTo>
                  <a:pt x="178" y="661"/>
                </a:lnTo>
                <a:close/>
                <a:moveTo>
                  <a:pt x="144" y="672"/>
                </a:moveTo>
                <a:lnTo>
                  <a:pt x="144" y="672"/>
                </a:lnTo>
                <a:lnTo>
                  <a:pt x="146" y="672"/>
                </a:lnTo>
                <a:lnTo>
                  <a:pt x="146" y="672"/>
                </a:lnTo>
                <a:lnTo>
                  <a:pt x="146" y="669"/>
                </a:lnTo>
                <a:lnTo>
                  <a:pt x="146" y="668"/>
                </a:lnTo>
                <a:lnTo>
                  <a:pt x="146" y="668"/>
                </a:lnTo>
                <a:lnTo>
                  <a:pt x="144" y="669"/>
                </a:lnTo>
                <a:lnTo>
                  <a:pt x="144" y="672"/>
                </a:lnTo>
                <a:lnTo>
                  <a:pt x="144" y="672"/>
                </a:lnTo>
                <a:close/>
                <a:moveTo>
                  <a:pt x="135" y="673"/>
                </a:moveTo>
                <a:lnTo>
                  <a:pt x="135" y="673"/>
                </a:lnTo>
                <a:lnTo>
                  <a:pt x="138" y="673"/>
                </a:lnTo>
                <a:lnTo>
                  <a:pt x="139" y="673"/>
                </a:lnTo>
                <a:lnTo>
                  <a:pt x="139" y="673"/>
                </a:lnTo>
                <a:lnTo>
                  <a:pt x="138" y="672"/>
                </a:lnTo>
                <a:lnTo>
                  <a:pt x="138" y="672"/>
                </a:lnTo>
                <a:lnTo>
                  <a:pt x="139" y="671"/>
                </a:lnTo>
                <a:lnTo>
                  <a:pt x="141" y="671"/>
                </a:lnTo>
                <a:lnTo>
                  <a:pt x="141" y="671"/>
                </a:lnTo>
                <a:lnTo>
                  <a:pt x="143" y="671"/>
                </a:lnTo>
                <a:lnTo>
                  <a:pt x="143" y="671"/>
                </a:lnTo>
                <a:lnTo>
                  <a:pt x="141" y="671"/>
                </a:lnTo>
                <a:lnTo>
                  <a:pt x="140" y="669"/>
                </a:lnTo>
                <a:lnTo>
                  <a:pt x="138" y="669"/>
                </a:lnTo>
                <a:lnTo>
                  <a:pt x="138" y="669"/>
                </a:lnTo>
                <a:lnTo>
                  <a:pt x="138" y="672"/>
                </a:lnTo>
                <a:lnTo>
                  <a:pt x="137" y="672"/>
                </a:lnTo>
                <a:lnTo>
                  <a:pt x="137" y="672"/>
                </a:lnTo>
                <a:lnTo>
                  <a:pt x="137" y="672"/>
                </a:lnTo>
                <a:lnTo>
                  <a:pt x="134" y="672"/>
                </a:lnTo>
                <a:lnTo>
                  <a:pt x="134" y="672"/>
                </a:lnTo>
                <a:lnTo>
                  <a:pt x="133" y="673"/>
                </a:lnTo>
                <a:lnTo>
                  <a:pt x="135" y="673"/>
                </a:lnTo>
                <a:lnTo>
                  <a:pt x="135" y="673"/>
                </a:lnTo>
                <a:close/>
                <a:moveTo>
                  <a:pt x="85" y="632"/>
                </a:moveTo>
                <a:lnTo>
                  <a:pt x="85" y="632"/>
                </a:lnTo>
                <a:lnTo>
                  <a:pt x="85" y="633"/>
                </a:lnTo>
                <a:lnTo>
                  <a:pt x="86" y="633"/>
                </a:lnTo>
                <a:lnTo>
                  <a:pt x="86" y="633"/>
                </a:lnTo>
                <a:lnTo>
                  <a:pt x="87" y="632"/>
                </a:lnTo>
                <a:lnTo>
                  <a:pt x="87" y="632"/>
                </a:lnTo>
                <a:lnTo>
                  <a:pt x="87" y="632"/>
                </a:lnTo>
                <a:lnTo>
                  <a:pt x="86" y="631"/>
                </a:lnTo>
                <a:lnTo>
                  <a:pt x="85" y="632"/>
                </a:lnTo>
                <a:lnTo>
                  <a:pt x="85" y="632"/>
                </a:lnTo>
                <a:close/>
                <a:moveTo>
                  <a:pt x="83" y="633"/>
                </a:move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5" y="631"/>
                </a:lnTo>
                <a:lnTo>
                  <a:pt x="85" y="631"/>
                </a:lnTo>
                <a:lnTo>
                  <a:pt x="83" y="632"/>
                </a:lnTo>
                <a:lnTo>
                  <a:pt x="83" y="633"/>
                </a:lnTo>
                <a:lnTo>
                  <a:pt x="83" y="633"/>
                </a:lnTo>
                <a:close/>
                <a:moveTo>
                  <a:pt x="82" y="629"/>
                </a:moveTo>
                <a:lnTo>
                  <a:pt x="82" y="629"/>
                </a:lnTo>
                <a:lnTo>
                  <a:pt x="83" y="631"/>
                </a:lnTo>
                <a:lnTo>
                  <a:pt x="85" y="629"/>
                </a:lnTo>
                <a:lnTo>
                  <a:pt x="85" y="629"/>
                </a:lnTo>
                <a:lnTo>
                  <a:pt x="83" y="629"/>
                </a:lnTo>
                <a:lnTo>
                  <a:pt x="82" y="629"/>
                </a:lnTo>
                <a:lnTo>
                  <a:pt x="82" y="629"/>
                </a:lnTo>
                <a:close/>
                <a:moveTo>
                  <a:pt x="63" y="633"/>
                </a:moveTo>
                <a:lnTo>
                  <a:pt x="63" y="633"/>
                </a:lnTo>
                <a:lnTo>
                  <a:pt x="64" y="636"/>
                </a:lnTo>
                <a:lnTo>
                  <a:pt x="65" y="636"/>
                </a:lnTo>
                <a:lnTo>
                  <a:pt x="65" y="636"/>
                </a:lnTo>
                <a:lnTo>
                  <a:pt x="64" y="634"/>
                </a:lnTo>
                <a:lnTo>
                  <a:pt x="63" y="633"/>
                </a:lnTo>
                <a:lnTo>
                  <a:pt x="63" y="633"/>
                </a:lnTo>
                <a:close/>
                <a:moveTo>
                  <a:pt x="80" y="624"/>
                </a:moveTo>
                <a:lnTo>
                  <a:pt x="80" y="624"/>
                </a:lnTo>
                <a:lnTo>
                  <a:pt x="80" y="626"/>
                </a:lnTo>
                <a:lnTo>
                  <a:pt x="82" y="626"/>
                </a:lnTo>
                <a:lnTo>
                  <a:pt x="82" y="626"/>
                </a:lnTo>
                <a:lnTo>
                  <a:pt x="82" y="624"/>
                </a:lnTo>
                <a:lnTo>
                  <a:pt x="80" y="624"/>
                </a:lnTo>
                <a:lnTo>
                  <a:pt x="80" y="624"/>
                </a:lnTo>
                <a:close/>
                <a:moveTo>
                  <a:pt x="62" y="596"/>
                </a:moveTo>
                <a:lnTo>
                  <a:pt x="62" y="596"/>
                </a:lnTo>
                <a:lnTo>
                  <a:pt x="62" y="598"/>
                </a:lnTo>
                <a:lnTo>
                  <a:pt x="62" y="599"/>
                </a:lnTo>
                <a:lnTo>
                  <a:pt x="62" y="599"/>
                </a:lnTo>
                <a:lnTo>
                  <a:pt x="64" y="598"/>
                </a:lnTo>
                <a:lnTo>
                  <a:pt x="64" y="598"/>
                </a:lnTo>
                <a:lnTo>
                  <a:pt x="63" y="598"/>
                </a:lnTo>
                <a:lnTo>
                  <a:pt x="62" y="598"/>
                </a:lnTo>
                <a:lnTo>
                  <a:pt x="62" y="596"/>
                </a:lnTo>
                <a:lnTo>
                  <a:pt x="62" y="596"/>
                </a:lnTo>
                <a:close/>
                <a:moveTo>
                  <a:pt x="63" y="593"/>
                </a:moveTo>
                <a:lnTo>
                  <a:pt x="63" y="593"/>
                </a:lnTo>
                <a:lnTo>
                  <a:pt x="62" y="593"/>
                </a:lnTo>
                <a:lnTo>
                  <a:pt x="62" y="594"/>
                </a:lnTo>
                <a:lnTo>
                  <a:pt x="62" y="594"/>
                </a:lnTo>
                <a:lnTo>
                  <a:pt x="62" y="594"/>
                </a:lnTo>
                <a:lnTo>
                  <a:pt x="63" y="594"/>
                </a:lnTo>
                <a:lnTo>
                  <a:pt x="63" y="596"/>
                </a:lnTo>
                <a:lnTo>
                  <a:pt x="63" y="597"/>
                </a:lnTo>
                <a:lnTo>
                  <a:pt x="63" y="597"/>
                </a:lnTo>
                <a:lnTo>
                  <a:pt x="64" y="597"/>
                </a:lnTo>
                <a:lnTo>
                  <a:pt x="64" y="596"/>
                </a:lnTo>
                <a:lnTo>
                  <a:pt x="63" y="593"/>
                </a:lnTo>
                <a:lnTo>
                  <a:pt x="63" y="593"/>
                </a:lnTo>
                <a:close/>
                <a:moveTo>
                  <a:pt x="74" y="569"/>
                </a:moveTo>
                <a:lnTo>
                  <a:pt x="74" y="569"/>
                </a:lnTo>
                <a:lnTo>
                  <a:pt x="74" y="572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2"/>
                </a:lnTo>
                <a:lnTo>
                  <a:pt x="75" y="571"/>
                </a:lnTo>
                <a:lnTo>
                  <a:pt x="74" y="569"/>
                </a:lnTo>
                <a:lnTo>
                  <a:pt x="74" y="569"/>
                </a:lnTo>
                <a:close/>
                <a:moveTo>
                  <a:pt x="76" y="546"/>
                </a:moveTo>
                <a:lnTo>
                  <a:pt x="76" y="546"/>
                </a:lnTo>
                <a:lnTo>
                  <a:pt x="76" y="547"/>
                </a:lnTo>
                <a:lnTo>
                  <a:pt x="77" y="548"/>
                </a:lnTo>
                <a:lnTo>
                  <a:pt x="77" y="548"/>
                </a:lnTo>
                <a:lnTo>
                  <a:pt x="79" y="548"/>
                </a:lnTo>
                <a:lnTo>
                  <a:pt x="80" y="547"/>
                </a:lnTo>
                <a:lnTo>
                  <a:pt x="80" y="547"/>
                </a:lnTo>
                <a:lnTo>
                  <a:pt x="79" y="546"/>
                </a:lnTo>
                <a:lnTo>
                  <a:pt x="79" y="544"/>
                </a:lnTo>
                <a:lnTo>
                  <a:pt x="79" y="544"/>
                </a:lnTo>
                <a:lnTo>
                  <a:pt x="77" y="544"/>
                </a:lnTo>
                <a:lnTo>
                  <a:pt x="76" y="546"/>
                </a:lnTo>
                <a:lnTo>
                  <a:pt x="76" y="546"/>
                </a:lnTo>
                <a:close/>
                <a:moveTo>
                  <a:pt x="80" y="541"/>
                </a:moveTo>
                <a:lnTo>
                  <a:pt x="80" y="541"/>
                </a:lnTo>
                <a:lnTo>
                  <a:pt x="76" y="542"/>
                </a:lnTo>
                <a:lnTo>
                  <a:pt x="76" y="542"/>
                </a:lnTo>
                <a:lnTo>
                  <a:pt x="79" y="542"/>
                </a:lnTo>
                <a:lnTo>
                  <a:pt x="80" y="542"/>
                </a:lnTo>
                <a:lnTo>
                  <a:pt x="80" y="541"/>
                </a:lnTo>
                <a:lnTo>
                  <a:pt x="80" y="541"/>
                </a:lnTo>
                <a:close/>
                <a:moveTo>
                  <a:pt x="68" y="539"/>
                </a:moveTo>
                <a:lnTo>
                  <a:pt x="68" y="539"/>
                </a:lnTo>
                <a:lnTo>
                  <a:pt x="68" y="544"/>
                </a:lnTo>
                <a:lnTo>
                  <a:pt x="68" y="546"/>
                </a:lnTo>
                <a:lnTo>
                  <a:pt x="69" y="547"/>
                </a:lnTo>
                <a:lnTo>
                  <a:pt x="69" y="547"/>
                </a:lnTo>
                <a:lnTo>
                  <a:pt x="70" y="547"/>
                </a:lnTo>
                <a:lnTo>
                  <a:pt x="69" y="546"/>
                </a:lnTo>
                <a:lnTo>
                  <a:pt x="69" y="546"/>
                </a:lnTo>
                <a:lnTo>
                  <a:pt x="69" y="542"/>
                </a:lnTo>
                <a:lnTo>
                  <a:pt x="69" y="541"/>
                </a:lnTo>
                <a:lnTo>
                  <a:pt x="68" y="539"/>
                </a:lnTo>
                <a:lnTo>
                  <a:pt x="68" y="539"/>
                </a:lnTo>
                <a:close/>
                <a:moveTo>
                  <a:pt x="72" y="518"/>
                </a:moveTo>
                <a:lnTo>
                  <a:pt x="72" y="518"/>
                </a:lnTo>
                <a:lnTo>
                  <a:pt x="72" y="517"/>
                </a:lnTo>
                <a:lnTo>
                  <a:pt x="70" y="516"/>
                </a:lnTo>
                <a:lnTo>
                  <a:pt x="70" y="516"/>
                </a:lnTo>
                <a:lnTo>
                  <a:pt x="70" y="517"/>
                </a:lnTo>
                <a:lnTo>
                  <a:pt x="70" y="518"/>
                </a:lnTo>
                <a:lnTo>
                  <a:pt x="72" y="518"/>
                </a:lnTo>
                <a:close/>
                <a:moveTo>
                  <a:pt x="76" y="522"/>
                </a:moveTo>
                <a:lnTo>
                  <a:pt x="76" y="522"/>
                </a:lnTo>
                <a:lnTo>
                  <a:pt x="77" y="524"/>
                </a:lnTo>
                <a:lnTo>
                  <a:pt x="77" y="524"/>
                </a:lnTo>
                <a:lnTo>
                  <a:pt x="79" y="524"/>
                </a:lnTo>
                <a:lnTo>
                  <a:pt x="80" y="523"/>
                </a:lnTo>
                <a:lnTo>
                  <a:pt x="80" y="523"/>
                </a:lnTo>
                <a:lnTo>
                  <a:pt x="80" y="523"/>
                </a:lnTo>
                <a:lnTo>
                  <a:pt x="79" y="523"/>
                </a:lnTo>
                <a:lnTo>
                  <a:pt x="77" y="523"/>
                </a:lnTo>
                <a:lnTo>
                  <a:pt x="76" y="522"/>
                </a:lnTo>
                <a:lnTo>
                  <a:pt x="76" y="522"/>
                </a:lnTo>
                <a:close/>
                <a:moveTo>
                  <a:pt x="79" y="512"/>
                </a:moveTo>
                <a:lnTo>
                  <a:pt x="79" y="512"/>
                </a:lnTo>
                <a:lnTo>
                  <a:pt x="79" y="514"/>
                </a:lnTo>
                <a:lnTo>
                  <a:pt x="79" y="516"/>
                </a:lnTo>
                <a:lnTo>
                  <a:pt x="80" y="517"/>
                </a:lnTo>
                <a:lnTo>
                  <a:pt x="80" y="517"/>
                </a:lnTo>
                <a:lnTo>
                  <a:pt x="80" y="513"/>
                </a:lnTo>
                <a:lnTo>
                  <a:pt x="80" y="512"/>
                </a:lnTo>
                <a:lnTo>
                  <a:pt x="79" y="512"/>
                </a:lnTo>
                <a:lnTo>
                  <a:pt x="79" y="512"/>
                </a:lnTo>
                <a:close/>
                <a:moveTo>
                  <a:pt x="77" y="512"/>
                </a:moveTo>
                <a:lnTo>
                  <a:pt x="77" y="512"/>
                </a:lnTo>
                <a:lnTo>
                  <a:pt x="76" y="513"/>
                </a:lnTo>
                <a:lnTo>
                  <a:pt x="76" y="514"/>
                </a:lnTo>
                <a:lnTo>
                  <a:pt x="76" y="519"/>
                </a:lnTo>
                <a:lnTo>
                  <a:pt x="76" y="519"/>
                </a:lnTo>
                <a:lnTo>
                  <a:pt x="77" y="519"/>
                </a:lnTo>
                <a:lnTo>
                  <a:pt x="77" y="521"/>
                </a:lnTo>
                <a:lnTo>
                  <a:pt x="79" y="521"/>
                </a:lnTo>
                <a:lnTo>
                  <a:pt x="79" y="521"/>
                </a:lnTo>
                <a:lnTo>
                  <a:pt x="77" y="517"/>
                </a:lnTo>
                <a:lnTo>
                  <a:pt x="77" y="512"/>
                </a:lnTo>
                <a:lnTo>
                  <a:pt x="77" y="512"/>
                </a:lnTo>
                <a:close/>
                <a:moveTo>
                  <a:pt x="333" y="642"/>
                </a:moveTo>
                <a:lnTo>
                  <a:pt x="333" y="642"/>
                </a:lnTo>
                <a:lnTo>
                  <a:pt x="335" y="639"/>
                </a:lnTo>
                <a:lnTo>
                  <a:pt x="337" y="638"/>
                </a:lnTo>
                <a:lnTo>
                  <a:pt x="337" y="638"/>
                </a:lnTo>
                <a:lnTo>
                  <a:pt x="336" y="639"/>
                </a:lnTo>
                <a:lnTo>
                  <a:pt x="336" y="639"/>
                </a:lnTo>
                <a:lnTo>
                  <a:pt x="336" y="639"/>
                </a:lnTo>
                <a:lnTo>
                  <a:pt x="336" y="641"/>
                </a:lnTo>
                <a:lnTo>
                  <a:pt x="336" y="641"/>
                </a:lnTo>
                <a:lnTo>
                  <a:pt x="335" y="641"/>
                </a:lnTo>
                <a:lnTo>
                  <a:pt x="333" y="642"/>
                </a:lnTo>
                <a:lnTo>
                  <a:pt x="333" y="642"/>
                </a:lnTo>
                <a:close/>
                <a:moveTo>
                  <a:pt x="40" y="220"/>
                </a:moveTo>
                <a:lnTo>
                  <a:pt x="40" y="220"/>
                </a:lnTo>
                <a:lnTo>
                  <a:pt x="40" y="220"/>
                </a:lnTo>
                <a:lnTo>
                  <a:pt x="40" y="221"/>
                </a:lnTo>
                <a:lnTo>
                  <a:pt x="40" y="224"/>
                </a:lnTo>
                <a:lnTo>
                  <a:pt x="40" y="224"/>
                </a:lnTo>
                <a:lnTo>
                  <a:pt x="39" y="223"/>
                </a:lnTo>
                <a:lnTo>
                  <a:pt x="39" y="221"/>
                </a:lnTo>
                <a:lnTo>
                  <a:pt x="40" y="220"/>
                </a:lnTo>
                <a:lnTo>
                  <a:pt x="40" y="220"/>
                </a:lnTo>
                <a:close/>
                <a:moveTo>
                  <a:pt x="126" y="677"/>
                </a:moveTo>
                <a:lnTo>
                  <a:pt x="126" y="677"/>
                </a:lnTo>
                <a:lnTo>
                  <a:pt x="122" y="678"/>
                </a:lnTo>
                <a:lnTo>
                  <a:pt x="120" y="678"/>
                </a:lnTo>
                <a:lnTo>
                  <a:pt x="117" y="678"/>
                </a:lnTo>
                <a:lnTo>
                  <a:pt x="117" y="678"/>
                </a:lnTo>
                <a:lnTo>
                  <a:pt x="117" y="677"/>
                </a:lnTo>
                <a:lnTo>
                  <a:pt x="118" y="677"/>
                </a:lnTo>
                <a:lnTo>
                  <a:pt x="120" y="678"/>
                </a:lnTo>
                <a:lnTo>
                  <a:pt x="120" y="678"/>
                </a:lnTo>
                <a:lnTo>
                  <a:pt x="122" y="677"/>
                </a:lnTo>
                <a:lnTo>
                  <a:pt x="126" y="677"/>
                </a:lnTo>
                <a:lnTo>
                  <a:pt x="126" y="677"/>
                </a:lnTo>
                <a:close/>
                <a:moveTo>
                  <a:pt x="47" y="646"/>
                </a:moveTo>
                <a:lnTo>
                  <a:pt x="47" y="646"/>
                </a:lnTo>
                <a:lnTo>
                  <a:pt x="46" y="643"/>
                </a:lnTo>
                <a:lnTo>
                  <a:pt x="43" y="638"/>
                </a:lnTo>
                <a:lnTo>
                  <a:pt x="43" y="638"/>
                </a:lnTo>
                <a:lnTo>
                  <a:pt x="46" y="642"/>
                </a:lnTo>
                <a:lnTo>
                  <a:pt x="47" y="646"/>
                </a:lnTo>
                <a:lnTo>
                  <a:pt x="47" y="646"/>
                </a:lnTo>
                <a:close/>
                <a:moveTo>
                  <a:pt x="71" y="274"/>
                </a:moveTo>
                <a:lnTo>
                  <a:pt x="71" y="274"/>
                </a:lnTo>
                <a:lnTo>
                  <a:pt x="72" y="275"/>
                </a:lnTo>
                <a:lnTo>
                  <a:pt x="72" y="277"/>
                </a:lnTo>
                <a:lnTo>
                  <a:pt x="71" y="282"/>
                </a:lnTo>
                <a:lnTo>
                  <a:pt x="71" y="282"/>
                </a:lnTo>
                <a:lnTo>
                  <a:pt x="72" y="284"/>
                </a:lnTo>
                <a:lnTo>
                  <a:pt x="71" y="285"/>
                </a:lnTo>
                <a:lnTo>
                  <a:pt x="70" y="287"/>
                </a:lnTo>
                <a:lnTo>
                  <a:pt x="70" y="287"/>
                </a:lnTo>
                <a:lnTo>
                  <a:pt x="71" y="279"/>
                </a:lnTo>
                <a:lnTo>
                  <a:pt x="71" y="274"/>
                </a:lnTo>
                <a:lnTo>
                  <a:pt x="71" y="274"/>
                </a:lnTo>
                <a:close/>
                <a:moveTo>
                  <a:pt x="53" y="201"/>
                </a:moveTo>
                <a:lnTo>
                  <a:pt x="53" y="201"/>
                </a:lnTo>
                <a:lnTo>
                  <a:pt x="53" y="204"/>
                </a:lnTo>
                <a:lnTo>
                  <a:pt x="53" y="204"/>
                </a:lnTo>
                <a:lnTo>
                  <a:pt x="48" y="205"/>
                </a:lnTo>
                <a:lnTo>
                  <a:pt x="48" y="205"/>
                </a:lnTo>
                <a:lnTo>
                  <a:pt x="51" y="203"/>
                </a:lnTo>
                <a:lnTo>
                  <a:pt x="53" y="201"/>
                </a:lnTo>
                <a:lnTo>
                  <a:pt x="53" y="201"/>
                </a:lnTo>
                <a:close/>
                <a:moveTo>
                  <a:pt x="72" y="262"/>
                </a:moveTo>
                <a:lnTo>
                  <a:pt x="72" y="262"/>
                </a:lnTo>
                <a:lnTo>
                  <a:pt x="74" y="263"/>
                </a:lnTo>
                <a:lnTo>
                  <a:pt x="74" y="265"/>
                </a:lnTo>
                <a:lnTo>
                  <a:pt x="74" y="269"/>
                </a:lnTo>
                <a:lnTo>
                  <a:pt x="74" y="269"/>
                </a:lnTo>
                <a:lnTo>
                  <a:pt x="72" y="268"/>
                </a:lnTo>
                <a:lnTo>
                  <a:pt x="72" y="265"/>
                </a:lnTo>
                <a:lnTo>
                  <a:pt x="72" y="262"/>
                </a:lnTo>
                <a:lnTo>
                  <a:pt x="72" y="262"/>
                </a:lnTo>
                <a:close/>
                <a:moveTo>
                  <a:pt x="70" y="315"/>
                </a:moveTo>
                <a:lnTo>
                  <a:pt x="70" y="315"/>
                </a:lnTo>
                <a:lnTo>
                  <a:pt x="70" y="305"/>
                </a:lnTo>
                <a:lnTo>
                  <a:pt x="70" y="305"/>
                </a:lnTo>
                <a:lnTo>
                  <a:pt x="71" y="309"/>
                </a:lnTo>
                <a:lnTo>
                  <a:pt x="70" y="313"/>
                </a:lnTo>
                <a:lnTo>
                  <a:pt x="70" y="318"/>
                </a:lnTo>
                <a:lnTo>
                  <a:pt x="70" y="323"/>
                </a:lnTo>
                <a:lnTo>
                  <a:pt x="70" y="323"/>
                </a:lnTo>
                <a:lnTo>
                  <a:pt x="69" y="323"/>
                </a:lnTo>
                <a:lnTo>
                  <a:pt x="69" y="320"/>
                </a:lnTo>
                <a:lnTo>
                  <a:pt x="70" y="315"/>
                </a:lnTo>
                <a:lnTo>
                  <a:pt x="70" y="315"/>
                </a:lnTo>
                <a:close/>
                <a:moveTo>
                  <a:pt x="56" y="198"/>
                </a:moveTo>
                <a:lnTo>
                  <a:pt x="56" y="204"/>
                </a:lnTo>
                <a:lnTo>
                  <a:pt x="56" y="204"/>
                </a:lnTo>
                <a:lnTo>
                  <a:pt x="54" y="200"/>
                </a:lnTo>
                <a:lnTo>
                  <a:pt x="54" y="199"/>
                </a:lnTo>
                <a:lnTo>
                  <a:pt x="56" y="198"/>
                </a:lnTo>
                <a:lnTo>
                  <a:pt x="56" y="198"/>
                </a:lnTo>
                <a:close/>
                <a:moveTo>
                  <a:pt x="54" y="181"/>
                </a:moveTo>
                <a:lnTo>
                  <a:pt x="54" y="181"/>
                </a:lnTo>
                <a:lnTo>
                  <a:pt x="56" y="183"/>
                </a:lnTo>
                <a:lnTo>
                  <a:pt x="54" y="185"/>
                </a:lnTo>
                <a:lnTo>
                  <a:pt x="54" y="185"/>
                </a:lnTo>
                <a:lnTo>
                  <a:pt x="54" y="183"/>
                </a:lnTo>
                <a:lnTo>
                  <a:pt x="54" y="181"/>
                </a:lnTo>
                <a:lnTo>
                  <a:pt x="54" y="181"/>
                </a:lnTo>
                <a:close/>
                <a:moveTo>
                  <a:pt x="56" y="191"/>
                </a:moveTo>
                <a:lnTo>
                  <a:pt x="56" y="191"/>
                </a:lnTo>
                <a:lnTo>
                  <a:pt x="56" y="194"/>
                </a:lnTo>
                <a:lnTo>
                  <a:pt x="54" y="196"/>
                </a:lnTo>
                <a:lnTo>
                  <a:pt x="54" y="196"/>
                </a:lnTo>
                <a:lnTo>
                  <a:pt x="54" y="195"/>
                </a:lnTo>
                <a:lnTo>
                  <a:pt x="53" y="191"/>
                </a:lnTo>
                <a:lnTo>
                  <a:pt x="53" y="191"/>
                </a:lnTo>
                <a:lnTo>
                  <a:pt x="54" y="191"/>
                </a:lnTo>
                <a:lnTo>
                  <a:pt x="56" y="191"/>
                </a:lnTo>
                <a:lnTo>
                  <a:pt x="56" y="191"/>
                </a:lnTo>
                <a:close/>
                <a:moveTo>
                  <a:pt x="42" y="248"/>
                </a:moveTo>
                <a:lnTo>
                  <a:pt x="42" y="248"/>
                </a:lnTo>
                <a:lnTo>
                  <a:pt x="41" y="249"/>
                </a:lnTo>
                <a:lnTo>
                  <a:pt x="42" y="250"/>
                </a:lnTo>
                <a:lnTo>
                  <a:pt x="42" y="252"/>
                </a:lnTo>
                <a:lnTo>
                  <a:pt x="42" y="252"/>
                </a:lnTo>
                <a:lnTo>
                  <a:pt x="41" y="253"/>
                </a:lnTo>
                <a:lnTo>
                  <a:pt x="41" y="254"/>
                </a:lnTo>
                <a:lnTo>
                  <a:pt x="42" y="257"/>
                </a:lnTo>
                <a:lnTo>
                  <a:pt x="42" y="258"/>
                </a:lnTo>
                <a:lnTo>
                  <a:pt x="42" y="258"/>
                </a:lnTo>
                <a:lnTo>
                  <a:pt x="40" y="257"/>
                </a:lnTo>
                <a:lnTo>
                  <a:pt x="40" y="257"/>
                </a:lnTo>
                <a:lnTo>
                  <a:pt x="40" y="254"/>
                </a:lnTo>
                <a:lnTo>
                  <a:pt x="40" y="253"/>
                </a:lnTo>
                <a:lnTo>
                  <a:pt x="41" y="253"/>
                </a:lnTo>
                <a:lnTo>
                  <a:pt x="41" y="253"/>
                </a:lnTo>
                <a:lnTo>
                  <a:pt x="40" y="249"/>
                </a:lnTo>
                <a:lnTo>
                  <a:pt x="40" y="248"/>
                </a:lnTo>
                <a:lnTo>
                  <a:pt x="42" y="248"/>
                </a:lnTo>
                <a:lnTo>
                  <a:pt x="42" y="248"/>
                </a:lnTo>
                <a:close/>
                <a:moveTo>
                  <a:pt x="435" y="644"/>
                </a:moveTo>
                <a:lnTo>
                  <a:pt x="435" y="644"/>
                </a:lnTo>
                <a:lnTo>
                  <a:pt x="429" y="646"/>
                </a:lnTo>
                <a:lnTo>
                  <a:pt x="423" y="646"/>
                </a:lnTo>
                <a:lnTo>
                  <a:pt x="423" y="646"/>
                </a:lnTo>
                <a:lnTo>
                  <a:pt x="428" y="644"/>
                </a:lnTo>
                <a:lnTo>
                  <a:pt x="434" y="643"/>
                </a:lnTo>
                <a:lnTo>
                  <a:pt x="434" y="643"/>
                </a:lnTo>
                <a:lnTo>
                  <a:pt x="434" y="643"/>
                </a:lnTo>
                <a:lnTo>
                  <a:pt x="435" y="644"/>
                </a:lnTo>
                <a:lnTo>
                  <a:pt x="435" y="644"/>
                </a:lnTo>
                <a:close/>
                <a:moveTo>
                  <a:pt x="188" y="621"/>
                </a:moveTo>
                <a:lnTo>
                  <a:pt x="192" y="621"/>
                </a:lnTo>
                <a:lnTo>
                  <a:pt x="192" y="621"/>
                </a:lnTo>
                <a:lnTo>
                  <a:pt x="190" y="622"/>
                </a:lnTo>
                <a:lnTo>
                  <a:pt x="188" y="622"/>
                </a:lnTo>
                <a:lnTo>
                  <a:pt x="188" y="621"/>
                </a:lnTo>
                <a:lnTo>
                  <a:pt x="188" y="621"/>
                </a:lnTo>
                <a:close/>
                <a:moveTo>
                  <a:pt x="534" y="576"/>
                </a:moveTo>
                <a:lnTo>
                  <a:pt x="534" y="576"/>
                </a:lnTo>
                <a:lnTo>
                  <a:pt x="535" y="574"/>
                </a:lnTo>
                <a:lnTo>
                  <a:pt x="538" y="573"/>
                </a:lnTo>
                <a:lnTo>
                  <a:pt x="538" y="573"/>
                </a:lnTo>
                <a:lnTo>
                  <a:pt x="539" y="574"/>
                </a:lnTo>
                <a:lnTo>
                  <a:pt x="540" y="574"/>
                </a:lnTo>
                <a:lnTo>
                  <a:pt x="540" y="576"/>
                </a:lnTo>
                <a:lnTo>
                  <a:pt x="540" y="576"/>
                </a:lnTo>
                <a:lnTo>
                  <a:pt x="538" y="576"/>
                </a:lnTo>
                <a:lnTo>
                  <a:pt x="534" y="576"/>
                </a:lnTo>
                <a:lnTo>
                  <a:pt x="534" y="576"/>
                </a:lnTo>
                <a:close/>
                <a:moveTo>
                  <a:pt x="216" y="617"/>
                </a:moveTo>
                <a:lnTo>
                  <a:pt x="216" y="617"/>
                </a:lnTo>
                <a:lnTo>
                  <a:pt x="219" y="617"/>
                </a:lnTo>
                <a:lnTo>
                  <a:pt x="222" y="617"/>
                </a:lnTo>
                <a:lnTo>
                  <a:pt x="222" y="617"/>
                </a:lnTo>
                <a:lnTo>
                  <a:pt x="226" y="616"/>
                </a:lnTo>
                <a:lnTo>
                  <a:pt x="227" y="616"/>
                </a:lnTo>
                <a:lnTo>
                  <a:pt x="228" y="617"/>
                </a:lnTo>
                <a:lnTo>
                  <a:pt x="228" y="617"/>
                </a:lnTo>
                <a:lnTo>
                  <a:pt x="221" y="618"/>
                </a:lnTo>
                <a:lnTo>
                  <a:pt x="217" y="618"/>
                </a:lnTo>
                <a:lnTo>
                  <a:pt x="216" y="618"/>
                </a:lnTo>
                <a:lnTo>
                  <a:pt x="216" y="617"/>
                </a:lnTo>
                <a:lnTo>
                  <a:pt x="216" y="617"/>
                </a:lnTo>
                <a:close/>
                <a:moveTo>
                  <a:pt x="360" y="599"/>
                </a:moveTo>
                <a:lnTo>
                  <a:pt x="360" y="599"/>
                </a:lnTo>
                <a:lnTo>
                  <a:pt x="360" y="598"/>
                </a:lnTo>
                <a:lnTo>
                  <a:pt x="361" y="598"/>
                </a:lnTo>
                <a:lnTo>
                  <a:pt x="364" y="597"/>
                </a:lnTo>
                <a:lnTo>
                  <a:pt x="365" y="597"/>
                </a:lnTo>
                <a:lnTo>
                  <a:pt x="365" y="597"/>
                </a:lnTo>
                <a:lnTo>
                  <a:pt x="366" y="597"/>
                </a:lnTo>
                <a:lnTo>
                  <a:pt x="367" y="597"/>
                </a:lnTo>
                <a:lnTo>
                  <a:pt x="367" y="597"/>
                </a:lnTo>
                <a:lnTo>
                  <a:pt x="366" y="598"/>
                </a:lnTo>
                <a:lnTo>
                  <a:pt x="364" y="598"/>
                </a:lnTo>
                <a:lnTo>
                  <a:pt x="361" y="598"/>
                </a:lnTo>
                <a:lnTo>
                  <a:pt x="360" y="599"/>
                </a:lnTo>
                <a:lnTo>
                  <a:pt x="360" y="599"/>
                </a:lnTo>
                <a:close/>
                <a:moveTo>
                  <a:pt x="252" y="618"/>
                </a:moveTo>
                <a:lnTo>
                  <a:pt x="252" y="618"/>
                </a:lnTo>
                <a:lnTo>
                  <a:pt x="254" y="618"/>
                </a:lnTo>
                <a:lnTo>
                  <a:pt x="255" y="619"/>
                </a:lnTo>
                <a:lnTo>
                  <a:pt x="255" y="619"/>
                </a:lnTo>
                <a:lnTo>
                  <a:pt x="252" y="619"/>
                </a:lnTo>
                <a:lnTo>
                  <a:pt x="252" y="619"/>
                </a:lnTo>
                <a:lnTo>
                  <a:pt x="252" y="618"/>
                </a:lnTo>
                <a:lnTo>
                  <a:pt x="252" y="618"/>
                </a:lnTo>
                <a:close/>
                <a:moveTo>
                  <a:pt x="213" y="623"/>
                </a:moveTo>
                <a:lnTo>
                  <a:pt x="213" y="623"/>
                </a:lnTo>
                <a:lnTo>
                  <a:pt x="213" y="622"/>
                </a:lnTo>
                <a:lnTo>
                  <a:pt x="214" y="622"/>
                </a:lnTo>
                <a:lnTo>
                  <a:pt x="215" y="622"/>
                </a:lnTo>
                <a:lnTo>
                  <a:pt x="215" y="621"/>
                </a:lnTo>
                <a:lnTo>
                  <a:pt x="215" y="621"/>
                </a:lnTo>
                <a:lnTo>
                  <a:pt x="216" y="622"/>
                </a:lnTo>
                <a:lnTo>
                  <a:pt x="217" y="621"/>
                </a:lnTo>
                <a:lnTo>
                  <a:pt x="219" y="621"/>
                </a:lnTo>
                <a:lnTo>
                  <a:pt x="220" y="622"/>
                </a:lnTo>
                <a:lnTo>
                  <a:pt x="220" y="622"/>
                </a:lnTo>
                <a:lnTo>
                  <a:pt x="216" y="622"/>
                </a:lnTo>
                <a:lnTo>
                  <a:pt x="213" y="623"/>
                </a:lnTo>
                <a:lnTo>
                  <a:pt x="213" y="623"/>
                </a:lnTo>
                <a:close/>
                <a:moveTo>
                  <a:pt x="194" y="626"/>
                </a:moveTo>
                <a:lnTo>
                  <a:pt x="194" y="626"/>
                </a:lnTo>
                <a:lnTo>
                  <a:pt x="197" y="626"/>
                </a:lnTo>
                <a:lnTo>
                  <a:pt x="199" y="626"/>
                </a:lnTo>
                <a:lnTo>
                  <a:pt x="199" y="626"/>
                </a:lnTo>
                <a:lnTo>
                  <a:pt x="197" y="627"/>
                </a:lnTo>
                <a:lnTo>
                  <a:pt x="194" y="627"/>
                </a:lnTo>
                <a:lnTo>
                  <a:pt x="194" y="626"/>
                </a:lnTo>
                <a:lnTo>
                  <a:pt x="194" y="626"/>
                </a:lnTo>
                <a:close/>
                <a:moveTo>
                  <a:pt x="215" y="624"/>
                </a:moveTo>
                <a:lnTo>
                  <a:pt x="215" y="624"/>
                </a:lnTo>
                <a:lnTo>
                  <a:pt x="217" y="624"/>
                </a:lnTo>
                <a:lnTo>
                  <a:pt x="219" y="624"/>
                </a:lnTo>
                <a:lnTo>
                  <a:pt x="219" y="626"/>
                </a:lnTo>
                <a:lnTo>
                  <a:pt x="219" y="626"/>
                </a:lnTo>
                <a:lnTo>
                  <a:pt x="216" y="626"/>
                </a:lnTo>
                <a:lnTo>
                  <a:pt x="215" y="626"/>
                </a:lnTo>
                <a:lnTo>
                  <a:pt x="215" y="624"/>
                </a:lnTo>
                <a:lnTo>
                  <a:pt x="215" y="624"/>
                </a:lnTo>
                <a:close/>
                <a:moveTo>
                  <a:pt x="222" y="626"/>
                </a:moveTo>
                <a:lnTo>
                  <a:pt x="222" y="626"/>
                </a:lnTo>
                <a:lnTo>
                  <a:pt x="222" y="624"/>
                </a:lnTo>
                <a:lnTo>
                  <a:pt x="221" y="624"/>
                </a:lnTo>
                <a:lnTo>
                  <a:pt x="220" y="624"/>
                </a:lnTo>
                <a:lnTo>
                  <a:pt x="220" y="623"/>
                </a:lnTo>
                <a:lnTo>
                  <a:pt x="220" y="623"/>
                </a:lnTo>
                <a:lnTo>
                  <a:pt x="222" y="623"/>
                </a:lnTo>
                <a:lnTo>
                  <a:pt x="225" y="624"/>
                </a:lnTo>
                <a:lnTo>
                  <a:pt x="225" y="624"/>
                </a:lnTo>
                <a:lnTo>
                  <a:pt x="223" y="626"/>
                </a:lnTo>
                <a:lnTo>
                  <a:pt x="222" y="626"/>
                </a:lnTo>
                <a:lnTo>
                  <a:pt x="222" y="626"/>
                </a:lnTo>
                <a:close/>
                <a:moveTo>
                  <a:pt x="463" y="639"/>
                </a:moveTo>
                <a:lnTo>
                  <a:pt x="463" y="639"/>
                </a:lnTo>
                <a:lnTo>
                  <a:pt x="461" y="641"/>
                </a:lnTo>
                <a:lnTo>
                  <a:pt x="460" y="642"/>
                </a:lnTo>
                <a:lnTo>
                  <a:pt x="457" y="642"/>
                </a:lnTo>
                <a:lnTo>
                  <a:pt x="457" y="642"/>
                </a:lnTo>
                <a:lnTo>
                  <a:pt x="442" y="643"/>
                </a:lnTo>
                <a:lnTo>
                  <a:pt x="442" y="643"/>
                </a:lnTo>
                <a:lnTo>
                  <a:pt x="439" y="644"/>
                </a:lnTo>
                <a:lnTo>
                  <a:pt x="437" y="644"/>
                </a:lnTo>
                <a:lnTo>
                  <a:pt x="436" y="643"/>
                </a:lnTo>
                <a:lnTo>
                  <a:pt x="436" y="643"/>
                </a:lnTo>
                <a:lnTo>
                  <a:pt x="440" y="643"/>
                </a:lnTo>
                <a:lnTo>
                  <a:pt x="442" y="642"/>
                </a:lnTo>
                <a:lnTo>
                  <a:pt x="449" y="641"/>
                </a:lnTo>
                <a:lnTo>
                  <a:pt x="449" y="641"/>
                </a:lnTo>
                <a:lnTo>
                  <a:pt x="463" y="639"/>
                </a:lnTo>
                <a:lnTo>
                  <a:pt x="463" y="639"/>
                </a:lnTo>
                <a:close/>
                <a:moveTo>
                  <a:pt x="413" y="647"/>
                </a:moveTo>
                <a:lnTo>
                  <a:pt x="413" y="647"/>
                </a:lnTo>
                <a:lnTo>
                  <a:pt x="410" y="647"/>
                </a:lnTo>
                <a:lnTo>
                  <a:pt x="407" y="647"/>
                </a:lnTo>
                <a:lnTo>
                  <a:pt x="407" y="647"/>
                </a:lnTo>
                <a:lnTo>
                  <a:pt x="408" y="646"/>
                </a:lnTo>
                <a:lnTo>
                  <a:pt x="410" y="646"/>
                </a:lnTo>
                <a:lnTo>
                  <a:pt x="413" y="647"/>
                </a:lnTo>
                <a:lnTo>
                  <a:pt x="413" y="647"/>
                </a:lnTo>
                <a:close/>
                <a:moveTo>
                  <a:pt x="379" y="649"/>
                </a:moveTo>
                <a:lnTo>
                  <a:pt x="379" y="649"/>
                </a:lnTo>
                <a:lnTo>
                  <a:pt x="378" y="651"/>
                </a:lnTo>
                <a:lnTo>
                  <a:pt x="376" y="651"/>
                </a:lnTo>
                <a:lnTo>
                  <a:pt x="376" y="651"/>
                </a:lnTo>
                <a:lnTo>
                  <a:pt x="376" y="649"/>
                </a:lnTo>
                <a:lnTo>
                  <a:pt x="377" y="649"/>
                </a:lnTo>
                <a:lnTo>
                  <a:pt x="379" y="649"/>
                </a:lnTo>
                <a:lnTo>
                  <a:pt x="379" y="649"/>
                </a:lnTo>
                <a:close/>
                <a:moveTo>
                  <a:pt x="406" y="647"/>
                </a:moveTo>
                <a:lnTo>
                  <a:pt x="406" y="647"/>
                </a:lnTo>
                <a:lnTo>
                  <a:pt x="405" y="648"/>
                </a:lnTo>
                <a:lnTo>
                  <a:pt x="402" y="648"/>
                </a:lnTo>
                <a:lnTo>
                  <a:pt x="399" y="648"/>
                </a:lnTo>
                <a:lnTo>
                  <a:pt x="399" y="648"/>
                </a:lnTo>
                <a:lnTo>
                  <a:pt x="400" y="647"/>
                </a:lnTo>
                <a:lnTo>
                  <a:pt x="402" y="647"/>
                </a:lnTo>
                <a:lnTo>
                  <a:pt x="406" y="647"/>
                </a:lnTo>
                <a:lnTo>
                  <a:pt x="406" y="647"/>
                </a:lnTo>
                <a:close/>
                <a:moveTo>
                  <a:pt x="506" y="634"/>
                </a:moveTo>
                <a:lnTo>
                  <a:pt x="506" y="634"/>
                </a:lnTo>
                <a:lnTo>
                  <a:pt x="503" y="636"/>
                </a:lnTo>
                <a:lnTo>
                  <a:pt x="500" y="636"/>
                </a:lnTo>
                <a:lnTo>
                  <a:pt x="500" y="636"/>
                </a:lnTo>
                <a:lnTo>
                  <a:pt x="501" y="634"/>
                </a:lnTo>
                <a:lnTo>
                  <a:pt x="503" y="634"/>
                </a:lnTo>
                <a:lnTo>
                  <a:pt x="506" y="634"/>
                </a:lnTo>
                <a:lnTo>
                  <a:pt x="506" y="634"/>
                </a:lnTo>
                <a:close/>
                <a:moveTo>
                  <a:pt x="551" y="628"/>
                </a:moveTo>
                <a:lnTo>
                  <a:pt x="551" y="628"/>
                </a:lnTo>
                <a:lnTo>
                  <a:pt x="551" y="629"/>
                </a:lnTo>
                <a:lnTo>
                  <a:pt x="550" y="629"/>
                </a:lnTo>
                <a:lnTo>
                  <a:pt x="548" y="629"/>
                </a:lnTo>
                <a:lnTo>
                  <a:pt x="548" y="629"/>
                </a:lnTo>
                <a:lnTo>
                  <a:pt x="532" y="632"/>
                </a:lnTo>
                <a:lnTo>
                  <a:pt x="532" y="632"/>
                </a:lnTo>
                <a:lnTo>
                  <a:pt x="533" y="629"/>
                </a:lnTo>
                <a:lnTo>
                  <a:pt x="534" y="629"/>
                </a:lnTo>
                <a:lnTo>
                  <a:pt x="536" y="631"/>
                </a:lnTo>
                <a:lnTo>
                  <a:pt x="536" y="631"/>
                </a:lnTo>
                <a:lnTo>
                  <a:pt x="551" y="628"/>
                </a:lnTo>
                <a:lnTo>
                  <a:pt x="551" y="628"/>
                </a:lnTo>
                <a:close/>
                <a:moveTo>
                  <a:pt x="470" y="639"/>
                </a:moveTo>
                <a:lnTo>
                  <a:pt x="470" y="639"/>
                </a:lnTo>
                <a:lnTo>
                  <a:pt x="469" y="641"/>
                </a:lnTo>
                <a:lnTo>
                  <a:pt x="466" y="641"/>
                </a:lnTo>
                <a:lnTo>
                  <a:pt x="464" y="641"/>
                </a:lnTo>
                <a:lnTo>
                  <a:pt x="464" y="639"/>
                </a:lnTo>
                <a:lnTo>
                  <a:pt x="464" y="639"/>
                </a:lnTo>
                <a:lnTo>
                  <a:pt x="466" y="639"/>
                </a:lnTo>
                <a:lnTo>
                  <a:pt x="470" y="639"/>
                </a:lnTo>
                <a:lnTo>
                  <a:pt x="470" y="639"/>
                </a:lnTo>
                <a:close/>
                <a:moveTo>
                  <a:pt x="499" y="636"/>
                </a:moveTo>
                <a:lnTo>
                  <a:pt x="499" y="636"/>
                </a:lnTo>
                <a:lnTo>
                  <a:pt x="499" y="636"/>
                </a:lnTo>
                <a:lnTo>
                  <a:pt x="498" y="637"/>
                </a:lnTo>
                <a:lnTo>
                  <a:pt x="495" y="636"/>
                </a:lnTo>
                <a:lnTo>
                  <a:pt x="495" y="636"/>
                </a:lnTo>
                <a:lnTo>
                  <a:pt x="495" y="636"/>
                </a:lnTo>
                <a:lnTo>
                  <a:pt x="497" y="636"/>
                </a:lnTo>
                <a:lnTo>
                  <a:pt x="499" y="636"/>
                </a:lnTo>
                <a:lnTo>
                  <a:pt x="499" y="636"/>
                </a:lnTo>
                <a:close/>
                <a:moveTo>
                  <a:pt x="134" y="631"/>
                </a:moveTo>
                <a:lnTo>
                  <a:pt x="134" y="631"/>
                </a:lnTo>
                <a:lnTo>
                  <a:pt x="135" y="631"/>
                </a:lnTo>
                <a:lnTo>
                  <a:pt x="137" y="629"/>
                </a:lnTo>
                <a:lnTo>
                  <a:pt x="141" y="629"/>
                </a:lnTo>
                <a:lnTo>
                  <a:pt x="141" y="629"/>
                </a:lnTo>
                <a:lnTo>
                  <a:pt x="140" y="629"/>
                </a:lnTo>
                <a:lnTo>
                  <a:pt x="138" y="631"/>
                </a:lnTo>
                <a:lnTo>
                  <a:pt x="134" y="631"/>
                </a:lnTo>
                <a:lnTo>
                  <a:pt x="134" y="631"/>
                </a:lnTo>
                <a:close/>
                <a:moveTo>
                  <a:pt x="77" y="418"/>
                </a:moveTo>
                <a:lnTo>
                  <a:pt x="77" y="418"/>
                </a:lnTo>
                <a:lnTo>
                  <a:pt x="79" y="419"/>
                </a:lnTo>
                <a:lnTo>
                  <a:pt x="80" y="422"/>
                </a:lnTo>
                <a:lnTo>
                  <a:pt x="80" y="422"/>
                </a:lnTo>
                <a:lnTo>
                  <a:pt x="81" y="420"/>
                </a:lnTo>
                <a:lnTo>
                  <a:pt x="81" y="420"/>
                </a:lnTo>
                <a:lnTo>
                  <a:pt x="81" y="420"/>
                </a:lnTo>
                <a:lnTo>
                  <a:pt x="81" y="422"/>
                </a:lnTo>
                <a:lnTo>
                  <a:pt x="80" y="422"/>
                </a:lnTo>
                <a:lnTo>
                  <a:pt x="80" y="423"/>
                </a:lnTo>
                <a:lnTo>
                  <a:pt x="80" y="423"/>
                </a:lnTo>
                <a:lnTo>
                  <a:pt x="79" y="420"/>
                </a:lnTo>
                <a:lnTo>
                  <a:pt x="77" y="419"/>
                </a:lnTo>
                <a:lnTo>
                  <a:pt x="77" y="418"/>
                </a:lnTo>
                <a:lnTo>
                  <a:pt x="77" y="418"/>
                </a:lnTo>
                <a:close/>
                <a:moveTo>
                  <a:pt x="79" y="403"/>
                </a:moveTo>
                <a:lnTo>
                  <a:pt x="79" y="403"/>
                </a:lnTo>
                <a:lnTo>
                  <a:pt x="81" y="404"/>
                </a:lnTo>
                <a:lnTo>
                  <a:pt x="81" y="405"/>
                </a:lnTo>
                <a:lnTo>
                  <a:pt x="80" y="408"/>
                </a:lnTo>
                <a:lnTo>
                  <a:pt x="80" y="408"/>
                </a:lnTo>
                <a:lnTo>
                  <a:pt x="79" y="408"/>
                </a:lnTo>
                <a:lnTo>
                  <a:pt x="79" y="407"/>
                </a:lnTo>
                <a:lnTo>
                  <a:pt x="79" y="403"/>
                </a:lnTo>
                <a:lnTo>
                  <a:pt x="79" y="403"/>
                </a:lnTo>
                <a:close/>
                <a:moveTo>
                  <a:pt x="86" y="423"/>
                </a:moveTo>
                <a:lnTo>
                  <a:pt x="86" y="423"/>
                </a:lnTo>
                <a:lnTo>
                  <a:pt x="86" y="425"/>
                </a:lnTo>
                <a:lnTo>
                  <a:pt x="85" y="427"/>
                </a:lnTo>
                <a:lnTo>
                  <a:pt x="83" y="427"/>
                </a:lnTo>
                <a:lnTo>
                  <a:pt x="83" y="427"/>
                </a:lnTo>
                <a:lnTo>
                  <a:pt x="85" y="427"/>
                </a:lnTo>
                <a:lnTo>
                  <a:pt x="85" y="425"/>
                </a:lnTo>
                <a:lnTo>
                  <a:pt x="85" y="424"/>
                </a:lnTo>
                <a:lnTo>
                  <a:pt x="86" y="423"/>
                </a:lnTo>
                <a:lnTo>
                  <a:pt x="86" y="423"/>
                </a:lnTo>
                <a:close/>
                <a:moveTo>
                  <a:pt x="85" y="409"/>
                </a:moveTo>
                <a:lnTo>
                  <a:pt x="85" y="409"/>
                </a:lnTo>
                <a:lnTo>
                  <a:pt x="85" y="410"/>
                </a:lnTo>
                <a:lnTo>
                  <a:pt x="85" y="412"/>
                </a:lnTo>
                <a:lnTo>
                  <a:pt x="83" y="414"/>
                </a:lnTo>
                <a:lnTo>
                  <a:pt x="83" y="414"/>
                </a:lnTo>
                <a:lnTo>
                  <a:pt x="83" y="415"/>
                </a:lnTo>
                <a:lnTo>
                  <a:pt x="83" y="417"/>
                </a:lnTo>
                <a:lnTo>
                  <a:pt x="83" y="417"/>
                </a:lnTo>
                <a:lnTo>
                  <a:pt x="82" y="415"/>
                </a:lnTo>
                <a:lnTo>
                  <a:pt x="83" y="413"/>
                </a:lnTo>
                <a:lnTo>
                  <a:pt x="85" y="409"/>
                </a:lnTo>
                <a:lnTo>
                  <a:pt x="85" y="409"/>
                </a:lnTo>
                <a:close/>
                <a:moveTo>
                  <a:pt x="81" y="423"/>
                </a:moveTo>
                <a:lnTo>
                  <a:pt x="81" y="423"/>
                </a:lnTo>
                <a:lnTo>
                  <a:pt x="82" y="424"/>
                </a:lnTo>
                <a:lnTo>
                  <a:pt x="81" y="425"/>
                </a:lnTo>
                <a:lnTo>
                  <a:pt x="81" y="425"/>
                </a:lnTo>
                <a:lnTo>
                  <a:pt x="82" y="427"/>
                </a:lnTo>
                <a:lnTo>
                  <a:pt x="82" y="427"/>
                </a:lnTo>
                <a:lnTo>
                  <a:pt x="82" y="428"/>
                </a:lnTo>
                <a:lnTo>
                  <a:pt x="82" y="428"/>
                </a:lnTo>
                <a:lnTo>
                  <a:pt x="82" y="428"/>
                </a:lnTo>
                <a:lnTo>
                  <a:pt x="83" y="429"/>
                </a:lnTo>
                <a:lnTo>
                  <a:pt x="83" y="430"/>
                </a:lnTo>
                <a:lnTo>
                  <a:pt x="83" y="432"/>
                </a:lnTo>
                <a:lnTo>
                  <a:pt x="83" y="432"/>
                </a:lnTo>
                <a:lnTo>
                  <a:pt x="83" y="432"/>
                </a:lnTo>
                <a:lnTo>
                  <a:pt x="82" y="432"/>
                </a:lnTo>
                <a:lnTo>
                  <a:pt x="82" y="429"/>
                </a:lnTo>
                <a:lnTo>
                  <a:pt x="82" y="429"/>
                </a:lnTo>
                <a:lnTo>
                  <a:pt x="81" y="429"/>
                </a:lnTo>
                <a:lnTo>
                  <a:pt x="80" y="429"/>
                </a:lnTo>
                <a:lnTo>
                  <a:pt x="80" y="430"/>
                </a:lnTo>
                <a:lnTo>
                  <a:pt x="80" y="430"/>
                </a:lnTo>
                <a:lnTo>
                  <a:pt x="79" y="429"/>
                </a:lnTo>
                <a:lnTo>
                  <a:pt x="80" y="429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5"/>
                </a:lnTo>
                <a:lnTo>
                  <a:pt x="80" y="423"/>
                </a:lnTo>
                <a:lnTo>
                  <a:pt x="80" y="423"/>
                </a:lnTo>
                <a:lnTo>
                  <a:pt x="81" y="423"/>
                </a:lnTo>
                <a:lnTo>
                  <a:pt x="81" y="423"/>
                </a:lnTo>
                <a:close/>
                <a:moveTo>
                  <a:pt x="81" y="457"/>
                </a:moveTo>
                <a:lnTo>
                  <a:pt x="81" y="457"/>
                </a:lnTo>
                <a:lnTo>
                  <a:pt x="82" y="459"/>
                </a:lnTo>
                <a:lnTo>
                  <a:pt x="82" y="462"/>
                </a:lnTo>
                <a:lnTo>
                  <a:pt x="82" y="464"/>
                </a:lnTo>
                <a:lnTo>
                  <a:pt x="82" y="464"/>
                </a:lnTo>
                <a:lnTo>
                  <a:pt x="81" y="464"/>
                </a:lnTo>
                <a:lnTo>
                  <a:pt x="81" y="465"/>
                </a:lnTo>
                <a:lnTo>
                  <a:pt x="81" y="465"/>
                </a:lnTo>
                <a:lnTo>
                  <a:pt x="80" y="464"/>
                </a:lnTo>
                <a:lnTo>
                  <a:pt x="79" y="462"/>
                </a:lnTo>
                <a:lnTo>
                  <a:pt x="80" y="460"/>
                </a:lnTo>
                <a:lnTo>
                  <a:pt x="81" y="458"/>
                </a:lnTo>
                <a:lnTo>
                  <a:pt x="81" y="458"/>
                </a:lnTo>
                <a:lnTo>
                  <a:pt x="79" y="459"/>
                </a:lnTo>
                <a:lnTo>
                  <a:pt x="77" y="458"/>
                </a:lnTo>
                <a:lnTo>
                  <a:pt x="77" y="458"/>
                </a:lnTo>
                <a:lnTo>
                  <a:pt x="77" y="464"/>
                </a:lnTo>
                <a:lnTo>
                  <a:pt x="76" y="467"/>
                </a:lnTo>
                <a:lnTo>
                  <a:pt x="75" y="468"/>
                </a:lnTo>
                <a:lnTo>
                  <a:pt x="75" y="468"/>
                </a:lnTo>
                <a:lnTo>
                  <a:pt x="75" y="465"/>
                </a:lnTo>
                <a:lnTo>
                  <a:pt x="76" y="462"/>
                </a:lnTo>
                <a:lnTo>
                  <a:pt x="76" y="462"/>
                </a:lnTo>
                <a:lnTo>
                  <a:pt x="75" y="462"/>
                </a:lnTo>
                <a:lnTo>
                  <a:pt x="75" y="460"/>
                </a:lnTo>
                <a:lnTo>
                  <a:pt x="75" y="462"/>
                </a:lnTo>
                <a:lnTo>
                  <a:pt x="75" y="462"/>
                </a:lnTo>
                <a:lnTo>
                  <a:pt x="74" y="458"/>
                </a:lnTo>
                <a:lnTo>
                  <a:pt x="74" y="454"/>
                </a:lnTo>
                <a:lnTo>
                  <a:pt x="75" y="450"/>
                </a:lnTo>
                <a:lnTo>
                  <a:pt x="74" y="448"/>
                </a:lnTo>
                <a:lnTo>
                  <a:pt x="74" y="448"/>
                </a:lnTo>
                <a:lnTo>
                  <a:pt x="75" y="449"/>
                </a:lnTo>
                <a:lnTo>
                  <a:pt x="76" y="450"/>
                </a:lnTo>
                <a:lnTo>
                  <a:pt x="76" y="453"/>
                </a:lnTo>
                <a:lnTo>
                  <a:pt x="76" y="453"/>
                </a:lnTo>
                <a:lnTo>
                  <a:pt x="77" y="453"/>
                </a:lnTo>
                <a:lnTo>
                  <a:pt x="77" y="453"/>
                </a:lnTo>
                <a:lnTo>
                  <a:pt x="79" y="452"/>
                </a:lnTo>
                <a:lnTo>
                  <a:pt x="77" y="450"/>
                </a:lnTo>
                <a:lnTo>
                  <a:pt x="77" y="450"/>
                </a:lnTo>
                <a:lnTo>
                  <a:pt x="79" y="450"/>
                </a:lnTo>
                <a:lnTo>
                  <a:pt x="79" y="452"/>
                </a:lnTo>
                <a:lnTo>
                  <a:pt x="79" y="454"/>
                </a:lnTo>
                <a:lnTo>
                  <a:pt x="79" y="454"/>
                </a:lnTo>
                <a:lnTo>
                  <a:pt x="77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7"/>
                </a:lnTo>
                <a:lnTo>
                  <a:pt x="75" y="459"/>
                </a:lnTo>
                <a:lnTo>
                  <a:pt x="75" y="459"/>
                </a:lnTo>
                <a:lnTo>
                  <a:pt x="76" y="459"/>
                </a:lnTo>
                <a:lnTo>
                  <a:pt x="76" y="458"/>
                </a:lnTo>
                <a:lnTo>
                  <a:pt x="77" y="457"/>
                </a:lnTo>
                <a:lnTo>
                  <a:pt x="77" y="457"/>
                </a:lnTo>
                <a:lnTo>
                  <a:pt x="79" y="458"/>
                </a:lnTo>
                <a:lnTo>
                  <a:pt x="79" y="458"/>
                </a:lnTo>
                <a:lnTo>
                  <a:pt x="79" y="457"/>
                </a:lnTo>
                <a:lnTo>
                  <a:pt x="79" y="455"/>
                </a:lnTo>
                <a:lnTo>
                  <a:pt x="80" y="455"/>
                </a:lnTo>
                <a:lnTo>
                  <a:pt x="80" y="455"/>
                </a:lnTo>
                <a:lnTo>
                  <a:pt x="80" y="457"/>
                </a:lnTo>
                <a:lnTo>
                  <a:pt x="81" y="457"/>
                </a:lnTo>
                <a:lnTo>
                  <a:pt x="81" y="457"/>
                </a:lnTo>
                <a:close/>
                <a:moveTo>
                  <a:pt x="89" y="423"/>
                </a:moveTo>
                <a:lnTo>
                  <a:pt x="89" y="423"/>
                </a:lnTo>
                <a:lnTo>
                  <a:pt x="91" y="427"/>
                </a:lnTo>
                <a:lnTo>
                  <a:pt x="93" y="429"/>
                </a:lnTo>
                <a:lnTo>
                  <a:pt x="93" y="429"/>
                </a:lnTo>
                <a:lnTo>
                  <a:pt x="92" y="430"/>
                </a:lnTo>
                <a:lnTo>
                  <a:pt x="92" y="432"/>
                </a:lnTo>
                <a:lnTo>
                  <a:pt x="92" y="432"/>
                </a:lnTo>
                <a:lnTo>
                  <a:pt x="94" y="438"/>
                </a:lnTo>
                <a:lnTo>
                  <a:pt x="95" y="447"/>
                </a:lnTo>
                <a:lnTo>
                  <a:pt x="95" y="447"/>
                </a:lnTo>
                <a:lnTo>
                  <a:pt x="94" y="448"/>
                </a:lnTo>
                <a:lnTo>
                  <a:pt x="93" y="449"/>
                </a:lnTo>
                <a:lnTo>
                  <a:pt x="93" y="449"/>
                </a:lnTo>
                <a:lnTo>
                  <a:pt x="92" y="449"/>
                </a:lnTo>
                <a:lnTo>
                  <a:pt x="92" y="448"/>
                </a:lnTo>
                <a:lnTo>
                  <a:pt x="91" y="447"/>
                </a:lnTo>
                <a:lnTo>
                  <a:pt x="89" y="448"/>
                </a:lnTo>
                <a:lnTo>
                  <a:pt x="89" y="448"/>
                </a:lnTo>
                <a:lnTo>
                  <a:pt x="89" y="445"/>
                </a:lnTo>
                <a:lnTo>
                  <a:pt x="88" y="443"/>
                </a:lnTo>
                <a:lnTo>
                  <a:pt x="88" y="443"/>
                </a:lnTo>
                <a:lnTo>
                  <a:pt x="87" y="443"/>
                </a:lnTo>
                <a:lnTo>
                  <a:pt x="87" y="444"/>
                </a:lnTo>
                <a:lnTo>
                  <a:pt x="87" y="449"/>
                </a:lnTo>
                <a:lnTo>
                  <a:pt x="87" y="449"/>
                </a:lnTo>
                <a:lnTo>
                  <a:pt x="85" y="448"/>
                </a:lnTo>
                <a:lnTo>
                  <a:pt x="85" y="448"/>
                </a:lnTo>
                <a:lnTo>
                  <a:pt x="86" y="445"/>
                </a:lnTo>
                <a:lnTo>
                  <a:pt x="86" y="443"/>
                </a:lnTo>
                <a:lnTo>
                  <a:pt x="86" y="437"/>
                </a:lnTo>
                <a:lnTo>
                  <a:pt x="86" y="437"/>
                </a:lnTo>
                <a:lnTo>
                  <a:pt x="87" y="437"/>
                </a:lnTo>
                <a:lnTo>
                  <a:pt x="87" y="438"/>
                </a:lnTo>
                <a:lnTo>
                  <a:pt x="87" y="438"/>
                </a:lnTo>
                <a:lnTo>
                  <a:pt x="88" y="440"/>
                </a:lnTo>
                <a:lnTo>
                  <a:pt x="89" y="440"/>
                </a:lnTo>
                <a:lnTo>
                  <a:pt x="89" y="440"/>
                </a:lnTo>
                <a:lnTo>
                  <a:pt x="91" y="439"/>
                </a:lnTo>
                <a:lnTo>
                  <a:pt x="89" y="439"/>
                </a:lnTo>
                <a:lnTo>
                  <a:pt x="88" y="438"/>
                </a:lnTo>
                <a:lnTo>
                  <a:pt x="88" y="438"/>
                </a:lnTo>
                <a:lnTo>
                  <a:pt x="89" y="432"/>
                </a:lnTo>
                <a:lnTo>
                  <a:pt x="89" y="428"/>
                </a:lnTo>
                <a:lnTo>
                  <a:pt x="88" y="425"/>
                </a:lnTo>
                <a:lnTo>
                  <a:pt x="88" y="425"/>
                </a:lnTo>
                <a:lnTo>
                  <a:pt x="89" y="424"/>
                </a:lnTo>
                <a:lnTo>
                  <a:pt x="89" y="423"/>
                </a:lnTo>
                <a:lnTo>
                  <a:pt x="89" y="423"/>
                </a:lnTo>
                <a:close/>
                <a:moveTo>
                  <a:pt x="91" y="434"/>
                </a:moveTo>
                <a:lnTo>
                  <a:pt x="91" y="434"/>
                </a:lnTo>
                <a:lnTo>
                  <a:pt x="89" y="435"/>
                </a:lnTo>
                <a:lnTo>
                  <a:pt x="89" y="437"/>
                </a:lnTo>
                <a:lnTo>
                  <a:pt x="89" y="437"/>
                </a:lnTo>
                <a:lnTo>
                  <a:pt x="91" y="435"/>
                </a:lnTo>
                <a:lnTo>
                  <a:pt x="91" y="435"/>
                </a:lnTo>
                <a:lnTo>
                  <a:pt x="92" y="432"/>
                </a:lnTo>
                <a:lnTo>
                  <a:pt x="92" y="432"/>
                </a:lnTo>
                <a:lnTo>
                  <a:pt x="91" y="430"/>
                </a:lnTo>
                <a:lnTo>
                  <a:pt x="91" y="430"/>
                </a:lnTo>
                <a:lnTo>
                  <a:pt x="91" y="434"/>
                </a:lnTo>
                <a:lnTo>
                  <a:pt x="91" y="434"/>
                </a:lnTo>
                <a:close/>
                <a:moveTo>
                  <a:pt x="82" y="450"/>
                </a:moveTo>
                <a:lnTo>
                  <a:pt x="82" y="450"/>
                </a:lnTo>
                <a:lnTo>
                  <a:pt x="82" y="450"/>
                </a:lnTo>
                <a:lnTo>
                  <a:pt x="81" y="449"/>
                </a:lnTo>
                <a:lnTo>
                  <a:pt x="81" y="449"/>
                </a:lnTo>
                <a:lnTo>
                  <a:pt x="81" y="450"/>
                </a:lnTo>
                <a:lnTo>
                  <a:pt x="81" y="452"/>
                </a:lnTo>
                <a:lnTo>
                  <a:pt x="81" y="453"/>
                </a:lnTo>
                <a:lnTo>
                  <a:pt x="81" y="453"/>
                </a:lnTo>
                <a:lnTo>
                  <a:pt x="81" y="453"/>
                </a:lnTo>
                <a:lnTo>
                  <a:pt x="81" y="452"/>
                </a:lnTo>
                <a:lnTo>
                  <a:pt x="81" y="452"/>
                </a:lnTo>
                <a:lnTo>
                  <a:pt x="83" y="453"/>
                </a:lnTo>
                <a:lnTo>
                  <a:pt x="83" y="450"/>
                </a:lnTo>
                <a:lnTo>
                  <a:pt x="83" y="450"/>
                </a:lnTo>
                <a:lnTo>
                  <a:pt x="85" y="453"/>
                </a:lnTo>
                <a:lnTo>
                  <a:pt x="83" y="454"/>
                </a:lnTo>
                <a:lnTo>
                  <a:pt x="83" y="454"/>
                </a:lnTo>
                <a:lnTo>
                  <a:pt x="83" y="453"/>
                </a:lnTo>
                <a:lnTo>
                  <a:pt x="83" y="453"/>
                </a:lnTo>
                <a:lnTo>
                  <a:pt x="83" y="455"/>
                </a:lnTo>
                <a:lnTo>
                  <a:pt x="83" y="458"/>
                </a:lnTo>
                <a:lnTo>
                  <a:pt x="83" y="458"/>
                </a:lnTo>
                <a:lnTo>
                  <a:pt x="82" y="457"/>
                </a:lnTo>
                <a:lnTo>
                  <a:pt x="82" y="455"/>
                </a:lnTo>
                <a:lnTo>
                  <a:pt x="82" y="455"/>
                </a:lnTo>
                <a:lnTo>
                  <a:pt x="80" y="453"/>
                </a:lnTo>
                <a:lnTo>
                  <a:pt x="79" y="448"/>
                </a:lnTo>
                <a:lnTo>
                  <a:pt x="79" y="448"/>
                </a:lnTo>
                <a:lnTo>
                  <a:pt x="81" y="448"/>
                </a:lnTo>
                <a:lnTo>
                  <a:pt x="81" y="448"/>
                </a:lnTo>
                <a:lnTo>
                  <a:pt x="79" y="447"/>
                </a:lnTo>
                <a:lnTo>
                  <a:pt x="79" y="445"/>
                </a:lnTo>
                <a:lnTo>
                  <a:pt x="79" y="444"/>
                </a:lnTo>
                <a:lnTo>
                  <a:pt x="79" y="444"/>
                </a:lnTo>
                <a:lnTo>
                  <a:pt x="80" y="444"/>
                </a:lnTo>
                <a:lnTo>
                  <a:pt x="81" y="443"/>
                </a:lnTo>
                <a:lnTo>
                  <a:pt x="81" y="443"/>
                </a:lnTo>
                <a:lnTo>
                  <a:pt x="82" y="443"/>
                </a:lnTo>
                <a:lnTo>
                  <a:pt x="83" y="445"/>
                </a:lnTo>
                <a:lnTo>
                  <a:pt x="83" y="449"/>
                </a:lnTo>
                <a:lnTo>
                  <a:pt x="83" y="449"/>
                </a:lnTo>
                <a:lnTo>
                  <a:pt x="82" y="448"/>
                </a:lnTo>
                <a:lnTo>
                  <a:pt x="81" y="449"/>
                </a:lnTo>
                <a:lnTo>
                  <a:pt x="81" y="449"/>
                </a:lnTo>
                <a:lnTo>
                  <a:pt x="82" y="449"/>
                </a:lnTo>
                <a:lnTo>
                  <a:pt x="82" y="450"/>
                </a:lnTo>
                <a:lnTo>
                  <a:pt x="82" y="450"/>
                </a:lnTo>
                <a:close/>
                <a:moveTo>
                  <a:pt x="75" y="402"/>
                </a:moveTo>
                <a:lnTo>
                  <a:pt x="75" y="402"/>
                </a:lnTo>
                <a:lnTo>
                  <a:pt x="75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8"/>
                </a:lnTo>
                <a:lnTo>
                  <a:pt x="76" y="408"/>
                </a:lnTo>
                <a:lnTo>
                  <a:pt x="76" y="412"/>
                </a:lnTo>
                <a:lnTo>
                  <a:pt x="75" y="413"/>
                </a:lnTo>
                <a:lnTo>
                  <a:pt x="74" y="413"/>
                </a:lnTo>
                <a:lnTo>
                  <a:pt x="74" y="413"/>
                </a:lnTo>
                <a:lnTo>
                  <a:pt x="75" y="412"/>
                </a:lnTo>
                <a:lnTo>
                  <a:pt x="75" y="410"/>
                </a:lnTo>
                <a:lnTo>
                  <a:pt x="72" y="410"/>
                </a:lnTo>
                <a:lnTo>
                  <a:pt x="72" y="410"/>
                </a:lnTo>
                <a:lnTo>
                  <a:pt x="72" y="412"/>
                </a:lnTo>
                <a:lnTo>
                  <a:pt x="72" y="413"/>
                </a:lnTo>
                <a:lnTo>
                  <a:pt x="72" y="417"/>
                </a:lnTo>
                <a:lnTo>
                  <a:pt x="72" y="417"/>
                </a:lnTo>
                <a:lnTo>
                  <a:pt x="71" y="417"/>
                </a:lnTo>
                <a:lnTo>
                  <a:pt x="71" y="415"/>
                </a:lnTo>
                <a:lnTo>
                  <a:pt x="71" y="414"/>
                </a:lnTo>
                <a:lnTo>
                  <a:pt x="71" y="414"/>
                </a:lnTo>
                <a:lnTo>
                  <a:pt x="70" y="410"/>
                </a:lnTo>
                <a:lnTo>
                  <a:pt x="70" y="410"/>
                </a:lnTo>
                <a:lnTo>
                  <a:pt x="70" y="405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402"/>
                </a:lnTo>
                <a:lnTo>
                  <a:pt x="71" y="403"/>
                </a:lnTo>
                <a:lnTo>
                  <a:pt x="72" y="403"/>
                </a:lnTo>
                <a:lnTo>
                  <a:pt x="72" y="403"/>
                </a:lnTo>
                <a:lnTo>
                  <a:pt x="71" y="404"/>
                </a:lnTo>
                <a:lnTo>
                  <a:pt x="71" y="405"/>
                </a:lnTo>
                <a:lnTo>
                  <a:pt x="71" y="410"/>
                </a:lnTo>
                <a:lnTo>
                  <a:pt x="71" y="410"/>
                </a:lnTo>
                <a:lnTo>
                  <a:pt x="74" y="409"/>
                </a:lnTo>
                <a:lnTo>
                  <a:pt x="74" y="407"/>
                </a:lnTo>
                <a:lnTo>
                  <a:pt x="74" y="407"/>
                </a:lnTo>
                <a:lnTo>
                  <a:pt x="72" y="407"/>
                </a:lnTo>
                <a:lnTo>
                  <a:pt x="72" y="408"/>
                </a:lnTo>
                <a:lnTo>
                  <a:pt x="72" y="408"/>
                </a:lnTo>
                <a:lnTo>
                  <a:pt x="72" y="407"/>
                </a:lnTo>
                <a:lnTo>
                  <a:pt x="72" y="405"/>
                </a:lnTo>
                <a:lnTo>
                  <a:pt x="75" y="402"/>
                </a:lnTo>
                <a:lnTo>
                  <a:pt x="75" y="402"/>
                </a:lnTo>
                <a:close/>
                <a:moveTo>
                  <a:pt x="82" y="465"/>
                </a:moveTo>
                <a:lnTo>
                  <a:pt x="82" y="465"/>
                </a:lnTo>
                <a:lnTo>
                  <a:pt x="83" y="467"/>
                </a:lnTo>
                <a:lnTo>
                  <a:pt x="82" y="468"/>
                </a:lnTo>
                <a:lnTo>
                  <a:pt x="81" y="471"/>
                </a:lnTo>
                <a:lnTo>
                  <a:pt x="81" y="472"/>
                </a:lnTo>
                <a:lnTo>
                  <a:pt x="81" y="472"/>
                </a:lnTo>
                <a:lnTo>
                  <a:pt x="82" y="471"/>
                </a:lnTo>
                <a:lnTo>
                  <a:pt x="82" y="471"/>
                </a:lnTo>
                <a:lnTo>
                  <a:pt x="83" y="473"/>
                </a:lnTo>
                <a:lnTo>
                  <a:pt x="83" y="473"/>
                </a:lnTo>
                <a:lnTo>
                  <a:pt x="82" y="473"/>
                </a:lnTo>
                <a:lnTo>
                  <a:pt x="82" y="474"/>
                </a:lnTo>
                <a:lnTo>
                  <a:pt x="82" y="476"/>
                </a:lnTo>
                <a:lnTo>
                  <a:pt x="81" y="477"/>
                </a:lnTo>
                <a:lnTo>
                  <a:pt x="81" y="477"/>
                </a:lnTo>
                <a:lnTo>
                  <a:pt x="80" y="476"/>
                </a:lnTo>
                <a:lnTo>
                  <a:pt x="79" y="476"/>
                </a:lnTo>
                <a:lnTo>
                  <a:pt x="79" y="477"/>
                </a:lnTo>
                <a:lnTo>
                  <a:pt x="79" y="477"/>
                </a:lnTo>
                <a:lnTo>
                  <a:pt x="77" y="476"/>
                </a:lnTo>
                <a:lnTo>
                  <a:pt x="77" y="474"/>
                </a:lnTo>
                <a:lnTo>
                  <a:pt x="79" y="472"/>
                </a:lnTo>
                <a:lnTo>
                  <a:pt x="79" y="472"/>
                </a:lnTo>
                <a:lnTo>
                  <a:pt x="80" y="474"/>
                </a:lnTo>
                <a:lnTo>
                  <a:pt x="80" y="474"/>
                </a:lnTo>
                <a:lnTo>
                  <a:pt x="81" y="474"/>
                </a:lnTo>
                <a:lnTo>
                  <a:pt x="81" y="474"/>
                </a:lnTo>
                <a:lnTo>
                  <a:pt x="81" y="474"/>
                </a:lnTo>
                <a:lnTo>
                  <a:pt x="80" y="474"/>
                </a:lnTo>
                <a:lnTo>
                  <a:pt x="80" y="469"/>
                </a:lnTo>
                <a:lnTo>
                  <a:pt x="80" y="469"/>
                </a:lnTo>
                <a:lnTo>
                  <a:pt x="79" y="469"/>
                </a:lnTo>
                <a:lnTo>
                  <a:pt x="79" y="469"/>
                </a:lnTo>
                <a:lnTo>
                  <a:pt x="77" y="468"/>
                </a:lnTo>
                <a:lnTo>
                  <a:pt x="77" y="468"/>
                </a:lnTo>
                <a:lnTo>
                  <a:pt x="80" y="468"/>
                </a:lnTo>
                <a:lnTo>
                  <a:pt x="81" y="468"/>
                </a:lnTo>
                <a:lnTo>
                  <a:pt x="82" y="468"/>
                </a:lnTo>
                <a:lnTo>
                  <a:pt x="82" y="465"/>
                </a:lnTo>
                <a:lnTo>
                  <a:pt x="82" y="46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81" y="382"/>
                </a:lnTo>
                <a:lnTo>
                  <a:pt x="81" y="380"/>
                </a:lnTo>
                <a:lnTo>
                  <a:pt x="81" y="380"/>
                </a:lnTo>
                <a:lnTo>
                  <a:pt x="82" y="380"/>
                </a:lnTo>
                <a:lnTo>
                  <a:pt x="82" y="382"/>
                </a:lnTo>
                <a:lnTo>
                  <a:pt x="81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50" y="24"/>
                </a:moveTo>
                <a:lnTo>
                  <a:pt x="50" y="24"/>
                </a:lnTo>
                <a:lnTo>
                  <a:pt x="50" y="23"/>
                </a:lnTo>
                <a:lnTo>
                  <a:pt x="50" y="20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24"/>
                </a:lnTo>
                <a:lnTo>
                  <a:pt x="50" y="24"/>
                </a:lnTo>
                <a:close/>
                <a:moveTo>
                  <a:pt x="80" y="383"/>
                </a:moveTo>
                <a:lnTo>
                  <a:pt x="80" y="383"/>
                </a:lnTo>
                <a:lnTo>
                  <a:pt x="81" y="385"/>
                </a:lnTo>
                <a:lnTo>
                  <a:pt x="82" y="387"/>
                </a:lnTo>
                <a:lnTo>
                  <a:pt x="82" y="387"/>
                </a:lnTo>
                <a:lnTo>
                  <a:pt x="82" y="389"/>
                </a:lnTo>
                <a:lnTo>
                  <a:pt x="81" y="390"/>
                </a:lnTo>
                <a:lnTo>
                  <a:pt x="81" y="390"/>
                </a:lnTo>
                <a:lnTo>
                  <a:pt x="81" y="390"/>
                </a:lnTo>
                <a:lnTo>
                  <a:pt x="81" y="388"/>
                </a:lnTo>
                <a:lnTo>
                  <a:pt x="81" y="385"/>
                </a:lnTo>
                <a:lnTo>
                  <a:pt x="81" y="385"/>
                </a:lnTo>
                <a:lnTo>
                  <a:pt x="80" y="385"/>
                </a:lnTo>
                <a:lnTo>
                  <a:pt x="80" y="387"/>
                </a:lnTo>
                <a:lnTo>
                  <a:pt x="80" y="387"/>
                </a:lnTo>
                <a:lnTo>
                  <a:pt x="79" y="385"/>
                </a:lnTo>
                <a:lnTo>
                  <a:pt x="80" y="383"/>
                </a:lnTo>
                <a:lnTo>
                  <a:pt x="80" y="383"/>
                </a:lnTo>
                <a:close/>
                <a:moveTo>
                  <a:pt x="79" y="15"/>
                </a:moveTo>
                <a:lnTo>
                  <a:pt x="79" y="15"/>
                </a:lnTo>
                <a:lnTo>
                  <a:pt x="80" y="15"/>
                </a:lnTo>
                <a:lnTo>
                  <a:pt x="80" y="18"/>
                </a:lnTo>
                <a:lnTo>
                  <a:pt x="80" y="18"/>
                </a:lnTo>
                <a:lnTo>
                  <a:pt x="81" y="16"/>
                </a:lnTo>
                <a:lnTo>
                  <a:pt x="82" y="18"/>
                </a:lnTo>
                <a:lnTo>
                  <a:pt x="82" y="18"/>
                </a:lnTo>
                <a:lnTo>
                  <a:pt x="83" y="20"/>
                </a:lnTo>
                <a:lnTo>
                  <a:pt x="83" y="24"/>
                </a:lnTo>
                <a:lnTo>
                  <a:pt x="83" y="24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48"/>
                </a:lnTo>
                <a:lnTo>
                  <a:pt x="86" y="56"/>
                </a:lnTo>
                <a:lnTo>
                  <a:pt x="86" y="56"/>
                </a:lnTo>
                <a:lnTo>
                  <a:pt x="86" y="60"/>
                </a:lnTo>
                <a:lnTo>
                  <a:pt x="86" y="60"/>
                </a:lnTo>
                <a:lnTo>
                  <a:pt x="87" y="63"/>
                </a:lnTo>
                <a:lnTo>
                  <a:pt x="87" y="63"/>
                </a:lnTo>
                <a:lnTo>
                  <a:pt x="86" y="65"/>
                </a:lnTo>
                <a:lnTo>
                  <a:pt x="86" y="65"/>
                </a:lnTo>
                <a:lnTo>
                  <a:pt x="87" y="73"/>
                </a:lnTo>
                <a:lnTo>
                  <a:pt x="86" y="79"/>
                </a:lnTo>
                <a:lnTo>
                  <a:pt x="86" y="79"/>
                </a:lnTo>
                <a:lnTo>
                  <a:pt x="85" y="79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0"/>
                </a:lnTo>
                <a:lnTo>
                  <a:pt x="86" y="80"/>
                </a:lnTo>
                <a:lnTo>
                  <a:pt x="86" y="80"/>
                </a:lnTo>
                <a:lnTo>
                  <a:pt x="87" y="85"/>
                </a:lnTo>
                <a:lnTo>
                  <a:pt x="88" y="88"/>
                </a:lnTo>
                <a:lnTo>
                  <a:pt x="88" y="88"/>
                </a:lnTo>
                <a:lnTo>
                  <a:pt x="88" y="89"/>
                </a:lnTo>
                <a:lnTo>
                  <a:pt x="88" y="90"/>
                </a:lnTo>
                <a:lnTo>
                  <a:pt x="87" y="90"/>
                </a:lnTo>
                <a:lnTo>
                  <a:pt x="87" y="90"/>
                </a:lnTo>
                <a:lnTo>
                  <a:pt x="88" y="93"/>
                </a:lnTo>
                <a:lnTo>
                  <a:pt x="88" y="94"/>
                </a:lnTo>
                <a:lnTo>
                  <a:pt x="87" y="95"/>
                </a:lnTo>
                <a:lnTo>
                  <a:pt x="87" y="95"/>
                </a:lnTo>
                <a:lnTo>
                  <a:pt x="89" y="95"/>
                </a:lnTo>
                <a:lnTo>
                  <a:pt x="89" y="95"/>
                </a:lnTo>
                <a:lnTo>
                  <a:pt x="89" y="96"/>
                </a:lnTo>
                <a:lnTo>
                  <a:pt x="89" y="98"/>
                </a:lnTo>
                <a:lnTo>
                  <a:pt x="89" y="98"/>
                </a:lnTo>
                <a:lnTo>
                  <a:pt x="91" y="96"/>
                </a:lnTo>
                <a:lnTo>
                  <a:pt x="93" y="95"/>
                </a:lnTo>
                <a:lnTo>
                  <a:pt x="93" y="95"/>
                </a:lnTo>
                <a:lnTo>
                  <a:pt x="91" y="95"/>
                </a:lnTo>
                <a:lnTo>
                  <a:pt x="89" y="94"/>
                </a:lnTo>
                <a:lnTo>
                  <a:pt x="89" y="94"/>
                </a:lnTo>
                <a:lnTo>
                  <a:pt x="89" y="93"/>
                </a:lnTo>
                <a:lnTo>
                  <a:pt x="89" y="90"/>
                </a:lnTo>
                <a:lnTo>
                  <a:pt x="92" y="90"/>
                </a:lnTo>
                <a:lnTo>
                  <a:pt x="92" y="90"/>
                </a:lnTo>
                <a:lnTo>
                  <a:pt x="92" y="89"/>
                </a:lnTo>
                <a:lnTo>
                  <a:pt x="91" y="89"/>
                </a:lnTo>
                <a:lnTo>
                  <a:pt x="89" y="88"/>
                </a:lnTo>
                <a:lnTo>
                  <a:pt x="88" y="86"/>
                </a:lnTo>
                <a:lnTo>
                  <a:pt x="88" y="86"/>
                </a:lnTo>
                <a:lnTo>
                  <a:pt x="91" y="88"/>
                </a:lnTo>
                <a:lnTo>
                  <a:pt x="91" y="88"/>
                </a:lnTo>
                <a:lnTo>
                  <a:pt x="91" y="86"/>
                </a:lnTo>
                <a:lnTo>
                  <a:pt x="91" y="85"/>
                </a:lnTo>
                <a:lnTo>
                  <a:pt x="89" y="84"/>
                </a:lnTo>
                <a:lnTo>
                  <a:pt x="91" y="83"/>
                </a:lnTo>
                <a:lnTo>
                  <a:pt x="91" y="83"/>
                </a:lnTo>
                <a:lnTo>
                  <a:pt x="88" y="80"/>
                </a:lnTo>
                <a:lnTo>
                  <a:pt x="88" y="76"/>
                </a:lnTo>
                <a:lnTo>
                  <a:pt x="88" y="76"/>
                </a:lnTo>
                <a:lnTo>
                  <a:pt x="89" y="80"/>
                </a:lnTo>
                <a:lnTo>
                  <a:pt x="89" y="80"/>
                </a:lnTo>
                <a:lnTo>
                  <a:pt x="92" y="78"/>
                </a:lnTo>
                <a:lnTo>
                  <a:pt x="92" y="78"/>
                </a:lnTo>
                <a:lnTo>
                  <a:pt x="92" y="76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89" y="76"/>
                </a:lnTo>
                <a:lnTo>
                  <a:pt x="89" y="76"/>
                </a:lnTo>
                <a:lnTo>
                  <a:pt x="88" y="75"/>
                </a:lnTo>
                <a:lnTo>
                  <a:pt x="88" y="74"/>
                </a:lnTo>
                <a:lnTo>
                  <a:pt x="89" y="73"/>
                </a:lnTo>
                <a:lnTo>
                  <a:pt x="89" y="73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89" y="75"/>
                </a:lnTo>
                <a:lnTo>
                  <a:pt x="91" y="75"/>
                </a:lnTo>
                <a:lnTo>
                  <a:pt x="92" y="76"/>
                </a:lnTo>
                <a:lnTo>
                  <a:pt x="92" y="76"/>
                </a:lnTo>
                <a:lnTo>
                  <a:pt x="93" y="75"/>
                </a:lnTo>
                <a:lnTo>
                  <a:pt x="93" y="73"/>
                </a:lnTo>
                <a:lnTo>
                  <a:pt x="93" y="70"/>
                </a:lnTo>
                <a:lnTo>
                  <a:pt x="93" y="70"/>
                </a:lnTo>
                <a:lnTo>
                  <a:pt x="92" y="70"/>
                </a:lnTo>
                <a:lnTo>
                  <a:pt x="92" y="71"/>
                </a:lnTo>
                <a:lnTo>
                  <a:pt x="92" y="73"/>
                </a:lnTo>
                <a:lnTo>
                  <a:pt x="92" y="73"/>
                </a:lnTo>
                <a:lnTo>
                  <a:pt x="92" y="73"/>
                </a:lnTo>
                <a:lnTo>
                  <a:pt x="91" y="73"/>
                </a:lnTo>
                <a:lnTo>
                  <a:pt x="89" y="73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92" y="70"/>
                </a:lnTo>
                <a:lnTo>
                  <a:pt x="92" y="70"/>
                </a:lnTo>
                <a:lnTo>
                  <a:pt x="93" y="69"/>
                </a:lnTo>
                <a:lnTo>
                  <a:pt x="94" y="66"/>
                </a:lnTo>
                <a:lnTo>
                  <a:pt x="94" y="66"/>
                </a:lnTo>
                <a:lnTo>
                  <a:pt x="97" y="68"/>
                </a:lnTo>
                <a:lnTo>
                  <a:pt x="97" y="68"/>
                </a:lnTo>
                <a:lnTo>
                  <a:pt x="95" y="69"/>
                </a:lnTo>
                <a:lnTo>
                  <a:pt x="95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9" y="69"/>
                </a:lnTo>
                <a:lnTo>
                  <a:pt x="99" y="69"/>
                </a:lnTo>
                <a:lnTo>
                  <a:pt x="99" y="69"/>
                </a:lnTo>
                <a:lnTo>
                  <a:pt x="99" y="70"/>
                </a:lnTo>
                <a:lnTo>
                  <a:pt x="99" y="73"/>
                </a:lnTo>
                <a:lnTo>
                  <a:pt x="99" y="73"/>
                </a:lnTo>
                <a:lnTo>
                  <a:pt x="99" y="75"/>
                </a:lnTo>
                <a:lnTo>
                  <a:pt x="99" y="75"/>
                </a:lnTo>
                <a:lnTo>
                  <a:pt x="98" y="84"/>
                </a:lnTo>
                <a:lnTo>
                  <a:pt x="98" y="84"/>
                </a:lnTo>
                <a:lnTo>
                  <a:pt x="98" y="86"/>
                </a:lnTo>
                <a:lnTo>
                  <a:pt x="98" y="86"/>
                </a:lnTo>
                <a:lnTo>
                  <a:pt x="98" y="94"/>
                </a:lnTo>
                <a:lnTo>
                  <a:pt x="98" y="100"/>
                </a:lnTo>
                <a:lnTo>
                  <a:pt x="98" y="100"/>
                </a:lnTo>
                <a:lnTo>
                  <a:pt x="97" y="105"/>
                </a:lnTo>
                <a:lnTo>
                  <a:pt x="97" y="105"/>
                </a:lnTo>
                <a:lnTo>
                  <a:pt x="95" y="120"/>
                </a:lnTo>
                <a:lnTo>
                  <a:pt x="93" y="135"/>
                </a:lnTo>
                <a:lnTo>
                  <a:pt x="93" y="135"/>
                </a:lnTo>
                <a:lnTo>
                  <a:pt x="92" y="138"/>
                </a:lnTo>
                <a:lnTo>
                  <a:pt x="92" y="138"/>
                </a:lnTo>
                <a:lnTo>
                  <a:pt x="92" y="141"/>
                </a:lnTo>
                <a:lnTo>
                  <a:pt x="92" y="145"/>
                </a:lnTo>
                <a:lnTo>
                  <a:pt x="92" y="145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2" y="150"/>
                </a:lnTo>
                <a:lnTo>
                  <a:pt x="92" y="151"/>
                </a:lnTo>
                <a:lnTo>
                  <a:pt x="91" y="153"/>
                </a:lnTo>
                <a:lnTo>
                  <a:pt x="91" y="153"/>
                </a:lnTo>
                <a:lnTo>
                  <a:pt x="91" y="155"/>
                </a:lnTo>
                <a:lnTo>
                  <a:pt x="91" y="158"/>
                </a:lnTo>
                <a:lnTo>
                  <a:pt x="91" y="160"/>
                </a:lnTo>
                <a:lnTo>
                  <a:pt x="91" y="163"/>
                </a:lnTo>
                <a:lnTo>
                  <a:pt x="91" y="163"/>
                </a:lnTo>
                <a:lnTo>
                  <a:pt x="91" y="163"/>
                </a:lnTo>
                <a:lnTo>
                  <a:pt x="89" y="163"/>
                </a:lnTo>
                <a:lnTo>
                  <a:pt x="89" y="161"/>
                </a:lnTo>
                <a:lnTo>
                  <a:pt x="89" y="161"/>
                </a:lnTo>
                <a:lnTo>
                  <a:pt x="89" y="161"/>
                </a:lnTo>
                <a:lnTo>
                  <a:pt x="88" y="163"/>
                </a:lnTo>
                <a:lnTo>
                  <a:pt x="88" y="164"/>
                </a:lnTo>
                <a:lnTo>
                  <a:pt x="89" y="165"/>
                </a:lnTo>
                <a:lnTo>
                  <a:pt x="91" y="165"/>
                </a:lnTo>
                <a:lnTo>
                  <a:pt x="91" y="165"/>
                </a:lnTo>
                <a:lnTo>
                  <a:pt x="89" y="169"/>
                </a:lnTo>
                <a:lnTo>
                  <a:pt x="89" y="170"/>
                </a:lnTo>
                <a:lnTo>
                  <a:pt x="88" y="171"/>
                </a:lnTo>
                <a:lnTo>
                  <a:pt x="88" y="171"/>
                </a:lnTo>
                <a:lnTo>
                  <a:pt x="88" y="174"/>
                </a:lnTo>
                <a:lnTo>
                  <a:pt x="88" y="176"/>
                </a:lnTo>
                <a:lnTo>
                  <a:pt x="88" y="179"/>
                </a:lnTo>
                <a:lnTo>
                  <a:pt x="88" y="181"/>
                </a:lnTo>
                <a:lnTo>
                  <a:pt x="88" y="181"/>
                </a:lnTo>
                <a:lnTo>
                  <a:pt x="88" y="183"/>
                </a:lnTo>
                <a:lnTo>
                  <a:pt x="87" y="183"/>
                </a:lnTo>
                <a:lnTo>
                  <a:pt x="87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90"/>
                </a:lnTo>
                <a:lnTo>
                  <a:pt x="86" y="195"/>
                </a:lnTo>
                <a:lnTo>
                  <a:pt x="86" y="195"/>
                </a:lnTo>
                <a:lnTo>
                  <a:pt x="86" y="198"/>
                </a:lnTo>
                <a:lnTo>
                  <a:pt x="87" y="199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204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6" y="211"/>
                </a:lnTo>
                <a:lnTo>
                  <a:pt x="86" y="211"/>
                </a:lnTo>
                <a:lnTo>
                  <a:pt x="86" y="213"/>
                </a:lnTo>
                <a:lnTo>
                  <a:pt x="86" y="213"/>
                </a:lnTo>
                <a:lnTo>
                  <a:pt x="86" y="214"/>
                </a:lnTo>
                <a:lnTo>
                  <a:pt x="86" y="215"/>
                </a:lnTo>
                <a:lnTo>
                  <a:pt x="86" y="215"/>
                </a:lnTo>
                <a:lnTo>
                  <a:pt x="85" y="221"/>
                </a:lnTo>
                <a:lnTo>
                  <a:pt x="85" y="221"/>
                </a:lnTo>
                <a:lnTo>
                  <a:pt x="86" y="226"/>
                </a:lnTo>
                <a:lnTo>
                  <a:pt x="86" y="226"/>
                </a:lnTo>
                <a:lnTo>
                  <a:pt x="87" y="230"/>
                </a:lnTo>
                <a:lnTo>
                  <a:pt x="87" y="230"/>
                </a:lnTo>
                <a:lnTo>
                  <a:pt x="87" y="243"/>
                </a:lnTo>
                <a:lnTo>
                  <a:pt x="87" y="243"/>
                </a:lnTo>
                <a:lnTo>
                  <a:pt x="87" y="248"/>
                </a:lnTo>
                <a:lnTo>
                  <a:pt x="87" y="250"/>
                </a:lnTo>
                <a:lnTo>
                  <a:pt x="86" y="253"/>
                </a:lnTo>
                <a:lnTo>
                  <a:pt x="86" y="253"/>
                </a:lnTo>
                <a:lnTo>
                  <a:pt x="87" y="255"/>
                </a:lnTo>
                <a:lnTo>
                  <a:pt x="87" y="255"/>
                </a:lnTo>
                <a:lnTo>
                  <a:pt x="87" y="257"/>
                </a:lnTo>
                <a:lnTo>
                  <a:pt x="87" y="257"/>
                </a:lnTo>
                <a:lnTo>
                  <a:pt x="88" y="262"/>
                </a:lnTo>
                <a:lnTo>
                  <a:pt x="88" y="262"/>
                </a:lnTo>
                <a:lnTo>
                  <a:pt x="87" y="267"/>
                </a:lnTo>
                <a:lnTo>
                  <a:pt x="87" y="272"/>
                </a:lnTo>
                <a:lnTo>
                  <a:pt x="87" y="272"/>
                </a:lnTo>
                <a:lnTo>
                  <a:pt x="88" y="274"/>
                </a:lnTo>
                <a:lnTo>
                  <a:pt x="88" y="274"/>
                </a:lnTo>
                <a:lnTo>
                  <a:pt x="87" y="277"/>
                </a:lnTo>
                <a:lnTo>
                  <a:pt x="87" y="277"/>
                </a:lnTo>
                <a:lnTo>
                  <a:pt x="88" y="279"/>
                </a:lnTo>
                <a:lnTo>
                  <a:pt x="88" y="279"/>
                </a:lnTo>
                <a:lnTo>
                  <a:pt x="87" y="282"/>
                </a:lnTo>
                <a:lnTo>
                  <a:pt x="87" y="282"/>
                </a:lnTo>
                <a:lnTo>
                  <a:pt x="88" y="284"/>
                </a:lnTo>
                <a:lnTo>
                  <a:pt x="88" y="284"/>
                </a:lnTo>
                <a:lnTo>
                  <a:pt x="88" y="290"/>
                </a:lnTo>
                <a:lnTo>
                  <a:pt x="88" y="298"/>
                </a:lnTo>
                <a:lnTo>
                  <a:pt x="88" y="298"/>
                </a:lnTo>
                <a:lnTo>
                  <a:pt x="87" y="299"/>
                </a:lnTo>
                <a:lnTo>
                  <a:pt x="87" y="299"/>
                </a:lnTo>
                <a:lnTo>
                  <a:pt x="88" y="303"/>
                </a:lnTo>
                <a:lnTo>
                  <a:pt x="88" y="305"/>
                </a:lnTo>
                <a:lnTo>
                  <a:pt x="88" y="308"/>
                </a:lnTo>
                <a:lnTo>
                  <a:pt x="88" y="308"/>
                </a:lnTo>
                <a:lnTo>
                  <a:pt x="88" y="309"/>
                </a:lnTo>
                <a:lnTo>
                  <a:pt x="88" y="312"/>
                </a:lnTo>
                <a:lnTo>
                  <a:pt x="88" y="318"/>
                </a:lnTo>
                <a:lnTo>
                  <a:pt x="88" y="318"/>
                </a:lnTo>
                <a:lnTo>
                  <a:pt x="87" y="317"/>
                </a:lnTo>
                <a:lnTo>
                  <a:pt x="87" y="317"/>
                </a:lnTo>
                <a:lnTo>
                  <a:pt x="86" y="315"/>
                </a:lnTo>
                <a:lnTo>
                  <a:pt x="86" y="315"/>
                </a:lnTo>
                <a:lnTo>
                  <a:pt x="87" y="318"/>
                </a:lnTo>
                <a:lnTo>
                  <a:pt x="88" y="318"/>
                </a:lnTo>
                <a:lnTo>
                  <a:pt x="88" y="318"/>
                </a:lnTo>
                <a:lnTo>
                  <a:pt x="87" y="320"/>
                </a:lnTo>
                <a:lnTo>
                  <a:pt x="87" y="324"/>
                </a:lnTo>
                <a:lnTo>
                  <a:pt x="87" y="324"/>
                </a:lnTo>
                <a:lnTo>
                  <a:pt x="87" y="325"/>
                </a:lnTo>
                <a:lnTo>
                  <a:pt x="88" y="325"/>
                </a:lnTo>
                <a:lnTo>
                  <a:pt x="89" y="327"/>
                </a:lnTo>
                <a:lnTo>
                  <a:pt x="89" y="327"/>
                </a:lnTo>
                <a:lnTo>
                  <a:pt x="89" y="335"/>
                </a:lnTo>
                <a:lnTo>
                  <a:pt x="88" y="343"/>
                </a:lnTo>
                <a:lnTo>
                  <a:pt x="88" y="343"/>
                </a:lnTo>
                <a:lnTo>
                  <a:pt x="89" y="347"/>
                </a:lnTo>
                <a:lnTo>
                  <a:pt x="89" y="347"/>
                </a:lnTo>
                <a:lnTo>
                  <a:pt x="89" y="353"/>
                </a:lnTo>
                <a:lnTo>
                  <a:pt x="89" y="358"/>
                </a:lnTo>
                <a:lnTo>
                  <a:pt x="89" y="358"/>
                </a:lnTo>
                <a:lnTo>
                  <a:pt x="89" y="362"/>
                </a:lnTo>
                <a:lnTo>
                  <a:pt x="89" y="362"/>
                </a:lnTo>
                <a:lnTo>
                  <a:pt x="88" y="364"/>
                </a:lnTo>
                <a:lnTo>
                  <a:pt x="88" y="364"/>
                </a:lnTo>
                <a:lnTo>
                  <a:pt x="89" y="368"/>
                </a:lnTo>
                <a:lnTo>
                  <a:pt x="89" y="368"/>
                </a:lnTo>
                <a:lnTo>
                  <a:pt x="87" y="382"/>
                </a:lnTo>
                <a:lnTo>
                  <a:pt x="87" y="382"/>
                </a:lnTo>
                <a:lnTo>
                  <a:pt x="87" y="382"/>
                </a:lnTo>
                <a:lnTo>
                  <a:pt x="87" y="380"/>
                </a:lnTo>
                <a:lnTo>
                  <a:pt x="87" y="378"/>
                </a:lnTo>
                <a:lnTo>
                  <a:pt x="87" y="378"/>
                </a:lnTo>
                <a:lnTo>
                  <a:pt x="86" y="375"/>
                </a:lnTo>
                <a:lnTo>
                  <a:pt x="86" y="374"/>
                </a:lnTo>
                <a:lnTo>
                  <a:pt x="87" y="374"/>
                </a:lnTo>
                <a:lnTo>
                  <a:pt x="87" y="374"/>
                </a:lnTo>
                <a:lnTo>
                  <a:pt x="87" y="373"/>
                </a:lnTo>
                <a:lnTo>
                  <a:pt x="86" y="372"/>
                </a:lnTo>
                <a:lnTo>
                  <a:pt x="86" y="372"/>
                </a:lnTo>
                <a:lnTo>
                  <a:pt x="86" y="370"/>
                </a:lnTo>
                <a:lnTo>
                  <a:pt x="86" y="370"/>
                </a:lnTo>
                <a:lnTo>
                  <a:pt x="87" y="369"/>
                </a:lnTo>
                <a:lnTo>
                  <a:pt x="87" y="369"/>
                </a:lnTo>
                <a:lnTo>
                  <a:pt x="87" y="369"/>
                </a:lnTo>
                <a:lnTo>
                  <a:pt x="86" y="369"/>
                </a:lnTo>
                <a:lnTo>
                  <a:pt x="86" y="368"/>
                </a:lnTo>
                <a:lnTo>
                  <a:pt x="86" y="367"/>
                </a:lnTo>
                <a:lnTo>
                  <a:pt x="87" y="365"/>
                </a:lnTo>
                <a:lnTo>
                  <a:pt x="87" y="365"/>
                </a:lnTo>
                <a:lnTo>
                  <a:pt x="86" y="365"/>
                </a:lnTo>
                <a:lnTo>
                  <a:pt x="85" y="365"/>
                </a:lnTo>
                <a:lnTo>
                  <a:pt x="85" y="367"/>
                </a:lnTo>
                <a:lnTo>
                  <a:pt x="83" y="367"/>
                </a:lnTo>
                <a:lnTo>
                  <a:pt x="83" y="367"/>
                </a:lnTo>
                <a:lnTo>
                  <a:pt x="83" y="358"/>
                </a:lnTo>
                <a:lnTo>
                  <a:pt x="83" y="358"/>
                </a:lnTo>
                <a:lnTo>
                  <a:pt x="82" y="358"/>
                </a:lnTo>
                <a:lnTo>
                  <a:pt x="82" y="359"/>
                </a:lnTo>
                <a:lnTo>
                  <a:pt x="81" y="359"/>
                </a:lnTo>
                <a:lnTo>
                  <a:pt x="80" y="359"/>
                </a:lnTo>
                <a:lnTo>
                  <a:pt x="80" y="359"/>
                </a:lnTo>
                <a:lnTo>
                  <a:pt x="80" y="357"/>
                </a:lnTo>
                <a:lnTo>
                  <a:pt x="80" y="354"/>
                </a:lnTo>
                <a:lnTo>
                  <a:pt x="80" y="352"/>
                </a:lnTo>
                <a:lnTo>
                  <a:pt x="81" y="349"/>
                </a:lnTo>
                <a:lnTo>
                  <a:pt x="81" y="349"/>
                </a:lnTo>
                <a:lnTo>
                  <a:pt x="80" y="348"/>
                </a:lnTo>
                <a:lnTo>
                  <a:pt x="79" y="349"/>
                </a:lnTo>
                <a:lnTo>
                  <a:pt x="79" y="349"/>
                </a:lnTo>
                <a:lnTo>
                  <a:pt x="79" y="348"/>
                </a:lnTo>
                <a:lnTo>
                  <a:pt x="79" y="347"/>
                </a:lnTo>
                <a:lnTo>
                  <a:pt x="80" y="347"/>
                </a:lnTo>
                <a:lnTo>
                  <a:pt x="79" y="347"/>
                </a:lnTo>
                <a:lnTo>
                  <a:pt x="79" y="347"/>
                </a:lnTo>
                <a:lnTo>
                  <a:pt x="80" y="345"/>
                </a:lnTo>
                <a:lnTo>
                  <a:pt x="80" y="347"/>
                </a:lnTo>
                <a:lnTo>
                  <a:pt x="81" y="347"/>
                </a:lnTo>
                <a:lnTo>
                  <a:pt x="81" y="347"/>
                </a:lnTo>
                <a:lnTo>
                  <a:pt x="80" y="342"/>
                </a:lnTo>
                <a:lnTo>
                  <a:pt x="80" y="335"/>
                </a:lnTo>
                <a:lnTo>
                  <a:pt x="80" y="335"/>
                </a:lnTo>
                <a:lnTo>
                  <a:pt x="80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32"/>
                </a:lnTo>
                <a:lnTo>
                  <a:pt x="80" y="329"/>
                </a:lnTo>
                <a:lnTo>
                  <a:pt x="80" y="325"/>
                </a:lnTo>
                <a:lnTo>
                  <a:pt x="80" y="325"/>
                </a:lnTo>
                <a:lnTo>
                  <a:pt x="80" y="325"/>
                </a:lnTo>
                <a:lnTo>
                  <a:pt x="79" y="324"/>
                </a:lnTo>
                <a:lnTo>
                  <a:pt x="79" y="324"/>
                </a:lnTo>
                <a:lnTo>
                  <a:pt x="79" y="323"/>
                </a:lnTo>
                <a:lnTo>
                  <a:pt x="79" y="323"/>
                </a:lnTo>
                <a:lnTo>
                  <a:pt x="79" y="320"/>
                </a:lnTo>
                <a:lnTo>
                  <a:pt x="80" y="319"/>
                </a:lnTo>
                <a:lnTo>
                  <a:pt x="80" y="319"/>
                </a:lnTo>
                <a:lnTo>
                  <a:pt x="79" y="318"/>
                </a:lnTo>
                <a:lnTo>
                  <a:pt x="79" y="318"/>
                </a:lnTo>
                <a:lnTo>
                  <a:pt x="79" y="318"/>
                </a:lnTo>
                <a:lnTo>
                  <a:pt x="79" y="315"/>
                </a:lnTo>
                <a:lnTo>
                  <a:pt x="79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5"/>
                </a:lnTo>
                <a:lnTo>
                  <a:pt x="77" y="319"/>
                </a:lnTo>
                <a:lnTo>
                  <a:pt x="77" y="319"/>
                </a:lnTo>
                <a:lnTo>
                  <a:pt x="75" y="319"/>
                </a:lnTo>
                <a:lnTo>
                  <a:pt x="75" y="320"/>
                </a:lnTo>
                <a:lnTo>
                  <a:pt x="75" y="320"/>
                </a:lnTo>
                <a:lnTo>
                  <a:pt x="75" y="322"/>
                </a:lnTo>
                <a:lnTo>
                  <a:pt x="75" y="322"/>
                </a:lnTo>
                <a:lnTo>
                  <a:pt x="76" y="320"/>
                </a:lnTo>
                <a:lnTo>
                  <a:pt x="77" y="320"/>
                </a:lnTo>
                <a:lnTo>
                  <a:pt x="77" y="320"/>
                </a:lnTo>
                <a:lnTo>
                  <a:pt x="76" y="330"/>
                </a:lnTo>
                <a:lnTo>
                  <a:pt x="76" y="339"/>
                </a:lnTo>
                <a:lnTo>
                  <a:pt x="76" y="355"/>
                </a:lnTo>
                <a:lnTo>
                  <a:pt x="76" y="355"/>
                </a:lnTo>
                <a:lnTo>
                  <a:pt x="75" y="357"/>
                </a:lnTo>
                <a:lnTo>
                  <a:pt x="74" y="355"/>
                </a:lnTo>
                <a:lnTo>
                  <a:pt x="74" y="355"/>
                </a:lnTo>
                <a:lnTo>
                  <a:pt x="74" y="362"/>
                </a:lnTo>
                <a:lnTo>
                  <a:pt x="74" y="367"/>
                </a:lnTo>
                <a:lnTo>
                  <a:pt x="74" y="367"/>
                </a:lnTo>
                <a:lnTo>
                  <a:pt x="75" y="367"/>
                </a:lnTo>
                <a:lnTo>
                  <a:pt x="75" y="368"/>
                </a:lnTo>
                <a:lnTo>
                  <a:pt x="75" y="368"/>
                </a:lnTo>
                <a:lnTo>
                  <a:pt x="74" y="369"/>
                </a:lnTo>
                <a:lnTo>
                  <a:pt x="74" y="370"/>
                </a:lnTo>
                <a:lnTo>
                  <a:pt x="72" y="370"/>
                </a:lnTo>
                <a:lnTo>
                  <a:pt x="72" y="370"/>
                </a:lnTo>
                <a:lnTo>
                  <a:pt x="72" y="372"/>
                </a:lnTo>
                <a:lnTo>
                  <a:pt x="75" y="372"/>
                </a:lnTo>
                <a:lnTo>
                  <a:pt x="75" y="372"/>
                </a:lnTo>
                <a:lnTo>
                  <a:pt x="74" y="372"/>
                </a:lnTo>
                <a:lnTo>
                  <a:pt x="74" y="373"/>
                </a:lnTo>
                <a:lnTo>
                  <a:pt x="74" y="373"/>
                </a:lnTo>
                <a:lnTo>
                  <a:pt x="72" y="373"/>
                </a:lnTo>
                <a:lnTo>
                  <a:pt x="71" y="372"/>
                </a:lnTo>
                <a:lnTo>
                  <a:pt x="70" y="369"/>
                </a:lnTo>
                <a:lnTo>
                  <a:pt x="70" y="369"/>
                </a:lnTo>
                <a:lnTo>
                  <a:pt x="70" y="368"/>
                </a:lnTo>
                <a:lnTo>
                  <a:pt x="70" y="364"/>
                </a:lnTo>
                <a:lnTo>
                  <a:pt x="70" y="364"/>
                </a:lnTo>
                <a:lnTo>
                  <a:pt x="71" y="364"/>
                </a:lnTo>
                <a:lnTo>
                  <a:pt x="71" y="365"/>
                </a:lnTo>
                <a:lnTo>
                  <a:pt x="71" y="365"/>
                </a:lnTo>
                <a:lnTo>
                  <a:pt x="72" y="367"/>
                </a:lnTo>
                <a:lnTo>
                  <a:pt x="72" y="367"/>
                </a:lnTo>
                <a:lnTo>
                  <a:pt x="72" y="365"/>
                </a:lnTo>
                <a:lnTo>
                  <a:pt x="72" y="363"/>
                </a:lnTo>
                <a:lnTo>
                  <a:pt x="71" y="363"/>
                </a:lnTo>
                <a:lnTo>
                  <a:pt x="70" y="363"/>
                </a:lnTo>
                <a:lnTo>
                  <a:pt x="70" y="363"/>
                </a:lnTo>
                <a:lnTo>
                  <a:pt x="70" y="360"/>
                </a:lnTo>
                <a:lnTo>
                  <a:pt x="70" y="359"/>
                </a:lnTo>
                <a:lnTo>
                  <a:pt x="70" y="358"/>
                </a:lnTo>
                <a:lnTo>
                  <a:pt x="70" y="358"/>
                </a:lnTo>
                <a:lnTo>
                  <a:pt x="71" y="359"/>
                </a:lnTo>
                <a:lnTo>
                  <a:pt x="71" y="360"/>
                </a:lnTo>
                <a:lnTo>
                  <a:pt x="71" y="360"/>
                </a:lnTo>
                <a:lnTo>
                  <a:pt x="72" y="359"/>
                </a:lnTo>
                <a:lnTo>
                  <a:pt x="72" y="358"/>
                </a:lnTo>
                <a:lnTo>
                  <a:pt x="71" y="357"/>
                </a:lnTo>
                <a:lnTo>
                  <a:pt x="70" y="357"/>
                </a:lnTo>
                <a:lnTo>
                  <a:pt x="70" y="357"/>
                </a:lnTo>
                <a:lnTo>
                  <a:pt x="71" y="352"/>
                </a:lnTo>
                <a:lnTo>
                  <a:pt x="71" y="347"/>
                </a:lnTo>
                <a:lnTo>
                  <a:pt x="71" y="347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1" y="340"/>
                </a:lnTo>
                <a:lnTo>
                  <a:pt x="71" y="340"/>
                </a:lnTo>
                <a:lnTo>
                  <a:pt x="71" y="332"/>
                </a:lnTo>
                <a:lnTo>
                  <a:pt x="71" y="328"/>
                </a:lnTo>
                <a:lnTo>
                  <a:pt x="72" y="323"/>
                </a:lnTo>
                <a:lnTo>
                  <a:pt x="72" y="323"/>
                </a:lnTo>
                <a:lnTo>
                  <a:pt x="74" y="324"/>
                </a:lnTo>
                <a:lnTo>
                  <a:pt x="74" y="324"/>
                </a:lnTo>
                <a:lnTo>
                  <a:pt x="74" y="327"/>
                </a:lnTo>
                <a:lnTo>
                  <a:pt x="74" y="327"/>
                </a:lnTo>
                <a:lnTo>
                  <a:pt x="74" y="325"/>
                </a:lnTo>
                <a:lnTo>
                  <a:pt x="74" y="323"/>
                </a:lnTo>
                <a:lnTo>
                  <a:pt x="71" y="322"/>
                </a:lnTo>
                <a:lnTo>
                  <a:pt x="71" y="322"/>
                </a:lnTo>
                <a:lnTo>
                  <a:pt x="72" y="310"/>
                </a:lnTo>
                <a:lnTo>
                  <a:pt x="72" y="300"/>
                </a:lnTo>
                <a:lnTo>
                  <a:pt x="72" y="300"/>
                </a:lnTo>
                <a:lnTo>
                  <a:pt x="74" y="299"/>
                </a:lnTo>
                <a:lnTo>
                  <a:pt x="75" y="300"/>
                </a:lnTo>
                <a:lnTo>
                  <a:pt x="75" y="300"/>
                </a:lnTo>
                <a:lnTo>
                  <a:pt x="74" y="299"/>
                </a:lnTo>
                <a:lnTo>
                  <a:pt x="74" y="298"/>
                </a:lnTo>
                <a:lnTo>
                  <a:pt x="74" y="298"/>
                </a:lnTo>
                <a:lnTo>
                  <a:pt x="74" y="290"/>
                </a:lnTo>
                <a:lnTo>
                  <a:pt x="74" y="283"/>
                </a:lnTo>
                <a:lnTo>
                  <a:pt x="74" y="283"/>
                </a:lnTo>
                <a:lnTo>
                  <a:pt x="74" y="277"/>
                </a:lnTo>
                <a:lnTo>
                  <a:pt x="74" y="277"/>
                </a:lnTo>
                <a:lnTo>
                  <a:pt x="75" y="272"/>
                </a:lnTo>
                <a:lnTo>
                  <a:pt x="75" y="272"/>
                </a:lnTo>
                <a:lnTo>
                  <a:pt x="74" y="268"/>
                </a:lnTo>
                <a:lnTo>
                  <a:pt x="74" y="268"/>
                </a:lnTo>
                <a:lnTo>
                  <a:pt x="75" y="265"/>
                </a:lnTo>
                <a:lnTo>
                  <a:pt x="75" y="265"/>
                </a:lnTo>
                <a:lnTo>
                  <a:pt x="74" y="259"/>
                </a:lnTo>
                <a:lnTo>
                  <a:pt x="74" y="259"/>
                </a:lnTo>
                <a:lnTo>
                  <a:pt x="74" y="258"/>
                </a:lnTo>
                <a:lnTo>
                  <a:pt x="72" y="258"/>
                </a:lnTo>
                <a:lnTo>
                  <a:pt x="72" y="258"/>
                </a:lnTo>
                <a:lnTo>
                  <a:pt x="74" y="255"/>
                </a:lnTo>
                <a:lnTo>
                  <a:pt x="74" y="253"/>
                </a:lnTo>
                <a:lnTo>
                  <a:pt x="74" y="253"/>
                </a:lnTo>
                <a:lnTo>
                  <a:pt x="74" y="252"/>
                </a:lnTo>
                <a:lnTo>
                  <a:pt x="74" y="250"/>
                </a:lnTo>
                <a:lnTo>
                  <a:pt x="72" y="249"/>
                </a:lnTo>
                <a:lnTo>
                  <a:pt x="72" y="249"/>
                </a:lnTo>
                <a:lnTo>
                  <a:pt x="74" y="248"/>
                </a:lnTo>
                <a:lnTo>
                  <a:pt x="74" y="245"/>
                </a:lnTo>
                <a:lnTo>
                  <a:pt x="74" y="245"/>
                </a:lnTo>
                <a:lnTo>
                  <a:pt x="74" y="247"/>
                </a:lnTo>
                <a:lnTo>
                  <a:pt x="74" y="247"/>
                </a:lnTo>
                <a:lnTo>
                  <a:pt x="74" y="247"/>
                </a:lnTo>
                <a:lnTo>
                  <a:pt x="72" y="247"/>
                </a:lnTo>
                <a:lnTo>
                  <a:pt x="72" y="245"/>
                </a:lnTo>
                <a:lnTo>
                  <a:pt x="72" y="244"/>
                </a:lnTo>
                <a:lnTo>
                  <a:pt x="72" y="244"/>
                </a:lnTo>
                <a:lnTo>
                  <a:pt x="72" y="233"/>
                </a:lnTo>
                <a:lnTo>
                  <a:pt x="74" y="220"/>
                </a:lnTo>
                <a:lnTo>
                  <a:pt x="74" y="220"/>
                </a:lnTo>
                <a:lnTo>
                  <a:pt x="74" y="208"/>
                </a:lnTo>
                <a:lnTo>
                  <a:pt x="74" y="208"/>
                </a:lnTo>
                <a:lnTo>
                  <a:pt x="75" y="205"/>
                </a:lnTo>
                <a:lnTo>
                  <a:pt x="75" y="205"/>
                </a:lnTo>
                <a:lnTo>
                  <a:pt x="74" y="201"/>
                </a:lnTo>
                <a:lnTo>
                  <a:pt x="74" y="200"/>
                </a:lnTo>
                <a:lnTo>
                  <a:pt x="75" y="199"/>
                </a:lnTo>
                <a:lnTo>
                  <a:pt x="75" y="199"/>
                </a:lnTo>
                <a:lnTo>
                  <a:pt x="74" y="198"/>
                </a:lnTo>
                <a:lnTo>
                  <a:pt x="74" y="195"/>
                </a:lnTo>
                <a:lnTo>
                  <a:pt x="74" y="191"/>
                </a:lnTo>
                <a:lnTo>
                  <a:pt x="74" y="191"/>
                </a:lnTo>
                <a:lnTo>
                  <a:pt x="75" y="194"/>
                </a:lnTo>
                <a:lnTo>
                  <a:pt x="75" y="194"/>
                </a:lnTo>
                <a:lnTo>
                  <a:pt x="75" y="193"/>
                </a:lnTo>
                <a:lnTo>
                  <a:pt x="75" y="193"/>
                </a:lnTo>
                <a:lnTo>
                  <a:pt x="75" y="191"/>
                </a:lnTo>
                <a:lnTo>
                  <a:pt x="74" y="191"/>
                </a:lnTo>
                <a:lnTo>
                  <a:pt x="74" y="191"/>
                </a:lnTo>
                <a:lnTo>
                  <a:pt x="75" y="189"/>
                </a:lnTo>
                <a:lnTo>
                  <a:pt x="75" y="186"/>
                </a:lnTo>
                <a:lnTo>
                  <a:pt x="75" y="186"/>
                </a:lnTo>
                <a:lnTo>
                  <a:pt x="75" y="186"/>
                </a:lnTo>
                <a:lnTo>
                  <a:pt x="75" y="188"/>
                </a:lnTo>
                <a:lnTo>
                  <a:pt x="75" y="188"/>
                </a:lnTo>
                <a:lnTo>
                  <a:pt x="74" y="185"/>
                </a:lnTo>
                <a:lnTo>
                  <a:pt x="74" y="183"/>
                </a:lnTo>
                <a:lnTo>
                  <a:pt x="74" y="176"/>
                </a:lnTo>
                <a:lnTo>
                  <a:pt x="74" y="176"/>
                </a:lnTo>
                <a:lnTo>
                  <a:pt x="76" y="173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68"/>
                </a:lnTo>
                <a:lnTo>
                  <a:pt x="74" y="166"/>
                </a:lnTo>
                <a:lnTo>
                  <a:pt x="74" y="165"/>
                </a:lnTo>
                <a:lnTo>
                  <a:pt x="74" y="163"/>
                </a:lnTo>
                <a:lnTo>
                  <a:pt x="74" y="163"/>
                </a:lnTo>
                <a:lnTo>
                  <a:pt x="75" y="155"/>
                </a:lnTo>
                <a:lnTo>
                  <a:pt x="75" y="155"/>
                </a:lnTo>
                <a:lnTo>
                  <a:pt x="75" y="156"/>
                </a:lnTo>
                <a:lnTo>
                  <a:pt x="75" y="156"/>
                </a:lnTo>
                <a:lnTo>
                  <a:pt x="75" y="156"/>
                </a:lnTo>
                <a:lnTo>
                  <a:pt x="76" y="156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3"/>
                </a:lnTo>
                <a:lnTo>
                  <a:pt x="75" y="153"/>
                </a:lnTo>
                <a:lnTo>
                  <a:pt x="75" y="153"/>
                </a:lnTo>
                <a:lnTo>
                  <a:pt x="74" y="149"/>
                </a:lnTo>
                <a:lnTo>
                  <a:pt x="74" y="145"/>
                </a:lnTo>
                <a:lnTo>
                  <a:pt x="74" y="139"/>
                </a:lnTo>
                <a:lnTo>
                  <a:pt x="74" y="139"/>
                </a:lnTo>
                <a:lnTo>
                  <a:pt x="75" y="139"/>
                </a:lnTo>
                <a:lnTo>
                  <a:pt x="75" y="138"/>
                </a:lnTo>
                <a:lnTo>
                  <a:pt x="76" y="136"/>
                </a:lnTo>
                <a:lnTo>
                  <a:pt x="75" y="135"/>
                </a:lnTo>
                <a:lnTo>
                  <a:pt x="75" y="135"/>
                </a:lnTo>
                <a:lnTo>
                  <a:pt x="74" y="135"/>
                </a:lnTo>
                <a:lnTo>
                  <a:pt x="75" y="136"/>
                </a:lnTo>
                <a:lnTo>
                  <a:pt x="75" y="138"/>
                </a:lnTo>
                <a:lnTo>
                  <a:pt x="74" y="138"/>
                </a:lnTo>
                <a:lnTo>
                  <a:pt x="74" y="138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4" y="118"/>
                </a:lnTo>
                <a:lnTo>
                  <a:pt x="74" y="118"/>
                </a:lnTo>
                <a:lnTo>
                  <a:pt x="74" y="110"/>
                </a:lnTo>
                <a:lnTo>
                  <a:pt x="74" y="110"/>
                </a:lnTo>
                <a:lnTo>
                  <a:pt x="75" y="104"/>
                </a:lnTo>
                <a:lnTo>
                  <a:pt x="75" y="96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5" y="83"/>
                </a:lnTo>
                <a:lnTo>
                  <a:pt x="75" y="73"/>
                </a:lnTo>
                <a:lnTo>
                  <a:pt x="75" y="73"/>
                </a:lnTo>
                <a:lnTo>
                  <a:pt x="74" y="66"/>
                </a:lnTo>
                <a:lnTo>
                  <a:pt x="74" y="66"/>
                </a:lnTo>
                <a:lnTo>
                  <a:pt x="74" y="55"/>
                </a:lnTo>
                <a:lnTo>
                  <a:pt x="74" y="55"/>
                </a:lnTo>
                <a:lnTo>
                  <a:pt x="74" y="41"/>
                </a:lnTo>
                <a:lnTo>
                  <a:pt x="74" y="41"/>
                </a:lnTo>
                <a:lnTo>
                  <a:pt x="74" y="39"/>
                </a:lnTo>
                <a:lnTo>
                  <a:pt x="74" y="39"/>
                </a:lnTo>
                <a:lnTo>
                  <a:pt x="74" y="36"/>
                </a:lnTo>
                <a:lnTo>
                  <a:pt x="74" y="36"/>
                </a:lnTo>
                <a:lnTo>
                  <a:pt x="74" y="34"/>
                </a:lnTo>
                <a:lnTo>
                  <a:pt x="74" y="33"/>
                </a:lnTo>
                <a:lnTo>
                  <a:pt x="72" y="31"/>
                </a:lnTo>
                <a:lnTo>
                  <a:pt x="72" y="31"/>
                </a:lnTo>
                <a:lnTo>
                  <a:pt x="72" y="16"/>
                </a:lnTo>
                <a:lnTo>
                  <a:pt x="72" y="16"/>
                </a:lnTo>
                <a:lnTo>
                  <a:pt x="75" y="16"/>
                </a:lnTo>
                <a:lnTo>
                  <a:pt x="75" y="21"/>
                </a:lnTo>
                <a:lnTo>
                  <a:pt x="75" y="21"/>
                </a:lnTo>
                <a:lnTo>
                  <a:pt x="75" y="23"/>
                </a:lnTo>
                <a:lnTo>
                  <a:pt x="76" y="23"/>
                </a:lnTo>
                <a:lnTo>
                  <a:pt x="79" y="23"/>
                </a:lnTo>
                <a:lnTo>
                  <a:pt x="79" y="23"/>
                </a:lnTo>
                <a:lnTo>
                  <a:pt x="77" y="21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77" y="18"/>
                </a:lnTo>
                <a:lnTo>
                  <a:pt x="77" y="18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close/>
                <a:moveTo>
                  <a:pt x="74" y="328"/>
                </a:moveTo>
                <a:lnTo>
                  <a:pt x="74" y="328"/>
                </a:lnTo>
                <a:lnTo>
                  <a:pt x="72" y="329"/>
                </a:lnTo>
                <a:lnTo>
                  <a:pt x="72" y="330"/>
                </a:lnTo>
                <a:lnTo>
                  <a:pt x="74" y="332"/>
                </a:lnTo>
                <a:lnTo>
                  <a:pt x="74" y="332"/>
                </a:lnTo>
                <a:lnTo>
                  <a:pt x="75" y="329"/>
                </a:lnTo>
                <a:lnTo>
                  <a:pt x="75" y="329"/>
                </a:lnTo>
                <a:lnTo>
                  <a:pt x="74" y="328"/>
                </a:lnTo>
                <a:lnTo>
                  <a:pt x="74" y="328"/>
                </a:lnTo>
                <a:close/>
                <a:moveTo>
                  <a:pt x="82" y="353"/>
                </a:moveTo>
                <a:lnTo>
                  <a:pt x="82" y="353"/>
                </a:lnTo>
                <a:lnTo>
                  <a:pt x="81" y="357"/>
                </a:lnTo>
                <a:lnTo>
                  <a:pt x="81" y="357"/>
                </a:lnTo>
                <a:lnTo>
                  <a:pt x="82" y="357"/>
                </a:lnTo>
                <a:lnTo>
                  <a:pt x="83" y="355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2" y="353"/>
                </a:lnTo>
                <a:lnTo>
                  <a:pt x="82" y="353"/>
                </a:lnTo>
                <a:close/>
                <a:moveTo>
                  <a:pt x="88" y="347"/>
                </a:moveTo>
                <a:lnTo>
                  <a:pt x="88" y="347"/>
                </a:lnTo>
                <a:lnTo>
                  <a:pt x="88" y="348"/>
                </a:lnTo>
                <a:lnTo>
                  <a:pt x="87" y="349"/>
                </a:lnTo>
                <a:lnTo>
                  <a:pt x="87" y="352"/>
                </a:lnTo>
                <a:lnTo>
                  <a:pt x="87" y="352"/>
                </a:lnTo>
                <a:lnTo>
                  <a:pt x="88" y="350"/>
                </a:lnTo>
                <a:lnTo>
                  <a:pt x="88" y="347"/>
                </a:lnTo>
                <a:lnTo>
                  <a:pt x="88" y="347"/>
                </a:lnTo>
                <a:close/>
                <a:moveTo>
                  <a:pt x="87" y="327"/>
                </a:moveTo>
                <a:lnTo>
                  <a:pt x="87" y="327"/>
                </a:lnTo>
                <a:lnTo>
                  <a:pt x="87" y="330"/>
                </a:lnTo>
                <a:lnTo>
                  <a:pt x="87" y="332"/>
                </a:lnTo>
                <a:lnTo>
                  <a:pt x="88" y="332"/>
                </a:lnTo>
                <a:lnTo>
                  <a:pt x="88" y="332"/>
                </a:lnTo>
                <a:lnTo>
                  <a:pt x="88" y="329"/>
                </a:lnTo>
                <a:lnTo>
                  <a:pt x="88" y="328"/>
                </a:lnTo>
                <a:lnTo>
                  <a:pt x="87" y="327"/>
                </a:lnTo>
                <a:lnTo>
                  <a:pt x="87" y="327"/>
                </a:lnTo>
                <a:close/>
                <a:moveTo>
                  <a:pt x="75" y="312"/>
                </a:moveTo>
                <a:lnTo>
                  <a:pt x="75" y="312"/>
                </a:lnTo>
                <a:lnTo>
                  <a:pt x="75" y="313"/>
                </a:lnTo>
                <a:lnTo>
                  <a:pt x="75" y="314"/>
                </a:lnTo>
                <a:lnTo>
                  <a:pt x="75" y="315"/>
                </a:lnTo>
                <a:lnTo>
                  <a:pt x="76" y="315"/>
                </a:lnTo>
                <a:lnTo>
                  <a:pt x="76" y="315"/>
                </a:lnTo>
                <a:lnTo>
                  <a:pt x="75" y="315"/>
                </a:lnTo>
                <a:lnTo>
                  <a:pt x="75" y="314"/>
                </a:lnTo>
                <a:lnTo>
                  <a:pt x="75" y="312"/>
                </a:lnTo>
                <a:lnTo>
                  <a:pt x="75" y="312"/>
                </a:lnTo>
                <a:lnTo>
                  <a:pt x="75" y="312"/>
                </a:lnTo>
                <a:close/>
                <a:moveTo>
                  <a:pt x="86" y="270"/>
                </a:moveTo>
                <a:lnTo>
                  <a:pt x="86" y="270"/>
                </a:lnTo>
                <a:lnTo>
                  <a:pt x="85" y="273"/>
                </a:lnTo>
                <a:lnTo>
                  <a:pt x="86" y="275"/>
                </a:lnTo>
                <a:lnTo>
                  <a:pt x="86" y="275"/>
                </a:lnTo>
                <a:lnTo>
                  <a:pt x="87" y="273"/>
                </a:lnTo>
                <a:lnTo>
                  <a:pt x="86" y="272"/>
                </a:lnTo>
                <a:lnTo>
                  <a:pt x="86" y="270"/>
                </a:lnTo>
                <a:lnTo>
                  <a:pt x="86" y="270"/>
                </a:lnTo>
                <a:close/>
                <a:moveTo>
                  <a:pt x="85" y="253"/>
                </a:moveTo>
                <a:lnTo>
                  <a:pt x="85" y="253"/>
                </a:lnTo>
                <a:lnTo>
                  <a:pt x="85" y="253"/>
                </a:lnTo>
                <a:lnTo>
                  <a:pt x="85" y="254"/>
                </a:lnTo>
                <a:lnTo>
                  <a:pt x="86" y="254"/>
                </a:lnTo>
                <a:lnTo>
                  <a:pt x="86" y="249"/>
                </a:lnTo>
                <a:lnTo>
                  <a:pt x="86" y="249"/>
                </a:lnTo>
                <a:lnTo>
                  <a:pt x="85" y="249"/>
                </a:lnTo>
                <a:lnTo>
                  <a:pt x="85" y="250"/>
                </a:lnTo>
                <a:lnTo>
                  <a:pt x="85" y="253"/>
                </a:lnTo>
                <a:lnTo>
                  <a:pt x="85" y="253"/>
                </a:lnTo>
                <a:close/>
                <a:moveTo>
                  <a:pt x="81" y="180"/>
                </a:moveTo>
                <a:lnTo>
                  <a:pt x="81" y="180"/>
                </a:lnTo>
                <a:lnTo>
                  <a:pt x="81" y="181"/>
                </a:lnTo>
                <a:lnTo>
                  <a:pt x="82" y="183"/>
                </a:lnTo>
                <a:lnTo>
                  <a:pt x="82" y="183"/>
                </a:lnTo>
                <a:lnTo>
                  <a:pt x="82" y="180"/>
                </a:lnTo>
                <a:lnTo>
                  <a:pt x="81" y="180"/>
                </a:lnTo>
                <a:lnTo>
                  <a:pt x="81" y="180"/>
                </a:lnTo>
                <a:close/>
                <a:moveTo>
                  <a:pt x="75" y="176"/>
                </a:moveTo>
                <a:lnTo>
                  <a:pt x="75" y="176"/>
                </a:lnTo>
                <a:lnTo>
                  <a:pt x="75" y="181"/>
                </a:lnTo>
                <a:lnTo>
                  <a:pt x="75" y="184"/>
                </a:lnTo>
                <a:lnTo>
                  <a:pt x="76" y="185"/>
                </a:lnTo>
                <a:lnTo>
                  <a:pt x="76" y="185"/>
                </a:lnTo>
                <a:lnTo>
                  <a:pt x="76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1"/>
                </a:lnTo>
                <a:lnTo>
                  <a:pt x="76" y="179"/>
                </a:lnTo>
                <a:lnTo>
                  <a:pt x="77" y="178"/>
                </a:lnTo>
                <a:lnTo>
                  <a:pt x="75" y="176"/>
                </a:lnTo>
                <a:lnTo>
                  <a:pt x="75" y="176"/>
                </a:lnTo>
                <a:close/>
                <a:moveTo>
                  <a:pt x="75" y="164"/>
                </a:moveTo>
                <a:lnTo>
                  <a:pt x="75" y="164"/>
                </a:lnTo>
                <a:lnTo>
                  <a:pt x="74" y="166"/>
                </a:lnTo>
                <a:lnTo>
                  <a:pt x="75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5"/>
                </a:lnTo>
                <a:lnTo>
                  <a:pt x="75" y="164"/>
                </a:lnTo>
                <a:lnTo>
                  <a:pt x="75" y="164"/>
                </a:lnTo>
                <a:close/>
                <a:moveTo>
                  <a:pt x="76" y="163"/>
                </a:moveTo>
                <a:lnTo>
                  <a:pt x="76" y="163"/>
                </a:lnTo>
                <a:lnTo>
                  <a:pt x="76" y="160"/>
                </a:lnTo>
                <a:lnTo>
                  <a:pt x="77" y="159"/>
                </a:lnTo>
                <a:lnTo>
                  <a:pt x="77" y="159"/>
                </a:lnTo>
                <a:lnTo>
                  <a:pt x="76" y="159"/>
                </a:lnTo>
                <a:lnTo>
                  <a:pt x="75" y="160"/>
                </a:lnTo>
                <a:lnTo>
                  <a:pt x="75" y="161"/>
                </a:lnTo>
                <a:lnTo>
                  <a:pt x="76" y="163"/>
                </a:lnTo>
                <a:lnTo>
                  <a:pt x="76" y="163"/>
                </a:lnTo>
                <a:close/>
                <a:moveTo>
                  <a:pt x="89" y="136"/>
                </a:moveTo>
                <a:lnTo>
                  <a:pt x="89" y="139"/>
                </a:lnTo>
                <a:lnTo>
                  <a:pt x="89" y="139"/>
                </a:lnTo>
                <a:lnTo>
                  <a:pt x="91" y="139"/>
                </a:lnTo>
                <a:lnTo>
                  <a:pt x="91" y="138"/>
                </a:lnTo>
                <a:lnTo>
                  <a:pt x="91" y="136"/>
                </a:lnTo>
                <a:lnTo>
                  <a:pt x="89" y="136"/>
                </a:lnTo>
                <a:lnTo>
                  <a:pt x="89" y="136"/>
                </a:lnTo>
                <a:close/>
                <a:moveTo>
                  <a:pt x="89" y="128"/>
                </a:moveTo>
                <a:lnTo>
                  <a:pt x="89" y="128"/>
                </a:lnTo>
                <a:lnTo>
                  <a:pt x="89" y="129"/>
                </a:lnTo>
                <a:lnTo>
                  <a:pt x="88" y="130"/>
                </a:lnTo>
                <a:lnTo>
                  <a:pt x="87" y="131"/>
                </a:lnTo>
                <a:lnTo>
                  <a:pt x="87" y="133"/>
                </a:lnTo>
                <a:lnTo>
                  <a:pt x="87" y="133"/>
                </a:lnTo>
                <a:lnTo>
                  <a:pt x="88" y="133"/>
                </a:lnTo>
                <a:lnTo>
                  <a:pt x="88" y="131"/>
                </a:lnTo>
                <a:lnTo>
                  <a:pt x="89" y="130"/>
                </a:lnTo>
                <a:lnTo>
                  <a:pt x="89" y="130"/>
                </a:lnTo>
                <a:lnTo>
                  <a:pt x="91" y="130"/>
                </a:lnTo>
                <a:lnTo>
                  <a:pt x="91" y="130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1" y="129"/>
                </a:lnTo>
                <a:lnTo>
                  <a:pt x="89" y="128"/>
                </a:lnTo>
                <a:lnTo>
                  <a:pt x="89" y="128"/>
                </a:lnTo>
                <a:close/>
                <a:moveTo>
                  <a:pt x="95" y="109"/>
                </a:moveTo>
                <a:lnTo>
                  <a:pt x="95" y="106"/>
                </a:lnTo>
                <a:lnTo>
                  <a:pt x="95" y="106"/>
                </a:lnTo>
                <a:lnTo>
                  <a:pt x="94" y="106"/>
                </a:lnTo>
                <a:lnTo>
                  <a:pt x="93" y="108"/>
                </a:lnTo>
                <a:lnTo>
                  <a:pt x="94" y="109"/>
                </a:lnTo>
                <a:lnTo>
                  <a:pt x="95" y="109"/>
                </a:lnTo>
                <a:lnTo>
                  <a:pt x="95" y="109"/>
                </a:lnTo>
                <a:close/>
                <a:moveTo>
                  <a:pt x="89" y="105"/>
                </a:moveTo>
                <a:lnTo>
                  <a:pt x="89" y="105"/>
                </a:lnTo>
                <a:lnTo>
                  <a:pt x="89" y="108"/>
                </a:lnTo>
                <a:lnTo>
                  <a:pt x="91" y="109"/>
                </a:lnTo>
                <a:lnTo>
                  <a:pt x="91" y="109"/>
                </a:lnTo>
                <a:lnTo>
                  <a:pt x="92" y="108"/>
                </a:lnTo>
                <a:lnTo>
                  <a:pt x="92" y="108"/>
                </a:lnTo>
                <a:lnTo>
                  <a:pt x="91" y="105"/>
                </a:lnTo>
                <a:lnTo>
                  <a:pt x="89" y="105"/>
                </a:lnTo>
                <a:lnTo>
                  <a:pt x="89" y="105"/>
                </a:lnTo>
                <a:close/>
                <a:moveTo>
                  <a:pt x="94" y="74"/>
                </a:moveTo>
                <a:lnTo>
                  <a:pt x="94" y="74"/>
                </a:lnTo>
                <a:lnTo>
                  <a:pt x="97" y="73"/>
                </a:lnTo>
                <a:lnTo>
                  <a:pt x="98" y="70"/>
                </a:lnTo>
                <a:lnTo>
                  <a:pt x="98" y="70"/>
                </a:lnTo>
                <a:lnTo>
                  <a:pt x="97" y="70"/>
                </a:lnTo>
                <a:lnTo>
                  <a:pt x="97" y="71"/>
                </a:lnTo>
                <a:lnTo>
                  <a:pt x="95" y="73"/>
                </a:lnTo>
                <a:lnTo>
                  <a:pt x="95" y="73"/>
                </a:lnTo>
                <a:lnTo>
                  <a:pt x="94" y="73"/>
                </a:lnTo>
                <a:lnTo>
                  <a:pt x="94" y="73"/>
                </a:lnTo>
                <a:lnTo>
                  <a:pt x="94" y="74"/>
                </a:lnTo>
                <a:lnTo>
                  <a:pt x="94" y="74"/>
                </a:lnTo>
                <a:lnTo>
                  <a:pt x="93" y="76"/>
                </a:lnTo>
                <a:lnTo>
                  <a:pt x="93" y="76"/>
                </a:lnTo>
                <a:lnTo>
                  <a:pt x="94" y="76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close/>
                <a:moveTo>
                  <a:pt x="97" y="78"/>
                </a:moveTo>
                <a:lnTo>
                  <a:pt x="97" y="81"/>
                </a:lnTo>
                <a:lnTo>
                  <a:pt x="97" y="81"/>
                </a:lnTo>
                <a:lnTo>
                  <a:pt x="97" y="81"/>
                </a:lnTo>
                <a:lnTo>
                  <a:pt x="98" y="80"/>
                </a:lnTo>
                <a:lnTo>
                  <a:pt x="97" y="79"/>
                </a:lnTo>
                <a:lnTo>
                  <a:pt x="97" y="78"/>
                </a:lnTo>
                <a:lnTo>
                  <a:pt x="97" y="78"/>
                </a:lnTo>
                <a:close/>
                <a:moveTo>
                  <a:pt x="92" y="84"/>
                </a:moveTo>
                <a:lnTo>
                  <a:pt x="92" y="84"/>
                </a:lnTo>
                <a:lnTo>
                  <a:pt x="93" y="83"/>
                </a:lnTo>
                <a:lnTo>
                  <a:pt x="94" y="81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4" y="79"/>
                </a:lnTo>
                <a:lnTo>
                  <a:pt x="93" y="79"/>
                </a:lnTo>
                <a:lnTo>
                  <a:pt x="93" y="78"/>
                </a:lnTo>
                <a:lnTo>
                  <a:pt x="93" y="78"/>
                </a:lnTo>
                <a:lnTo>
                  <a:pt x="93" y="80"/>
                </a:lnTo>
                <a:lnTo>
                  <a:pt x="92" y="84"/>
                </a:lnTo>
                <a:lnTo>
                  <a:pt x="92" y="84"/>
                </a:lnTo>
                <a:close/>
                <a:moveTo>
                  <a:pt x="97" y="89"/>
                </a:moveTo>
                <a:lnTo>
                  <a:pt x="97" y="89"/>
                </a:lnTo>
                <a:lnTo>
                  <a:pt x="97" y="86"/>
                </a:lnTo>
                <a:lnTo>
                  <a:pt x="97" y="85"/>
                </a:lnTo>
                <a:lnTo>
                  <a:pt x="97" y="85"/>
                </a:lnTo>
                <a:lnTo>
                  <a:pt x="97" y="84"/>
                </a:lnTo>
                <a:lnTo>
                  <a:pt x="97" y="83"/>
                </a:lnTo>
                <a:lnTo>
                  <a:pt x="95" y="83"/>
                </a:lnTo>
                <a:lnTo>
                  <a:pt x="95" y="83"/>
                </a:lnTo>
                <a:lnTo>
                  <a:pt x="95" y="85"/>
                </a:lnTo>
                <a:lnTo>
                  <a:pt x="95" y="88"/>
                </a:lnTo>
                <a:lnTo>
                  <a:pt x="97" y="89"/>
                </a:lnTo>
                <a:lnTo>
                  <a:pt x="97" y="89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5"/>
                </a:lnTo>
                <a:lnTo>
                  <a:pt x="94" y="95"/>
                </a:lnTo>
                <a:lnTo>
                  <a:pt x="94" y="95"/>
                </a:lnTo>
                <a:lnTo>
                  <a:pt x="94" y="96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79" y="36"/>
                </a:moveTo>
                <a:lnTo>
                  <a:pt x="79" y="36"/>
                </a:lnTo>
                <a:lnTo>
                  <a:pt x="77" y="36"/>
                </a:lnTo>
                <a:lnTo>
                  <a:pt x="76" y="38"/>
                </a:lnTo>
                <a:lnTo>
                  <a:pt x="76" y="38"/>
                </a:lnTo>
                <a:lnTo>
                  <a:pt x="79" y="39"/>
                </a:lnTo>
                <a:lnTo>
                  <a:pt x="80" y="39"/>
                </a:lnTo>
                <a:lnTo>
                  <a:pt x="80" y="39"/>
                </a:lnTo>
                <a:lnTo>
                  <a:pt x="80" y="38"/>
                </a:lnTo>
                <a:lnTo>
                  <a:pt x="79" y="36"/>
                </a:lnTo>
                <a:lnTo>
                  <a:pt x="79" y="36"/>
                </a:lnTo>
                <a:close/>
                <a:moveTo>
                  <a:pt x="76" y="28"/>
                </a:moveTo>
                <a:lnTo>
                  <a:pt x="76" y="28"/>
                </a:lnTo>
                <a:lnTo>
                  <a:pt x="75" y="29"/>
                </a:lnTo>
                <a:lnTo>
                  <a:pt x="75" y="29"/>
                </a:lnTo>
                <a:lnTo>
                  <a:pt x="75" y="28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4" y="30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76" y="31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close/>
                <a:moveTo>
                  <a:pt x="75" y="392"/>
                </a:moveTo>
                <a:lnTo>
                  <a:pt x="75" y="392"/>
                </a:lnTo>
                <a:lnTo>
                  <a:pt x="75" y="395"/>
                </a:lnTo>
                <a:lnTo>
                  <a:pt x="77" y="398"/>
                </a:lnTo>
                <a:lnTo>
                  <a:pt x="77" y="398"/>
                </a:lnTo>
                <a:lnTo>
                  <a:pt x="74" y="402"/>
                </a:lnTo>
                <a:lnTo>
                  <a:pt x="74" y="402"/>
                </a:lnTo>
                <a:lnTo>
                  <a:pt x="71" y="399"/>
                </a:lnTo>
                <a:lnTo>
                  <a:pt x="70" y="395"/>
                </a:lnTo>
                <a:lnTo>
                  <a:pt x="70" y="395"/>
                </a:lnTo>
                <a:lnTo>
                  <a:pt x="71" y="397"/>
                </a:lnTo>
                <a:lnTo>
                  <a:pt x="72" y="399"/>
                </a:lnTo>
                <a:lnTo>
                  <a:pt x="72" y="399"/>
                </a:lnTo>
                <a:lnTo>
                  <a:pt x="74" y="399"/>
                </a:lnTo>
                <a:lnTo>
                  <a:pt x="74" y="398"/>
                </a:lnTo>
                <a:lnTo>
                  <a:pt x="74" y="398"/>
                </a:lnTo>
                <a:lnTo>
                  <a:pt x="71" y="395"/>
                </a:lnTo>
                <a:lnTo>
                  <a:pt x="70" y="393"/>
                </a:lnTo>
                <a:lnTo>
                  <a:pt x="70" y="390"/>
                </a:lnTo>
                <a:lnTo>
                  <a:pt x="71" y="389"/>
                </a:lnTo>
                <a:lnTo>
                  <a:pt x="72" y="389"/>
                </a:lnTo>
                <a:lnTo>
                  <a:pt x="72" y="389"/>
                </a:lnTo>
                <a:lnTo>
                  <a:pt x="71" y="390"/>
                </a:lnTo>
                <a:lnTo>
                  <a:pt x="72" y="392"/>
                </a:lnTo>
                <a:lnTo>
                  <a:pt x="72" y="392"/>
                </a:lnTo>
                <a:lnTo>
                  <a:pt x="74" y="389"/>
                </a:lnTo>
                <a:lnTo>
                  <a:pt x="72" y="387"/>
                </a:lnTo>
                <a:lnTo>
                  <a:pt x="72" y="384"/>
                </a:lnTo>
                <a:lnTo>
                  <a:pt x="74" y="383"/>
                </a:lnTo>
                <a:lnTo>
                  <a:pt x="71" y="383"/>
                </a:lnTo>
                <a:lnTo>
                  <a:pt x="71" y="383"/>
                </a:lnTo>
                <a:lnTo>
                  <a:pt x="71" y="385"/>
                </a:lnTo>
                <a:lnTo>
                  <a:pt x="71" y="388"/>
                </a:lnTo>
                <a:lnTo>
                  <a:pt x="71" y="388"/>
                </a:lnTo>
                <a:lnTo>
                  <a:pt x="70" y="388"/>
                </a:lnTo>
                <a:lnTo>
                  <a:pt x="69" y="385"/>
                </a:lnTo>
                <a:lnTo>
                  <a:pt x="70" y="383"/>
                </a:lnTo>
                <a:lnTo>
                  <a:pt x="70" y="382"/>
                </a:lnTo>
                <a:lnTo>
                  <a:pt x="70" y="382"/>
                </a:lnTo>
                <a:lnTo>
                  <a:pt x="70" y="379"/>
                </a:lnTo>
                <a:lnTo>
                  <a:pt x="71" y="377"/>
                </a:lnTo>
                <a:lnTo>
                  <a:pt x="71" y="377"/>
                </a:lnTo>
                <a:lnTo>
                  <a:pt x="71" y="378"/>
                </a:lnTo>
                <a:lnTo>
                  <a:pt x="72" y="379"/>
                </a:lnTo>
                <a:lnTo>
                  <a:pt x="72" y="379"/>
                </a:lnTo>
                <a:lnTo>
                  <a:pt x="72" y="380"/>
                </a:lnTo>
                <a:lnTo>
                  <a:pt x="71" y="380"/>
                </a:lnTo>
                <a:lnTo>
                  <a:pt x="71" y="382"/>
                </a:lnTo>
                <a:lnTo>
                  <a:pt x="71" y="382"/>
                </a:lnTo>
                <a:lnTo>
                  <a:pt x="72" y="382"/>
                </a:lnTo>
                <a:lnTo>
                  <a:pt x="72" y="383"/>
                </a:lnTo>
                <a:lnTo>
                  <a:pt x="72" y="383"/>
                </a:lnTo>
                <a:lnTo>
                  <a:pt x="74" y="382"/>
                </a:lnTo>
                <a:lnTo>
                  <a:pt x="74" y="380"/>
                </a:lnTo>
                <a:lnTo>
                  <a:pt x="74" y="380"/>
                </a:lnTo>
                <a:lnTo>
                  <a:pt x="75" y="380"/>
                </a:lnTo>
                <a:lnTo>
                  <a:pt x="76" y="382"/>
                </a:lnTo>
                <a:lnTo>
                  <a:pt x="76" y="385"/>
                </a:lnTo>
                <a:lnTo>
                  <a:pt x="76" y="385"/>
                </a:lnTo>
                <a:lnTo>
                  <a:pt x="75" y="389"/>
                </a:lnTo>
                <a:lnTo>
                  <a:pt x="75" y="392"/>
                </a:lnTo>
                <a:lnTo>
                  <a:pt x="75" y="392"/>
                </a:lnTo>
                <a:close/>
                <a:moveTo>
                  <a:pt x="82" y="392"/>
                </a:moveTo>
                <a:lnTo>
                  <a:pt x="82" y="393"/>
                </a:lnTo>
                <a:lnTo>
                  <a:pt x="82" y="393"/>
                </a:lnTo>
                <a:lnTo>
                  <a:pt x="81" y="393"/>
                </a:lnTo>
                <a:lnTo>
                  <a:pt x="81" y="393"/>
                </a:lnTo>
                <a:lnTo>
                  <a:pt x="80" y="394"/>
                </a:lnTo>
                <a:lnTo>
                  <a:pt x="80" y="394"/>
                </a:lnTo>
                <a:lnTo>
                  <a:pt x="80" y="394"/>
                </a:lnTo>
                <a:lnTo>
                  <a:pt x="80" y="392"/>
                </a:lnTo>
                <a:lnTo>
                  <a:pt x="82" y="392"/>
                </a:lnTo>
                <a:lnTo>
                  <a:pt x="82" y="392"/>
                </a:lnTo>
                <a:close/>
                <a:moveTo>
                  <a:pt x="79" y="382"/>
                </a:moveTo>
                <a:lnTo>
                  <a:pt x="79" y="382"/>
                </a:lnTo>
                <a:lnTo>
                  <a:pt x="80" y="378"/>
                </a:lnTo>
                <a:lnTo>
                  <a:pt x="80" y="378"/>
                </a:lnTo>
                <a:lnTo>
                  <a:pt x="80" y="380"/>
                </a:lnTo>
                <a:lnTo>
                  <a:pt x="80" y="382"/>
                </a:lnTo>
                <a:lnTo>
                  <a:pt x="79" y="382"/>
                </a:lnTo>
                <a:lnTo>
                  <a:pt x="79" y="3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24" name="PA-任意多边形 13">
            <a:extLst>
              <a:ext uri="{FF2B5EF4-FFF2-40B4-BE49-F238E27FC236}">
                <a16:creationId xmlns:a16="http://schemas.microsoft.com/office/drawing/2014/main" id="{AFC89D2D-DC62-403A-BB8D-2AA75680F70B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rot="5044420" flipH="1">
            <a:off x="6443113" y="4120405"/>
            <a:ext cx="406400" cy="593725"/>
          </a:xfrm>
          <a:custGeom>
            <a:avLst/>
            <a:gdLst>
              <a:gd name="T0" fmla="*/ 166 w 720"/>
              <a:gd name="T1" fmla="*/ 681 h 702"/>
              <a:gd name="T2" fmla="*/ 163 w 720"/>
              <a:gd name="T3" fmla="*/ 678 h 702"/>
              <a:gd name="T4" fmla="*/ 45 w 720"/>
              <a:gd name="T5" fmla="*/ 164 h 702"/>
              <a:gd name="T6" fmla="*/ 53 w 720"/>
              <a:gd name="T7" fmla="*/ 173 h 702"/>
              <a:gd name="T8" fmla="*/ 42 w 720"/>
              <a:gd name="T9" fmla="*/ 55 h 702"/>
              <a:gd name="T10" fmla="*/ 57 w 720"/>
              <a:gd name="T11" fmla="*/ 104 h 702"/>
              <a:gd name="T12" fmla="*/ 202 w 720"/>
              <a:gd name="T13" fmla="*/ 681 h 702"/>
              <a:gd name="T14" fmla="*/ 7 w 720"/>
              <a:gd name="T15" fmla="*/ 51 h 702"/>
              <a:gd name="T16" fmla="*/ 33 w 720"/>
              <a:gd name="T17" fmla="*/ 295 h 702"/>
              <a:gd name="T18" fmla="*/ 34 w 720"/>
              <a:gd name="T19" fmla="*/ 325 h 702"/>
              <a:gd name="T20" fmla="*/ 23 w 720"/>
              <a:gd name="T21" fmla="*/ 170 h 702"/>
              <a:gd name="T22" fmla="*/ 79 w 720"/>
              <a:gd name="T23" fmla="*/ 375 h 702"/>
              <a:gd name="T24" fmla="*/ 79 w 720"/>
              <a:gd name="T25" fmla="*/ 489 h 702"/>
              <a:gd name="T26" fmla="*/ 81 w 720"/>
              <a:gd name="T27" fmla="*/ 552 h 702"/>
              <a:gd name="T28" fmla="*/ 145 w 720"/>
              <a:gd name="T29" fmla="*/ 631 h 702"/>
              <a:gd name="T30" fmla="*/ 265 w 720"/>
              <a:gd name="T31" fmla="*/ 621 h 702"/>
              <a:gd name="T32" fmla="*/ 354 w 720"/>
              <a:gd name="T33" fmla="*/ 606 h 702"/>
              <a:gd name="T34" fmla="*/ 519 w 720"/>
              <a:gd name="T35" fmla="*/ 578 h 702"/>
              <a:gd name="T36" fmla="*/ 703 w 720"/>
              <a:gd name="T37" fmla="*/ 569 h 702"/>
              <a:gd name="T38" fmla="*/ 569 w 720"/>
              <a:gd name="T39" fmla="*/ 624 h 702"/>
              <a:gd name="T40" fmla="*/ 472 w 720"/>
              <a:gd name="T41" fmla="*/ 626 h 702"/>
              <a:gd name="T42" fmla="*/ 219 w 720"/>
              <a:gd name="T43" fmla="*/ 677 h 702"/>
              <a:gd name="T44" fmla="*/ 185 w 720"/>
              <a:gd name="T45" fmla="*/ 659 h 702"/>
              <a:gd name="T46" fmla="*/ 88 w 720"/>
              <a:gd name="T47" fmla="*/ 676 h 702"/>
              <a:gd name="T48" fmla="*/ 39 w 720"/>
              <a:gd name="T49" fmla="*/ 602 h 702"/>
              <a:gd name="T50" fmla="*/ 36 w 720"/>
              <a:gd name="T51" fmla="*/ 501 h 702"/>
              <a:gd name="T52" fmla="*/ 45 w 720"/>
              <a:gd name="T53" fmla="*/ 662 h 702"/>
              <a:gd name="T54" fmla="*/ 57 w 720"/>
              <a:gd name="T55" fmla="*/ 693 h 702"/>
              <a:gd name="T56" fmla="*/ 16 w 720"/>
              <a:gd name="T57" fmla="*/ 554 h 702"/>
              <a:gd name="T58" fmla="*/ 37 w 720"/>
              <a:gd name="T59" fmla="*/ 385 h 702"/>
              <a:gd name="T60" fmla="*/ 45 w 720"/>
              <a:gd name="T61" fmla="*/ 342 h 702"/>
              <a:gd name="T62" fmla="*/ 28 w 720"/>
              <a:gd name="T63" fmla="*/ 268 h 702"/>
              <a:gd name="T64" fmla="*/ 29 w 720"/>
              <a:gd name="T65" fmla="*/ 221 h 702"/>
              <a:gd name="T66" fmla="*/ 34 w 720"/>
              <a:gd name="T67" fmla="*/ 210 h 702"/>
              <a:gd name="T68" fmla="*/ 52 w 720"/>
              <a:gd name="T69" fmla="*/ 188 h 702"/>
              <a:gd name="T70" fmla="*/ 54 w 720"/>
              <a:gd name="T71" fmla="*/ 234 h 702"/>
              <a:gd name="T72" fmla="*/ 57 w 720"/>
              <a:gd name="T73" fmla="*/ 574 h 702"/>
              <a:gd name="T74" fmla="*/ 68 w 720"/>
              <a:gd name="T75" fmla="*/ 528 h 702"/>
              <a:gd name="T76" fmla="*/ 76 w 720"/>
              <a:gd name="T77" fmla="*/ 487 h 702"/>
              <a:gd name="T78" fmla="*/ 48 w 720"/>
              <a:gd name="T79" fmla="*/ 223 h 702"/>
              <a:gd name="T80" fmla="*/ 50 w 720"/>
              <a:gd name="T81" fmla="*/ 253 h 702"/>
              <a:gd name="T82" fmla="*/ 50 w 720"/>
              <a:gd name="T83" fmla="*/ 280 h 702"/>
              <a:gd name="T84" fmla="*/ 45 w 720"/>
              <a:gd name="T85" fmla="*/ 307 h 702"/>
              <a:gd name="T86" fmla="*/ 47 w 720"/>
              <a:gd name="T87" fmla="*/ 335 h 702"/>
              <a:gd name="T88" fmla="*/ 35 w 720"/>
              <a:gd name="T89" fmla="*/ 382 h 702"/>
              <a:gd name="T90" fmla="*/ 42 w 720"/>
              <a:gd name="T91" fmla="*/ 449 h 702"/>
              <a:gd name="T92" fmla="*/ 29 w 720"/>
              <a:gd name="T93" fmla="*/ 586 h 702"/>
              <a:gd name="T94" fmla="*/ 40 w 720"/>
              <a:gd name="T95" fmla="*/ 577 h 702"/>
              <a:gd name="T96" fmla="*/ 598 w 720"/>
              <a:gd name="T97" fmla="*/ 623 h 702"/>
              <a:gd name="T98" fmla="*/ 330 w 720"/>
              <a:gd name="T99" fmla="*/ 608 h 702"/>
              <a:gd name="T100" fmla="*/ 296 w 720"/>
              <a:gd name="T101" fmla="*/ 642 h 702"/>
              <a:gd name="T102" fmla="*/ 178 w 720"/>
              <a:gd name="T103" fmla="*/ 662 h 702"/>
              <a:gd name="T104" fmla="*/ 68 w 720"/>
              <a:gd name="T105" fmla="*/ 544 h 702"/>
              <a:gd name="T106" fmla="*/ 56 w 720"/>
              <a:gd name="T107" fmla="*/ 191 h 702"/>
              <a:gd name="T108" fmla="*/ 436 w 720"/>
              <a:gd name="T109" fmla="*/ 643 h 702"/>
              <a:gd name="T110" fmla="*/ 80 w 720"/>
              <a:gd name="T111" fmla="*/ 430 h 702"/>
              <a:gd name="T112" fmla="*/ 83 w 720"/>
              <a:gd name="T113" fmla="*/ 454 h 702"/>
              <a:gd name="T114" fmla="*/ 79 w 720"/>
              <a:gd name="T115" fmla="*/ 15 h 702"/>
              <a:gd name="T116" fmla="*/ 91 w 720"/>
              <a:gd name="T117" fmla="*/ 163 h 702"/>
              <a:gd name="T118" fmla="*/ 81 w 720"/>
              <a:gd name="T119" fmla="*/ 349 h 702"/>
              <a:gd name="T120" fmla="*/ 74 w 720"/>
              <a:gd name="T121" fmla="*/ 247 h 702"/>
              <a:gd name="T122" fmla="*/ 88 w 720"/>
              <a:gd name="T123" fmla="*/ 347 h 702"/>
              <a:gd name="T124" fmla="*/ 92 w 720"/>
              <a:gd name="T125" fmla="*/ 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702">
                <a:moveTo>
                  <a:pt x="157" y="689"/>
                </a:moveTo>
                <a:lnTo>
                  <a:pt x="157" y="689"/>
                </a:lnTo>
                <a:lnTo>
                  <a:pt x="157" y="691"/>
                </a:lnTo>
                <a:lnTo>
                  <a:pt x="156" y="692"/>
                </a:lnTo>
                <a:lnTo>
                  <a:pt x="155" y="692"/>
                </a:lnTo>
                <a:lnTo>
                  <a:pt x="155" y="692"/>
                </a:lnTo>
                <a:lnTo>
                  <a:pt x="155" y="692"/>
                </a:lnTo>
                <a:lnTo>
                  <a:pt x="156" y="691"/>
                </a:lnTo>
                <a:lnTo>
                  <a:pt x="155" y="691"/>
                </a:lnTo>
                <a:lnTo>
                  <a:pt x="155" y="691"/>
                </a:lnTo>
                <a:lnTo>
                  <a:pt x="156" y="689"/>
                </a:lnTo>
                <a:lnTo>
                  <a:pt x="157" y="689"/>
                </a:lnTo>
                <a:lnTo>
                  <a:pt x="157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3" y="684"/>
                </a:lnTo>
                <a:lnTo>
                  <a:pt x="163" y="686"/>
                </a:lnTo>
                <a:lnTo>
                  <a:pt x="163" y="686"/>
                </a:lnTo>
                <a:lnTo>
                  <a:pt x="162" y="686"/>
                </a:lnTo>
                <a:lnTo>
                  <a:pt x="162" y="684"/>
                </a:lnTo>
                <a:lnTo>
                  <a:pt x="162" y="684"/>
                </a:lnTo>
                <a:lnTo>
                  <a:pt x="159" y="684"/>
                </a:lnTo>
                <a:lnTo>
                  <a:pt x="158" y="684"/>
                </a:lnTo>
                <a:lnTo>
                  <a:pt x="158" y="684"/>
                </a:lnTo>
                <a:lnTo>
                  <a:pt x="158" y="684"/>
                </a:lnTo>
                <a:lnTo>
                  <a:pt x="162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7" y="691"/>
                </a:moveTo>
                <a:lnTo>
                  <a:pt x="159" y="691"/>
                </a:lnTo>
                <a:lnTo>
                  <a:pt x="159" y="691"/>
                </a:lnTo>
                <a:lnTo>
                  <a:pt x="159" y="692"/>
                </a:lnTo>
                <a:lnTo>
                  <a:pt x="158" y="692"/>
                </a:lnTo>
                <a:lnTo>
                  <a:pt x="157" y="692"/>
                </a:lnTo>
                <a:lnTo>
                  <a:pt x="157" y="691"/>
                </a:lnTo>
                <a:lnTo>
                  <a:pt x="157" y="691"/>
                </a:lnTo>
                <a:close/>
                <a:moveTo>
                  <a:pt x="187" y="677"/>
                </a:moveTo>
                <a:lnTo>
                  <a:pt x="187" y="677"/>
                </a:lnTo>
                <a:lnTo>
                  <a:pt x="186" y="678"/>
                </a:lnTo>
                <a:lnTo>
                  <a:pt x="185" y="678"/>
                </a:lnTo>
                <a:lnTo>
                  <a:pt x="185" y="678"/>
                </a:lnTo>
                <a:lnTo>
                  <a:pt x="184" y="679"/>
                </a:lnTo>
                <a:lnTo>
                  <a:pt x="184" y="681"/>
                </a:lnTo>
                <a:lnTo>
                  <a:pt x="178" y="682"/>
                </a:lnTo>
                <a:lnTo>
                  <a:pt x="178" y="682"/>
                </a:lnTo>
                <a:lnTo>
                  <a:pt x="178" y="681"/>
                </a:lnTo>
                <a:lnTo>
                  <a:pt x="178" y="681"/>
                </a:lnTo>
                <a:lnTo>
                  <a:pt x="180" y="681"/>
                </a:lnTo>
                <a:lnTo>
                  <a:pt x="180" y="681"/>
                </a:lnTo>
                <a:lnTo>
                  <a:pt x="179" y="679"/>
                </a:lnTo>
                <a:lnTo>
                  <a:pt x="178" y="678"/>
                </a:lnTo>
                <a:lnTo>
                  <a:pt x="178" y="678"/>
                </a:lnTo>
                <a:lnTo>
                  <a:pt x="178" y="679"/>
                </a:lnTo>
                <a:lnTo>
                  <a:pt x="176" y="681"/>
                </a:lnTo>
                <a:lnTo>
                  <a:pt x="176" y="681"/>
                </a:lnTo>
                <a:lnTo>
                  <a:pt x="175" y="681"/>
                </a:lnTo>
                <a:lnTo>
                  <a:pt x="174" y="679"/>
                </a:lnTo>
                <a:lnTo>
                  <a:pt x="172" y="678"/>
                </a:lnTo>
                <a:lnTo>
                  <a:pt x="172" y="678"/>
                </a:lnTo>
                <a:lnTo>
                  <a:pt x="169" y="678"/>
                </a:lnTo>
                <a:lnTo>
                  <a:pt x="167" y="678"/>
                </a:lnTo>
                <a:lnTo>
                  <a:pt x="167" y="678"/>
                </a:lnTo>
                <a:lnTo>
                  <a:pt x="169" y="677"/>
                </a:lnTo>
                <a:lnTo>
                  <a:pt x="172" y="677"/>
                </a:lnTo>
                <a:lnTo>
                  <a:pt x="176" y="678"/>
                </a:lnTo>
                <a:lnTo>
                  <a:pt x="176" y="678"/>
                </a:lnTo>
                <a:lnTo>
                  <a:pt x="175" y="677"/>
                </a:lnTo>
                <a:lnTo>
                  <a:pt x="175" y="677"/>
                </a:lnTo>
                <a:lnTo>
                  <a:pt x="175" y="677"/>
                </a:lnTo>
                <a:lnTo>
                  <a:pt x="178" y="677"/>
                </a:lnTo>
                <a:lnTo>
                  <a:pt x="179" y="677"/>
                </a:lnTo>
                <a:lnTo>
                  <a:pt x="179" y="678"/>
                </a:lnTo>
                <a:lnTo>
                  <a:pt x="179" y="678"/>
                </a:lnTo>
                <a:lnTo>
                  <a:pt x="181" y="678"/>
                </a:lnTo>
                <a:lnTo>
                  <a:pt x="184" y="677"/>
                </a:lnTo>
                <a:lnTo>
                  <a:pt x="185" y="676"/>
                </a:lnTo>
                <a:lnTo>
                  <a:pt x="187" y="676"/>
                </a:lnTo>
                <a:lnTo>
                  <a:pt x="187" y="676"/>
                </a:lnTo>
                <a:lnTo>
                  <a:pt x="187" y="676"/>
                </a:lnTo>
                <a:lnTo>
                  <a:pt x="188" y="677"/>
                </a:lnTo>
                <a:lnTo>
                  <a:pt x="188" y="677"/>
                </a:lnTo>
                <a:lnTo>
                  <a:pt x="187" y="674"/>
                </a:lnTo>
                <a:lnTo>
                  <a:pt x="186" y="674"/>
                </a:lnTo>
                <a:lnTo>
                  <a:pt x="186" y="673"/>
                </a:lnTo>
                <a:lnTo>
                  <a:pt x="186" y="673"/>
                </a:lnTo>
                <a:lnTo>
                  <a:pt x="187" y="673"/>
                </a:lnTo>
                <a:lnTo>
                  <a:pt x="188" y="673"/>
                </a:lnTo>
                <a:lnTo>
                  <a:pt x="191" y="672"/>
                </a:lnTo>
                <a:lnTo>
                  <a:pt x="191" y="672"/>
                </a:lnTo>
                <a:lnTo>
                  <a:pt x="192" y="672"/>
                </a:lnTo>
                <a:lnTo>
                  <a:pt x="193" y="672"/>
                </a:lnTo>
                <a:lnTo>
                  <a:pt x="193" y="672"/>
                </a:lnTo>
                <a:lnTo>
                  <a:pt x="193" y="673"/>
                </a:lnTo>
                <a:lnTo>
                  <a:pt x="193" y="673"/>
                </a:lnTo>
                <a:lnTo>
                  <a:pt x="193" y="673"/>
                </a:lnTo>
                <a:lnTo>
                  <a:pt x="191" y="677"/>
                </a:lnTo>
                <a:lnTo>
                  <a:pt x="191" y="678"/>
                </a:lnTo>
                <a:lnTo>
                  <a:pt x="188" y="679"/>
                </a:lnTo>
                <a:lnTo>
                  <a:pt x="188" y="679"/>
                </a:lnTo>
                <a:lnTo>
                  <a:pt x="190" y="677"/>
                </a:lnTo>
                <a:lnTo>
                  <a:pt x="191" y="674"/>
                </a:lnTo>
                <a:lnTo>
                  <a:pt x="191" y="674"/>
                </a:lnTo>
                <a:lnTo>
                  <a:pt x="190" y="674"/>
                </a:lnTo>
                <a:lnTo>
                  <a:pt x="188" y="674"/>
                </a:lnTo>
                <a:lnTo>
                  <a:pt x="188" y="674"/>
                </a:lnTo>
                <a:lnTo>
                  <a:pt x="188" y="678"/>
                </a:lnTo>
                <a:lnTo>
                  <a:pt x="188" y="678"/>
                </a:lnTo>
                <a:lnTo>
                  <a:pt x="187" y="678"/>
                </a:lnTo>
                <a:lnTo>
                  <a:pt x="187" y="677"/>
                </a:lnTo>
                <a:lnTo>
                  <a:pt x="187" y="677"/>
                </a:lnTo>
                <a:close/>
                <a:moveTo>
                  <a:pt x="168" y="688"/>
                </a:moveTo>
                <a:lnTo>
                  <a:pt x="168" y="688"/>
                </a:lnTo>
                <a:lnTo>
                  <a:pt x="168" y="689"/>
                </a:lnTo>
                <a:lnTo>
                  <a:pt x="168" y="691"/>
                </a:lnTo>
                <a:lnTo>
                  <a:pt x="166" y="689"/>
                </a:lnTo>
                <a:lnTo>
                  <a:pt x="166" y="689"/>
                </a:lnTo>
                <a:lnTo>
                  <a:pt x="167" y="688"/>
                </a:lnTo>
                <a:lnTo>
                  <a:pt x="168" y="688"/>
                </a:lnTo>
                <a:lnTo>
                  <a:pt x="168" y="688"/>
                </a:lnTo>
                <a:close/>
                <a:moveTo>
                  <a:pt x="180" y="687"/>
                </a:moveTo>
                <a:lnTo>
                  <a:pt x="180" y="687"/>
                </a:lnTo>
                <a:lnTo>
                  <a:pt x="180" y="687"/>
                </a:lnTo>
                <a:lnTo>
                  <a:pt x="178" y="687"/>
                </a:lnTo>
                <a:lnTo>
                  <a:pt x="176" y="686"/>
                </a:lnTo>
                <a:lnTo>
                  <a:pt x="176" y="686"/>
                </a:lnTo>
                <a:lnTo>
                  <a:pt x="174" y="686"/>
                </a:lnTo>
                <a:lnTo>
                  <a:pt x="175" y="686"/>
                </a:lnTo>
                <a:lnTo>
                  <a:pt x="178" y="684"/>
                </a:lnTo>
                <a:lnTo>
                  <a:pt x="178" y="684"/>
                </a:lnTo>
                <a:lnTo>
                  <a:pt x="180" y="686"/>
                </a:lnTo>
                <a:lnTo>
                  <a:pt x="180" y="687"/>
                </a:lnTo>
                <a:lnTo>
                  <a:pt x="180" y="687"/>
                </a:lnTo>
                <a:close/>
                <a:moveTo>
                  <a:pt x="173" y="689"/>
                </a:moveTo>
                <a:lnTo>
                  <a:pt x="173" y="689"/>
                </a:lnTo>
                <a:lnTo>
                  <a:pt x="172" y="689"/>
                </a:lnTo>
                <a:lnTo>
                  <a:pt x="170" y="688"/>
                </a:lnTo>
                <a:lnTo>
                  <a:pt x="170" y="688"/>
                </a:lnTo>
                <a:lnTo>
                  <a:pt x="172" y="687"/>
                </a:lnTo>
                <a:lnTo>
                  <a:pt x="173" y="687"/>
                </a:lnTo>
                <a:lnTo>
                  <a:pt x="172" y="686"/>
                </a:lnTo>
                <a:lnTo>
                  <a:pt x="172" y="686"/>
                </a:lnTo>
                <a:lnTo>
                  <a:pt x="173" y="686"/>
                </a:lnTo>
                <a:lnTo>
                  <a:pt x="173" y="687"/>
                </a:lnTo>
                <a:lnTo>
                  <a:pt x="173" y="689"/>
                </a:lnTo>
                <a:lnTo>
                  <a:pt x="173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4" y="683"/>
                </a:lnTo>
                <a:lnTo>
                  <a:pt x="164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2"/>
                </a:lnTo>
                <a:lnTo>
                  <a:pt x="163" y="682"/>
                </a:lnTo>
                <a:lnTo>
                  <a:pt x="162" y="683"/>
                </a:lnTo>
                <a:lnTo>
                  <a:pt x="161" y="682"/>
                </a:lnTo>
                <a:lnTo>
                  <a:pt x="161" y="682"/>
                </a:lnTo>
                <a:lnTo>
                  <a:pt x="163" y="682"/>
                </a:lnTo>
                <a:lnTo>
                  <a:pt x="166" y="681"/>
                </a:lnTo>
                <a:lnTo>
                  <a:pt x="166" y="681"/>
                </a:lnTo>
                <a:lnTo>
                  <a:pt x="167" y="682"/>
                </a:lnTo>
                <a:lnTo>
                  <a:pt x="167" y="683"/>
                </a:lnTo>
                <a:lnTo>
                  <a:pt x="167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3" y="687"/>
                </a:moveTo>
                <a:lnTo>
                  <a:pt x="153" y="687"/>
                </a:lnTo>
                <a:lnTo>
                  <a:pt x="153" y="686"/>
                </a:lnTo>
                <a:lnTo>
                  <a:pt x="155" y="686"/>
                </a:lnTo>
                <a:lnTo>
                  <a:pt x="156" y="686"/>
                </a:lnTo>
                <a:lnTo>
                  <a:pt x="157" y="687"/>
                </a:lnTo>
                <a:lnTo>
                  <a:pt x="157" y="687"/>
                </a:lnTo>
                <a:lnTo>
                  <a:pt x="155" y="687"/>
                </a:lnTo>
                <a:lnTo>
                  <a:pt x="153" y="687"/>
                </a:lnTo>
                <a:lnTo>
                  <a:pt x="153" y="687"/>
                </a:lnTo>
                <a:close/>
                <a:moveTo>
                  <a:pt x="43" y="374"/>
                </a:moveTo>
                <a:lnTo>
                  <a:pt x="43" y="374"/>
                </a:lnTo>
                <a:lnTo>
                  <a:pt x="45" y="374"/>
                </a:lnTo>
                <a:lnTo>
                  <a:pt x="45" y="374"/>
                </a:lnTo>
                <a:lnTo>
                  <a:pt x="45" y="372"/>
                </a:lnTo>
                <a:lnTo>
                  <a:pt x="45" y="372"/>
                </a:lnTo>
                <a:lnTo>
                  <a:pt x="46" y="373"/>
                </a:lnTo>
                <a:lnTo>
                  <a:pt x="46" y="374"/>
                </a:lnTo>
                <a:lnTo>
                  <a:pt x="45" y="374"/>
                </a:lnTo>
                <a:lnTo>
                  <a:pt x="45" y="374"/>
                </a:lnTo>
                <a:lnTo>
                  <a:pt x="46" y="375"/>
                </a:lnTo>
                <a:lnTo>
                  <a:pt x="47" y="375"/>
                </a:lnTo>
                <a:lnTo>
                  <a:pt x="47" y="375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45" y="380"/>
                </a:lnTo>
                <a:lnTo>
                  <a:pt x="45" y="380"/>
                </a:lnTo>
                <a:lnTo>
                  <a:pt x="45" y="383"/>
                </a:lnTo>
                <a:lnTo>
                  <a:pt x="45" y="383"/>
                </a:lnTo>
                <a:lnTo>
                  <a:pt x="43" y="383"/>
                </a:lnTo>
                <a:lnTo>
                  <a:pt x="43" y="383"/>
                </a:lnTo>
                <a:lnTo>
                  <a:pt x="43" y="380"/>
                </a:lnTo>
                <a:lnTo>
                  <a:pt x="45" y="379"/>
                </a:lnTo>
                <a:lnTo>
                  <a:pt x="45" y="379"/>
                </a:lnTo>
                <a:lnTo>
                  <a:pt x="45" y="378"/>
                </a:lnTo>
                <a:lnTo>
                  <a:pt x="43" y="375"/>
                </a:lnTo>
                <a:lnTo>
                  <a:pt x="43" y="375"/>
                </a:lnTo>
                <a:lnTo>
                  <a:pt x="43" y="377"/>
                </a:lnTo>
                <a:lnTo>
                  <a:pt x="43" y="377"/>
                </a:lnTo>
                <a:lnTo>
                  <a:pt x="43" y="379"/>
                </a:lnTo>
                <a:lnTo>
                  <a:pt x="43" y="379"/>
                </a:lnTo>
                <a:lnTo>
                  <a:pt x="42" y="382"/>
                </a:lnTo>
                <a:lnTo>
                  <a:pt x="42" y="387"/>
                </a:lnTo>
                <a:lnTo>
                  <a:pt x="42" y="390"/>
                </a:lnTo>
                <a:lnTo>
                  <a:pt x="42" y="394"/>
                </a:lnTo>
                <a:lnTo>
                  <a:pt x="42" y="394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3" y="368"/>
                </a:lnTo>
                <a:lnTo>
                  <a:pt x="43" y="370"/>
                </a:lnTo>
                <a:lnTo>
                  <a:pt x="43" y="373"/>
                </a:lnTo>
                <a:lnTo>
                  <a:pt x="43" y="374"/>
                </a:lnTo>
                <a:lnTo>
                  <a:pt x="43" y="374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5" y="354"/>
                </a:lnTo>
                <a:lnTo>
                  <a:pt x="35" y="353"/>
                </a:lnTo>
                <a:lnTo>
                  <a:pt x="35" y="350"/>
                </a:lnTo>
                <a:lnTo>
                  <a:pt x="35" y="350"/>
                </a:lnTo>
                <a:lnTo>
                  <a:pt x="34" y="349"/>
                </a:lnTo>
                <a:lnTo>
                  <a:pt x="35" y="348"/>
                </a:lnTo>
                <a:lnTo>
                  <a:pt x="35" y="348"/>
                </a:lnTo>
                <a:lnTo>
                  <a:pt x="36" y="348"/>
                </a:lnTo>
                <a:lnTo>
                  <a:pt x="36" y="349"/>
                </a:lnTo>
                <a:lnTo>
                  <a:pt x="37" y="350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35" y="360"/>
                </a:moveTo>
                <a:lnTo>
                  <a:pt x="35" y="360"/>
                </a:lnTo>
                <a:lnTo>
                  <a:pt x="35" y="362"/>
                </a:lnTo>
                <a:lnTo>
                  <a:pt x="36" y="360"/>
                </a:lnTo>
                <a:lnTo>
                  <a:pt x="36" y="360"/>
                </a:lnTo>
                <a:lnTo>
                  <a:pt x="36" y="359"/>
                </a:lnTo>
                <a:lnTo>
                  <a:pt x="35" y="360"/>
                </a:lnTo>
                <a:lnTo>
                  <a:pt x="35" y="360"/>
                </a:lnTo>
                <a:lnTo>
                  <a:pt x="35" y="359"/>
                </a:lnTo>
                <a:lnTo>
                  <a:pt x="35" y="358"/>
                </a:lnTo>
                <a:lnTo>
                  <a:pt x="35" y="355"/>
                </a:lnTo>
                <a:lnTo>
                  <a:pt x="36" y="355"/>
                </a:lnTo>
                <a:lnTo>
                  <a:pt x="36" y="355"/>
                </a:lnTo>
                <a:lnTo>
                  <a:pt x="37" y="362"/>
                </a:lnTo>
                <a:lnTo>
                  <a:pt x="39" y="368"/>
                </a:lnTo>
                <a:lnTo>
                  <a:pt x="39" y="368"/>
                </a:lnTo>
                <a:lnTo>
                  <a:pt x="37" y="370"/>
                </a:lnTo>
                <a:lnTo>
                  <a:pt x="37" y="372"/>
                </a:lnTo>
                <a:lnTo>
                  <a:pt x="37" y="373"/>
                </a:lnTo>
                <a:lnTo>
                  <a:pt x="37" y="373"/>
                </a:lnTo>
                <a:lnTo>
                  <a:pt x="37" y="373"/>
                </a:lnTo>
                <a:lnTo>
                  <a:pt x="36" y="373"/>
                </a:lnTo>
                <a:lnTo>
                  <a:pt x="36" y="373"/>
                </a:lnTo>
                <a:lnTo>
                  <a:pt x="35" y="373"/>
                </a:lnTo>
                <a:lnTo>
                  <a:pt x="35" y="374"/>
                </a:lnTo>
                <a:lnTo>
                  <a:pt x="34" y="378"/>
                </a:lnTo>
                <a:lnTo>
                  <a:pt x="34" y="378"/>
                </a:lnTo>
                <a:lnTo>
                  <a:pt x="34" y="377"/>
                </a:lnTo>
                <a:lnTo>
                  <a:pt x="34" y="375"/>
                </a:lnTo>
                <a:lnTo>
                  <a:pt x="34" y="374"/>
                </a:lnTo>
                <a:lnTo>
                  <a:pt x="33" y="374"/>
                </a:lnTo>
                <a:lnTo>
                  <a:pt x="33" y="374"/>
                </a:lnTo>
                <a:lnTo>
                  <a:pt x="33" y="373"/>
                </a:lnTo>
                <a:lnTo>
                  <a:pt x="34" y="373"/>
                </a:lnTo>
                <a:lnTo>
                  <a:pt x="35" y="372"/>
                </a:lnTo>
                <a:lnTo>
                  <a:pt x="35" y="372"/>
                </a:lnTo>
                <a:lnTo>
                  <a:pt x="35" y="370"/>
                </a:lnTo>
                <a:lnTo>
                  <a:pt x="36" y="370"/>
                </a:lnTo>
                <a:lnTo>
                  <a:pt x="36" y="369"/>
                </a:lnTo>
                <a:lnTo>
                  <a:pt x="36" y="369"/>
                </a:lnTo>
                <a:lnTo>
                  <a:pt x="36" y="367"/>
                </a:lnTo>
                <a:lnTo>
                  <a:pt x="36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5"/>
                </a:lnTo>
                <a:lnTo>
                  <a:pt x="36" y="367"/>
                </a:lnTo>
                <a:lnTo>
                  <a:pt x="36" y="367"/>
                </a:lnTo>
                <a:lnTo>
                  <a:pt x="36" y="367"/>
                </a:lnTo>
                <a:lnTo>
                  <a:pt x="35" y="369"/>
                </a:lnTo>
                <a:lnTo>
                  <a:pt x="35" y="369"/>
                </a:lnTo>
                <a:lnTo>
                  <a:pt x="34" y="368"/>
                </a:lnTo>
                <a:lnTo>
                  <a:pt x="34" y="368"/>
                </a:lnTo>
                <a:lnTo>
                  <a:pt x="34" y="370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5" y="360"/>
                </a:lnTo>
                <a:lnTo>
                  <a:pt x="35" y="360"/>
                </a:lnTo>
                <a:close/>
                <a:moveTo>
                  <a:pt x="36" y="362"/>
                </a:moveTo>
                <a:lnTo>
                  <a:pt x="36" y="362"/>
                </a:lnTo>
                <a:lnTo>
                  <a:pt x="35" y="363"/>
                </a:lnTo>
                <a:lnTo>
                  <a:pt x="35" y="365"/>
                </a:lnTo>
                <a:lnTo>
                  <a:pt x="35" y="365"/>
                </a:lnTo>
                <a:lnTo>
                  <a:pt x="36" y="364"/>
                </a:lnTo>
                <a:lnTo>
                  <a:pt x="36" y="364"/>
                </a:lnTo>
                <a:lnTo>
                  <a:pt x="36" y="363"/>
                </a:lnTo>
                <a:lnTo>
                  <a:pt x="36" y="362"/>
                </a:lnTo>
                <a:lnTo>
                  <a:pt x="36" y="362"/>
                </a:lnTo>
                <a:close/>
                <a:moveTo>
                  <a:pt x="159" y="682"/>
                </a:moveTo>
                <a:lnTo>
                  <a:pt x="159" y="682"/>
                </a:lnTo>
                <a:lnTo>
                  <a:pt x="158" y="682"/>
                </a:lnTo>
                <a:lnTo>
                  <a:pt x="157" y="682"/>
                </a:lnTo>
                <a:lnTo>
                  <a:pt x="156" y="682"/>
                </a:lnTo>
                <a:lnTo>
                  <a:pt x="155" y="682"/>
                </a:lnTo>
                <a:lnTo>
                  <a:pt x="155" y="682"/>
                </a:lnTo>
                <a:lnTo>
                  <a:pt x="157" y="679"/>
                </a:lnTo>
                <a:lnTo>
                  <a:pt x="159" y="681"/>
                </a:lnTo>
                <a:lnTo>
                  <a:pt x="159" y="681"/>
                </a:lnTo>
                <a:lnTo>
                  <a:pt x="162" y="678"/>
                </a:lnTo>
                <a:lnTo>
                  <a:pt x="163" y="678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1" y="679"/>
                </a:lnTo>
                <a:lnTo>
                  <a:pt x="161" y="679"/>
                </a:lnTo>
                <a:lnTo>
                  <a:pt x="161" y="681"/>
                </a:lnTo>
                <a:lnTo>
                  <a:pt x="159" y="682"/>
                </a:lnTo>
                <a:lnTo>
                  <a:pt x="159" y="682"/>
                </a:lnTo>
                <a:close/>
                <a:moveTo>
                  <a:pt x="33" y="343"/>
                </a:moveTo>
                <a:lnTo>
                  <a:pt x="33" y="343"/>
                </a:lnTo>
                <a:lnTo>
                  <a:pt x="34" y="342"/>
                </a:lnTo>
                <a:lnTo>
                  <a:pt x="34" y="340"/>
                </a:lnTo>
                <a:lnTo>
                  <a:pt x="35" y="340"/>
                </a:lnTo>
                <a:lnTo>
                  <a:pt x="36" y="342"/>
                </a:lnTo>
                <a:lnTo>
                  <a:pt x="36" y="342"/>
                </a:lnTo>
                <a:lnTo>
                  <a:pt x="35" y="340"/>
                </a:lnTo>
                <a:lnTo>
                  <a:pt x="35" y="342"/>
                </a:lnTo>
                <a:lnTo>
                  <a:pt x="34" y="343"/>
                </a:lnTo>
                <a:lnTo>
                  <a:pt x="33" y="343"/>
                </a:lnTo>
                <a:lnTo>
                  <a:pt x="33" y="343"/>
                </a:lnTo>
                <a:close/>
                <a:moveTo>
                  <a:pt x="37" y="348"/>
                </a:moveTo>
                <a:lnTo>
                  <a:pt x="37" y="345"/>
                </a:lnTo>
                <a:lnTo>
                  <a:pt x="37" y="345"/>
                </a:lnTo>
                <a:lnTo>
                  <a:pt x="39" y="345"/>
                </a:lnTo>
                <a:lnTo>
                  <a:pt x="39" y="347"/>
                </a:ln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152" y="691"/>
                </a:moveTo>
                <a:lnTo>
                  <a:pt x="153" y="691"/>
                </a:lnTo>
                <a:lnTo>
                  <a:pt x="155" y="693"/>
                </a:lnTo>
                <a:lnTo>
                  <a:pt x="152" y="693"/>
                </a:lnTo>
                <a:lnTo>
                  <a:pt x="152" y="693"/>
                </a:lnTo>
                <a:lnTo>
                  <a:pt x="152" y="692"/>
                </a:lnTo>
                <a:lnTo>
                  <a:pt x="152" y="691"/>
                </a:lnTo>
                <a:lnTo>
                  <a:pt x="152" y="691"/>
                </a:lnTo>
                <a:close/>
                <a:moveTo>
                  <a:pt x="33" y="379"/>
                </a:moveTo>
                <a:lnTo>
                  <a:pt x="33" y="379"/>
                </a:lnTo>
                <a:lnTo>
                  <a:pt x="31" y="378"/>
                </a:lnTo>
                <a:lnTo>
                  <a:pt x="29" y="377"/>
                </a:lnTo>
                <a:lnTo>
                  <a:pt x="29" y="377"/>
                </a:lnTo>
                <a:lnTo>
                  <a:pt x="30" y="369"/>
                </a:lnTo>
                <a:lnTo>
                  <a:pt x="30" y="364"/>
                </a:lnTo>
                <a:lnTo>
                  <a:pt x="30" y="364"/>
                </a:lnTo>
                <a:lnTo>
                  <a:pt x="31" y="367"/>
                </a:lnTo>
                <a:lnTo>
                  <a:pt x="31" y="369"/>
                </a:lnTo>
                <a:lnTo>
                  <a:pt x="30" y="375"/>
                </a:lnTo>
                <a:lnTo>
                  <a:pt x="30" y="375"/>
                </a:lnTo>
                <a:lnTo>
                  <a:pt x="31" y="377"/>
                </a:lnTo>
                <a:lnTo>
                  <a:pt x="33" y="379"/>
                </a:lnTo>
                <a:lnTo>
                  <a:pt x="33" y="379"/>
                </a:lnTo>
                <a:close/>
                <a:moveTo>
                  <a:pt x="14" y="569"/>
                </a:moveTo>
                <a:lnTo>
                  <a:pt x="14" y="569"/>
                </a:lnTo>
                <a:lnTo>
                  <a:pt x="13" y="567"/>
                </a:lnTo>
                <a:lnTo>
                  <a:pt x="13" y="566"/>
                </a:lnTo>
                <a:lnTo>
                  <a:pt x="13" y="559"/>
                </a:lnTo>
                <a:lnTo>
                  <a:pt x="13" y="559"/>
                </a:lnTo>
                <a:lnTo>
                  <a:pt x="14" y="561"/>
                </a:lnTo>
                <a:lnTo>
                  <a:pt x="14" y="562"/>
                </a:lnTo>
                <a:lnTo>
                  <a:pt x="13" y="564"/>
                </a:lnTo>
                <a:lnTo>
                  <a:pt x="13" y="564"/>
                </a:lnTo>
                <a:lnTo>
                  <a:pt x="14" y="567"/>
                </a:lnTo>
                <a:lnTo>
                  <a:pt x="14" y="569"/>
                </a:lnTo>
                <a:lnTo>
                  <a:pt x="14" y="569"/>
                </a:lnTo>
                <a:close/>
                <a:moveTo>
                  <a:pt x="193" y="679"/>
                </a:moveTo>
                <a:lnTo>
                  <a:pt x="193" y="679"/>
                </a:lnTo>
                <a:lnTo>
                  <a:pt x="192" y="679"/>
                </a:lnTo>
                <a:lnTo>
                  <a:pt x="193" y="681"/>
                </a:lnTo>
                <a:lnTo>
                  <a:pt x="193" y="682"/>
                </a:lnTo>
                <a:lnTo>
                  <a:pt x="192" y="682"/>
                </a:lnTo>
                <a:lnTo>
                  <a:pt x="192" y="682"/>
                </a:lnTo>
                <a:lnTo>
                  <a:pt x="193" y="683"/>
                </a:lnTo>
                <a:lnTo>
                  <a:pt x="193" y="683"/>
                </a:lnTo>
                <a:lnTo>
                  <a:pt x="193" y="683"/>
                </a:lnTo>
                <a:lnTo>
                  <a:pt x="192" y="683"/>
                </a:lnTo>
                <a:lnTo>
                  <a:pt x="191" y="683"/>
                </a:lnTo>
                <a:lnTo>
                  <a:pt x="191" y="683"/>
                </a:lnTo>
                <a:lnTo>
                  <a:pt x="188" y="683"/>
                </a:lnTo>
                <a:lnTo>
                  <a:pt x="188" y="683"/>
                </a:lnTo>
                <a:lnTo>
                  <a:pt x="187" y="682"/>
                </a:lnTo>
                <a:lnTo>
                  <a:pt x="187" y="682"/>
                </a:lnTo>
                <a:lnTo>
                  <a:pt x="191" y="683"/>
                </a:lnTo>
                <a:lnTo>
                  <a:pt x="191" y="683"/>
                </a:lnTo>
                <a:lnTo>
                  <a:pt x="191" y="682"/>
                </a:lnTo>
                <a:lnTo>
                  <a:pt x="191" y="682"/>
                </a:lnTo>
                <a:lnTo>
                  <a:pt x="190" y="681"/>
                </a:lnTo>
                <a:lnTo>
                  <a:pt x="190" y="681"/>
                </a:lnTo>
                <a:lnTo>
                  <a:pt x="191" y="681"/>
                </a:lnTo>
                <a:lnTo>
                  <a:pt x="192" y="679"/>
                </a:lnTo>
                <a:lnTo>
                  <a:pt x="192" y="678"/>
                </a:lnTo>
                <a:lnTo>
                  <a:pt x="192" y="678"/>
                </a:lnTo>
                <a:lnTo>
                  <a:pt x="193" y="678"/>
                </a:lnTo>
                <a:lnTo>
                  <a:pt x="194" y="678"/>
                </a:lnTo>
                <a:lnTo>
                  <a:pt x="196" y="678"/>
                </a:lnTo>
                <a:lnTo>
                  <a:pt x="197" y="678"/>
                </a:lnTo>
                <a:lnTo>
                  <a:pt x="197" y="678"/>
                </a:lnTo>
                <a:lnTo>
                  <a:pt x="197" y="679"/>
                </a:lnTo>
                <a:lnTo>
                  <a:pt x="197" y="679"/>
                </a:lnTo>
                <a:lnTo>
                  <a:pt x="194" y="679"/>
                </a:lnTo>
                <a:lnTo>
                  <a:pt x="193" y="679"/>
                </a:lnTo>
                <a:lnTo>
                  <a:pt x="193" y="679"/>
                </a:lnTo>
                <a:lnTo>
                  <a:pt x="193" y="679"/>
                </a:lnTo>
                <a:close/>
                <a:moveTo>
                  <a:pt x="30" y="390"/>
                </a:moveTo>
                <a:lnTo>
                  <a:pt x="30" y="390"/>
                </a:lnTo>
                <a:lnTo>
                  <a:pt x="29" y="389"/>
                </a:lnTo>
                <a:lnTo>
                  <a:pt x="30" y="387"/>
                </a:lnTo>
                <a:lnTo>
                  <a:pt x="30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5"/>
                </a:lnTo>
                <a:lnTo>
                  <a:pt x="29" y="384"/>
                </a:lnTo>
                <a:lnTo>
                  <a:pt x="28" y="382"/>
                </a:lnTo>
                <a:lnTo>
                  <a:pt x="28" y="382"/>
                </a:lnTo>
                <a:lnTo>
                  <a:pt x="28" y="380"/>
                </a:lnTo>
                <a:lnTo>
                  <a:pt x="29" y="380"/>
                </a:lnTo>
                <a:lnTo>
                  <a:pt x="29" y="379"/>
                </a:lnTo>
                <a:lnTo>
                  <a:pt x="29" y="379"/>
                </a:lnTo>
                <a:lnTo>
                  <a:pt x="29" y="382"/>
                </a:lnTo>
                <a:lnTo>
                  <a:pt x="30" y="383"/>
                </a:lnTo>
                <a:lnTo>
                  <a:pt x="31" y="385"/>
                </a:lnTo>
                <a:lnTo>
                  <a:pt x="31" y="385"/>
                </a:lnTo>
                <a:lnTo>
                  <a:pt x="30" y="388"/>
                </a:lnTo>
                <a:lnTo>
                  <a:pt x="30" y="390"/>
                </a:lnTo>
                <a:lnTo>
                  <a:pt x="30" y="39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50" y="113"/>
                </a:lnTo>
                <a:lnTo>
                  <a:pt x="51" y="114"/>
                </a:lnTo>
                <a:lnTo>
                  <a:pt x="51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5"/>
                </a:lnTo>
                <a:lnTo>
                  <a:pt x="48" y="115"/>
                </a:lnTo>
                <a:lnTo>
                  <a:pt x="48" y="116"/>
                </a:lnTo>
                <a:lnTo>
                  <a:pt x="50" y="118"/>
                </a:lnTo>
                <a:lnTo>
                  <a:pt x="51" y="119"/>
                </a:lnTo>
                <a:lnTo>
                  <a:pt x="51" y="120"/>
                </a:lnTo>
                <a:lnTo>
                  <a:pt x="51" y="120"/>
                </a:lnTo>
                <a:lnTo>
                  <a:pt x="48" y="118"/>
                </a:lnTo>
                <a:lnTo>
                  <a:pt x="47" y="115"/>
                </a:lnTo>
                <a:lnTo>
                  <a:pt x="47" y="115"/>
                </a:lnTo>
                <a:lnTo>
                  <a:pt x="47" y="114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46" y="161"/>
                </a:moveTo>
                <a:lnTo>
                  <a:pt x="46" y="161"/>
                </a:lnTo>
                <a:lnTo>
                  <a:pt x="46" y="164"/>
                </a:lnTo>
                <a:lnTo>
                  <a:pt x="46" y="165"/>
                </a:lnTo>
                <a:lnTo>
                  <a:pt x="45" y="165"/>
                </a:lnTo>
                <a:lnTo>
                  <a:pt x="45" y="165"/>
                </a:lnTo>
                <a:lnTo>
                  <a:pt x="45" y="164"/>
                </a:lnTo>
                <a:lnTo>
                  <a:pt x="46" y="163"/>
                </a:lnTo>
                <a:lnTo>
                  <a:pt x="46" y="163"/>
                </a:lnTo>
                <a:lnTo>
                  <a:pt x="45" y="163"/>
                </a:lnTo>
                <a:lnTo>
                  <a:pt x="43" y="164"/>
                </a:lnTo>
                <a:lnTo>
                  <a:pt x="43" y="164"/>
                </a:lnTo>
                <a:lnTo>
                  <a:pt x="42" y="164"/>
                </a:lnTo>
                <a:lnTo>
                  <a:pt x="42" y="164"/>
                </a:lnTo>
                <a:lnTo>
                  <a:pt x="43" y="160"/>
                </a:lnTo>
                <a:lnTo>
                  <a:pt x="43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8"/>
                </a:lnTo>
                <a:lnTo>
                  <a:pt x="45" y="156"/>
                </a:lnTo>
                <a:lnTo>
                  <a:pt x="45" y="156"/>
                </a:lnTo>
                <a:lnTo>
                  <a:pt x="45" y="159"/>
                </a:lnTo>
                <a:lnTo>
                  <a:pt x="45" y="159"/>
                </a:lnTo>
                <a:lnTo>
                  <a:pt x="46" y="159"/>
                </a:lnTo>
                <a:lnTo>
                  <a:pt x="46" y="159"/>
                </a:lnTo>
                <a:lnTo>
                  <a:pt x="46" y="161"/>
                </a:lnTo>
                <a:lnTo>
                  <a:pt x="46" y="161"/>
                </a:lnTo>
                <a:close/>
                <a:moveTo>
                  <a:pt x="53" y="153"/>
                </a:moveTo>
                <a:lnTo>
                  <a:pt x="53" y="153"/>
                </a:lnTo>
                <a:lnTo>
                  <a:pt x="54" y="155"/>
                </a:lnTo>
                <a:lnTo>
                  <a:pt x="54" y="158"/>
                </a:lnTo>
                <a:lnTo>
                  <a:pt x="53" y="161"/>
                </a:lnTo>
                <a:lnTo>
                  <a:pt x="53" y="161"/>
                </a:lnTo>
                <a:lnTo>
                  <a:pt x="52" y="161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1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1" y="159"/>
                </a:lnTo>
                <a:lnTo>
                  <a:pt x="51" y="159"/>
                </a:lnTo>
                <a:lnTo>
                  <a:pt x="51" y="158"/>
                </a:lnTo>
                <a:lnTo>
                  <a:pt x="51" y="158"/>
                </a:lnTo>
                <a:lnTo>
                  <a:pt x="51" y="158"/>
                </a:lnTo>
                <a:lnTo>
                  <a:pt x="50" y="156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lnTo>
                  <a:pt x="50" y="158"/>
                </a:lnTo>
                <a:lnTo>
                  <a:pt x="50" y="158"/>
                </a:lnTo>
                <a:lnTo>
                  <a:pt x="47" y="160"/>
                </a:lnTo>
                <a:lnTo>
                  <a:pt x="47" y="161"/>
                </a:lnTo>
                <a:lnTo>
                  <a:pt x="47" y="161"/>
                </a:lnTo>
                <a:lnTo>
                  <a:pt x="47" y="161"/>
                </a:lnTo>
                <a:lnTo>
                  <a:pt x="46" y="160"/>
                </a:lnTo>
                <a:lnTo>
                  <a:pt x="46" y="159"/>
                </a:lnTo>
                <a:lnTo>
                  <a:pt x="47" y="158"/>
                </a:lnTo>
                <a:lnTo>
                  <a:pt x="47" y="158"/>
                </a:lnTo>
                <a:lnTo>
                  <a:pt x="47" y="155"/>
                </a:lnTo>
                <a:lnTo>
                  <a:pt x="46" y="154"/>
                </a:lnTo>
                <a:lnTo>
                  <a:pt x="47" y="153"/>
                </a:lnTo>
                <a:lnTo>
                  <a:pt x="47" y="153"/>
                </a:lnTo>
                <a:lnTo>
                  <a:pt x="47" y="153"/>
                </a:lnTo>
                <a:lnTo>
                  <a:pt x="48" y="154"/>
                </a:lnTo>
                <a:lnTo>
                  <a:pt x="48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4"/>
                </a:lnTo>
                <a:lnTo>
                  <a:pt x="48" y="153"/>
                </a:lnTo>
                <a:lnTo>
                  <a:pt x="50" y="151"/>
                </a:lnTo>
                <a:lnTo>
                  <a:pt x="50" y="151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8" y="149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7" y="145"/>
                </a:lnTo>
                <a:lnTo>
                  <a:pt x="47" y="144"/>
                </a:lnTo>
                <a:lnTo>
                  <a:pt x="47" y="144"/>
                </a:lnTo>
                <a:lnTo>
                  <a:pt x="50" y="145"/>
                </a:lnTo>
                <a:lnTo>
                  <a:pt x="50" y="148"/>
                </a:lnTo>
                <a:lnTo>
                  <a:pt x="50" y="148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1"/>
                </a:lnTo>
                <a:lnTo>
                  <a:pt x="53" y="151"/>
                </a:lnTo>
                <a:lnTo>
                  <a:pt x="52" y="151"/>
                </a:lnTo>
                <a:lnTo>
                  <a:pt x="52" y="153"/>
                </a:lnTo>
                <a:lnTo>
                  <a:pt x="52" y="153"/>
                </a:lnTo>
                <a:lnTo>
                  <a:pt x="53" y="154"/>
                </a:lnTo>
                <a:lnTo>
                  <a:pt x="53" y="153"/>
                </a:lnTo>
                <a:lnTo>
                  <a:pt x="53" y="153"/>
                </a:lnTo>
                <a:close/>
                <a:moveTo>
                  <a:pt x="41" y="120"/>
                </a:moveTo>
                <a:lnTo>
                  <a:pt x="41" y="120"/>
                </a:lnTo>
                <a:lnTo>
                  <a:pt x="41" y="119"/>
                </a:lnTo>
                <a:lnTo>
                  <a:pt x="42" y="118"/>
                </a:lnTo>
                <a:lnTo>
                  <a:pt x="42" y="118"/>
                </a:lnTo>
                <a:lnTo>
                  <a:pt x="41" y="115"/>
                </a:lnTo>
                <a:lnTo>
                  <a:pt x="41" y="115"/>
                </a:lnTo>
                <a:lnTo>
                  <a:pt x="42" y="113"/>
                </a:lnTo>
                <a:lnTo>
                  <a:pt x="43" y="110"/>
                </a:lnTo>
                <a:lnTo>
                  <a:pt x="43" y="110"/>
                </a:lnTo>
                <a:lnTo>
                  <a:pt x="45" y="113"/>
                </a:lnTo>
                <a:lnTo>
                  <a:pt x="45" y="114"/>
                </a:lnTo>
                <a:lnTo>
                  <a:pt x="43" y="115"/>
                </a:lnTo>
                <a:lnTo>
                  <a:pt x="43" y="118"/>
                </a:lnTo>
                <a:lnTo>
                  <a:pt x="43" y="118"/>
                </a:lnTo>
                <a:lnTo>
                  <a:pt x="41" y="120"/>
                </a:lnTo>
                <a:lnTo>
                  <a:pt x="41" y="120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42" y="128"/>
                </a:lnTo>
                <a:lnTo>
                  <a:pt x="42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5"/>
                </a:lnTo>
                <a:lnTo>
                  <a:pt x="41" y="123"/>
                </a:lnTo>
                <a:lnTo>
                  <a:pt x="41" y="120"/>
                </a:lnTo>
                <a:lnTo>
                  <a:pt x="41" y="120"/>
                </a:lnTo>
                <a:lnTo>
                  <a:pt x="42" y="121"/>
                </a:lnTo>
                <a:lnTo>
                  <a:pt x="42" y="121"/>
                </a:lnTo>
                <a:lnTo>
                  <a:pt x="43" y="119"/>
                </a:lnTo>
                <a:lnTo>
                  <a:pt x="43" y="119"/>
                </a:lnTo>
                <a:lnTo>
                  <a:pt x="45" y="121"/>
                </a:lnTo>
                <a:lnTo>
                  <a:pt x="45" y="123"/>
                </a:lnTo>
                <a:lnTo>
                  <a:pt x="43" y="125"/>
                </a:lnTo>
                <a:lnTo>
                  <a:pt x="45" y="128"/>
                </a:lnTo>
                <a:lnTo>
                  <a:pt x="45" y="128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45" y="181"/>
                </a:moveTo>
                <a:lnTo>
                  <a:pt x="45" y="180"/>
                </a:lnTo>
                <a:lnTo>
                  <a:pt x="45" y="180"/>
                </a:lnTo>
                <a:lnTo>
                  <a:pt x="47" y="180"/>
                </a:lnTo>
                <a:lnTo>
                  <a:pt x="48" y="183"/>
                </a:lnTo>
                <a:lnTo>
                  <a:pt x="48" y="183"/>
                </a:lnTo>
                <a:lnTo>
                  <a:pt x="46" y="181"/>
                </a:lnTo>
                <a:lnTo>
                  <a:pt x="45" y="181"/>
                </a:lnTo>
                <a:lnTo>
                  <a:pt x="45" y="181"/>
                </a:lnTo>
                <a:close/>
                <a:moveTo>
                  <a:pt x="53" y="181"/>
                </a:moveTo>
                <a:lnTo>
                  <a:pt x="53" y="181"/>
                </a:lnTo>
                <a:lnTo>
                  <a:pt x="53" y="180"/>
                </a:lnTo>
                <a:lnTo>
                  <a:pt x="54" y="178"/>
                </a:lnTo>
                <a:lnTo>
                  <a:pt x="54" y="178"/>
                </a:lnTo>
                <a:lnTo>
                  <a:pt x="53" y="178"/>
                </a:lnTo>
                <a:lnTo>
                  <a:pt x="53" y="176"/>
                </a:lnTo>
                <a:lnTo>
                  <a:pt x="53" y="176"/>
                </a:lnTo>
                <a:lnTo>
                  <a:pt x="54" y="176"/>
                </a:lnTo>
                <a:lnTo>
                  <a:pt x="54" y="175"/>
                </a:lnTo>
                <a:lnTo>
                  <a:pt x="54" y="175"/>
                </a:lnTo>
                <a:lnTo>
                  <a:pt x="56" y="179"/>
                </a:lnTo>
                <a:lnTo>
                  <a:pt x="54" y="180"/>
                </a:lnTo>
                <a:lnTo>
                  <a:pt x="53" y="181"/>
                </a:lnTo>
                <a:lnTo>
                  <a:pt x="53" y="181"/>
                </a:lnTo>
                <a:close/>
                <a:moveTo>
                  <a:pt x="54" y="175"/>
                </a:moveTo>
                <a:lnTo>
                  <a:pt x="54" y="175"/>
                </a:lnTo>
                <a:lnTo>
                  <a:pt x="53" y="174"/>
                </a:lnTo>
                <a:lnTo>
                  <a:pt x="53" y="173"/>
                </a:lnTo>
                <a:lnTo>
                  <a:pt x="53" y="171"/>
                </a:lnTo>
                <a:lnTo>
                  <a:pt x="53" y="170"/>
                </a:lnTo>
                <a:lnTo>
                  <a:pt x="53" y="170"/>
                </a:lnTo>
                <a:lnTo>
                  <a:pt x="52" y="170"/>
                </a:lnTo>
                <a:lnTo>
                  <a:pt x="53" y="168"/>
                </a:lnTo>
                <a:lnTo>
                  <a:pt x="53" y="165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4" y="165"/>
                </a:lnTo>
                <a:lnTo>
                  <a:pt x="54" y="169"/>
                </a:lnTo>
                <a:lnTo>
                  <a:pt x="54" y="169"/>
                </a:lnTo>
                <a:lnTo>
                  <a:pt x="54" y="173"/>
                </a:lnTo>
                <a:lnTo>
                  <a:pt x="54" y="175"/>
                </a:lnTo>
                <a:lnTo>
                  <a:pt x="54" y="175"/>
                </a:lnTo>
                <a:close/>
                <a:moveTo>
                  <a:pt x="51" y="176"/>
                </a:moveTo>
                <a:lnTo>
                  <a:pt x="51" y="176"/>
                </a:lnTo>
                <a:lnTo>
                  <a:pt x="51" y="176"/>
                </a:lnTo>
                <a:lnTo>
                  <a:pt x="51" y="175"/>
                </a:lnTo>
                <a:lnTo>
                  <a:pt x="51" y="175"/>
                </a:lnTo>
                <a:lnTo>
                  <a:pt x="50" y="175"/>
                </a:lnTo>
                <a:lnTo>
                  <a:pt x="48" y="176"/>
                </a:lnTo>
                <a:lnTo>
                  <a:pt x="48" y="176"/>
                </a:lnTo>
                <a:lnTo>
                  <a:pt x="48" y="175"/>
                </a:lnTo>
                <a:lnTo>
                  <a:pt x="47" y="174"/>
                </a:lnTo>
                <a:lnTo>
                  <a:pt x="47" y="175"/>
                </a:lnTo>
                <a:lnTo>
                  <a:pt x="47" y="175"/>
                </a:lnTo>
                <a:lnTo>
                  <a:pt x="46" y="175"/>
                </a:lnTo>
                <a:lnTo>
                  <a:pt x="46" y="174"/>
                </a:lnTo>
                <a:lnTo>
                  <a:pt x="47" y="173"/>
                </a:lnTo>
                <a:lnTo>
                  <a:pt x="47" y="173"/>
                </a:lnTo>
                <a:lnTo>
                  <a:pt x="47" y="170"/>
                </a:lnTo>
                <a:lnTo>
                  <a:pt x="47" y="170"/>
                </a:lnTo>
                <a:lnTo>
                  <a:pt x="48" y="170"/>
                </a:lnTo>
                <a:lnTo>
                  <a:pt x="48" y="170"/>
                </a:lnTo>
                <a:lnTo>
                  <a:pt x="50" y="169"/>
                </a:lnTo>
                <a:lnTo>
                  <a:pt x="50" y="168"/>
                </a:lnTo>
                <a:lnTo>
                  <a:pt x="50" y="168"/>
                </a:lnTo>
                <a:lnTo>
                  <a:pt x="50" y="166"/>
                </a:lnTo>
                <a:lnTo>
                  <a:pt x="51" y="165"/>
                </a:lnTo>
                <a:lnTo>
                  <a:pt x="51" y="165"/>
                </a:lnTo>
                <a:lnTo>
                  <a:pt x="51" y="165"/>
                </a:lnTo>
                <a:lnTo>
                  <a:pt x="50" y="171"/>
                </a:lnTo>
                <a:lnTo>
                  <a:pt x="50" y="171"/>
                </a:lnTo>
                <a:lnTo>
                  <a:pt x="48" y="173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50" y="173"/>
                </a:lnTo>
                <a:lnTo>
                  <a:pt x="51" y="171"/>
                </a:lnTo>
                <a:lnTo>
                  <a:pt x="52" y="171"/>
                </a:lnTo>
                <a:lnTo>
                  <a:pt x="52" y="171"/>
                </a:lnTo>
                <a:lnTo>
                  <a:pt x="52" y="173"/>
                </a:lnTo>
                <a:lnTo>
                  <a:pt x="51" y="174"/>
                </a:lnTo>
                <a:lnTo>
                  <a:pt x="51" y="175"/>
                </a:lnTo>
                <a:lnTo>
                  <a:pt x="51" y="176"/>
                </a:lnTo>
                <a:lnTo>
                  <a:pt x="51" y="176"/>
                </a:lnTo>
                <a:close/>
                <a:moveTo>
                  <a:pt x="42" y="111"/>
                </a:moveTo>
                <a:lnTo>
                  <a:pt x="42" y="111"/>
                </a:lnTo>
                <a:lnTo>
                  <a:pt x="42" y="113"/>
                </a:lnTo>
                <a:lnTo>
                  <a:pt x="42" y="111"/>
                </a:lnTo>
                <a:lnTo>
                  <a:pt x="42" y="111"/>
                </a:lnTo>
                <a:lnTo>
                  <a:pt x="42" y="106"/>
                </a:lnTo>
                <a:lnTo>
                  <a:pt x="42" y="99"/>
                </a:lnTo>
                <a:lnTo>
                  <a:pt x="42" y="99"/>
                </a:lnTo>
                <a:lnTo>
                  <a:pt x="42" y="98"/>
                </a:lnTo>
                <a:lnTo>
                  <a:pt x="42" y="99"/>
                </a:lnTo>
                <a:lnTo>
                  <a:pt x="42" y="99"/>
                </a:lnTo>
                <a:lnTo>
                  <a:pt x="43" y="105"/>
                </a:lnTo>
                <a:lnTo>
                  <a:pt x="42" y="111"/>
                </a:lnTo>
                <a:lnTo>
                  <a:pt x="42" y="111"/>
                </a:lnTo>
                <a:close/>
                <a:moveTo>
                  <a:pt x="43" y="173"/>
                </a:moveTo>
                <a:lnTo>
                  <a:pt x="43" y="173"/>
                </a:lnTo>
                <a:lnTo>
                  <a:pt x="42" y="171"/>
                </a:lnTo>
                <a:lnTo>
                  <a:pt x="41" y="171"/>
                </a:lnTo>
                <a:lnTo>
                  <a:pt x="41" y="169"/>
                </a:lnTo>
                <a:lnTo>
                  <a:pt x="41" y="169"/>
                </a:lnTo>
                <a:lnTo>
                  <a:pt x="41" y="170"/>
                </a:lnTo>
                <a:lnTo>
                  <a:pt x="42" y="170"/>
                </a:lnTo>
                <a:lnTo>
                  <a:pt x="43" y="170"/>
                </a:lnTo>
                <a:lnTo>
                  <a:pt x="43" y="170"/>
                </a:lnTo>
                <a:lnTo>
                  <a:pt x="43" y="170"/>
                </a:lnTo>
                <a:lnTo>
                  <a:pt x="45" y="169"/>
                </a:lnTo>
                <a:lnTo>
                  <a:pt x="45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70"/>
                </a:lnTo>
                <a:lnTo>
                  <a:pt x="45" y="173"/>
                </a:lnTo>
                <a:lnTo>
                  <a:pt x="45" y="176"/>
                </a:lnTo>
                <a:lnTo>
                  <a:pt x="45" y="176"/>
                </a:lnTo>
                <a:lnTo>
                  <a:pt x="43" y="176"/>
                </a:lnTo>
                <a:lnTo>
                  <a:pt x="43" y="176"/>
                </a:lnTo>
                <a:lnTo>
                  <a:pt x="43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75"/>
                </a:lnTo>
                <a:lnTo>
                  <a:pt x="42" y="175"/>
                </a:lnTo>
                <a:lnTo>
                  <a:pt x="43" y="174"/>
                </a:lnTo>
                <a:lnTo>
                  <a:pt x="43" y="173"/>
                </a:lnTo>
                <a:lnTo>
                  <a:pt x="43" y="173"/>
                </a:lnTo>
                <a:close/>
                <a:moveTo>
                  <a:pt x="37" y="171"/>
                </a:moveTo>
                <a:lnTo>
                  <a:pt x="37" y="171"/>
                </a:lnTo>
                <a:lnTo>
                  <a:pt x="37" y="171"/>
                </a:lnTo>
                <a:lnTo>
                  <a:pt x="37" y="170"/>
                </a:lnTo>
                <a:lnTo>
                  <a:pt x="37" y="168"/>
                </a:lnTo>
                <a:lnTo>
                  <a:pt x="36" y="166"/>
                </a:lnTo>
                <a:lnTo>
                  <a:pt x="36" y="166"/>
                </a:lnTo>
                <a:lnTo>
                  <a:pt x="37" y="165"/>
                </a:lnTo>
                <a:lnTo>
                  <a:pt x="37" y="163"/>
                </a:lnTo>
                <a:lnTo>
                  <a:pt x="37" y="163"/>
                </a:lnTo>
                <a:lnTo>
                  <a:pt x="39" y="166"/>
                </a:lnTo>
                <a:lnTo>
                  <a:pt x="39" y="169"/>
                </a:lnTo>
                <a:lnTo>
                  <a:pt x="39" y="169"/>
                </a:lnTo>
                <a:lnTo>
                  <a:pt x="39" y="169"/>
                </a:lnTo>
                <a:lnTo>
                  <a:pt x="37" y="169"/>
                </a:lnTo>
                <a:lnTo>
                  <a:pt x="37" y="171"/>
                </a:lnTo>
                <a:lnTo>
                  <a:pt x="37" y="171"/>
                </a:lnTo>
                <a:close/>
                <a:moveTo>
                  <a:pt x="48" y="129"/>
                </a:moveTo>
                <a:lnTo>
                  <a:pt x="48" y="129"/>
                </a:lnTo>
                <a:lnTo>
                  <a:pt x="47" y="128"/>
                </a:lnTo>
                <a:lnTo>
                  <a:pt x="47" y="128"/>
                </a:lnTo>
                <a:lnTo>
                  <a:pt x="47" y="128"/>
                </a:lnTo>
                <a:lnTo>
                  <a:pt x="47" y="126"/>
                </a:lnTo>
                <a:lnTo>
                  <a:pt x="48" y="125"/>
                </a:lnTo>
                <a:lnTo>
                  <a:pt x="48" y="125"/>
                </a:lnTo>
                <a:lnTo>
                  <a:pt x="51" y="126"/>
                </a:lnTo>
                <a:lnTo>
                  <a:pt x="52" y="126"/>
                </a:lnTo>
                <a:lnTo>
                  <a:pt x="52" y="128"/>
                </a:lnTo>
                <a:lnTo>
                  <a:pt x="52" y="128"/>
                </a:lnTo>
                <a:lnTo>
                  <a:pt x="51" y="128"/>
                </a:lnTo>
                <a:lnTo>
                  <a:pt x="48" y="126"/>
                </a:lnTo>
                <a:lnTo>
                  <a:pt x="48" y="126"/>
                </a:lnTo>
                <a:lnTo>
                  <a:pt x="50" y="129"/>
                </a:lnTo>
                <a:lnTo>
                  <a:pt x="51" y="129"/>
                </a:lnTo>
                <a:lnTo>
                  <a:pt x="51" y="129"/>
                </a:lnTo>
                <a:lnTo>
                  <a:pt x="51" y="129"/>
                </a:lnTo>
                <a:lnTo>
                  <a:pt x="52" y="129"/>
                </a:lnTo>
                <a:lnTo>
                  <a:pt x="51" y="129"/>
                </a:lnTo>
                <a:lnTo>
                  <a:pt x="51" y="130"/>
                </a:lnTo>
                <a:lnTo>
                  <a:pt x="51" y="130"/>
                </a:lnTo>
                <a:lnTo>
                  <a:pt x="51" y="130"/>
                </a:lnTo>
                <a:lnTo>
                  <a:pt x="50" y="130"/>
                </a:lnTo>
                <a:lnTo>
                  <a:pt x="50" y="129"/>
                </a:lnTo>
                <a:lnTo>
                  <a:pt x="48" y="129"/>
                </a:lnTo>
                <a:lnTo>
                  <a:pt x="48" y="129"/>
                </a:lnTo>
                <a:lnTo>
                  <a:pt x="50" y="133"/>
                </a:lnTo>
                <a:lnTo>
                  <a:pt x="48" y="135"/>
                </a:lnTo>
                <a:lnTo>
                  <a:pt x="48" y="135"/>
                </a:lnTo>
                <a:lnTo>
                  <a:pt x="47" y="134"/>
                </a:lnTo>
                <a:lnTo>
                  <a:pt x="46" y="133"/>
                </a:lnTo>
                <a:lnTo>
                  <a:pt x="46" y="133"/>
                </a:lnTo>
                <a:lnTo>
                  <a:pt x="47" y="130"/>
                </a:lnTo>
                <a:lnTo>
                  <a:pt x="48" y="129"/>
                </a:lnTo>
                <a:lnTo>
                  <a:pt x="48" y="129"/>
                </a:lnTo>
                <a:close/>
                <a:moveTo>
                  <a:pt x="43" y="58"/>
                </a:moveTo>
                <a:lnTo>
                  <a:pt x="43" y="58"/>
                </a:lnTo>
                <a:lnTo>
                  <a:pt x="42" y="58"/>
                </a:lnTo>
                <a:lnTo>
                  <a:pt x="42" y="55"/>
                </a:lnTo>
                <a:lnTo>
                  <a:pt x="42" y="51"/>
                </a:lnTo>
                <a:lnTo>
                  <a:pt x="42" y="51"/>
                </a:lnTo>
                <a:lnTo>
                  <a:pt x="43" y="53"/>
                </a:lnTo>
                <a:lnTo>
                  <a:pt x="43" y="54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54" y="81"/>
                </a:moveTo>
                <a:lnTo>
                  <a:pt x="54" y="81"/>
                </a:lnTo>
                <a:lnTo>
                  <a:pt x="56" y="80"/>
                </a:lnTo>
                <a:lnTo>
                  <a:pt x="56" y="76"/>
                </a:lnTo>
                <a:lnTo>
                  <a:pt x="56" y="76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1"/>
                </a:lnTo>
                <a:lnTo>
                  <a:pt x="57" y="81"/>
                </a:lnTo>
                <a:lnTo>
                  <a:pt x="57" y="83"/>
                </a:lnTo>
                <a:lnTo>
                  <a:pt x="58" y="84"/>
                </a:lnTo>
                <a:lnTo>
                  <a:pt x="58" y="84"/>
                </a:lnTo>
                <a:lnTo>
                  <a:pt x="59" y="83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6"/>
                </a:lnTo>
                <a:lnTo>
                  <a:pt x="57" y="75"/>
                </a:lnTo>
                <a:lnTo>
                  <a:pt x="57" y="75"/>
                </a:lnTo>
                <a:lnTo>
                  <a:pt x="57" y="74"/>
                </a:lnTo>
                <a:lnTo>
                  <a:pt x="58" y="73"/>
                </a:lnTo>
                <a:lnTo>
                  <a:pt x="58" y="73"/>
                </a:lnTo>
                <a:lnTo>
                  <a:pt x="57" y="69"/>
                </a:lnTo>
                <a:lnTo>
                  <a:pt x="57" y="69"/>
                </a:lnTo>
                <a:lnTo>
                  <a:pt x="57" y="68"/>
                </a:lnTo>
                <a:lnTo>
                  <a:pt x="58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8" y="66"/>
                </a:lnTo>
                <a:lnTo>
                  <a:pt x="58" y="68"/>
                </a:lnTo>
                <a:lnTo>
                  <a:pt x="58" y="68"/>
                </a:lnTo>
                <a:lnTo>
                  <a:pt x="57" y="66"/>
                </a:lnTo>
                <a:lnTo>
                  <a:pt x="57" y="65"/>
                </a:lnTo>
                <a:lnTo>
                  <a:pt x="57" y="63"/>
                </a:lnTo>
                <a:lnTo>
                  <a:pt x="57" y="63"/>
                </a:lnTo>
                <a:lnTo>
                  <a:pt x="59" y="65"/>
                </a:lnTo>
                <a:lnTo>
                  <a:pt x="59" y="65"/>
                </a:lnTo>
                <a:lnTo>
                  <a:pt x="60" y="65"/>
                </a:lnTo>
                <a:lnTo>
                  <a:pt x="60" y="65"/>
                </a:lnTo>
                <a:lnTo>
                  <a:pt x="58" y="61"/>
                </a:lnTo>
                <a:lnTo>
                  <a:pt x="58" y="61"/>
                </a:lnTo>
                <a:lnTo>
                  <a:pt x="59" y="61"/>
                </a:lnTo>
                <a:lnTo>
                  <a:pt x="59" y="59"/>
                </a:lnTo>
                <a:lnTo>
                  <a:pt x="60" y="55"/>
                </a:lnTo>
                <a:lnTo>
                  <a:pt x="60" y="55"/>
                </a:lnTo>
                <a:lnTo>
                  <a:pt x="62" y="59"/>
                </a:lnTo>
                <a:lnTo>
                  <a:pt x="62" y="59"/>
                </a:lnTo>
                <a:lnTo>
                  <a:pt x="63" y="59"/>
                </a:lnTo>
                <a:lnTo>
                  <a:pt x="63" y="56"/>
                </a:lnTo>
                <a:lnTo>
                  <a:pt x="63" y="56"/>
                </a:lnTo>
                <a:lnTo>
                  <a:pt x="64" y="59"/>
                </a:lnTo>
                <a:lnTo>
                  <a:pt x="64" y="63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1"/>
                </a:lnTo>
                <a:lnTo>
                  <a:pt x="63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4" y="75"/>
                </a:lnTo>
                <a:lnTo>
                  <a:pt x="64" y="75"/>
                </a:lnTo>
                <a:lnTo>
                  <a:pt x="64" y="78"/>
                </a:lnTo>
                <a:lnTo>
                  <a:pt x="63" y="80"/>
                </a:lnTo>
                <a:lnTo>
                  <a:pt x="63" y="80"/>
                </a:lnTo>
                <a:lnTo>
                  <a:pt x="64" y="88"/>
                </a:lnTo>
                <a:lnTo>
                  <a:pt x="64" y="88"/>
                </a:lnTo>
                <a:lnTo>
                  <a:pt x="62" y="95"/>
                </a:lnTo>
                <a:lnTo>
                  <a:pt x="62" y="95"/>
                </a:lnTo>
                <a:lnTo>
                  <a:pt x="63" y="96"/>
                </a:lnTo>
                <a:lnTo>
                  <a:pt x="63" y="96"/>
                </a:lnTo>
                <a:lnTo>
                  <a:pt x="62" y="103"/>
                </a:lnTo>
                <a:lnTo>
                  <a:pt x="62" y="105"/>
                </a:lnTo>
                <a:lnTo>
                  <a:pt x="62" y="108"/>
                </a:lnTo>
                <a:lnTo>
                  <a:pt x="62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09"/>
                </a:lnTo>
                <a:lnTo>
                  <a:pt x="60" y="108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62" y="111"/>
                </a:lnTo>
                <a:lnTo>
                  <a:pt x="62" y="111"/>
                </a:lnTo>
                <a:lnTo>
                  <a:pt x="60" y="114"/>
                </a:lnTo>
                <a:lnTo>
                  <a:pt x="60" y="118"/>
                </a:lnTo>
                <a:lnTo>
                  <a:pt x="60" y="124"/>
                </a:lnTo>
                <a:lnTo>
                  <a:pt x="60" y="124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6" y="129"/>
                </a:lnTo>
                <a:lnTo>
                  <a:pt x="56" y="128"/>
                </a:lnTo>
                <a:lnTo>
                  <a:pt x="56" y="125"/>
                </a:lnTo>
                <a:lnTo>
                  <a:pt x="56" y="125"/>
                </a:lnTo>
                <a:lnTo>
                  <a:pt x="56" y="120"/>
                </a:lnTo>
                <a:lnTo>
                  <a:pt x="56" y="120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57" y="116"/>
                </a:lnTo>
                <a:lnTo>
                  <a:pt x="57" y="114"/>
                </a:lnTo>
                <a:lnTo>
                  <a:pt x="57" y="114"/>
                </a:lnTo>
                <a:lnTo>
                  <a:pt x="57" y="111"/>
                </a:lnTo>
                <a:lnTo>
                  <a:pt x="56" y="109"/>
                </a:lnTo>
                <a:lnTo>
                  <a:pt x="56" y="109"/>
                </a:lnTo>
                <a:lnTo>
                  <a:pt x="58" y="110"/>
                </a:lnTo>
                <a:lnTo>
                  <a:pt x="58" y="110"/>
                </a:lnTo>
                <a:lnTo>
                  <a:pt x="58" y="109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09"/>
                </a:lnTo>
                <a:lnTo>
                  <a:pt x="56" y="106"/>
                </a:lnTo>
                <a:lnTo>
                  <a:pt x="54" y="105"/>
                </a:lnTo>
                <a:lnTo>
                  <a:pt x="54" y="105"/>
                </a:lnTo>
                <a:lnTo>
                  <a:pt x="56" y="99"/>
                </a:lnTo>
                <a:lnTo>
                  <a:pt x="57" y="94"/>
                </a:lnTo>
                <a:lnTo>
                  <a:pt x="57" y="94"/>
                </a:lnTo>
                <a:lnTo>
                  <a:pt x="56" y="91"/>
                </a:lnTo>
                <a:lnTo>
                  <a:pt x="53" y="89"/>
                </a:lnTo>
                <a:lnTo>
                  <a:pt x="53" y="89"/>
                </a:lnTo>
                <a:lnTo>
                  <a:pt x="54" y="84"/>
                </a:lnTo>
                <a:lnTo>
                  <a:pt x="56" y="84"/>
                </a:lnTo>
                <a:lnTo>
                  <a:pt x="56" y="84"/>
                </a:lnTo>
                <a:lnTo>
                  <a:pt x="56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56" y="103"/>
                </a:moveTo>
                <a:lnTo>
                  <a:pt x="56" y="103"/>
                </a:lnTo>
                <a:lnTo>
                  <a:pt x="57" y="101"/>
                </a:lnTo>
                <a:lnTo>
                  <a:pt x="57" y="101"/>
                </a:lnTo>
                <a:lnTo>
                  <a:pt x="56" y="103"/>
                </a:lnTo>
                <a:lnTo>
                  <a:pt x="56" y="103"/>
                </a:lnTo>
                <a:lnTo>
                  <a:pt x="56" y="105"/>
                </a:lnTo>
                <a:lnTo>
                  <a:pt x="56" y="105"/>
                </a:lnTo>
                <a:lnTo>
                  <a:pt x="58" y="105"/>
                </a:lnTo>
                <a:lnTo>
                  <a:pt x="59" y="104"/>
                </a:lnTo>
                <a:lnTo>
                  <a:pt x="59" y="104"/>
                </a:lnTo>
                <a:lnTo>
                  <a:pt x="58" y="104"/>
                </a:lnTo>
                <a:lnTo>
                  <a:pt x="57" y="104"/>
                </a:lnTo>
                <a:lnTo>
                  <a:pt x="57" y="104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57" y="99"/>
                </a:moveTo>
                <a:lnTo>
                  <a:pt x="57" y="99"/>
                </a:lnTo>
                <a:lnTo>
                  <a:pt x="57" y="100"/>
                </a:lnTo>
                <a:lnTo>
                  <a:pt x="58" y="100"/>
                </a:lnTo>
                <a:lnTo>
                  <a:pt x="59" y="101"/>
                </a:lnTo>
                <a:lnTo>
                  <a:pt x="59" y="101"/>
                </a:lnTo>
                <a:lnTo>
                  <a:pt x="58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60" y="101"/>
                </a:lnTo>
                <a:lnTo>
                  <a:pt x="60" y="100"/>
                </a:lnTo>
                <a:lnTo>
                  <a:pt x="60" y="100"/>
                </a:lnTo>
                <a:lnTo>
                  <a:pt x="59" y="100"/>
                </a:lnTo>
                <a:lnTo>
                  <a:pt x="59" y="100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57" y="96"/>
                </a:lnTo>
                <a:lnTo>
                  <a:pt x="56" y="99"/>
                </a:lnTo>
                <a:lnTo>
                  <a:pt x="56" y="99"/>
                </a:lnTo>
                <a:lnTo>
                  <a:pt x="58" y="98"/>
                </a:lnTo>
                <a:lnTo>
                  <a:pt x="59" y="98"/>
                </a:lnTo>
                <a:lnTo>
                  <a:pt x="59" y="98"/>
                </a:lnTo>
                <a:lnTo>
                  <a:pt x="58" y="96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62" y="69"/>
                </a:moveTo>
                <a:lnTo>
                  <a:pt x="62" y="69"/>
                </a:lnTo>
                <a:lnTo>
                  <a:pt x="63" y="69"/>
                </a:lnTo>
                <a:lnTo>
                  <a:pt x="63" y="69"/>
                </a:lnTo>
                <a:lnTo>
                  <a:pt x="63" y="66"/>
                </a:lnTo>
                <a:lnTo>
                  <a:pt x="62" y="65"/>
                </a:lnTo>
                <a:lnTo>
                  <a:pt x="62" y="65"/>
                </a:lnTo>
                <a:lnTo>
                  <a:pt x="62" y="68"/>
                </a:lnTo>
                <a:lnTo>
                  <a:pt x="62" y="69"/>
                </a:lnTo>
                <a:lnTo>
                  <a:pt x="62" y="69"/>
                </a:lnTo>
                <a:close/>
                <a:moveTo>
                  <a:pt x="60" y="86"/>
                </a:moveTo>
                <a:lnTo>
                  <a:pt x="60" y="86"/>
                </a:lnTo>
                <a:lnTo>
                  <a:pt x="59" y="90"/>
                </a:lnTo>
                <a:lnTo>
                  <a:pt x="59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6"/>
                </a:lnTo>
                <a:lnTo>
                  <a:pt x="60" y="86"/>
                </a:lnTo>
                <a:close/>
                <a:moveTo>
                  <a:pt x="56" y="85"/>
                </a:moveTo>
                <a:lnTo>
                  <a:pt x="56" y="85"/>
                </a:lnTo>
                <a:lnTo>
                  <a:pt x="54" y="86"/>
                </a:lnTo>
                <a:lnTo>
                  <a:pt x="54" y="89"/>
                </a:lnTo>
                <a:lnTo>
                  <a:pt x="57" y="90"/>
                </a:lnTo>
                <a:lnTo>
                  <a:pt x="58" y="91"/>
                </a:lnTo>
                <a:lnTo>
                  <a:pt x="58" y="91"/>
                </a:lnTo>
                <a:lnTo>
                  <a:pt x="58" y="90"/>
                </a:lnTo>
                <a:lnTo>
                  <a:pt x="57" y="89"/>
                </a:lnTo>
                <a:lnTo>
                  <a:pt x="56" y="88"/>
                </a:lnTo>
                <a:lnTo>
                  <a:pt x="56" y="85"/>
                </a:lnTo>
                <a:lnTo>
                  <a:pt x="56" y="85"/>
                </a:lnTo>
                <a:close/>
                <a:moveTo>
                  <a:pt x="34" y="339"/>
                </a:move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3" y="337"/>
                </a:lnTo>
                <a:lnTo>
                  <a:pt x="33" y="335"/>
                </a:lnTo>
                <a:lnTo>
                  <a:pt x="33" y="335"/>
                </a:lnTo>
                <a:lnTo>
                  <a:pt x="34" y="337"/>
                </a:lnTo>
                <a:lnTo>
                  <a:pt x="35" y="338"/>
                </a:lnTo>
                <a:lnTo>
                  <a:pt x="36" y="338"/>
                </a:lnTo>
                <a:lnTo>
                  <a:pt x="36" y="338"/>
                </a:lnTo>
                <a:lnTo>
                  <a:pt x="36" y="339"/>
                </a:lnTo>
                <a:lnTo>
                  <a:pt x="34" y="339"/>
                </a:lnTo>
                <a:lnTo>
                  <a:pt x="34" y="339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51" y="1"/>
                </a:lnTo>
                <a:lnTo>
                  <a:pt x="51" y="3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48" y="110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1" y="109"/>
                </a:lnTo>
                <a:lnTo>
                  <a:pt x="51" y="110"/>
                </a:lnTo>
                <a:lnTo>
                  <a:pt x="50" y="110"/>
                </a:lnTo>
                <a:lnTo>
                  <a:pt x="51" y="111"/>
                </a:lnTo>
                <a:lnTo>
                  <a:pt x="51" y="111"/>
                </a:lnTo>
                <a:lnTo>
                  <a:pt x="50" y="113"/>
                </a:lnTo>
                <a:lnTo>
                  <a:pt x="50" y="111"/>
                </a:lnTo>
                <a:lnTo>
                  <a:pt x="50" y="110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54" y="106"/>
                </a:move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10"/>
                </a:lnTo>
                <a:lnTo>
                  <a:pt x="56" y="113"/>
                </a:lnTo>
                <a:lnTo>
                  <a:pt x="56" y="113"/>
                </a:lnTo>
                <a:lnTo>
                  <a:pt x="54" y="111"/>
                </a:lnTo>
                <a:lnTo>
                  <a:pt x="54" y="110"/>
                </a:lnTo>
                <a:lnTo>
                  <a:pt x="54" y="106"/>
                </a:lnTo>
                <a:lnTo>
                  <a:pt x="54" y="106"/>
                </a:lnTo>
                <a:close/>
                <a:moveTo>
                  <a:pt x="42" y="93"/>
                </a:moveTo>
                <a:lnTo>
                  <a:pt x="42" y="91"/>
                </a:lnTo>
                <a:lnTo>
                  <a:pt x="42" y="91"/>
                </a:lnTo>
                <a:lnTo>
                  <a:pt x="43" y="91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3" y="88"/>
                </a:lnTo>
                <a:lnTo>
                  <a:pt x="43" y="88"/>
                </a:lnTo>
                <a:lnTo>
                  <a:pt x="41" y="88"/>
                </a:lnTo>
                <a:lnTo>
                  <a:pt x="41" y="88"/>
                </a:lnTo>
                <a:lnTo>
                  <a:pt x="42" y="86"/>
                </a:lnTo>
                <a:lnTo>
                  <a:pt x="42" y="85"/>
                </a:lnTo>
                <a:lnTo>
                  <a:pt x="42" y="81"/>
                </a:lnTo>
                <a:lnTo>
                  <a:pt x="42" y="81"/>
                </a:lnTo>
                <a:lnTo>
                  <a:pt x="43" y="83"/>
                </a:lnTo>
                <a:lnTo>
                  <a:pt x="43" y="84"/>
                </a:lnTo>
                <a:lnTo>
                  <a:pt x="43" y="84"/>
                </a:lnTo>
                <a:lnTo>
                  <a:pt x="45" y="84"/>
                </a:lnTo>
                <a:lnTo>
                  <a:pt x="45" y="84"/>
                </a:lnTo>
                <a:lnTo>
                  <a:pt x="43" y="86"/>
                </a:lnTo>
                <a:lnTo>
                  <a:pt x="43" y="86"/>
                </a:lnTo>
                <a:lnTo>
                  <a:pt x="45" y="86"/>
                </a:lnTo>
                <a:lnTo>
                  <a:pt x="45" y="86"/>
                </a:lnTo>
                <a:lnTo>
                  <a:pt x="45" y="89"/>
                </a:lnTo>
                <a:lnTo>
                  <a:pt x="45" y="93"/>
                </a:lnTo>
                <a:lnTo>
                  <a:pt x="45" y="93"/>
                </a:lnTo>
                <a:lnTo>
                  <a:pt x="43" y="93"/>
                </a:lnTo>
                <a:lnTo>
                  <a:pt x="42" y="93"/>
                </a:lnTo>
                <a:lnTo>
                  <a:pt x="42" y="93"/>
                </a:lnTo>
                <a:close/>
                <a:moveTo>
                  <a:pt x="204" y="679"/>
                </a:moveTo>
                <a:lnTo>
                  <a:pt x="204" y="679"/>
                </a:lnTo>
                <a:lnTo>
                  <a:pt x="204" y="681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4" y="679"/>
                </a:lnTo>
                <a:lnTo>
                  <a:pt x="204" y="679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8" y="94"/>
                </a:lnTo>
                <a:lnTo>
                  <a:pt x="48" y="93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8" y="90"/>
                </a:lnTo>
                <a:lnTo>
                  <a:pt x="48" y="89"/>
                </a:lnTo>
                <a:lnTo>
                  <a:pt x="48" y="89"/>
                </a:lnTo>
                <a:lnTo>
                  <a:pt x="48" y="88"/>
                </a:lnTo>
                <a:lnTo>
                  <a:pt x="47" y="86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48" y="85"/>
                </a:lnTo>
                <a:lnTo>
                  <a:pt x="50" y="89"/>
                </a:lnTo>
                <a:lnTo>
                  <a:pt x="50" y="89"/>
                </a:lnTo>
                <a:lnTo>
                  <a:pt x="50" y="94"/>
                </a:lnTo>
                <a:lnTo>
                  <a:pt x="48" y="96"/>
                </a:lnTo>
                <a:lnTo>
                  <a:pt x="47" y="98"/>
                </a:lnTo>
                <a:lnTo>
                  <a:pt x="47" y="98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50" y="100"/>
                </a:lnTo>
                <a:lnTo>
                  <a:pt x="50" y="101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8"/>
                </a:lnTo>
                <a:lnTo>
                  <a:pt x="48" y="108"/>
                </a:lnTo>
                <a:lnTo>
                  <a:pt x="47" y="106"/>
                </a:lnTo>
                <a:lnTo>
                  <a:pt x="47" y="104"/>
                </a:lnTo>
                <a:lnTo>
                  <a:pt x="48" y="101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53" y="94"/>
                </a:moveTo>
                <a:lnTo>
                  <a:pt x="53" y="94"/>
                </a:lnTo>
                <a:lnTo>
                  <a:pt x="52" y="91"/>
                </a:lnTo>
                <a:lnTo>
                  <a:pt x="52" y="91"/>
                </a:lnTo>
                <a:lnTo>
                  <a:pt x="53" y="91"/>
                </a:lnTo>
                <a:lnTo>
                  <a:pt x="53" y="93"/>
                </a:lnTo>
                <a:lnTo>
                  <a:pt x="53" y="94"/>
                </a:lnTo>
                <a:lnTo>
                  <a:pt x="54" y="94"/>
                </a:lnTo>
                <a:lnTo>
                  <a:pt x="54" y="94"/>
                </a:lnTo>
                <a:lnTo>
                  <a:pt x="53" y="99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0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7" y="3"/>
                </a:moveTo>
                <a:lnTo>
                  <a:pt x="7" y="3"/>
                </a:lnTo>
                <a:lnTo>
                  <a:pt x="11" y="5"/>
                </a:lnTo>
                <a:lnTo>
                  <a:pt x="13" y="6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4" y="11"/>
                </a:lnTo>
                <a:lnTo>
                  <a:pt x="16" y="14"/>
                </a:lnTo>
                <a:lnTo>
                  <a:pt x="17" y="15"/>
                </a:lnTo>
                <a:lnTo>
                  <a:pt x="16" y="16"/>
                </a:lnTo>
                <a:lnTo>
                  <a:pt x="16" y="16"/>
                </a:lnTo>
                <a:lnTo>
                  <a:pt x="18" y="20"/>
                </a:lnTo>
                <a:lnTo>
                  <a:pt x="18" y="20"/>
                </a:lnTo>
                <a:lnTo>
                  <a:pt x="18" y="30"/>
                </a:lnTo>
                <a:lnTo>
                  <a:pt x="18" y="35"/>
                </a:lnTo>
                <a:lnTo>
                  <a:pt x="17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8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3" y="43"/>
                </a:lnTo>
                <a:lnTo>
                  <a:pt x="13" y="45"/>
                </a:lnTo>
                <a:lnTo>
                  <a:pt x="13" y="45"/>
                </a:lnTo>
                <a:lnTo>
                  <a:pt x="16" y="43"/>
                </a:lnTo>
                <a:lnTo>
                  <a:pt x="17" y="40"/>
                </a:lnTo>
                <a:lnTo>
                  <a:pt x="17" y="40"/>
                </a:lnTo>
                <a:lnTo>
                  <a:pt x="17" y="41"/>
                </a:lnTo>
                <a:lnTo>
                  <a:pt x="17" y="44"/>
                </a:lnTo>
                <a:lnTo>
                  <a:pt x="17" y="48"/>
                </a:lnTo>
                <a:lnTo>
                  <a:pt x="17" y="48"/>
                </a:lnTo>
                <a:lnTo>
                  <a:pt x="16" y="46"/>
                </a:lnTo>
                <a:lnTo>
                  <a:pt x="16" y="48"/>
                </a:lnTo>
                <a:lnTo>
                  <a:pt x="14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4" y="49"/>
                </a:lnTo>
                <a:lnTo>
                  <a:pt x="16" y="49"/>
                </a:lnTo>
                <a:lnTo>
                  <a:pt x="17" y="48"/>
                </a:lnTo>
                <a:lnTo>
                  <a:pt x="18" y="48"/>
                </a:lnTo>
                <a:lnTo>
                  <a:pt x="18" y="50"/>
                </a:lnTo>
                <a:lnTo>
                  <a:pt x="18" y="50"/>
                </a:lnTo>
                <a:lnTo>
                  <a:pt x="18" y="49"/>
                </a:lnTo>
                <a:lnTo>
                  <a:pt x="17" y="50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6" y="58"/>
                </a:lnTo>
                <a:lnTo>
                  <a:pt x="16" y="58"/>
                </a:lnTo>
                <a:lnTo>
                  <a:pt x="17" y="59"/>
                </a:lnTo>
                <a:lnTo>
                  <a:pt x="16" y="60"/>
                </a:lnTo>
                <a:lnTo>
                  <a:pt x="14" y="64"/>
                </a:lnTo>
                <a:lnTo>
                  <a:pt x="14" y="64"/>
                </a:lnTo>
                <a:lnTo>
                  <a:pt x="13" y="59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3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1"/>
                </a:lnTo>
                <a:lnTo>
                  <a:pt x="10" y="53"/>
                </a:lnTo>
                <a:lnTo>
                  <a:pt x="10" y="53"/>
                </a:lnTo>
                <a:lnTo>
                  <a:pt x="11" y="53"/>
                </a:lnTo>
                <a:lnTo>
                  <a:pt x="11" y="51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7" y="46"/>
                </a:lnTo>
                <a:lnTo>
                  <a:pt x="7" y="46"/>
                </a:lnTo>
                <a:lnTo>
                  <a:pt x="7" y="49"/>
                </a:lnTo>
                <a:lnTo>
                  <a:pt x="7" y="51"/>
                </a:lnTo>
                <a:lnTo>
                  <a:pt x="7" y="51"/>
                </a:lnTo>
                <a:lnTo>
                  <a:pt x="6" y="35"/>
                </a:lnTo>
                <a:lnTo>
                  <a:pt x="6" y="35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0" y="31"/>
                </a:lnTo>
                <a:lnTo>
                  <a:pt x="10" y="33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6" y="30"/>
                </a:lnTo>
                <a:lnTo>
                  <a:pt x="6" y="33"/>
                </a:lnTo>
                <a:lnTo>
                  <a:pt x="6" y="33"/>
                </a:lnTo>
                <a:lnTo>
                  <a:pt x="5" y="31"/>
                </a:lnTo>
                <a:lnTo>
                  <a:pt x="5" y="29"/>
                </a:lnTo>
                <a:lnTo>
                  <a:pt x="5" y="24"/>
                </a:lnTo>
                <a:lnTo>
                  <a:pt x="5" y="24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21"/>
                </a:lnTo>
                <a:lnTo>
                  <a:pt x="4" y="23"/>
                </a:lnTo>
                <a:lnTo>
                  <a:pt x="4" y="23"/>
                </a:lnTo>
                <a:lnTo>
                  <a:pt x="2" y="18"/>
                </a:lnTo>
                <a:lnTo>
                  <a:pt x="1" y="13"/>
                </a:lnTo>
                <a:lnTo>
                  <a:pt x="1" y="13"/>
                </a:lnTo>
                <a:lnTo>
                  <a:pt x="2" y="13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6"/>
                </a:lnTo>
                <a:lnTo>
                  <a:pt x="1" y="6"/>
                </a:lnTo>
                <a:lnTo>
                  <a:pt x="4" y="5"/>
                </a:lnTo>
                <a:lnTo>
                  <a:pt x="7" y="3"/>
                </a:lnTo>
                <a:lnTo>
                  <a:pt x="7" y="3"/>
                </a:lnTo>
                <a:close/>
                <a:moveTo>
                  <a:pt x="13" y="46"/>
                </a:moveTo>
                <a:lnTo>
                  <a:pt x="13" y="46"/>
                </a:lnTo>
                <a:lnTo>
                  <a:pt x="12" y="46"/>
                </a:lnTo>
                <a:lnTo>
                  <a:pt x="11" y="48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2" y="49"/>
                </a:lnTo>
                <a:lnTo>
                  <a:pt x="13" y="46"/>
                </a:lnTo>
                <a:lnTo>
                  <a:pt x="13" y="46"/>
                </a:lnTo>
                <a:close/>
                <a:moveTo>
                  <a:pt x="12" y="35"/>
                </a:moveTo>
                <a:lnTo>
                  <a:pt x="12" y="35"/>
                </a:lnTo>
                <a:lnTo>
                  <a:pt x="11" y="36"/>
                </a:lnTo>
                <a:lnTo>
                  <a:pt x="7" y="36"/>
                </a:lnTo>
                <a:lnTo>
                  <a:pt x="7" y="36"/>
                </a:lnTo>
                <a:lnTo>
                  <a:pt x="8" y="38"/>
                </a:lnTo>
                <a:lnTo>
                  <a:pt x="10" y="39"/>
                </a:lnTo>
                <a:lnTo>
                  <a:pt x="11" y="39"/>
                </a:lnTo>
                <a:lnTo>
                  <a:pt x="11" y="39"/>
                </a:lnTo>
                <a:lnTo>
                  <a:pt x="10" y="40"/>
                </a:lnTo>
                <a:lnTo>
                  <a:pt x="10" y="41"/>
                </a:lnTo>
                <a:lnTo>
                  <a:pt x="11" y="44"/>
                </a:lnTo>
                <a:lnTo>
                  <a:pt x="12" y="44"/>
                </a:lnTo>
                <a:lnTo>
                  <a:pt x="12" y="44"/>
                </a:lnTo>
                <a:lnTo>
                  <a:pt x="12" y="43"/>
                </a:lnTo>
                <a:lnTo>
                  <a:pt x="11" y="41"/>
                </a:lnTo>
                <a:lnTo>
                  <a:pt x="11" y="41"/>
                </a:lnTo>
                <a:lnTo>
                  <a:pt x="13" y="38"/>
                </a:lnTo>
                <a:lnTo>
                  <a:pt x="13" y="36"/>
                </a:lnTo>
                <a:lnTo>
                  <a:pt x="12" y="35"/>
                </a:lnTo>
                <a:lnTo>
                  <a:pt x="12" y="35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8" y="25"/>
                </a:lnTo>
                <a:lnTo>
                  <a:pt x="10" y="26"/>
                </a:lnTo>
                <a:lnTo>
                  <a:pt x="10" y="26"/>
                </a:lnTo>
                <a:lnTo>
                  <a:pt x="10" y="29"/>
                </a:lnTo>
                <a:lnTo>
                  <a:pt x="10" y="30"/>
                </a:lnTo>
                <a:lnTo>
                  <a:pt x="11" y="30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2" y="26"/>
                </a:lnTo>
                <a:lnTo>
                  <a:pt x="12" y="26"/>
                </a:lnTo>
                <a:lnTo>
                  <a:pt x="11" y="26"/>
                </a:lnTo>
                <a:lnTo>
                  <a:pt x="10" y="25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12" y="24"/>
                </a:moveTo>
                <a:lnTo>
                  <a:pt x="12" y="24"/>
                </a:lnTo>
                <a:lnTo>
                  <a:pt x="13" y="23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2" y="24"/>
                </a:lnTo>
                <a:lnTo>
                  <a:pt x="12" y="24"/>
                </a:lnTo>
                <a:close/>
                <a:moveTo>
                  <a:pt x="8" y="19"/>
                </a:moveTo>
                <a:lnTo>
                  <a:pt x="8" y="19"/>
                </a:lnTo>
                <a:lnTo>
                  <a:pt x="8" y="21"/>
                </a:lnTo>
                <a:lnTo>
                  <a:pt x="10" y="21"/>
                </a:lnTo>
                <a:lnTo>
                  <a:pt x="10" y="21"/>
                </a:lnTo>
                <a:lnTo>
                  <a:pt x="10" y="20"/>
                </a:lnTo>
                <a:lnTo>
                  <a:pt x="11" y="19"/>
                </a:lnTo>
                <a:lnTo>
                  <a:pt x="8" y="19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35" y="297"/>
                </a:lnTo>
                <a:lnTo>
                  <a:pt x="34" y="298"/>
                </a:lnTo>
                <a:lnTo>
                  <a:pt x="34" y="299"/>
                </a:lnTo>
                <a:lnTo>
                  <a:pt x="34" y="299"/>
                </a:lnTo>
                <a:lnTo>
                  <a:pt x="34" y="295"/>
                </a:lnTo>
                <a:lnTo>
                  <a:pt x="34" y="293"/>
                </a:lnTo>
                <a:lnTo>
                  <a:pt x="34" y="293"/>
                </a:lnTo>
                <a:lnTo>
                  <a:pt x="35" y="293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33" y="295"/>
                </a:moveTo>
                <a:lnTo>
                  <a:pt x="33" y="295"/>
                </a:lnTo>
                <a:lnTo>
                  <a:pt x="31" y="297"/>
                </a:lnTo>
                <a:lnTo>
                  <a:pt x="31" y="295"/>
                </a:lnTo>
                <a:lnTo>
                  <a:pt x="31" y="293"/>
                </a:lnTo>
                <a:lnTo>
                  <a:pt x="31" y="292"/>
                </a:lnTo>
                <a:lnTo>
                  <a:pt x="31" y="292"/>
                </a:lnTo>
                <a:lnTo>
                  <a:pt x="33" y="293"/>
                </a:lnTo>
                <a:lnTo>
                  <a:pt x="31" y="294"/>
                </a:lnTo>
                <a:lnTo>
                  <a:pt x="31" y="295"/>
                </a:lnTo>
                <a:lnTo>
                  <a:pt x="33" y="295"/>
                </a:lnTo>
                <a:lnTo>
                  <a:pt x="33" y="295"/>
                </a:lnTo>
                <a:close/>
                <a:moveTo>
                  <a:pt x="31" y="275"/>
                </a:moveTo>
                <a:lnTo>
                  <a:pt x="31" y="275"/>
                </a:lnTo>
                <a:lnTo>
                  <a:pt x="34" y="279"/>
                </a:lnTo>
                <a:lnTo>
                  <a:pt x="34" y="282"/>
                </a:lnTo>
                <a:lnTo>
                  <a:pt x="33" y="283"/>
                </a:lnTo>
                <a:lnTo>
                  <a:pt x="33" y="283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3" y="287"/>
                </a:lnTo>
                <a:lnTo>
                  <a:pt x="33" y="287"/>
                </a:lnTo>
                <a:lnTo>
                  <a:pt x="33" y="284"/>
                </a:lnTo>
                <a:lnTo>
                  <a:pt x="33" y="282"/>
                </a:lnTo>
                <a:lnTo>
                  <a:pt x="33" y="280"/>
                </a:lnTo>
                <a:lnTo>
                  <a:pt x="33" y="279"/>
                </a:lnTo>
                <a:lnTo>
                  <a:pt x="31" y="279"/>
                </a:lnTo>
                <a:lnTo>
                  <a:pt x="31" y="279"/>
                </a:lnTo>
                <a:lnTo>
                  <a:pt x="31" y="278"/>
                </a:lnTo>
                <a:lnTo>
                  <a:pt x="31" y="275"/>
                </a:lnTo>
                <a:lnTo>
                  <a:pt x="31" y="275"/>
                </a:lnTo>
                <a:close/>
                <a:moveTo>
                  <a:pt x="34" y="300"/>
                </a:moveTo>
                <a:lnTo>
                  <a:pt x="34" y="300"/>
                </a:lnTo>
                <a:lnTo>
                  <a:pt x="34" y="303"/>
                </a:lnTo>
                <a:lnTo>
                  <a:pt x="34" y="304"/>
                </a:lnTo>
                <a:lnTo>
                  <a:pt x="35" y="305"/>
                </a:lnTo>
                <a:lnTo>
                  <a:pt x="35" y="307"/>
                </a:lnTo>
                <a:lnTo>
                  <a:pt x="35" y="307"/>
                </a:lnTo>
                <a:lnTo>
                  <a:pt x="34" y="305"/>
                </a:lnTo>
                <a:lnTo>
                  <a:pt x="33" y="304"/>
                </a:lnTo>
                <a:lnTo>
                  <a:pt x="33" y="303"/>
                </a:lnTo>
                <a:lnTo>
                  <a:pt x="33" y="302"/>
                </a:lnTo>
                <a:lnTo>
                  <a:pt x="33" y="302"/>
                </a:lnTo>
                <a:lnTo>
                  <a:pt x="34" y="300"/>
                </a:lnTo>
                <a:lnTo>
                  <a:pt x="35" y="299"/>
                </a:lnTo>
                <a:lnTo>
                  <a:pt x="35" y="300"/>
                </a:lnTo>
                <a:lnTo>
                  <a:pt x="35" y="300"/>
                </a:lnTo>
                <a:lnTo>
                  <a:pt x="36" y="299"/>
                </a:lnTo>
                <a:lnTo>
                  <a:pt x="35" y="299"/>
                </a:lnTo>
                <a:lnTo>
                  <a:pt x="35" y="298"/>
                </a:lnTo>
                <a:lnTo>
                  <a:pt x="35" y="298"/>
                </a:lnTo>
                <a:lnTo>
                  <a:pt x="35" y="298"/>
                </a:lnTo>
                <a:lnTo>
                  <a:pt x="36" y="298"/>
                </a:lnTo>
                <a:lnTo>
                  <a:pt x="37" y="299"/>
                </a:lnTo>
                <a:lnTo>
                  <a:pt x="36" y="302"/>
                </a:lnTo>
                <a:lnTo>
                  <a:pt x="36" y="302"/>
                </a:lnTo>
                <a:lnTo>
                  <a:pt x="35" y="302"/>
                </a:lnTo>
                <a:lnTo>
                  <a:pt x="34" y="300"/>
                </a:lnTo>
                <a:lnTo>
                  <a:pt x="34" y="300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6" y="294"/>
                </a:lnTo>
                <a:lnTo>
                  <a:pt x="36" y="294"/>
                </a:lnTo>
                <a:lnTo>
                  <a:pt x="35" y="293"/>
                </a:lnTo>
                <a:lnTo>
                  <a:pt x="34" y="292"/>
                </a:lnTo>
                <a:lnTo>
                  <a:pt x="34" y="288"/>
                </a:lnTo>
                <a:lnTo>
                  <a:pt x="34" y="288"/>
                </a:lnTo>
                <a:lnTo>
                  <a:pt x="35" y="288"/>
                </a:lnTo>
                <a:lnTo>
                  <a:pt x="35" y="289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6" y="289"/>
                </a:lnTo>
                <a:lnTo>
                  <a:pt x="36" y="287"/>
                </a:lnTo>
                <a:lnTo>
                  <a:pt x="36" y="285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39" y="155"/>
                </a:moveTo>
                <a:lnTo>
                  <a:pt x="39" y="155"/>
                </a:lnTo>
                <a:lnTo>
                  <a:pt x="37" y="155"/>
                </a:lnTo>
                <a:lnTo>
                  <a:pt x="37" y="155"/>
                </a:lnTo>
                <a:lnTo>
                  <a:pt x="37" y="155"/>
                </a:lnTo>
                <a:lnTo>
                  <a:pt x="36" y="155"/>
                </a:lnTo>
                <a:lnTo>
                  <a:pt x="36" y="154"/>
                </a:lnTo>
                <a:lnTo>
                  <a:pt x="39" y="153"/>
                </a:lnTo>
                <a:lnTo>
                  <a:pt x="39" y="155"/>
                </a:lnTo>
                <a:close/>
                <a:moveTo>
                  <a:pt x="36" y="310"/>
                </a:moveTo>
                <a:lnTo>
                  <a:pt x="36" y="310"/>
                </a:lnTo>
                <a:lnTo>
                  <a:pt x="36" y="308"/>
                </a:lnTo>
                <a:lnTo>
                  <a:pt x="36" y="305"/>
                </a:lnTo>
                <a:lnTo>
                  <a:pt x="36" y="305"/>
                </a:lnTo>
                <a:lnTo>
                  <a:pt x="36" y="305"/>
                </a:lnTo>
                <a:lnTo>
                  <a:pt x="37" y="307"/>
                </a:lnTo>
                <a:lnTo>
                  <a:pt x="37" y="307"/>
                </a:lnTo>
                <a:lnTo>
                  <a:pt x="39" y="307"/>
                </a:lnTo>
                <a:lnTo>
                  <a:pt x="39" y="307"/>
                </a:lnTo>
                <a:lnTo>
                  <a:pt x="37" y="309"/>
                </a:lnTo>
                <a:lnTo>
                  <a:pt x="37" y="310"/>
                </a:lnTo>
                <a:lnTo>
                  <a:pt x="36" y="310"/>
                </a:lnTo>
                <a:lnTo>
                  <a:pt x="36" y="310"/>
                </a:lnTo>
                <a:close/>
                <a:moveTo>
                  <a:pt x="29" y="334"/>
                </a:moveTo>
                <a:lnTo>
                  <a:pt x="29" y="334"/>
                </a:lnTo>
                <a:lnTo>
                  <a:pt x="28" y="333"/>
                </a:lnTo>
                <a:lnTo>
                  <a:pt x="28" y="330"/>
                </a:lnTo>
                <a:lnTo>
                  <a:pt x="28" y="328"/>
                </a:lnTo>
                <a:lnTo>
                  <a:pt x="29" y="327"/>
                </a:lnTo>
                <a:lnTo>
                  <a:pt x="29" y="327"/>
                </a:lnTo>
                <a:lnTo>
                  <a:pt x="30" y="327"/>
                </a:lnTo>
                <a:lnTo>
                  <a:pt x="30" y="327"/>
                </a:lnTo>
                <a:lnTo>
                  <a:pt x="29" y="328"/>
                </a:lnTo>
                <a:lnTo>
                  <a:pt x="29" y="328"/>
                </a:lnTo>
                <a:lnTo>
                  <a:pt x="29" y="332"/>
                </a:lnTo>
                <a:lnTo>
                  <a:pt x="29" y="334"/>
                </a:lnTo>
                <a:lnTo>
                  <a:pt x="29" y="334"/>
                </a:lnTo>
                <a:close/>
                <a:moveTo>
                  <a:pt x="37" y="278"/>
                </a:moveTo>
                <a:lnTo>
                  <a:pt x="37" y="278"/>
                </a:lnTo>
                <a:lnTo>
                  <a:pt x="36" y="277"/>
                </a:lnTo>
                <a:lnTo>
                  <a:pt x="35" y="275"/>
                </a:lnTo>
                <a:lnTo>
                  <a:pt x="34" y="275"/>
                </a:lnTo>
                <a:lnTo>
                  <a:pt x="34" y="273"/>
                </a:lnTo>
                <a:lnTo>
                  <a:pt x="34" y="273"/>
                </a:lnTo>
                <a:lnTo>
                  <a:pt x="35" y="274"/>
                </a:lnTo>
                <a:lnTo>
                  <a:pt x="37" y="275"/>
                </a:lnTo>
                <a:lnTo>
                  <a:pt x="37" y="275"/>
                </a:lnTo>
                <a:lnTo>
                  <a:pt x="39" y="279"/>
                </a:lnTo>
                <a:lnTo>
                  <a:pt x="37" y="280"/>
                </a:lnTo>
                <a:lnTo>
                  <a:pt x="36" y="282"/>
                </a:lnTo>
                <a:lnTo>
                  <a:pt x="36" y="282"/>
                </a:lnTo>
                <a:lnTo>
                  <a:pt x="36" y="278"/>
                </a:lnTo>
                <a:lnTo>
                  <a:pt x="36" y="278"/>
                </a:lnTo>
                <a:lnTo>
                  <a:pt x="37" y="278"/>
                </a:lnTo>
                <a:lnTo>
                  <a:pt x="37" y="278"/>
                </a:lnTo>
                <a:close/>
                <a:moveTo>
                  <a:pt x="28" y="323"/>
                </a:moveTo>
                <a:lnTo>
                  <a:pt x="28" y="323"/>
                </a:lnTo>
                <a:lnTo>
                  <a:pt x="28" y="322"/>
                </a:lnTo>
                <a:lnTo>
                  <a:pt x="28" y="319"/>
                </a:lnTo>
                <a:lnTo>
                  <a:pt x="28" y="315"/>
                </a:lnTo>
                <a:lnTo>
                  <a:pt x="28" y="315"/>
                </a:lnTo>
                <a:lnTo>
                  <a:pt x="29" y="319"/>
                </a:lnTo>
                <a:lnTo>
                  <a:pt x="28" y="323"/>
                </a:lnTo>
                <a:lnTo>
                  <a:pt x="28" y="323"/>
                </a:lnTo>
                <a:close/>
                <a:moveTo>
                  <a:pt x="34" y="317"/>
                </a:moveTo>
                <a:lnTo>
                  <a:pt x="34" y="317"/>
                </a:lnTo>
                <a:lnTo>
                  <a:pt x="34" y="315"/>
                </a:lnTo>
                <a:lnTo>
                  <a:pt x="34" y="313"/>
                </a:lnTo>
                <a:lnTo>
                  <a:pt x="34" y="313"/>
                </a:lnTo>
                <a:lnTo>
                  <a:pt x="35" y="314"/>
                </a:lnTo>
                <a:lnTo>
                  <a:pt x="36" y="315"/>
                </a:lnTo>
                <a:lnTo>
                  <a:pt x="36" y="315"/>
                </a:lnTo>
                <a:lnTo>
                  <a:pt x="35" y="317"/>
                </a:lnTo>
                <a:lnTo>
                  <a:pt x="34" y="317"/>
                </a:lnTo>
                <a:lnTo>
                  <a:pt x="34" y="317"/>
                </a:lnTo>
                <a:close/>
                <a:moveTo>
                  <a:pt x="35" y="333"/>
                </a:moveTo>
                <a:lnTo>
                  <a:pt x="35" y="333"/>
                </a:lnTo>
                <a:lnTo>
                  <a:pt x="34" y="333"/>
                </a:lnTo>
                <a:lnTo>
                  <a:pt x="33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29"/>
                </a:lnTo>
                <a:lnTo>
                  <a:pt x="33" y="328"/>
                </a:lnTo>
                <a:lnTo>
                  <a:pt x="33" y="328"/>
                </a:lnTo>
                <a:lnTo>
                  <a:pt x="34" y="327"/>
                </a:lnTo>
                <a:lnTo>
                  <a:pt x="35" y="325"/>
                </a:lnTo>
                <a:lnTo>
                  <a:pt x="35" y="325"/>
                </a:lnTo>
                <a:lnTo>
                  <a:pt x="34" y="325"/>
                </a:lnTo>
                <a:lnTo>
                  <a:pt x="34" y="325"/>
                </a:lnTo>
                <a:lnTo>
                  <a:pt x="33" y="325"/>
                </a:lnTo>
                <a:lnTo>
                  <a:pt x="33" y="325"/>
                </a:lnTo>
                <a:lnTo>
                  <a:pt x="33" y="323"/>
                </a:lnTo>
                <a:lnTo>
                  <a:pt x="33" y="323"/>
                </a:lnTo>
                <a:lnTo>
                  <a:pt x="34" y="324"/>
                </a:lnTo>
                <a:lnTo>
                  <a:pt x="35" y="324"/>
                </a:lnTo>
                <a:lnTo>
                  <a:pt x="35" y="323"/>
                </a:lnTo>
                <a:lnTo>
                  <a:pt x="35" y="323"/>
                </a:lnTo>
                <a:lnTo>
                  <a:pt x="36" y="325"/>
                </a:lnTo>
                <a:lnTo>
                  <a:pt x="36" y="327"/>
                </a:lnTo>
                <a:lnTo>
                  <a:pt x="36" y="327"/>
                </a:lnTo>
                <a:lnTo>
                  <a:pt x="36" y="327"/>
                </a:lnTo>
                <a:lnTo>
                  <a:pt x="36" y="328"/>
                </a:lnTo>
                <a:lnTo>
                  <a:pt x="36" y="329"/>
                </a:lnTo>
                <a:lnTo>
                  <a:pt x="36" y="329"/>
                </a:lnTo>
                <a:lnTo>
                  <a:pt x="36" y="329"/>
                </a:lnTo>
                <a:lnTo>
                  <a:pt x="36" y="328"/>
                </a:lnTo>
                <a:lnTo>
                  <a:pt x="36" y="328"/>
                </a:lnTo>
                <a:lnTo>
                  <a:pt x="34" y="328"/>
                </a:lnTo>
                <a:lnTo>
                  <a:pt x="34" y="328"/>
                </a:lnTo>
                <a:lnTo>
                  <a:pt x="36" y="330"/>
                </a:lnTo>
                <a:lnTo>
                  <a:pt x="37" y="332"/>
                </a:lnTo>
                <a:lnTo>
                  <a:pt x="37" y="334"/>
                </a:lnTo>
                <a:lnTo>
                  <a:pt x="37" y="334"/>
                </a:lnTo>
                <a:lnTo>
                  <a:pt x="36" y="334"/>
                </a:lnTo>
                <a:lnTo>
                  <a:pt x="36" y="334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4" y="335"/>
                </a:lnTo>
                <a:lnTo>
                  <a:pt x="35" y="334"/>
                </a:lnTo>
                <a:lnTo>
                  <a:pt x="35" y="333"/>
                </a:lnTo>
                <a:lnTo>
                  <a:pt x="35" y="333"/>
                </a:lnTo>
                <a:close/>
                <a:moveTo>
                  <a:pt x="27" y="309"/>
                </a:moveTo>
                <a:lnTo>
                  <a:pt x="27" y="309"/>
                </a:lnTo>
                <a:lnTo>
                  <a:pt x="28" y="307"/>
                </a:lnTo>
                <a:lnTo>
                  <a:pt x="27" y="303"/>
                </a:lnTo>
                <a:lnTo>
                  <a:pt x="27" y="303"/>
                </a:lnTo>
                <a:lnTo>
                  <a:pt x="28" y="300"/>
                </a:lnTo>
                <a:lnTo>
                  <a:pt x="28" y="300"/>
                </a:lnTo>
                <a:lnTo>
                  <a:pt x="27" y="299"/>
                </a:lnTo>
                <a:lnTo>
                  <a:pt x="27" y="299"/>
                </a:lnTo>
                <a:lnTo>
                  <a:pt x="27" y="282"/>
                </a:lnTo>
                <a:lnTo>
                  <a:pt x="27" y="282"/>
                </a:lnTo>
                <a:lnTo>
                  <a:pt x="29" y="283"/>
                </a:lnTo>
                <a:lnTo>
                  <a:pt x="29" y="284"/>
                </a:lnTo>
                <a:lnTo>
                  <a:pt x="28" y="287"/>
                </a:lnTo>
                <a:lnTo>
                  <a:pt x="28" y="287"/>
                </a:lnTo>
                <a:lnTo>
                  <a:pt x="29" y="289"/>
                </a:lnTo>
                <a:lnTo>
                  <a:pt x="29" y="292"/>
                </a:lnTo>
                <a:lnTo>
                  <a:pt x="29" y="292"/>
                </a:lnTo>
                <a:lnTo>
                  <a:pt x="29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3"/>
                </a:lnTo>
                <a:lnTo>
                  <a:pt x="28" y="294"/>
                </a:lnTo>
                <a:lnTo>
                  <a:pt x="28" y="294"/>
                </a:lnTo>
                <a:lnTo>
                  <a:pt x="28" y="300"/>
                </a:lnTo>
                <a:lnTo>
                  <a:pt x="29" y="307"/>
                </a:lnTo>
                <a:lnTo>
                  <a:pt x="29" y="307"/>
                </a:lnTo>
                <a:lnTo>
                  <a:pt x="28" y="308"/>
                </a:lnTo>
                <a:lnTo>
                  <a:pt x="27" y="309"/>
                </a:lnTo>
                <a:lnTo>
                  <a:pt x="27" y="309"/>
                </a:lnTo>
                <a:close/>
                <a:moveTo>
                  <a:pt x="37" y="150"/>
                </a:moveTo>
                <a:lnTo>
                  <a:pt x="37" y="150"/>
                </a:lnTo>
                <a:lnTo>
                  <a:pt x="36" y="150"/>
                </a:lnTo>
                <a:lnTo>
                  <a:pt x="36" y="149"/>
                </a:lnTo>
                <a:lnTo>
                  <a:pt x="36" y="145"/>
                </a:lnTo>
                <a:lnTo>
                  <a:pt x="36" y="145"/>
                </a:lnTo>
                <a:lnTo>
                  <a:pt x="37" y="146"/>
                </a:lnTo>
                <a:lnTo>
                  <a:pt x="37" y="148"/>
                </a:lnTo>
                <a:lnTo>
                  <a:pt x="37" y="149"/>
                </a:lnTo>
                <a:lnTo>
                  <a:pt x="37" y="150"/>
                </a:lnTo>
                <a:lnTo>
                  <a:pt x="37" y="150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2" y="145"/>
                </a:lnTo>
                <a:lnTo>
                  <a:pt x="51" y="146"/>
                </a:lnTo>
                <a:lnTo>
                  <a:pt x="51" y="146"/>
                </a:lnTo>
                <a:lnTo>
                  <a:pt x="50" y="146"/>
                </a:lnTo>
                <a:lnTo>
                  <a:pt x="51" y="145"/>
                </a:lnTo>
                <a:lnTo>
                  <a:pt x="52" y="144"/>
                </a:lnTo>
                <a:lnTo>
                  <a:pt x="52" y="144"/>
                </a:lnTo>
                <a:lnTo>
                  <a:pt x="51" y="139"/>
                </a:lnTo>
                <a:lnTo>
                  <a:pt x="51" y="139"/>
                </a:lnTo>
                <a:lnTo>
                  <a:pt x="52" y="136"/>
                </a:lnTo>
                <a:lnTo>
                  <a:pt x="51" y="134"/>
                </a:lnTo>
                <a:lnTo>
                  <a:pt x="51" y="134"/>
                </a:lnTo>
                <a:lnTo>
                  <a:pt x="52" y="133"/>
                </a:lnTo>
                <a:lnTo>
                  <a:pt x="52" y="131"/>
                </a:lnTo>
                <a:lnTo>
                  <a:pt x="52" y="131"/>
                </a:lnTo>
                <a:lnTo>
                  <a:pt x="53" y="133"/>
                </a:lnTo>
                <a:lnTo>
                  <a:pt x="53" y="134"/>
                </a:lnTo>
                <a:lnTo>
                  <a:pt x="52" y="139"/>
                </a:lnTo>
                <a:lnTo>
                  <a:pt x="52" y="139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41" y="149"/>
                </a:moveTo>
                <a:lnTo>
                  <a:pt x="41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3" y="150"/>
                </a:lnTo>
                <a:lnTo>
                  <a:pt x="43" y="150"/>
                </a:lnTo>
                <a:lnTo>
                  <a:pt x="43" y="151"/>
                </a:lnTo>
                <a:lnTo>
                  <a:pt x="42" y="151"/>
                </a:lnTo>
                <a:lnTo>
                  <a:pt x="42" y="151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close/>
                <a:moveTo>
                  <a:pt x="42" y="151"/>
                </a:moveTo>
                <a:lnTo>
                  <a:pt x="42" y="151"/>
                </a:lnTo>
                <a:lnTo>
                  <a:pt x="43" y="153"/>
                </a:lnTo>
                <a:lnTo>
                  <a:pt x="45" y="153"/>
                </a:lnTo>
                <a:lnTo>
                  <a:pt x="46" y="153"/>
                </a:lnTo>
                <a:lnTo>
                  <a:pt x="46" y="154"/>
                </a:lnTo>
                <a:lnTo>
                  <a:pt x="46" y="154"/>
                </a:lnTo>
                <a:lnTo>
                  <a:pt x="45" y="154"/>
                </a:lnTo>
                <a:lnTo>
                  <a:pt x="43" y="153"/>
                </a:lnTo>
                <a:lnTo>
                  <a:pt x="43" y="153"/>
                </a:lnTo>
                <a:lnTo>
                  <a:pt x="42" y="154"/>
                </a:lnTo>
                <a:lnTo>
                  <a:pt x="42" y="154"/>
                </a:lnTo>
                <a:lnTo>
                  <a:pt x="42" y="153"/>
                </a:lnTo>
                <a:lnTo>
                  <a:pt x="42" y="151"/>
                </a:lnTo>
                <a:lnTo>
                  <a:pt x="42" y="151"/>
                </a:lnTo>
                <a:close/>
                <a:moveTo>
                  <a:pt x="52" y="149"/>
                </a:moveTo>
                <a:lnTo>
                  <a:pt x="52" y="149"/>
                </a:lnTo>
                <a:lnTo>
                  <a:pt x="53" y="148"/>
                </a:lnTo>
                <a:lnTo>
                  <a:pt x="53" y="146"/>
                </a:lnTo>
                <a:lnTo>
                  <a:pt x="53" y="145"/>
                </a:lnTo>
                <a:lnTo>
                  <a:pt x="53" y="145"/>
                </a:lnTo>
                <a:lnTo>
                  <a:pt x="53" y="145"/>
                </a:lnTo>
                <a:lnTo>
                  <a:pt x="54" y="148"/>
                </a:lnTo>
                <a:lnTo>
                  <a:pt x="53" y="149"/>
                </a:lnTo>
                <a:lnTo>
                  <a:pt x="52" y="149"/>
                </a:lnTo>
                <a:lnTo>
                  <a:pt x="52" y="149"/>
                </a:lnTo>
                <a:close/>
                <a:moveTo>
                  <a:pt x="23" y="247"/>
                </a:moveTo>
                <a:lnTo>
                  <a:pt x="23" y="247"/>
                </a:lnTo>
                <a:lnTo>
                  <a:pt x="23" y="244"/>
                </a:lnTo>
                <a:lnTo>
                  <a:pt x="23" y="243"/>
                </a:lnTo>
                <a:lnTo>
                  <a:pt x="23" y="243"/>
                </a:lnTo>
                <a:lnTo>
                  <a:pt x="24" y="243"/>
                </a:lnTo>
                <a:lnTo>
                  <a:pt x="24" y="244"/>
                </a:lnTo>
                <a:lnTo>
                  <a:pt x="24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7"/>
                </a:lnTo>
                <a:lnTo>
                  <a:pt x="25" y="247"/>
                </a:lnTo>
                <a:lnTo>
                  <a:pt x="23" y="247"/>
                </a:lnTo>
                <a:lnTo>
                  <a:pt x="23" y="247"/>
                </a:lnTo>
                <a:close/>
                <a:moveTo>
                  <a:pt x="23" y="180"/>
                </a:moveTo>
                <a:lnTo>
                  <a:pt x="23" y="180"/>
                </a:lnTo>
                <a:lnTo>
                  <a:pt x="23" y="178"/>
                </a:lnTo>
                <a:lnTo>
                  <a:pt x="23" y="175"/>
                </a:lnTo>
                <a:lnTo>
                  <a:pt x="23" y="170"/>
                </a:lnTo>
                <a:lnTo>
                  <a:pt x="23" y="170"/>
                </a:lnTo>
                <a:lnTo>
                  <a:pt x="23" y="166"/>
                </a:lnTo>
                <a:lnTo>
                  <a:pt x="22" y="165"/>
                </a:lnTo>
                <a:lnTo>
                  <a:pt x="22" y="164"/>
                </a:lnTo>
                <a:lnTo>
                  <a:pt x="22" y="164"/>
                </a:lnTo>
                <a:lnTo>
                  <a:pt x="23" y="164"/>
                </a:lnTo>
                <a:lnTo>
                  <a:pt x="23" y="165"/>
                </a:lnTo>
                <a:lnTo>
                  <a:pt x="23" y="168"/>
                </a:lnTo>
                <a:lnTo>
                  <a:pt x="23" y="168"/>
                </a:lnTo>
                <a:lnTo>
                  <a:pt x="24" y="170"/>
                </a:lnTo>
                <a:lnTo>
                  <a:pt x="24" y="170"/>
                </a:lnTo>
                <a:lnTo>
                  <a:pt x="24" y="171"/>
                </a:lnTo>
                <a:lnTo>
                  <a:pt x="24" y="171"/>
                </a:lnTo>
                <a:lnTo>
                  <a:pt x="24" y="171"/>
                </a:lnTo>
                <a:lnTo>
                  <a:pt x="24" y="173"/>
                </a:lnTo>
                <a:lnTo>
                  <a:pt x="24" y="174"/>
                </a:lnTo>
                <a:lnTo>
                  <a:pt x="23" y="175"/>
                </a:lnTo>
                <a:lnTo>
                  <a:pt x="23" y="175"/>
                </a:lnTo>
                <a:lnTo>
                  <a:pt x="24" y="178"/>
                </a:lnTo>
                <a:lnTo>
                  <a:pt x="23" y="180"/>
                </a:lnTo>
                <a:lnTo>
                  <a:pt x="23" y="180"/>
                </a:lnTo>
                <a:close/>
                <a:moveTo>
                  <a:pt x="48" y="140"/>
                </a:moveTo>
                <a:lnTo>
                  <a:pt x="48" y="140"/>
                </a:lnTo>
                <a:lnTo>
                  <a:pt x="50" y="141"/>
                </a:lnTo>
                <a:lnTo>
                  <a:pt x="50" y="143"/>
                </a:lnTo>
                <a:lnTo>
                  <a:pt x="50" y="143"/>
                </a:lnTo>
                <a:lnTo>
                  <a:pt x="48" y="143"/>
                </a:lnTo>
                <a:lnTo>
                  <a:pt x="48" y="143"/>
                </a:lnTo>
                <a:lnTo>
                  <a:pt x="48" y="140"/>
                </a:lnTo>
                <a:lnTo>
                  <a:pt x="48" y="140"/>
                </a:lnTo>
                <a:close/>
                <a:moveTo>
                  <a:pt x="41" y="134"/>
                </a:moveTo>
                <a:lnTo>
                  <a:pt x="41" y="134"/>
                </a:lnTo>
                <a:lnTo>
                  <a:pt x="42" y="130"/>
                </a:lnTo>
                <a:lnTo>
                  <a:pt x="42" y="130"/>
                </a:lnTo>
                <a:lnTo>
                  <a:pt x="45" y="133"/>
                </a:lnTo>
                <a:lnTo>
                  <a:pt x="45" y="135"/>
                </a:lnTo>
                <a:lnTo>
                  <a:pt x="45" y="141"/>
                </a:lnTo>
                <a:lnTo>
                  <a:pt x="45" y="141"/>
                </a:lnTo>
                <a:lnTo>
                  <a:pt x="46" y="143"/>
                </a:lnTo>
                <a:lnTo>
                  <a:pt x="46" y="143"/>
                </a:lnTo>
                <a:lnTo>
                  <a:pt x="46" y="143"/>
                </a:lnTo>
                <a:lnTo>
                  <a:pt x="46" y="144"/>
                </a:lnTo>
                <a:lnTo>
                  <a:pt x="46" y="145"/>
                </a:lnTo>
                <a:lnTo>
                  <a:pt x="47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50"/>
                </a:lnTo>
                <a:lnTo>
                  <a:pt x="45" y="151"/>
                </a:lnTo>
                <a:lnTo>
                  <a:pt x="45" y="151"/>
                </a:lnTo>
                <a:lnTo>
                  <a:pt x="45" y="149"/>
                </a:lnTo>
                <a:lnTo>
                  <a:pt x="45" y="148"/>
                </a:lnTo>
                <a:lnTo>
                  <a:pt x="45" y="146"/>
                </a:lnTo>
                <a:lnTo>
                  <a:pt x="45" y="144"/>
                </a:lnTo>
                <a:lnTo>
                  <a:pt x="45" y="144"/>
                </a:lnTo>
                <a:lnTo>
                  <a:pt x="43" y="143"/>
                </a:lnTo>
                <a:lnTo>
                  <a:pt x="42" y="143"/>
                </a:lnTo>
                <a:lnTo>
                  <a:pt x="42" y="141"/>
                </a:lnTo>
                <a:lnTo>
                  <a:pt x="42" y="141"/>
                </a:lnTo>
                <a:lnTo>
                  <a:pt x="43" y="141"/>
                </a:lnTo>
                <a:lnTo>
                  <a:pt x="43" y="141"/>
                </a:lnTo>
                <a:lnTo>
                  <a:pt x="43" y="136"/>
                </a:lnTo>
                <a:lnTo>
                  <a:pt x="43" y="135"/>
                </a:lnTo>
                <a:lnTo>
                  <a:pt x="41" y="134"/>
                </a:lnTo>
                <a:lnTo>
                  <a:pt x="41" y="134"/>
                </a:lnTo>
                <a:close/>
                <a:moveTo>
                  <a:pt x="28" y="145"/>
                </a:moveTo>
                <a:lnTo>
                  <a:pt x="28" y="145"/>
                </a:lnTo>
                <a:lnTo>
                  <a:pt x="27" y="144"/>
                </a:lnTo>
                <a:lnTo>
                  <a:pt x="25" y="143"/>
                </a:lnTo>
                <a:lnTo>
                  <a:pt x="27" y="139"/>
                </a:lnTo>
                <a:lnTo>
                  <a:pt x="27" y="139"/>
                </a:lnTo>
                <a:lnTo>
                  <a:pt x="25" y="136"/>
                </a:lnTo>
                <a:lnTo>
                  <a:pt x="25" y="135"/>
                </a:lnTo>
                <a:lnTo>
                  <a:pt x="27" y="134"/>
                </a:lnTo>
                <a:lnTo>
                  <a:pt x="27" y="134"/>
                </a:lnTo>
                <a:lnTo>
                  <a:pt x="28" y="140"/>
                </a:lnTo>
                <a:lnTo>
                  <a:pt x="28" y="145"/>
                </a:lnTo>
                <a:lnTo>
                  <a:pt x="28" y="145"/>
                </a:lnTo>
                <a:close/>
                <a:moveTo>
                  <a:pt x="482" y="638"/>
                </a:moveTo>
                <a:lnTo>
                  <a:pt x="482" y="638"/>
                </a:lnTo>
                <a:lnTo>
                  <a:pt x="476" y="639"/>
                </a:lnTo>
                <a:lnTo>
                  <a:pt x="471" y="639"/>
                </a:lnTo>
                <a:lnTo>
                  <a:pt x="471" y="639"/>
                </a:lnTo>
                <a:lnTo>
                  <a:pt x="476" y="638"/>
                </a:lnTo>
                <a:lnTo>
                  <a:pt x="482" y="638"/>
                </a:lnTo>
                <a:lnTo>
                  <a:pt x="482" y="638"/>
                </a:lnTo>
                <a:close/>
                <a:moveTo>
                  <a:pt x="71" y="377"/>
                </a:moveTo>
                <a:lnTo>
                  <a:pt x="71" y="377"/>
                </a:lnTo>
                <a:lnTo>
                  <a:pt x="70" y="375"/>
                </a:lnTo>
                <a:lnTo>
                  <a:pt x="70" y="375"/>
                </a:lnTo>
                <a:lnTo>
                  <a:pt x="71" y="373"/>
                </a:lnTo>
                <a:lnTo>
                  <a:pt x="71" y="373"/>
                </a:lnTo>
                <a:lnTo>
                  <a:pt x="71" y="373"/>
                </a:lnTo>
                <a:lnTo>
                  <a:pt x="72" y="374"/>
                </a:lnTo>
                <a:lnTo>
                  <a:pt x="71" y="377"/>
                </a:lnTo>
                <a:lnTo>
                  <a:pt x="71" y="377"/>
                </a:lnTo>
                <a:close/>
                <a:moveTo>
                  <a:pt x="69" y="372"/>
                </a:moveTo>
                <a:lnTo>
                  <a:pt x="69" y="378"/>
                </a:lnTo>
                <a:lnTo>
                  <a:pt x="69" y="378"/>
                </a:lnTo>
                <a:lnTo>
                  <a:pt x="68" y="377"/>
                </a:lnTo>
                <a:lnTo>
                  <a:pt x="68" y="374"/>
                </a:lnTo>
                <a:lnTo>
                  <a:pt x="68" y="373"/>
                </a:lnTo>
                <a:lnTo>
                  <a:pt x="69" y="372"/>
                </a:lnTo>
                <a:lnTo>
                  <a:pt x="69" y="372"/>
                </a:lnTo>
                <a:close/>
                <a:moveTo>
                  <a:pt x="75" y="373"/>
                </a:moveTo>
                <a:lnTo>
                  <a:pt x="75" y="373"/>
                </a:lnTo>
                <a:lnTo>
                  <a:pt x="75" y="373"/>
                </a:lnTo>
                <a:lnTo>
                  <a:pt x="75" y="374"/>
                </a:lnTo>
                <a:lnTo>
                  <a:pt x="75" y="375"/>
                </a:lnTo>
                <a:lnTo>
                  <a:pt x="75" y="375"/>
                </a:lnTo>
                <a:lnTo>
                  <a:pt x="74" y="375"/>
                </a:lnTo>
                <a:lnTo>
                  <a:pt x="74" y="374"/>
                </a:lnTo>
                <a:lnTo>
                  <a:pt x="75" y="373"/>
                </a:lnTo>
                <a:lnTo>
                  <a:pt x="75" y="373"/>
                </a:lnTo>
                <a:close/>
                <a:moveTo>
                  <a:pt x="68" y="409"/>
                </a:moveTo>
                <a:lnTo>
                  <a:pt x="68" y="409"/>
                </a:lnTo>
                <a:lnTo>
                  <a:pt x="68" y="410"/>
                </a:lnTo>
                <a:lnTo>
                  <a:pt x="68" y="410"/>
                </a:lnTo>
                <a:lnTo>
                  <a:pt x="68" y="413"/>
                </a:lnTo>
                <a:lnTo>
                  <a:pt x="68" y="413"/>
                </a:lnTo>
                <a:lnTo>
                  <a:pt x="66" y="413"/>
                </a:lnTo>
                <a:lnTo>
                  <a:pt x="66" y="412"/>
                </a:lnTo>
                <a:lnTo>
                  <a:pt x="68" y="409"/>
                </a:lnTo>
                <a:lnTo>
                  <a:pt x="68" y="409"/>
                </a:lnTo>
                <a:close/>
                <a:moveTo>
                  <a:pt x="80" y="372"/>
                </a:moveTo>
                <a:lnTo>
                  <a:pt x="80" y="372"/>
                </a:lnTo>
                <a:lnTo>
                  <a:pt x="80" y="367"/>
                </a:lnTo>
                <a:lnTo>
                  <a:pt x="80" y="362"/>
                </a:lnTo>
                <a:lnTo>
                  <a:pt x="80" y="362"/>
                </a:lnTo>
                <a:lnTo>
                  <a:pt x="81" y="362"/>
                </a:lnTo>
                <a:lnTo>
                  <a:pt x="81" y="362"/>
                </a:lnTo>
                <a:lnTo>
                  <a:pt x="81" y="360"/>
                </a:lnTo>
                <a:lnTo>
                  <a:pt x="82" y="360"/>
                </a:lnTo>
                <a:lnTo>
                  <a:pt x="82" y="360"/>
                </a:lnTo>
                <a:lnTo>
                  <a:pt x="82" y="363"/>
                </a:lnTo>
                <a:lnTo>
                  <a:pt x="81" y="365"/>
                </a:lnTo>
                <a:lnTo>
                  <a:pt x="81" y="365"/>
                </a:lnTo>
                <a:lnTo>
                  <a:pt x="80" y="365"/>
                </a:lnTo>
                <a:lnTo>
                  <a:pt x="80" y="365"/>
                </a:lnTo>
                <a:lnTo>
                  <a:pt x="80" y="369"/>
                </a:lnTo>
                <a:lnTo>
                  <a:pt x="80" y="369"/>
                </a:lnTo>
                <a:lnTo>
                  <a:pt x="81" y="369"/>
                </a:lnTo>
                <a:lnTo>
                  <a:pt x="82" y="369"/>
                </a:lnTo>
                <a:lnTo>
                  <a:pt x="82" y="369"/>
                </a:lnTo>
                <a:lnTo>
                  <a:pt x="82" y="370"/>
                </a:lnTo>
                <a:lnTo>
                  <a:pt x="82" y="372"/>
                </a:lnTo>
                <a:lnTo>
                  <a:pt x="81" y="374"/>
                </a:lnTo>
                <a:lnTo>
                  <a:pt x="81" y="374"/>
                </a:lnTo>
                <a:lnTo>
                  <a:pt x="82" y="375"/>
                </a:lnTo>
                <a:lnTo>
                  <a:pt x="82" y="374"/>
                </a:lnTo>
                <a:lnTo>
                  <a:pt x="82" y="374"/>
                </a:lnTo>
                <a:lnTo>
                  <a:pt x="82" y="375"/>
                </a:lnTo>
                <a:lnTo>
                  <a:pt x="82" y="375"/>
                </a:lnTo>
                <a:lnTo>
                  <a:pt x="81" y="377"/>
                </a:lnTo>
                <a:lnTo>
                  <a:pt x="81" y="377"/>
                </a:lnTo>
                <a:lnTo>
                  <a:pt x="81" y="377"/>
                </a:lnTo>
                <a:lnTo>
                  <a:pt x="80" y="375"/>
                </a:lnTo>
                <a:lnTo>
                  <a:pt x="80" y="375"/>
                </a:lnTo>
                <a:lnTo>
                  <a:pt x="79" y="375"/>
                </a:lnTo>
                <a:lnTo>
                  <a:pt x="79" y="375"/>
                </a:lnTo>
                <a:lnTo>
                  <a:pt x="79" y="374"/>
                </a:lnTo>
                <a:lnTo>
                  <a:pt x="79" y="373"/>
                </a:lnTo>
                <a:lnTo>
                  <a:pt x="80" y="373"/>
                </a:lnTo>
                <a:lnTo>
                  <a:pt x="81" y="373"/>
                </a:lnTo>
                <a:lnTo>
                  <a:pt x="81" y="373"/>
                </a:lnTo>
                <a:lnTo>
                  <a:pt x="81" y="372"/>
                </a:lnTo>
                <a:lnTo>
                  <a:pt x="81" y="372"/>
                </a:lnTo>
                <a:lnTo>
                  <a:pt x="80" y="372"/>
                </a:lnTo>
                <a:lnTo>
                  <a:pt x="80" y="372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9" y="360"/>
                </a:lnTo>
                <a:lnTo>
                  <a:pt x="69" y="362"/>
                </a:lnTo>
                <a:lnTo>
                  <a:pt x="69" y="367"/>
                </a:lnTo>
                <a:lnTo>
                  <a:pt x="69" y="367"/>
                </a:lnTo>
                <a:lnTo>
                  <a:pt x="68" y="365"/>
                </a:lnTo>
                <a:lnTo>
                  <a:pt x="68" y="363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75" y="419"/>
                </a:moveTo>
                <a:lnTo>
                  <a:pt x="75" y="419"/>
                </a:lnTo>
                <a:lnTo>
                  <a:pt x="74" y="419"/>
                </a:lnTo>
                <a:lnTo>
                  <a:pt x="72" y="420"/>
                </a:lnTo>
                <a:lnTo>
                  <a:pt x="72" y="420"/>
                </a:lnTo>
                <a:lnTo>
                  <a:pt x="75" y="422"/>
                </a:lnTo>
                <a:lnTo>
                  <a:pt x="75" y="422"/>
                </a:lnTo>
                <a:lnTo>
                  <a:pt x="74" y="424"/>
                </a:lnTo>
                <a:lnTo>
                  <a:pt x="74" y="427"/>
                </a:lnTo>
                <a:lnTo>
                  <a:pt x="74" y="427"/>
                </a:lnTo>
                <a:lnTo>
                  <a:pt x="72" y="425"/>
                </a:lnTo>
                <a:lnTo>
                  <a:pt x="71" y="424"/>
                </a:lnTo>
                <a:lnTo>
                  <a:pt x="71" y="424"/>
                </a:lnTo>
                <a:lnTo>
                  <a:pt x="71" y="423"/>
                </a:lnTo>
                <a:lnTo>
                  <a:pt x="72" y="423"/>
                </a:lnTo>
                <a:lnTo>
                  <a:pt x="74" y="424"/>
                </a:lnTo>
                <a:lnTo>
                  <a:pt x="74" y="424"/>
                </a:lnTo>
                <a:lnTo>
                  <a:pt x="72" y="422"/>
                </a:lnTo>
                <a:lnTo>
                  <a:pt x="71" y="420"/>
                </a:lnTo>
                <a:lnTo>
                  <a:pt x="71" y="419"/>
                </a:lnTo>
                <a:lnTo>
                  <a:pt x="71" y="419"/>
                </a:lnTo>
                <a:lnTo>
                  <a:pt x="74" y="419"/>
                </a:lnTo>
                <a:lnTo>
                  <a:pt x="74" y="418"/>
                </a:lnTo>
                <a:lnTo>
                  <a:pt x="74" y="415"/>
                </a:lnTo>
                <a:lnTo>
                  <a:pt x="74" y="415"/>
                </a:lnTo>
                <a:lnTo>
                  <a:pt x="75" y="415"/>
                </a:lnTo>
                <a:lnTo>
                  <a:pt x="76" y="417"/>
                </a:lnTo>
                <a:lnTo>
                  <a:pt x="76" y="420"/>
                </a:lnTo>
                <a:lnTo>
                  <a:pt x="76" y="420"/>
                </a:lnTo>
                <a:lnTo>
                  <a:pt x="75" y="420"/>
                </a:lnTo>
                <a:lnTo>
                  <a:pt x="75" y="419"/>
                </a:lnTo>
                <a:lnTo>
                  <a:pt x="75" y="419"/>
                </a:lnTo>
                <a:close/>
                <a:moveTo>
                  <a:pt x="76" y="362"/>
                </a:moveTo>
                <a:lnTo>
                  <a:pt x="76" y="362"/>
                </a:lnTo>
                <a:lnTo>
                  <a:pt x="76" y="360"/>
                </a:lnTo>
                <a:lnTo>
                  <a:pt x="76" y="359"/>
                </a:lnTo>
                <a:lnTo>
                  <a:pt x="76" y="355"/>
                </a:lnTo>
                <a:lnTo>
                  <a:pt x="76" y="355"/>
                </a:lnTo>
                <a:lnTo>
                  <a:pt x="77" y="357"/>
                </a:lnTo>
                <a:lnTo>
                  <a:pt x="77" y="358"/>
                </a:lnTo>
                <a:lnTo>
                  <a:pt x="76" y="362"/>
                </a:lnTo>
                <a:lnTo>
                  <a:pt x="76" y="362"/>
                </a:lnTo>
                <a:close/>
                <a:moveTo>
                  <a:pt x="85" y="368"/>
                </a:moveTo>
                <a:lnTo>
                  <a:pt x="85" y="368"/>
                </a:lnTo>
                <a:lnTo>
                  <a:pt x="85" y="368"/>
                </a:lnTo>
                <a:lnTo>
                  <a:pt x="85" y="369"/>
                </a:lnTo>
                <a:lnTo>
                  <a:pt x="85" y="370"/>
                </a:lnTo>
                <a:lnTo>
                  <a:pt x="85" y="370"/>
                </a:lnTo>
                <a:lnTo>
                  <a:pt x="83" y="370"/>
                </a:lnTo>
                <a:lnTo>
                  <a:pt x="83" y="369"/>
                </a:lnTo>
                <a:lnTo>
                  <a:pt x="85" y="368"/>
                </a:lnTo>
                <a:lnTo>
                  <a:pt x="85" y="368"/>
                </a:lnTo>
                <a:close/>
                <a:moveTo>
                  <a:pt x="76" y="430"/>
                </a:moveTo>
                <a:lnTo>
                  <a:pt x="76" y="430"/>
                </a:lnTo>
                <a:lnTo>
                  <a:pt x="77" y="432"/>
                </a:lnTo>
                <a:lnTo>
                  <a:pt x="77" y="434"/>
                </a:lnTo>
                <a:lnTo>
                  <a:pt x="77" y="434"/>
                </a:lnTo>
                <a:lnTo>
                  <a:pt x="77" y="434"/>
                </a:lnTo>
                <a:lnTo>
                  <a:pt x="76" y="433"/>
                </a:lnTo>
                <a:lnTo>
                  <a:pt x="76" y="430"/>
                </a:lnTo>
                <a:lnTo>
                  <a:pt x="76" y="430"/>
                </a:lnTo>
                <a:close/>
                <a:moveTo>
                  <a:pt x="75" y="447"/>
                </a:moveTo>
                <a:lnTo>
                  <a:pt x="75" y="447"/>
                </a:lnTo>
                <a:lnTo>
                  <a:pt x="76" y="445"/>
                </a:lnTo>
                <a:lnTo>
                  <a:pt x="76" y="445"/>
                </a:lnTo>
                <a:lnTo>
                  <a:pt x="77" y="447"/>
                </a:lnTo>
                <a:lnTo>
                  <a:pt x="77" y="449"/>
                </a:lnTo>
                <a:lnTo>
                  <a:pt x="77" y="449"/>
                </a:lnTo>
                <a:lnTo>
                  <a:pt x="76" y="448"/>
                </a:lnTo>
                <a:lnTo>
                  <a:pt x="75" y="447"/>
                </a:lnTo>
                <a:lnTo>
                  <a:pt x="75" y="447"/>
                </a:lnTo>
                <a:close/>
                <a:moveTo>
                  <a:pt x="68" y="357"/>
                </a:moveTo>
                <a:lnTo>
                  <a:pt x="68" y="357"/>
                </a:lnTo>
                <a:lnTo>
                  <a:pt x="69" y="338"/>
                </a:lnTo>
                <a:lnTo>
                  <a:pt x="69" y="338"/>
                </a:lnTo>
                <a:lnTo>
                  <a:pt x="69" y="338"/>
                </a:lnTo>
                <a:lnTo>
                  <a:pt x="69" y="339"/>
                </a:lnTo>
                <a:lnTo>
                  <a:pt x="69" y="342"/>
                </a:lnTo>
                <a:lnTo>
                  <a:pt x="69" y="342"/>
                </a:lnTo>
                <a:lnTo>
                  <a:pt x="69" y="358"/>
                </a:lnTo>
                <a:lnTo>
                  <a:pt x="69" y="358"/>
                </a:lnTo>
                <a:lnTo>
                  <a:pt x="68" y="358"/>
                </a:lnTo>
                <a:lnTo>
                  <a:pt x="68" y="357"/>
                </a:lnTo>
                <a:lnTo>
                  <a:pt x="68" y="357"/>
                </a:lnTo>
                <a:close/>
                <a:moveTo>
                  <a:pt x="76" y="472"/>
                </a:moveTo>
                <a:lnTo>
                  <a:pt x="76" y="472"/>
                </a:lnTo>
                <a:lnTo>
                  <a:pt x="76" y="473"/>
                </a:lnTo>
                <a:lnTo>
                  <a:pt x="76" y="474"/>
                </a:lnTo>
                <a:lnTo>
                  <a:pt x="74" y="474"/>
                </a:lnTo>
                <a:lnTo>
                  <a:pt x="74" y="474"/>
                </a:lnTo>
                <a:lnTo>
                  <a:pt x="74" y="473"/>
                </a:lnTo>
                <a:lnTo>
                  <a:pt x="75" y="473"/>
                </a:lnTo>
                <a:lnTo>
                  <a:pt x="76" y="472"/>
                </a:lnTo>
                <a:lnTo>
                  <a:pt x="76" y="472"/>
                </a:lnTo>
                <a:close/>
                <a:moveTo>
                  <a:pt x="83" y="499"/>
                </a:moveTo>
                <a:lnTo>
                  <a:pt x="83" y="499"/>
                </a:lnTo>
                <a:lnTo>
                  <a:pt x="83" y="501"/>
                </a:lnTo>
                <a:lnTo>
                  <a:pt x="81" y="502"/>
                </a:lnTo>
                <a:lnTo>
                  <a:pt x="81" y="502"/>
                </a:lnTo>
                <a:lnTo>
                  <a:pt x="82" y="499"/>
                </a:lnTo>
                <a:lnTo>
                  <a:pt x="83" y="499"/>
                </a:lnTo>
                <a:lnTo>
                  <a:pt x="83" y="499"/>
                </a:lnTo>
                <a:close/>
                <a:moveTo>
                  <a:pt x="83" y="476"/>
                </a:moveTo>
                <a:lnTo>
                  <a:pt x="83" y="476"/>
                </a:lnTo>
                <a:lnTo>
                  <a:pt x="83" y="482"/>
                </a:lnTo>
                <a:lnTo>
                  <a:pt x="82" y="488"/>
                </a:lnTo>
                <a:lnTo>
                  <a:pt x="82" y="488"/>
                </a:lnTo>
                <a:lnTo>
                  <a:pt x="82" y="489"/>
                </a:lnTo>
                <a:lnTo>
                  <a:pt x="83" y="489"/>
                </a:lnTo>
                <a:lnTo>
                  <a:pt x="83" y="491"/>
                </a:lnTo>
                <a:lnTo>
                  <a:pt x="83" y="492"/>
                </a:lnTo>
                <a:lnTo>
                  <a:pt x="83" y="492"/>
                </a:lnTo>
                <a:lnTo>
                  <a:pt x="82" y="491"/>
                </a:lnTo>
                <a:lnTo>
                  <a:pt x="82" y="491"/>
                </a:lnTo>
                <a:lnTo>
                  <a:pt x="82" y="494"/>
                </a:lnTo>
                <a:lnTo>
                  <a:pt x="83" y="497"/>
                </a:lnTo>
                <a:lnTo>
                  <a:pt x="83" y="497"/>
                </a:lnTo>
                <a:lnTo>
                  <a:pt x="81" y="497"/>
                </a:lnTo>
                <a:lnTo>
                  <a:pt x="81" y="498"/>
                </a:lnTo>
                <a:lnTo>
                  <a:pt x="80" y="501"/>
                </a:lnTo>
                <a:lnTo>
                  <a:pt x="80" y="501"/>
                </a:lnTo>
                <a:lnTo>
                  <a:pt x="79" y="499"/>
                </a:lnTo>
                <a:lnTo>
                  <a:pt x="79" y="497"/>
                </a:lnTo>
                <a:lnTo>
                  <a:pt x="81" y="494"/>
                </a:lnTo>
                <a:lnTo>
                  <a:pt x="81" y="494"/>
                </a:lnTo>
                <a:lnTo>
                  <a:pt x="79" y="492"/>
                </a:lnTo>
                <a:lnTo>
                  <a:pt x="77" y="491"/>
                </a:lnTo>
                <a:lnTo>
                  <a:pt x="77" y="489"/>
                </a:lnTo>
                <a:lnTo>
                  <a:pt x="77" y="489"/>
                </a:lnTo>
                <a:lnTo>
                  <a:pt x="79" y="489"/>
                </a:lnTo>
                <a:lnTo>
                  <a:pt x="79" y="491"/>
                </a:lnTo>
                <a:lnTo>
                  <a:pt x="79" y="491"/>
                </a:lnTo>
                <a:lnTo>
                  <a:pt x="80" y="492"/>
                </a:lnTo>
                <a:lnTo>
                  <a:pt x="80" y="492"/>
                </a:lnTo>
                <a:lnTo>
                  <a:pt x="80" y="491"/>
                </a:lnTo>
                <a:lnTo>
                  <a:pt x="80" y="491"/>
                </a:lnTo>
                <a:lnTo>
                  <a:pt x="79" y="489"/>
                </a:lnTo>
                <a:lnTo>
                  <a:pt x="79" y="489"/>
                </a:lnTo>
                <a:lnTo>
                  <a:pt x="79" y="487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0" y="486"/>
                </a:lnTo>
                <a:lnTo>
                  <a:pt x="79" y="483"/>
                </a:lnTo>
                <a:lnTo>
                  <a:pt x="79" y="483"/>
                </a:lnTo>
                <a:lnTo>
                  <a:pt x="79" y="482"/>
                </a:lnTo>
                <a:lnTo>
                  <a:pt x="80" y="482"/>
                </a:lnTo>
                <a:lnTo>
                  <a:pt x="80" y="482"/>
                </a:lnTo>
                <a:lnTo>
                  <a:pt x="79" y="481"/>
                </a:lnTo>
                <a:lnTo>
                  <a:pt x="80" y="479"/>
                </a:lnTo>
                <a:lnTo>
                  <a:pt x="80" y="479"/>
                </a:lnTo>
                <a:lnTo>
                  <a:pt x="80" y="478"/>
                </a:lnTo>
                <a:lnTo>
                  <a:pt x="80" y="478"/>
                </a:lnTo>
                <a:lnTo>
                  <a:pt x="82" y="478"/>
                </a:lnTo>
                <a:lnTo>
                  <a:pt x="82" y="477"/>
                </a:lnTo>
                <a:lnTo>
                  <a:pt x="83" y="476"/>
                </a:lnTo>
                <a:lnTo>
                  <a:pt x="83" y="476"/>
                </a:lnTo>
                <a:close/>
                <a:moveTo>
                  <a:pt x="81" y="478"/>
                </a:moveTo>
                <a:lnTo>
                  <a:pt x="81" y="478"/>
                </a:lnTo>
                <a:lnTo>
                  <a:pt x="81" y="481"/>
                </a:lnTo>
                <a:lnTo>
                  <a:pt x="80" y="482"/>
                </a:lnTo>
                <a:lnTo>
                  <a:pt x="81" y="483"/>
                </a:lnTo>
                <a:lnTo>
                  <a:pt x="82" y="483"/>
                </a:lnTo>
                <a:lnTo>
                  <a:pt x="82" y="483"/>
                </a:lnTo>
                <a:lnTo>
                  <a:pt x="82" y="479"/>
                </a:lnTo>
                <a:lnTo>
                  <a:pt x="82" y="479"/>
                </a:lnTo>
                <a:lnTo>
                  <a:pt x="81" y="478"/>
                </a:lnTo>
                <a:lnTo>
                  <a:pt x="81" y="478"/>
                </a:lnTo>
                <a:close/>
                <a:moveTo>
                  <a:pt x="68" y="428"/>
                </a:moveTo>
                <a:lnTo>
                  <a:pt x="68" y="428"/>
                </a:lnTo>
                <a:lnTo>
                  <a:pt x="66" y="427"/>
                </a:lnTo>
                <a:lnTo>
                  <a:pt x="66" y="427"/>
                </a:lnTo>
                <a:lnTo>
                  <a:pt x="66" y="424"/>
                </a:lnTo>
                <a:lnTo>
                  <a:pt x="66" y="424"/>
                </a:lnTo>
                <a:lnTo>
                  <a:pt x="68" y="424"/>
                </a:lnTo>
                <a:lnTo>
                  <a:pt x="68" y="425"/>
                </a:lnTo>
                <a:lnTo>
                  <a:pt x="68" y="428"/>
                </a:lnTo>
                <a:lnTo>
                  <a:pt x="68" y="428"/>
                </a:lnTo>
                <a:close/>
                <a:moveTo>
                  <a:pt x="70" y="429"/>
                </a:moveTo>
                <a:lnTo>
                  <a:pt x="70" y="429"/>
                </a:lnTo>
                <a:lnTo>
                  <a:pt x="70" y="428"/>
                </a:lnTo>
                <a:lnTo>
                  <a:pt x="70" y="425"/>
                </a:lnTo>
                <a:lnTo>
                  <a:pt x="70" y="422"/>
                </a:lnTo>
                <a:lnTo>
                  <a:pt x="70" y="422"/>
                </a:lnTo>
                <a:lnTo>
                  <a:pt x="70" y="423"/>
                </a:lnTo>
                <a:lnTo>
                  <a:pt x="70" y="425"/>
                </a:lnTo>
                <a:lnTo>
                  <a:pt x="70" y="429"/>
                </a:lnTo>
                <a:lnTo>
                  <a:pt x="70" y="429"/>
                </a:lnTo>
                <a:close/>
                <a:moveTo>
                  <a:pt x="66" y="511"/>
                </a:moveTo>
                <a:lnTo>
                  <a:pt x="66" y="511"/>
                </a:lnTo>
                <a:lnTo>
                  <a:pt x="66" y="512"/>
                </a:lnTo>
                <a:lnTo>
                  <a:pt x="66" y="513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4"/>
                </a:lnTo>
                <a:lnTo>
                  <a:pt x="66" y="511"/>
                </a:lnTo>
                <a:lnTo>
                  <a:pt x="66" y="511"/>
                </a:lnTo>
                <a:close/>
                <a:moveTo>
                  <a:pt x="66" y="491"/>
                </a:moveTo>
                <a:lnTo>
                  <a:pt x="66" y="491"/>
                </a:lnTo>
                <a:lnTo>
                  <a:pt x="68" y="494"/>
                </a:lnTo>
                <a:lnTo>
                  <a:pt x="66" y="499"/>
                </a:lnTo>
                <a:lnTo>
                  <a:pt x="66" y="499"/>
                </a:lnTo>
                <a:lnTo>
                  <a:pt x="66" y="506"/>
                </a:lnTo>
                <a:lnTo>
                  <a:pt x="66" y="508"/>
                </a:lnTo>
                <a:lnTo>
                  <a:pt x="66" y="506"/>
                </a:lnTo>
                <a:lnTo>
                  <a:pt x="66" y="506"/>
                </a:lnTo>
                <a:lnTo>
                  <a:pt x="66" y="491"/>
                </a:lnTo>
                <a:lnTo>
                  <a:pt x="66" y="491"/>
                </a:lnTo>
                <a:close/>
                <a:moveTo>
                  <a:pt x="83" y="676"/>
                </a:moveTo>
                <a:lnTo>
                  <a:pt x="83" y="676"/>
                </a:lnTo>
                <a:lnTo>
                  <a:pt x="83" y="676"/>
                </a:lnTo>
                <a:lnTo>
                  <a:pt x="83" y="677"/>
                </a:lnTo>
                <a:lnTo>
                  <a:pt x="81" y="676"/>
                </a:lnTo>
                <a:lnTo>
                  <a:pt x="76" y="674"/>
                </a:lnTo>
                <a:lnTo>
                  <a:pt x="76" y="674"/>
                </a:lnTo>
                <a:lnTo>
                  <a:pt x="79" y="674"/>
                </a:lnTo>
                <a:lnTo>
                  <a:pt x="80" y="674"/>
                </a:lnTo>
                <a:lnTo>
                  <a:pt x="81" y="676"/>
                </a:lnTo>
                <a:lnTo>
                  <a:pt x="81" y="676"/>
                </a:lnTo>
                <a:lnTo>
                  <a:pt x="82" y="676"/>
                </a:lnTo>
                <a:lnTo>
                  <a:pt x="83" y="676"/>
                </a:lnTo>
                <a:lnTo>
                  <a:pt x="83" y="676"/>
                </a:lnTo>
                <a:close/>
                <a:moveTo>
                  <a:pt x="93" y="679"/>
                </a:moveTo>
                <a:lnTo>
                  <a:pt x="93" y="679"/>
                </a:lnTo>
                <a:lnTo>
                  <a:pt x="85" y="677"/>
                </a:lnTo>
                <a:lnTo>
                  <a:pt x="85" y="677"/>
                </a:lnTo>
                <a:lnTo>
                  <a:pt x="89" y="677"/>
                </a:lnTo>
                <a:lnTo>
                  <a:pt x="92" y="677"/>
                </a:lnTo>
                <a:lnTo>
                  <a:pt x="93" y="679"/>
                </a:lnTo>
                <a:lnTo>
                  <a:pt x="93" y="679"/>
                </a:lnTo>
                <a:close/>
                <a:moveTo>
                  <a:pt x="97" y="684"/>
                </a:moveTo>
                <a:lnTo>
                  <a:pt x="97" y="684"/>
                </a:lnTo>
                <a:lnTo>
                  <a:pt x="98" y="684"/>
                </a:lnTo>
                <a:lnTo>
                  <a:pt x="98" y="686"/>
                </a:lnTo>
                <a:lnTo>
                  <a:pt x="97" y="687"/>
                </a:lnTo>
                <a:lnTo>
                  <a:pt x="97" y="687"/>
                </a:lnTo>
                <a:lnTo>
                  <a:pt x="95" y="686"/>
                </a:lnTo>
                <a:lnTo>
                  <a:pt x="93" y="684"/>
                </a:lnTo>
                <a:lnTo>
                  <a:pt x="93" y="684"/>
                </a:lnTo>
                <a:lnTo>
                  <a:pt x="94" y="684"/>
                </a:lnTo>
                <a:lnTo>
                  <a:pt x="95" y="684"/>
                </a:lnTo>
                <a:lnTo>
                  <a:pt x="97" y="684"/>
                </a:lnTo>
                <a:lnTo>
                  <a:pt x="97" y="684"/>
                </a:lnTo>
                <a:lnTo>
                  <a:pt x="97" y="684"/>
                </a:lnTo>
                <a:close/>
                <a:moveTo>
                  <a:pt x="69" y="334"/>
                </a:moveTo>
                <a:lnTo>
                  <a:pt x="69" y="334"/>
                </a:lnTo>
                <a:lnTo>
                  <a:pt x="69" y="329"/>
                </a:lnTo>
                <a:lnTo>
                  <a:pt x="69" y="324"/>
                </a:lnTo>
                <a:lnTo>
                  <a:pt x="69" y="324"/>
                </a:lnTo>
                <a:lnTo>
                  <a:pt x="70" y="327"/>
                </a:lnTo>
                <a:lnTo>
                  <a:pt x="70" y="329"/>
                </a:lnTo>
                <a:lnTo>
                  <a:pt x="69" y="334"/>
                </a:lnTo>
                <a:lnTo>
                  <a:pt x="69" y="334"/>
                </a:lnTo>
                <a:close/>
                <a:moveTo>
                  <a:pt x="77" y="501"/>
                </a:moveTo>
                <a:lnTo>
                  <a:pt x="77" y="501"/>
                </a:lnTo>
                <a:lnTo>
                  <a:pt x="81" y="502"/>
                </a:lnTo>
                <a:lnTo>
                  <a:pt x="82" y="504"/>
                </a:lnTo>
                <a:lnTo>
                  <a:pt x="82" y="507"/>
                </a:lnTo>
                <a:lnTo>
                  <a:pt x="81" y="511"/>
                </a:lnTo>
                <a:lnTo>
                  <a:pt x="81" y="511"/>
                </a:lnTo>
                <a:lnTo>
                  <a:pt x="81" y="511"/>
                </a:lnTo>
                <a:lnTo>
                  <a:pt x="82" y="509"/>
                </a:lnTo>
                <a:lnTo>
                  <a:pt x="82" y="509"/>
                </a:lnTo>
                <a:lnTo>
                  <a:pt x="82" y="511"/>
                </a:lnTo>
                <a:lnTo>
                  <a:pt x="82" y="512"/>
                </a:lnTo>
                <a:lnTo>
                  <a:pt x="81" y="514"/>
                </a:lnTo>
                <a:lnTo>
                  <a:pt x="81" y="514"/>
                </a:lnTo>
                <a:lnTo>
                  <a:pt x="81" y="516"/>
                </a:lnTo>
                <a:lnTo>
                  <a:pt x="81" y="514"/>
                </a:lnTo>
                <a:lnTo>
                  <a:pt x="81" y="514"/>
                </a:lnTo>
                <a:lnTo>
                  <a:pt x="81" y="518"/>
                </a:lnTo>
                <a:lnTo>
                  <a:pt x="81" y="522"/>
                </a:lnTo>
                <a:lnTo>
                  <a:pt x="81" y="522"/>
                </a:lnTo>
                <a:lnTo>
                  <a:pt x="81" y="523"/>
                </a:lnTo>
                <a:lnTo>
                  <a:pt x="81" y="524"/>
                </a:lnTo>
                <a:lnTo>
                  <a:pt x="82" y="524"/>
                </a:lnTo>
                <a:lnTo>
                  <a:pt x="82" y="524"/>
                </a:lnTo>
                <a:lnTo>
                  <a:pt x="82" y="527"/>
                </a:lnTo>
                <a:lnTo>
                  <a:pt x="82" y="528"/>
                </a:lnTo>
                <a:lnTo>
                  <a:pt x="82" y="533"/>
                </a:lnTo>
                <a:lnTo>
                  <a:pt x="82" y="533"/>
                </a:lnTo>
                <a:lnTo>
                  <a:pt x="80" y="536"/>
                </a:lnTo>
                <a:lnTo>
                  <a:pt x="80" y="536"/>
                </a:lnTo>
                <a:lnTo>
                  <a:pt x="79" y="538"/>
                </a:lnTo>
                <a:lnTo>
                  <a:pt x="79" y="538"/>
                </a:lnTo>
                <a:lnTo>
                  <a:pt x="80" y="538"/>
                </a:lnTo>
                <a:lnTo>
                  <a:pt x="80" y="537"/>
                </a:lnTo>
                <a:lnTo>
                  <a:pt x="81" y="536"/>
                </a:lnTo>
                <a:lnTo>
                  <a:pt x="82" y="537"/>
                </a:lnTo>
                <a:lnTo>
                  <a:pt x="82" y="537"/>
                </a:lnTo>
                <a:lnTo>
                  <a:pt x="82" y="538"/>
                </a:lnTo>
                <a:lnTo>
                  <a:pt x="81" y="538"/>
                </a:lnTo>
                <a:lnTo>
                  <a:pt x="81" y="538"/>
                </a:lnTo>
                <a:lnTo>
                  <a:pt x="81" y="546"/>
                </a:lnTo>
                <a:lnTo>
                  <a:pt x="81" y="552"/>
                </a:lnTo>
                <a:lnTo>
                  <a:pt x="81" y="552"/>
                </a:lnTo>
                <a:lnTo>
                  <a:pt x="80" y="554"/>
                </a:lnTo>
                <a:lnTo>
                  <a:pt x="79" y="554"/>
                </a:lnTo>
                <a:lnTo>
                  <a:pt x="79" y="554"/>
                </a:lnTo>
                <a:lnTo>
                  <a:pt x="80" y="556"/>
                </a:lnTo>
                <a:lnTo>
                  <a:pt x="80" y="557"/>
                </a:lnTo>
                <a:lnTo>
                  <a:pt x="79" y="562"/>
                </a:lnTo>
                <a:lnTo>
                  <a:pt x="79" y="562"/>
                </a:lnTo>
                <a:lnTo>
                  <a:pt x="80" y="563"/>
                </a:lnTo>
                <a:lnTo>
                  <a:pt x="80" y="564"/>
                </a:lnTo>
                <a:lnTo>
                  <a:pt x="80" y="567"/>
                </a:lnTo>
                <a:lnTo>
                  <a:pt x="80" y="567"/>
                </a:lnTo>
                <a:lnTo>
                  <a:pt x="80" y="566"/>
                </a:lnTo>
                <a:lnTo>
                  <a:pt x="80" y="564"/>
                </a:lnTo>
                <a:lnTo>
                  <a:pt x="80" y="564"/>
                </a:lnTo>
                <a:lnTo>
                  <a:pt x="79" y="566"/>
                </a:lnTo>
                <a:lnTo>
                  <a:pt x="79" y="567"/>
                </a:lnTo>
                <a:lnTo>
                  <a:pt x="79" y="569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80" y="571"/>
                </a:lnTo>
                <a:lnTo>
                  <a:pt x="79" y="571"/>
                </a:lnTo>
                <a:lnTo>
                  <a:pt x="77" y="572"/>
                </a:lnTo>
                <a:lnTo>
                  <a:pt x="77" y="572"/>
                </a:lnTo>
                <a:lnTo>
                  <a:pt x="77" y="574"/>
                </a:lnTo>
                <a:lnTo>
                  <a:pt x="77" y="574"/>
                </a:lnTo>
                <a:lnTo>
                  <a:pt x="77" y="578"/>
                </a:lnTo>
                <a:lnTo>
                  <a:pt x="77" y="578"/>
                </a:lnTo>
                <a:lnTo>
                  <a:pt x="76" y="579"/>
                </a:lnTo>
                <a:lnTo>
                  <a:pt x="76" y="579"/>
                </a:lnTo>
                <a:lnTo>
                  <a:pt x="77" y="582"/>
                </a:lnTo>
                <a:lnTo>
                  <a:pt x="77" y="582"/>
                </a:lnTo>
                <a:lnTo>
                  <a:pt x="77" y="582"/>
                </a:lnTo>
                <a:lnTo>
                  <a:pt x="76" y="583"/>
                </a:lnTo>
                <a:lnTo>
                  <a:pt x="76" y="583"/>
                </a:lnTo>
                <a:lnTo>
                  <a:pt x="77" y="584"/>
                </a:lnTo>
                <a:lnTo>
                  <a:pt x="77" y="584"/>
                </a:lnTo>
                <a:lnTo>
                  <a:pt x="76" y="587"/>
                </a:lnTo>
                <a:lnTo>
                  <a:pt x="76" y="589"/>
                </a:lnTo>
                <a:lnTo>
                  <a:pt x="76" y="589"/>
                </a:lnTo>
                <a:lnTo>
                  <a:pt x="77" y="588"/>
                </a:lnTo>
                <a:lnTo>
                  <a:pt x="77" y="588"/>
                </a:lnTo>
                <a:lnTo>
                  <a:pt x="76" y="592"/>
                </a:lnTo>
                <a:lnTo>
                  <a:pt x="76" y="594"/>
                </a:lnTo>
                <a:lnTo>
                  <a:pt x="76" y="594"/>
                </a:lnTo>
                <a:lnTo>
                  <a:pt x="76" y="598"/>
                </a:lnTo>
                <a:lnTo>
                  <a:pt x="76" y="598"/>
                </a:lnTo>
                <a:lnTo>
                  <a:pt x="76" y="599"/>
                </a:lnTo>
                <a:lnTo>
                  <a:pt x="76" y="599"/>
                </a:lnTo>
                <a:lnTo>
                  <a:pt x="76" y="599"/>
                </a:lnTo>
                <a:lnTo>
                  <a:pt x="77" y="601"/>
                </a:lnTo>
                <a:lnTo>
                  <a:pt x="77" y="601"/>
                </a:lnTo>
                <a:lnTo>
                  <a:pt x="77" y="602"/>
                </a:lnTo>
                <a:lnTo>
                  <a:pt x="76" y="603"/>
                </a:lnTo>
                <a:lnTo>
                  <a:pt x="76" y="603"/>
                </a:lnTo>
                <a:lnTo>
                  <a:pt x="76" y="603"/>
                </a:lnTo>
                <a:lnTo>
                  <a:pt x="76" y="602"/>
                </a:lnTo>
                <a:lnTo>
                  <a:pt x="76" y="602"/>
                </a:lnTo>
                <a:lnTo>
                  <a:pt x="75" y="602"/>
                </a:lnTo>
                <a:lnTo>
                  <a:pt x="74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3"/>
                </a:lnTo>
                <a:lnTo>
                  <a:pt x="72" y="603"/>
                </a:lnTo>
                <a:lnTo>
                  <a:pt x="72" y="603"/>
                </a:lnTo>
                <a:lnTo>
                  <a:pt x="74" y="603"/>
                </a:lnTo>
                <a:lnTo>
                  <a:pt x="75" y="603"/>
                </a:lnTo>
                <a:lnTo>
                  <a:pt x="75" y="603"/>
                </a:lnTo>
                <a:lnTo>
                  <a:pt x="75" y="604"/>
                </a:lnTo>
                <a:lnTo>
                  <a:pt x="75" y="606"/>
                </a:lnTo>
                <a:lnTo>
                  <a:pt x="75" y="606"/>
                </a:lnTo>
                <a:lnTo>
                  <a:pt x="76" y="607"/>
                </a:lnTo>
                <a:lnTo>
                  <a:pt x="76" y="607"/>
                </a:lnTo>
                <a:lnTo>
                  <a:pt x="75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6" y="611"/>
                </a:lnTo>
                <a:lnTo>
                  <a:pt x="77" y="611"/>
                </a:lnTo>
                <a:lnTo>
                  <a:pt x="77" y="611"/>
                </a:lnTo>
                <a:lnTo>
                  <a:pt x="76" y="613"/>
                </a:lnTo>
                <a:lnTo>
                  <a:pt x="77" y="616"/>
                </a:lnTo>
                <a:lnTo>
                  <a:pt x="77" y="616"/>
                </a:lnTo>
                <a:lnTo>
                  <a:pt x="76" y="617"/>
                </a:lnTo>
                <a:lnTo>
                  <a:pt x="76" y="619"/>
                </a:lnTo>
                <a:lnTo>
                  <a:pt x="76" y="619"/>
                </a:lnTo>
                <a:lnTo>
                  <a:pt x="77" y="619"/>
                </a:lnTo>
                <a:lnTo>
                  <a:pt x="77" y="618"/>
                </a:lnTo>
                <a:lnTo>
                  <a:pt x="77" y="618"/>
                </a:lnTo>
                <a:lnTo>
                  <a:pt x="77" y="619"/>
                </a:lnTo>
                <a:lnTo>
                  <a:pt x="79" y="621"/>
                </a:lnTo>
                <a:lnTo>
                  <a:pt x="79" y="621"/>
                </a:lnTo>
                <a:lnTo>
                  <a:pt x="79" y="621"/>
                </a:lnTo>
                <a:lnTo>
                  <a:pt x="80" y="621"/>
                </a:lnTo>
                <a:lnTo>
                  <a:pt x="80" y="621"/>
                </a:lnTo>
                <a:lnTo>
                  <a:pt x="81" y="622"/>
                </a:lnTo>
                <a:lnTo>
                  <a:pt x="81" y="622"/>
                </a:lnTo>
                <a:lnTo>
                  <a:pt x="82" y="622"/>
                </a:lnTo>
                <a:lnTo>
                  <a:pt x="82" y="622"/>
                </a:lnTo>
                <a:lnTo>
                  <a:pt x="82" y="623"/>
                </a:lnTo>
                <a:lnTo>
                  <a:pt x="82" y="623"/>
                </a:lnTo>
                <a:lnTo>
                  <a:pt x="85" y="626"/>
                </a:lnTo>
                <a:lnTo>
                  <a:pt x="86" y="629"/>
                </a:lnTo>
                <a:lnTo>
                  <a:pt x="86" y="629"/>
                </a:lnTo>
                <a:lnTo>
                  <a:pt x="86" y="629"/>
                </a:lnTo>
                <a:lnTo>
                  <a:pt x="86" y="631"/>
                </a:lnTo>
                <a:lnTo>
                  <a:pt x="86" y="631"/>
                </a:lnTo>
                <a:lnTo>
                  <a:pt x="86" y="631"/>
                </a:lnTo>
                <a:lnTo>
                  <a:pt x="87" y="631"/>
                </a:lnTo>
                <a:lnTo>
                  <a:pt x="87" y="631"/>
                </a:lnTo>
                <a:lnTo>
                  <a:pt x="88" y="632"/>
                </a:lnTo>
                <a:lnTo>
                  <a:pt x="91" y="634"/>
                </a:lnTo>
                <a:lnTo>
                  <a:pt x="91" y="634"/>
                </a:lnTo>
                <a:lnTo>
                  <a:pt x="89" y="634"/>
                </a:lnTo>
                <a:lnTo>
                  <a:pt x="89" y="634"/>
                </a:lnTo>
                <a:lnTo>
                  <a:pt x="88" y="633"/>
                </a:lnTo>
                <a:lnTo>
                  <a:pt x="88" y="633"/>
                </a:lnTo>
                <a:lnTo>
                  <a:pt x="88" y="633"/>
                </a:lnTo>
                <a:lnTo>
                  <a:pt x="87" y="634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9" y="636"/>
                </a:lnTo>
                <a:lnTo>
                  <a:pt x="89" y="636"/>
                </a:lnTo>
                <a:lnTo>
                  <a:pt x="92" y="637"/>
                </a:lnTo>
                <a:lnTo>
                  <a:pt x="92" y="637"/>
                </a:lnTo>
                <a:lnTo>
                  <a:pt x="93" y="636"/>
                </a:lnTo>
                <a:lnTo>
                  <a:pt x="93" y="636"/>
                </a:lnTo>
                <a:lnTo>
                  <a:pt x="95" y="637"/>
                </a:lnTo>
                <a:lnTo>
                  <a:pt x="95" y="637"/>
                </a:lnTo>
                <a:lnTo>
                  <a:pt x="98" y="637"/>
                </a:lnTo>
                <a:lnTo>
                  <a:pt x="99" y="638"/>
                </a:lnTo>
                <a:lnTo>
                  <a:pt x="99" y="638"/>
                </a:lnTo>
                <a:lnTo>
                  <a:pt x="101" y="637"/>
                </a:lnTo>
                <a:lnTo>
                  <a:pt x="104" y="637"/>
                </a:lnTo>
                <a:lnTo>
                  <a:pt x="110" y="638"/>
                </a:lnTo>
                <a:lnTo>
                  <a:pt x="110" y="638"/>
                </a:lnTo>
                <a:lnTo>
                  <a:pt x="111" y="637"/>
                </a:lnTo>
                <a:lnTo>
                  <a:pt x="112" y="636"/>
                </a:lnTo>
                <a:lnTo>
                  <a:pt x="117" y="637"/>
                </a:lnTo>
                <a:lnTo>
                  <a:pt x="117" y="637"/>
                </a:lnTo>
                <a:lnTo>
                  <a:pt x="126" y="634"/>
                </a:lnTo>
                <a:lnTo>
                  <a:pt x="126" y="634"/>
                </a:lnTo>
                <a:lnTo>
                  <a:pt x="135" y="633"/>
                </a:lnTo>
                <a:lnTo>
                  <a:pt x="135" y="633"/>
                </a:lnTo>
                <a:lnTo>
                  <a:pt x="140" y="632"/>
                </a:lnTo>
                <a:lnTo>
                  <a:pt x="141" y="632"/>
                </a:lnTo>
                <a:lnTo>
                  <a:pt x="144" y="631"/>
                </a:lnTo>
                <a:lnTo>
                  <a:pt x="144" y="631"/>
                </a:lnTo>
                <a:lnTo>
                  <a:pt x="145" y="631"/>
                </a:lnTo>
                <a:lnTo>
                  <a:pt x="146" y="631"/>
                </a:lnTo>
                <a:lnTo>
                  <a:pt x="147" y="629"/>
                </a:lnTo>
                <a:lnTo>
                  <a:pt x="147" y="629"/>
                </a:lnTo>
                <a:lnTo>
                  <a:pt x="150" y="631"/>
                </a:lnTo>
                <a:lnTo>
                  <a:pt x="150" y="631"/>
                </a:lnTo>
                <a:lnTo>
                  <a:pt x="161" y="627"/>
                </a:lnTo>
                <a:lnTo>
                  <a:pt x="161" y="627"/>
                </a:lnTo>
                <a:lnTo>
                  <a:pt x="167" y="627"/>
                </a:lnTo>
                <a:lnTo>
                  <a:pt x="167" y="627"/>
                </a:lnTo>
                <a:lnTo>
                  <a:pt x="170" y="624"/>
                </a:lnTo>
                <a:lnTo>
                  <a:pt x="170" y="624"/>
                </a:lnTo>
                <a:lnTo>
                  <a:pt x="175" y="624"/>
                </a:lnTo>
                <a:lnTo>
                  <a:pt x="175" y="624"/>
                </a:lnTo>
                <a:lnTo>
                  <a:pt x="178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2"/>
                </a:lnTo>
                <a:lnTo>
                  <a:pt x="181" y="622"/>
                </a:lnTo>
                <a:lnTo>
                  <a:pt x="184" y="622"/>
                </a:lnTo>
                <a:lnTo>
                  <a:pt x="186" y="622"/>
                </a:lnTo>
                <a:lnTo>
                  <a:pt x="186" y="622"/>
                </a:lnTo>
                <a:lnTo>
                  <a:pt x="190" y="624"/>
                </a:lnTo>
                <a:lnTo>
                  <a:pt x="191" y="624"/>
                </a:lnTo>
                <a:lnTo>
                  <a:pt x="193" y="624"/>
                </a:lnTo>
                <a:lnTo>
                  <a:pt x="193" y="624"/>
                </a:lnTo>
                <a:lnTo>
                  <a:pt x="193" y="626"/>
                </a:lnTo>
                <a:lnTo>
                  <a:pt x="193" y="627"/>
                </a:lnTo>
                <a:lnTo>
                  <a:pt x="192" y="628"/>
                </a:lnTo>
                <a:lnTo>
                  <a:pt x="192" y="631"/>
                </a:lnTo>
                <a:lnTo>
                  <a:pt x="192" y="631"/>
                </a:lnTo>
                <a:lnTo>
                  <a:pt x="193" y="632"/>
                </a:lnTo>
                <a:lnTo>
                  <a:pt x="194" y="631"/>
                </a:lnTo>
                <a:lnTo>
                  <a:pt x="196" y="631"/>
                </a:lnTo>
                <a:lnTo>
                  <a:pt x="196" y="631"/>
                </a:lnTo>
                <a:lnTo>
                  <a:pt x="196" y="629"/>
                </a:lnTo>
                <a:lnTo>
                  <a:pt x="196" y="628"/>
                </a:lnTo>
                <a:lnTo>
                  <a:pt x="196" y="628"/>
                </a:lnTo>
                <a:lnTo>
                  <a:pt x="197" y="628"/>
                </a:lnTo>
                <a:lnTo>
                  <a:pt x="198" y="628"/>
                </a:lnTo>
                <a:lnTo>
                  <a:pt x="198" y="629"/>
                </a:lnTo>
                <a:lnTo>
                  <a:pt x="199" y="629"/>
                </a:lnTo>
                <a:lnTo>
                  <a:pt x="199" y="629"/>
                </a:lnTo>
                <a:lnTo>
                  <a:pt x="201" y="629"/>
                </a:lnTo>
                <a:lnTo>
                  <a:pt x="202" y="629"/>
                </a:lnTo>
                <a:lnTo>
                  <a:pt x="202" y="628"/>
                </a:lnTo>
                <a:lnTo>
                  <a:pt x="203" y="628"/>
                </a:lnTo>
                <a:lnTo>
                  <a:pt x="203" y="628"/>
                </a:lnTo>
                <a:lnTo>
                  <a:pt x="203" y="631"/>
                </a:lnTo>
                <a:lnTo>
                  <a:pt x="203" y="631"/>
                </a:lnTo>
                <a:lnTo>
                  <a:pt x="205" y="629"/>
                </a:lnTo>
                <a:lnTo>
                  <a:pt x="208" y="629"/>
                </a:lnTo>
                <a:lnTo>
                  <a:pt x="208" y="629"/>
                </a:lnTo>
                <a:lnTo>
                  <a:pt x="207" y="631"/>
                </a:lnTo>
                <a:lnTo>
                  <a:pt x="207" y="631"/>
                </a:lnTo>
                <a:lnTo>
                  <a:pt x="210" y="631"/>
                </a:lnTo>
                <a:lnTo>
                  <a:pt x="211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6" y="629"/>
                </a:lnTo>
                <a:lnTo>
                  <a:pt x="219" y="631"/>
                </a:lnTo>
                <a:lnTo>
                  <a:pt x="219" y="631"/>
                </a:lnTo>
                <a:lnTo>
                  <a:pt x="220" y="629"/>
                </a:lnTo>
                <a:lnTo>
                  <a:pt x="221" y="629"/>
                </a:lnTo>
                <a:lnTo>
                  <a:pt x="221" y="629"/>
                </a:lnTo>
                <a:lnTo>
                  <a:pt x="222" y="628"/>
                </a:lnTo>
                <a:lnTo>
                  <a:pt x="223" y="627"/>
                </a:lnTo>
                <a:lnTo>
                  <a:pt x="223" y="627"/>
                </a:lnTo>
                <a:lnTo>
                  <a:pt x="225" y="628"/>
                </a:lnTo>
                <a:lnTo>
                  <a:pt x="226" y="628"/>
                </a:lnTo>
                <a:lnTo>
                  <a:pt x="226" y="628"/>
                </a:lnTo>
                <a:lnTo>
                  <a:pt x="227" y="628"/>
                </a:lnTo>
                <a:lnTo>
                  <a:pt x="227" y="628"/>
                </a:lnTo>
                <a:lnTo>
                  <a:pt x="227" y="626"/>
                </a:lnTo>
                <a:lnTo>
                  <a:pt x="227" y="624"/>
                </a:lnTo>
                <a:lnTo>
                  <a:pt x="227" y="624"/>
                </a:lnTo>
                <a:lnTo>
                  <a:pt x="227" y="624"/>
                </a:lnTo>
                <a:lnTo>
                  <a:pt x="227" y="626"/>
                </a:lnTo>
                <a:lnTo>
                  <a:pt x="227" y="626"/>
                </a:lnTo>
                <a:lnTo>
                  <a:pt x="228" y="626"/>
                </a:lnTo>
                <a:lnTo>
                  <a:pt x="230" y="624"/>
                </a:lnTo>
                <a:lnTo>
                  <a:pt x="230" y="624"/>
                </a:lnTo>
                <a:lnTo>
                  <a:pt x="232" y="627"/>
                </a:lnTo>
                <a:lnTo>
                  <a:pt x="233" y="627"/>
                </a:lnTo>
                <a:lnTo>
                  <a:pt x="234" y="626"/>
                </a:lnTo>
                <a:lnTo>
                  <a:pt x="234" y="626"/>
                </a:lnTo>
                <a:lnTo>
                  <a:pt x="233" y="624"/>
                </a:lnTo>
                <a:lnTo>
                  <a:pt x="232" y="626"/>
                </a:lnTo>
                <a:lnTo>
                  <a:pt x="232" y="626"/>
                </a:lnTo>
                <a:lnTo>
                  <a:pt x="232" y="624"/>
                </a:lnTo>
                <a:lnTo>
                  <a:pt x="231" y="622"/>
                </a:lnTo>
                <a:lnTo>
                  <a:pt x="231" y="622"/>
                </a:lnTo>
                <a:lnTo>
                  <a:pt x="233" y="621"/>
                </a:lnTo>
                <a:lnTo>
                  <a:pt x="236" y="621"/>
                </a:lnTo>
                <a:lnTo>
                  <a:pt x="236" y="621"/>
                </a:lnTo>
                <a:lnTo>
                  <a:pt x="234" y="622"/>
                </a:lnTo>
                <a:lnTo>
                  <a:pt x="234" y="622"/>
                </a:lnTo>
                <a:lnTo>
                  <a:pt x="233" y="622"/>
                </a:lnTo>
                <a:lnTo>
                  <a:pt x="233" y="623"/>
                </a:lnTo>
                <a:lnTo>
                  <a:pt x="233" y="623"/>
                </a:lnTo>
                <a:lnTo>
                  <a:pt x="234" y="623"/>
                </a:lnTo>
                <a:lnTo>
                  <a:pt x="237" y="623"/>
                </a:lnTo>
                <a:lnTo>
                  <a:pt x="239" y="622"/>
                </a:lnTo>
                <a:lnTo>
                  <a:pt x="240" y="621"/>
                </a:lnTo>
                <a:lnTo>
                  <a:pt x="240" y="621"/>
                </a:lnTo>
                <a:lnTo>
                  <a:pt x="244" y="619"/>
                </a:lnTo>
                <a:lnTo>
                  <a:pt x="245" y="621"/>
                </a:lnTo>
                <a:lnTo>
                  <a:pt x="245" y="622"/>
                </a:lnTo>
                <a:lnTo>
                  <a:pt x="245" y="622"/>
                </a:lnTo>
                <a:lnTo>
                  <a:pt x="246" y="622"/>
                </a:lnTo>
                <a:lnTo>
                  <a:pt x="248" y="621"/>
                </a:lnTo>
                <a:lnTo>
                  <a:pt x="248" y="621"/>
                </a:lnTo>
                <a:lnTo>
                  <a:pt x="249" y="621"/>
                </a:lnTo>
                <a:lnTo>
                  <a:pt x="249" y="621"/>
                </a:lnTo>
                <a:lnTo>
                  <a:pt x="249" y="621"/>
                </a:lnTo>
                <a:lnTo>
                  <a:pt x="248" y="621"/>
                </a:lnTo>
                <a:lnTo>
                  <a:pt x="248" y="621"/>
                </a:lnTo>
                <a:lnTo>
                  <a:pt x="250" y="623"/>
                </a:lnTo>
                <a:lnTo>
                  <a:pt x="250" y="624"/>
                </a:lnTo>
                <a:lnTo>
                  <a:pt x="250" y="626"/>
                </a:lnTo>
                <a:lnTo>
                  <a:pt x="250" y="626"/>
                </a:lnTo>
                <a:lnTo>
                  <a:pt x="252" y="626"/>
                </a:lnTo>
                <a:lnTo>
                  <a:pt x="254" y="624"/>
                </a:lnTo>
                <a:lnTo>
                  <a:pt x="254" y="624"/>
                </a:lnTo>
                <a:lnTo>
                  <a:pt x="252" y="624"/>
                </a:lnTo>
                <a:lnTo>
                  <a:pt x="251" y="624"/>
                </a:lnTo>
                <a:lnTo>
                  <a:pt x="251" y="624"/>
                </a:lnTo>
                <a:lnTo>
                  <a:pt x="251" y="622"/>
                </a:lnTo>
                <a:lnTo>
                  <a:pt x="251" y="621"/>
                </a:lnTo>
                <a:lnTo>
                  <a:pt x="252" y="621"/>
                </a:lnTo>
                <a:lnTo>
                  <a:pt x="252" y="621"/>
                </a:lnTo>
                <a:lnTo>
                  <a:pt x="254" y="621"/>
                </a:lnTo>
                <a:lnTo>
                  <a:pt x="252" y="621"/>
                </a:lnTo>
                <a:lnTo>
                  <a:pt x="252" y="622"/>
                </a:lnTo>
                <a:lnTo>
                  <a:pt x="252" y="623"/>
                </a:lnTo>
                <a:lnTo>
                  <a:pt x="252" y="623"/>
                </a:lnTo>
                <a:lnTo>
                  <a:pt x="255" y="622"/>
                </a:lnTo>
                <a:lnTo>
                  <a:pt x="255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1"/>
                </a:lnTo>
                <a:lnTo>
                  <a:pt x="256" y="619"/>
                </a:lnTo>
                <a:lnTo>
                  <a:pt x="256" y="619"/>
                </a:lnTo>
                <a:lnTo>
                  <a:pt x="259" y="621"/>
                </a:lnTo>
                <a:lnTo>
                  <a:pt x="261" y="619"/>
                </a:lnTo>
                <a:lnTo>
                  <a:pt x="261" y="619"/>
                </a:lnTo>
                <a:lnTo>
                  <a:pt x="262" y="621"/>
                </a:lnTo>
                <a:lnTo>
                  <a:pt x="262" y="622"/>
                </a:lnTo>
                <a:lnTo>
                  <a:pt x="262" y="622"/>
                </a:lnTo>
                <a:lnTo>
                  <a:pt x="263" y="622"/>
                </a:lnTo>
                <a:lnTo>
                  <a:pt x="263" y="622"/>
                </a:lnTo>
                <a:lnTo>
                  <a:pt x="265" y="622"/>
                </a:lnTo>
                <a:lnTo>
                  <a:pt x="265" y="621"/>
                </a:lnTo>
                <a:lnTo>
                  <a:pt x="265" y="621"/>
                </a:lnTo>
                <a:lnTo>
                  <a:pt x="263" y="621"/>
                </a:lnTo>
                <a:lnTo>
                  <a:pt x="262" y="621"/>
                </a:lnTo>
                <a:lnTo>
                  <a:pt x="262" y="621"/>
                </a:lnTo>
                <a:lnTo>
                  <a:pt x="262" y="619"/>
                </a:lnTo>
                <a:lnTo>
                  <a:pt x="263" y="618"/>
                </a:lnTo>
                <a:lnTo>
                  <a:pt x="266" y="618"/>
                </a:lnTo>
                <a:lnTo>
                  <a:pt x="266" y="618"/>
                </a:lnTo>
                <a:lnTo>
                  <a:pt x="265" y="618"/>
                </a:lnTo>
                <a:lnTo>
                  <a:pt x="263" y="618"/>
                </a:lnTo>
                <a:lnTo>
                  <a:pt x="261" y="618"/>
                </a:lnTo>
                <a:lnTo>
                  <a:pt x="261" y="618"/>
                </a:lnTo>
                <a:lnTo>
                  <a:pt x="262" y="617"/>
                </a:lnTo>
                <a:lnTo>
                  <a:pt x="263" y="617"/>
                </a:lnTo>
                <a:lnTo>
                  <a:pt x="268" y="617"/>
                </a:lnTo>
                <a:lnTo>
                  <a:pt x="268" y="617"/>
                </a:lnTo>
                <a:lnTo>
                  <a:pt x="267" y="618"/>
                </a:lnTo>
                <a:lnTo>
                  <a:pt x="267" y="618"/>
                </a:lnTo>
                <a:lnTo>
                  <a:pt x="269" y="618"/>
                </a:lnTo>
                <a:lnTo>
                  <a:pt x="271" y="618"/>
                </a:lnTo>
                <a:lnTo>
                  <a:pt x="273" y="621"/>
                </a:lnTo>
                <a:lnTo>
                  <a:pt x="273" y="621"/>
                </a:lnTo>
                <a:lnTo>
                  <a:pt x="274" y="619"/>
                </a:lnTo>
                <a:lnTo>
                  <a:pt x="274" y="619"/>
                </a:lnTo>
                <a:lnTo>
                  <a:pt x="272" y="618"/>
                </a:lnTo>
                <a:lnTo>
                  <a:pt x="271" y="614"/>
                </a:lnTo>
                <a:lnTo>
                  <a:pt x="271" y="614"/>
                </a:lnTo>
                <a:lnTo>
                  <a:pt x="272" y="616"/>
                </a:lnTo>
                <a:lnTo>
                  <a:pt x="273" y="618"/>
                </a:lnTo>
                <a:lnTo>
                  <a:pt x="273" y="618"/>
                </a:lnTo>
                <a:lnTo>
                  <a:pt x="274" y="617"/>
                </a:lnTo>
                <a:lnTo>
                  <a:pt x="275" y="616"/>
                </a:lnTo>
                <a:lnTo>
                  <a:pt x="275" y="616"/>
                </a:lnTo>
                <a:lnTo>
                  <a:pt x="277" y="616"/>
                </a:lnTo>
                <a:lnTo>
                  <a:pt x="277" y="618"/>
                </a:lnTo>
                <a:lnTo>
                  <a:pt x="277" y="618"/>
                </a:lnTo>
                <a:lnTo>
                  <a:pt x="278" y="617"/>
                </a:lnTo>
                <a:lnTo>
                  <a:pt x="280" y="617"/>
                </a:lnTo>
                <a:lnTo>
                  <a:pt x="280" y="617"/>
                </a:lnTo>
                <a:lnTo>
                  <a:pt x="281" y="617"/>
                </a:lnTo>
                <a:lnTo>
                  <a:pt x="283" y="618"/>
                </a:lnTo>
                <a:lnTo>
                  <a:pt x="283" y="618"/>
                </a:lnTo>
                <a:lnTo>
                  <a:pt x="284" y="617"/>
                </a:lnTo>
                <a:lnTo>
                  <a:pt x="284" y="616"/>
                </a:lnTo>
                <a:lnTo>
                  <a:pt x="284" y="616"/>
                </a:lnTo>
                <a:lnTo>
                  <a:pt x="284" y="614"/>
                </a:lnTo>
                <a:lnTo>
                  <a:pt x="281" y="614"/>
                </a:lnTo>
                <a:lnTo>
                  <a:pt x="281" y="614"/>
                </a:lnTo>
                <a:lnTo>
                  <a:pt x="283" y="614"/>
                </a:lnTo>
                <a:lnTo>
                  <a:pt x="284" y="614"/>
                </a:lnTo>
                <a:lnTo>
                  <a:pt x="285" y="614"/>
                </a:lnTo>
                <a:lnTo>
                  <a:pt x="285" y="616"/>
                </a:lnTo>
                <a:lnTo>
                  <a:pt x="285" y="616"/>
                </a:lnTo>
                <a:lnTo>
                  <a:pt x="289" y="616"/>
                </a:lnTo>
                <a:lnTo>
                  <a:pt x="291" y="616"/>
                </a:lnTo>
                <a:lnTo>
                  <a:pt x="291" y="616"/>
                </a:lnTo>
                <a:lnTo>
                  <a:pt x="288" y="614"/>
                </a:lnTo>
                <a:lnTo>
                  <a:pt x="286" y="614"/>
                </a:lnTo>
                <a:lnTo>
                  <a:pt x="286" y="613"/>
                </a:lnTo>
                <a:lnTo>
                  <a:pt x="286" y="613"/>
                </a:lnTo>
                <a:lnTo>
                  <a:pt x="288" y="613"/>
                </a:lnTo>
                <a:lnTo>
                  <a:pt x="290" y="614"/>
                </a:lnTo>
                <a:lnTo>
                  <a:pt x="290" y="614"/>
                </a:lnTo>
                <a:lnTo>
                  <a:pt x="291" y="613"/>
                </a:lnTo>
                <a:lnTo>
                  <a:pt x="291" y="613"/>
                </a:lnTo>
                <a:lnTo>
                  <a:pt x="290" y="611"/>
                </a:lnTo>
                <a:lnTo>
                  <a:pt x="290" y="611"/>
                </a:lnTo>
                <a:lnTo>
                  <a:pt x="289" y="612"/>
                </a:lnTo>
                <a:lnTo>
                  <a:pt x="288" y="612"/>
                </a:lnTo>
                <a:lnTo>
                  <a:pt x="288" y="612"/>
                </a:lnTo>
                <a:lnTo>
                  <a:pt x="288" y="612"/>
                </a:lnTo>
                <a:lnTo>
                  <a:pt x="289" y="611"/>
                </a:lnTo>
                <a:lnTo>
                  <a:pt x="292" y="612"/>
                </a:lnTo>
                <a:lnTo>
                  <a:pt x="292" y="612"/>
                </a:lnTo>
                <a:lnTo>
                  <a:pt x="292" y="614"/>
                </a:lnTo>
                <a:lnTo>
                  <a:pt x="292" y="614"/>
                </a:lnTo>
                <a:lnTo>
                  <a:pt x="296" y="613"/>
                </a:lnTo>
                <a:lnTo>
                  <a:pt x="297" y="613"/>
                </a:lnTo>
                <a:lnTo>
                  <a:pt x="298" y="614"/>
                </a:lnTo>
                <a:lnTo>
                  <a:pt x="298" y="614"/>
                </a:lnTo>
                <a:lnTo>
                  <a:pt x="300" y="613"/>
                </a:lnTo>
                <a:lnTo>
                  <a:pt x="298" y="613"/>
                </a:lnTo>
                <a:lnTo>
                  <a:pt x="297" y="612"/>
                </a:lnTo>
                <a:lnTo>
                  <a:pt x="297" y="612"/>
                </a:lnTo>
                <a:lnTo>
                  <a:pt x="300" y="611"/>
                </a:lnTo>
                <a:lnTo>
                  <a:pt x="302" y="612"/>
                </a:lnTo>
                <a:lnTo>
                  <a:pt x="304" y="612"/>
                </a:lnTo>
                <a:lnTo>
                  <a:pt x="307" y="612"/>
                </a:lnTo>
                <a:lnTo>
                  <a:pt x="307" y="612"/>
                </a:lnTo>
                <a:lnTo>
                  <a:pt x="308" y="612"/>
                </a:lnTo>
                <a:lnTo>
                  <a:pt x="309" y="612"/>
                </a:lnTo>
                <a:lnTo>
                  <a:pt x="309" y="612"/>
                </a:lnTo>
                <a:lnTo>
                  <a:pt x="310" y="612"/>
                </a:lnTo>
                <a:lnTo>
                  <a:pt x="310" y="612"/>
                </a:lnTo>
                <a:lnTo>
                  <a:pt x="312" y="612"/>
                </a:lnTo>
                <a:lnTo>
                  <a:pt x="312" y="612"/>
                </a:lnTo>
                <a:lnTo>
                  <a:pt x="313" y="611"/>
                </a:lnTo>
                <a:lnTo>
                  <a:pt x="313" y="611"/>
                </a:lnTo>
                <a:lnTo>
                  <a:pt x="317" y="611"/>
                </a:lnTo>
                <a:lnTo>
                  <a:pt x="319" y="611"/>
                </a:lnTo>
                <a:lnTo>
                  <a:pt x="319" y="611"/>
                </a:lnTo>
                <a:lnTo>
                  <a:pt x="320" y="611"/>
                </a:lnTo>
                <a:lnTo>
                  <a:pt x="320" y="609"/>
                </a:lnTo>
                <a:lnTo>
                  <a:pt x="320" y="609"/>
                </a:lnTo>
                <a:lnTo>
                  <a:pt x="321" y="608"/>
                </a:lnTo>
                <a:lnTo>
                  <a:pt x="323" y="607"/>
                </a:lnTo>
                <a:lnTo>
                  <a:pt x="323" y="607"/>
                </a:lnTo>
                <a:lnTo>
                  <a:pt x="321" y="607"/>
                </a:lnTo>
                <a:lnTo>
                  <a:pt x="323" y="606"/>
                </a:lnTo>
                <a:lnTo>
                  <a:pt x="323" y="606"/>
                </a:lnTo>
                <a:lnTo>
                  <a:pt x="323" y="608"/>
                </a:lnTo>
                <a:lnTo>
                  <a:pt x="323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8"/>
                </a:lnTo>
                <a:lnTo>
                  <a:pt x="324" y="608"/>
                </a:lnTo>
                <a:lnTo>
                  <a:pt x="324" y="608"/>
                </a:lnTo>
                <a:lnTo>
                  <a:pt x="326" y="607"/>
                </a:lnTo>
                <a:lnTo>
                  <a:pt x="329" y="606"/>
                </a:lnTo>
                <a:lnTo>
                  <a:pt x="329" y="606"/>
                </a:lnTo>
                <a:lnTo>
                  <a:pt x="331" y="607"/>
                </a:lnTo>
                <a:lnTo>
                  <a:pt x="335" y="607"/>
                </a:lnTo>
                <a:lnTo>
                  <a:pt x="335" y="607"/>
                </a:lnTo>
                <a:lnTo>
                  <a:pt x="336" y="607"/>
                </a:lnTo>
                <a:lnTo>
                  <a:pt x="336" y="606"/>
                </a:lnTo>
                <a:lnTo>
                  <a:pt x="336" y="604"/>
                </a:lnTo>
                <a:lnTo>
                  <a:pt x="337" y="604"/>
                </a:lnTo>
                <a:lnTo>
                  <a:pt x="337" y="604"/>
                </a:lnTo>
                <a:lnTo>
                  <a:pt x="337" y="606"/>
                </a:lnTo>
                <a:lnTo>
                  <a:pt x="337" y="606"/>
                </a:lnTo>
                <a:lnTo>
                  <a:pt x="337" y="606"/>
                </a:lnTo>
                <a:lnTo>
                  <a:pt x="338" y="607"/>
                </a:lnTo>
                <a:lnTo>
                  <a:pt x="339" y="608"/>
                </a:lnTo>
                <a:lnTo>
                  <a:pt x="339" y="608"/>
                </a:lnTo>
                <a:lnTo>
                  <a:pt x="341" y="607"/>
                </a:lnTo>
                <a:lnTo>
                  <a:pt x="341" y="606"/>
                </a:lnTo>
                <a:lnTo>
                  <a:pt x="341" y="604"/>
                </a:lnTo>
                <a:lnTo>
                  <a:pt x="341" y="604"/>
                </a:lnTo>
                <a:lnTo>
                  <a:pt x="344" y="604"/>
                </a:lnTo>
                <a:lnTo>
                  <a:pt x="347" y="603"/>
                </a:lnTo>
                <a:lnTo>
                  <a:pt x="347" y="603"/>
                </a:lnTo>
                <a:lnTo>
                  <a:pt x="348" y="604"/>
                </a:lnTo>
                <a:lnTo>
                  <a:pt x="347" y="606"/>
                </a:lnTo>
                <a:lnTo>
                  <a:pt x="347" y="606"/>
                </a:lnTo>
                <a:lnTo>
                  <a:pt x="348" y="607"/>
                </a:lnTo>
                <a:lnTo>
                  <a:pt x="349" y="606"/>
                </a:lnTo>
                <a:lnTo>
                  <a:pt x="353" y="604"/>
                </a:lnTo>
                <a:lnTo>
                  <a:pt x="353" y="604"/>
                </a:lnTo>
                <a:lnTo>
                  <a:pt x="353" y="607"/>
                </a:lnTo>
                <a:lnTo>
                  <a:pt x="352" y="608"/>
                </a:lnTo>
                <a:lnTo>
                  <a:pt x="352" y="608"/>
                </a:lnTo>
                <a:lnTo>
                  <a:pt x="352" y="609"/>
                </a:lnTo>
                <a:lnTo>
                  <a:pt x="354" y="609"/>
                </a:lnTo>
                <a:lnTo>
                  <a:pt x="354" y="609"/>
                </a:lnTo>
                <a:lnTo>
                  <a:pt x="354" y="608"/>
                </a:lnTo>
                <a:lnTo>
                  <a:pt x="354" y="607"/>
                </a:lnTo>
                <a:lnTo>
                  <a:pt x="354" y="606"/>
                </a:lnTo>
                <a:lnTo>
                  <a:pt x="354" y="606"/>
                </a:lnTo>
                <a:lnTo>
                  <a:pt x="355" y="604"/>
                </a:lnTo>
                <a:lnTo>
                  <a:pt x="356" y="603"/>
                </a:lnTo>
                <a:lnTo>
                  <a:pt x="358" y="603"/>
                </a:lnTo>
                <a:lnTo>
                  <a:pt x="358" y="603"/>
                </a:lnTo>
                <a:lnTo>
                  <a:pt x="358" y="602"/>
                </a:lnTo>
                <a:lnTo>
                  <a:pt x="358" y="601"/>
                </a:lnTo>
                <a:lnTo>
                  <a:pt x="358" y="601"/>
                </a:lnTo>
                <a:lnTo>
                  <a:pt x="362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9"/>
                </a:lnTo>
                <a:lnTo>
                  <a:pt x="374" y="598"/>
                </a:lnTo>
                <a:lnTo>
                  <a:pt x="374" y="598"/>
                </a:lnTo>
                <a:lnTo>
                  <a:pt x="374" y="599"/>
                </a:lnTo>
                <a:lnTo>
                  <a:pt x="374" y="599"/>
                </a:lnTo>
                <a:lnTo>
                  <a:pt x="377" y="599"/>
                </a:lnTo>
                <a:lnTo>
                  <a:pt x="377" y="599"/>
                </a:lnTo>
                <a:lnTo>
                  <a:pt x="378" y="599"/>
                </a:lnTo>
                <a:lnTo>
                  <a:pt x="378" y="598"/>
                </a:lnTo>
                <a:lnTo>
                  <a:pt x="378" y="598"/>
                </a:lnTo>
                <a:lnTo>
                  <a:pt x="378" y="597"/>
                </a:lnTo>
                <a:lnTo>
                  <a:pt x="377" y="597"/>
                </a:lnTo>
                <a:lnTo>
                  <a:pt x="377" y="597"/>
                </a:lnTo>
                <a:lnTo>
                  <a:pt x="377" y="596"/>
                </a:lnTo>
                <a:lnTo>
                  <a:pt x="377" y="596"/>
                </a:lnTo>
                <a:lnTo>
                  <a:pt x="378" y="596"/>
                </a:lnTo>
                <a:lnTo>
                  <a:pt x="379" y="597"/>
                </a:lnTo>
                <a:lnTo>
                  <a:pt x="379" y="597"/>
                </a:lnTo>
                <a:lnTo>
                  <a:pt x="382" y="597"/>
                </a:lnTo>
                <a:lnTo>
                  <a:pt x="382" y="597"/>
                </a:lnTo>
                <a:lnTo>
                  <a:pt x="382" y="598"/>
                </a:lnTo>
                <a:lnTo>
                  <a:pt x="382" y="598"/>
                </a:lnTo>
                <a:lnTo>
                  <a:pt x="383" y="598"/>
                </a:lnTo>
                <a:lnTo>
                  <a:pt x="383" y="598"/>
                </a:lnTo>
                <a:lnTo>
                  <a:pt x="384" y="597"/>
                </a:lnTo>
                <a:lnTo>
                  <a:pt x="385" y="598"/>
                </a:lnTo>
                <a:lnTo>
                  <a:pt x="385" y="598"/>
                </a:lnTo>
                <a:lnTo>
                  <a:pt x="385" y="597"/>
                </a:lnTo>
                <a:lnTo>
                  <a:pt x="385" y="596"/>
                </a:lnTo>
                <a:lnTo>
                  <a:pt x="385" y="596"/>
                </a:lnTo>
                <a:lnTo>
                  <a:pt x="390" y="596"/>
                </a:lnTo>
                <a:lnTo>
                  <a:pt x="394" y="594"/>
                </a:lnTo>
                <a:lnTo>
                  <a:pt x="394" y="594"/>
                </a:lnTo>
                <a:lnTo>
                  <a:pt x="394" y="596"/>
                </a:lnTo>
                <a:lnTo>
                  <a:pt x="393" y="596"/>
                </a:lnTo>
                <a:lnTo>
                  <a:pt x="393" y="596"/>
                </a:lnTo>
                <a:lnTo>
                  <a:pt x="394" y="597"/>
                </a:lnTo>
                <a:lnTo>
                  <a:pt x="395" y="596"/>
                </a:lnTo>
                <a:lnTo>
                  <a:pt x="396" y="594"/>
                </a:lnTo>
                <a:lnTo>
                  <a:pt x="395" y="594"/>
                </a:lnTo>
                <a:lnTo>
                  <a:pt x="395" y="594"/>
                </a:lnTo>
                <a:lnTo>
                  <a:pt x="395" y="593"/>
                </a:lnTo>
                <a:lnTo>
                  <a:pt x="396" y="593"/>
                </a:lnTo>
                <a:lnTo>
                  <a:pt x="399" y="593"/>
                </a:lnTo>
                <a:lnTo>
                  <a:pt x="399" y="593"/>
                </a:lnTo>
                <a:lnTo>
                  <a:pt x="399" y="594"/>
                </a:lnTo>
                <a:lnTo>
                  <a:pt x="400" y="596"/>
                </a:lnTo>
                <a:lnTo>
                  <a:pt x="400" y="596"/>
                </a:lnTo>
                <a:lnTo>
                  <a:pt x="400" y="594"/>
                </a:lnTo>
                <a:lnTo>
                  <a:pt x="400" y="594"/>
                </a:lnTo>
                <a:lnTo>
                  <a:pt x="400" y="594"/>
                </a:lnTo>
                <a:lnTo>
                  <a:pt x="401" y="594"/>
                </a:lnTo>
                <a:lnTo>
                  <a:pt x="403" y="594"/>
                </a:lnTo>
                <a:lnTo>
                  <a:pt x="405" y="594"/>
                </a:lnTo>
                <a:lnTo>
                  <a:pt x="406" y="593"/>
                </a:lnTo>
                <a:lnTo>
                  <a:pt x="406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4"/>
                </a:lnTo>
                <a:lnTo>
                  <a:pt x="410" y="593"/>
                </a:lnTo>
                <a:lnTo>
                  <a:pt x="410" y="593"/>
                </a:lnTo>
                <a:lnTo>
                  <a:pt x="410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2"/>
                </a:lnTo>
                <a:lnTo>
                  <a:pt x="410" y="592"/>
                </a:lnTo>
                <a:lnTo>
                  <a:pt x="412" y="593"/>
                </a:lnTo>
                <a:lnTo>
                  <a:pt x="412" y="593"/>
                </a:lnTo>
                <a:lnTo>
                  <a:pt x="412" y="592"/>
                </a:lnTo>
                <a:lnTo>
                  <a:pt x="412" y="591"/>
                </a:lnTo>
                <a:lnTo>
                  <a:pt x="413" y="591"/>
                </a:lnTo>
                <a:lnTo>
                  <a:pt x="413" y="591"/>
                </a:lnTo>
                <a:lnTo>
                  <a:pt x="414" y="592"/>
                </a:lnTo>
                <a:lnTo>
                  <a:pt x="414" y="593"/>
                </a:lnTo>
                <a:lnTo>
                  <a:pt x="414" y="593"/>
                </a:lnTo>
                <a:lnTo>
                  <a:pt x="418" y="592"/>
                </a:lnTo>
                <a:lnTo>
                  <a:pt x="420" y="591"/>
                </a:lnTo>
                <a:lnTo>
                  <a:pt x="420" y="591"/>
                </a:lnTo>
                <a:lnTo>
                  <a:pt x="422" y="591"/>
                </a:lnTo>
                <a:lnTo>
                  <a:pt x="422" y="591"/>
                </a:lnTo>
                <a:lnTo>
                  <a:pt x="423" y="591"/>
                </a:lnTo>
                <a:lnTo>
                  <a:pt x="423" y="591"/>
                </a:lnTo>
                <a:lnTo>
                  <a:pt x="429" y="589"/>
                </a:lnTo>
                <a:lnTo>
                  <a:pt x="429" y="589"/>
                </a:lnTo>
                <a:lnTo>
                  <a:pt x="434" y="589"/>
                </a:lnTo>
                <a:lnTo>
                  <a:pt x="434" y="589"/>
                </a:lnTo>
                <a:lnTo>
                  <a:pt x="435" y="588"/>
                </a:lnTo>
                <a:lnTo>
                  <a:pt x="436" y="588"/>
                </a:lnTo>
                <a:lnTo>
                  <a:pt x="437" y="588"/>
                </a:lnTo>
                <a:lnTo>
                  <a:pt x="437" y="588"/>
                </a:lnTo>
                <a:lnTo>
                  <a:pt x="439" y="589"/>
                </a:lnTo>
                <a:lnTo>
                  <a:pt x="440" y="589"/>
                </a:lnTo>
                <a:lnTo>
                  <a:pt x="440" y="589"/>
                </a:lnTo>
                <a:lnTo>
                  <a:pt x="440" y="588"/>
                </a:lnTo>
                <a:lnTo>
                  <a:pt x="440" y="588"/>
                </a:lnTo>
                <a:lnTo>
                  <a:pt x="442" y="588"/>
                </a:lnTo>
                <a:lnTo>
                  <a:pt x="443" y="588"/>
                </a:lnTo>
                <a:lnTo>
                  <a:pt x="445" y="587"/>
                </a:lnTo>
                <a:lnTo>
                  <a:pt x="445" y="587"/>
                </a:lnTo>
                <a:lnTo>
                  <a:pt x="452" y="586"/>
                </a:lnTo>
                <a:lnTo>
                  <a:pt x="452" y="586"/>
                </a:lnTo>
                <a:lnTo>
                  <a:pt x="454" y="584"/>
                </a:lnTo>
                <a:lnTo>
                  <a:pt x="454" y="584"/>
                </a:lnTo>
                <a:lnTo>
                  <a:pt x="455" y="586"/>
                </a:lnTo>
                <a:lnTo>
                  <a:pt x="455" y="586"/>
                </a:lnTo>
                <a:lnTo>
                  <a:pt x="458" y="584"/>
                </a:lnTo>
                <a:lnTo>
                  <a:pt x="458" y="584"/>
                </a:lnTo>
                <a:lnTo>
                  <a:pt x="459" y="586"/>
                </a:lnTo>
                <a:lnTo>
                  <a:pt x="459" y="586"/>
                </a:lnTo>
                <a:lnTo>
                  <a:pt x="460" y="583"/>
                </a:lnTo>
                <a:lnTo>
                  <a:pt x="460" y="583"/>
                </a:lnTo>
                <a:lnTo>
                  <a:pt x="474" y="582"/>
                </a:lnTo>
                <a:lnTo>
                  <a:pt x="484" y="579"/>
                </a:lnTo>
                <a:lnTo>
                  <a:pt x="484" y="579"/>
                </a:lnTo>
                <a:lnTo>
                  <a:pt x="486" y="581"/>
                </a:lnTo>
                <a:lnTo>
                  <a:pt x="486" y="581"/>
                </a:lnTo>
                <a:lnTo>
                  <a:pt x="490" y="578"/>
                </a:lnTo>
                <a:lnTo>
                  <a:pt x="494" y="577"/>
                </a:lnTo>
                <a:lnTo>
                  <a:pt x="503" y="576"/>
                </a:lnTo>
                <a:lnTo>
                  <a:pt x="503" y="576"/>
                </a:lnTo>
                <a:lnTo>
                  <a:pt x="504" y="576"/>
                </a:lnTo>
                <a:lnTo>
                  <a:pt x="504" y="574"/>
                </a:lnTo>
                <a:lnTo>
                  <a:pt x="504" y="574"/>
                </a:lnTo>
                <a:lnTo>
                  <a:pt x="505" y="574"/>
                </a:lnTo>
                <a:lnTo>
                  <a:pt x="505" y="574"/>
                </a:lnTo>
                <a:lnTo>
                  <a:pt x="505" y="576"/>
                </a:lnTo>
                <a:lnTo>
                  <a:pt x="507" y="577"/>
                </a:lnTo>
                <a:lnTo>
                  <a:pt x="507" y="577"/>
                </a:lnTo>
                <a:lnTo>
                  <a:pt x="507" y="576"/>
                </a:lnTo>
                <a:lnTo>
                  <a:pt x="506" y="576"/>
                </a:lnTo>
                <a:lnTo>
                  <a:pt x="506" y="574"/>
                </a:lnTo>
                <a:lnTo>
                  <a:pt x="505" y="574"/>
                </a:lnTo>
                <a:lnTo>
                  <a:pt x="505" y="574"/>
                </a:lnTo>
                <a:lnTo>
                  <a:pt x="507" y="573"/>
                </a:lnTo>
                <a:lnTo>
                  <a:pt x="509" y="574"/>
                </a:lnTo>
                <a:lnTo>
                  <a:pt x="509" y="574"/>
                </a:lnTo>
                <a:lnTo>
                  <a:pt x="510" y="573"/>
                </a:lnTo>
                <a:lnTo>
                  <a:pt x="510" y="572"/>
                </a:lnTo>
                <a:lnTo>
                  <a:pt x="510" y="572"/>
                </a:lnTo>
                <a:lnTo>
                  <a:pt x="519" y="572"/>
                </a:lnTo>
                <a:lnTo>
                  <a:pt x="519" y="572"/>
                </a:lnTo>
                <a:lnTo>
                  <a:pt x="518" y="574"/>
                </a:lnTo>
                <a:lnTo>
                  <a:pt x="518" y="578"/>
                </a:lnTo>
                <a:lnTo>
                  <a:pt x="518" y="578"/>
                </a:lnTo>
                <a:lnTo>
                  <a:pt x="519" y="578"/>
                </a:lnTo>
                <a:lnTo>
                  <a:pt x="519" y="577"/>
                </a:lnTo>
                <a:lnTo>
                  <a:pt x="519" y="577"/>
                </a:lnTo>
                <a:lnTo>
                  <a:pt x="521" y="578"/>
                </a:lnTo>
                <a:lnTo>
                  <a:pt x="522" y="579"/>
                </a:lnTo>
                <a:lnTo>
                  <a:pt x="522" y="579"/>
                </a:lnTo>
                <a:lnTo>
                  <a:pt x="524" y="579"/>
                </a:lnTo>
                <a:lnTo>
                  <a:pt x="526" y="579"/>
                </a:lnTo>
                <a:lnTo>
                  <a:pt x="528" y="579"/>
                </a:lnTo>
                <a:lnTo>
                  <a:pt x="529" y="578"/>
                </a:lnTo>
                <a:lnTo>
                  <a:pt x="529" y="578"/>
                </a:lnTo>
                <a:lnTo>
                  <a:pt x="530" y="578"/>
                </a:lnTo>
                <a:lnTo>
                  <a:pt x="530" y="579"/>
                </a:lnTo>
                <a:lnTo>
                  <a:pt x="530" y="579"/>
                </a:lnTo>
                <a:lnTo>
                  <a:pt x="532" y="578"/>
                </a:lnTo>
                <a:lnTo>
                  <a:pt x="532" y="578"/>
                </a:lnTo>
                <a:lnTo>
                  <a:pt x="532" y="578"/>
                </a:lnTo>
                <a:lnTo>
                  <a:pt x="534" y="578"/>
                </a:lnTo>
                <a:lnTo>
                  <a:pt x="536" y="578"/>
                </a:lnTo>
                <a:lnTo>
                  <a:pt x="536" y="578"/>
                </a:lnTo>
                <a:lnTo>
                  <a:pt x="536" y="579"/>
                </a:lnTo>
                <a:lnTo>
                  <a:pt x="539" y="581"/>
                </a:lnTo>
                <a:lnTo>
                  <a:pt x="539" y="581"/>
                </a:lnTo>
                <a:lnTo>
                  <a:pt x="539" y="579"/>
                </a:lnTo>
                <a:lnTo>
                  <a:pt x="538" y="579"/>
                </a:lnTo>
                <a:lnTo>
                  <a:pt x="536" y="579"/>
                </a:lnTo>
                <a:lnTo>
                  <a:pt x="538" y="578"/>
                </a:lnTo>
                <a:lnTo>
                  <a:pt x="538" y="578"/>
                </a:lnTo>
                <a:lnTo>
                  <a:pt x="540" y="578"/>
                </a:lnTo>
                <a:lnTo>
                  <a:pt x="540" y="578"/>
                </a:lnTo>
                <a:lnTo>
                  <a:pt x="542" y="577"/>
                </a:lnTo>
                <a:lnTo>
                  <a:pt x="542" y="577"/>
                </a:lnTo>
                <a:lnTo>
                  <a:pt x="545" y="577"/>
                </a:lnTo>
                <a:lnTo>
                  <a:pt x="545" y="577"/>
                </a:lnTo>
                <a:lnTo>
                  <a:pt x="552" y="577"/>
                </a:lnTo>
                <a:lnTo>
                  <a:pt x="558" y="576"/>
                </a:lnTo>
                <a:lnTo>
                  <a:pt x="558" y="576"/>
                </a:lnTo>
                <a:lnTo>
                  <a:pt x="558" y="576"/>
                </a:lnTo>
                <a:lnTo>
                  <a:pt x="558" y="574"/>
                </a:lnTo>
                <a:lnTo>
                  <a:pt x="558" y="574"/>
                </a:lnTo>
                <a:lnTo>
                  <a:pt x="563" y="574"/>
                </a:lnTo>
                <a:lnTo>
                  <a:pt x="569" y="572"/>
                </a:lnTo>
                <a:lnTo>
                  <a:pt x="569" y="572"/>
                </a:lnTo>
                <a:lnTo>
                  <a:pt x="570" y="572"/>
                </a:lnTo>
                <a:lnTo>
                  <a:pt x="571" y="572"/>
                </a:lnTo>
                <a:lnTo>
                  <a:pt x="571" y="572"/>
                </a:lnTo>
                <a:lnTo>
                  <a:pt x="573" y="572"/>
                </a:lnTo>
                <a:lnTo>
                  <a:pt x="573" y="571"/>
                </a:lnTo>
                <a:lnTo>
                  <a:pt x="573" y="571"/>
                </a:lnTo>
                <a:lnTo>
                  <a:pt x="574" y="572"/>
                </a:lnTo>
                <a:lnTo>
                  <a:pt x="574" y="572"/>
                </a:lnTo>
                <a:lnTo>
                  <a:pt x="574" y="572"/>
                </a:lnTo>
                <a:lnTo>
                  <a:pt x="577" y="572"/>
                </a:lnTo>
                <a:lnTo>
                  <a:pt x="577" y="572"/>
                </a:lnTo>
                <a:lnTo>
                  <a:pt x="579" y="571"/>
                </a:lnTo>
                <a:lnTo>
                  <a:pt x="581" y="571"/>
                </a:lnTo>
                <a:lnTo>
                  <a:pt x="581" y="571"/>
                </a:lnTo>
                <a:lnTo>
                  <a:pt x="580" y="569"/>
                </a:lnTo>
                <a:lnTo>
                  <a:pt x="579" y="571"/>
                </a:lnTo>
                <a:lnTo>
                  <a:pt x="579" y="571"/>
                </a:lnTo>
                <a:lnTo>
                  <a:pt x="579" y="569"/>
                </a:lnTo>
                <a:lnTo>
                  <a:pt x="580" y="569"/>
                </a:lnTo>
                <a:lnTo>
                  <a:pt x="583" y="569"/>
                </a:lnTo>
                <a:lnTo>
                  <a:pt x="583" y="569"/>
                </a:lnTo>
                <a:lnTo>
                  <a:pt x="583" y="571"/>
                </a:lnTo>
                <a:lnTo>
                  <a:pt x="583" y="571"/>
                </a:lnTo>
                <a:lnTo>
                  <a:pt x="583" y="572"/>
                </a:lnTo>
                <a:lnTo>
                  <a:pt x="583" y="572"/>
                </a:lnTo>
                <a:lnTo>
                  <a:pt x="583" y="572"/>
                </a:lnTo>
                <a:lnTo>
                  <a:pt x="583" y="573"/>
                </a:lnTo>
                <a:lnTo>
                  <a:pt x="585" y="572"/>
                </a:lnTo>
                <a:lnTo>
                  <a:pt x="585" y="572"/>
                </a:lnTo>
                <a:lnTo>
                  <a:pt x="586" y="572"/>
                </a:lnTo>
                <a:lnTo>
                  <a:pt x="586" y="572"/>
                </a:lnTo>
                <a:lnTo>
                  <a:pt x="586" y="571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7" y="569"/>
                </a:lnTo>
                <a:lnTo>
                  <a:pt x="587" y="569"/>
                </a:lnTo>
                <a:lnTo>
                  <a:pt x="587" y="571"/>
                </a:lnTo>
                <a:lnTo>
                  <a:pt x="587" y="571"/>
                </a:lnTo>
                <a:lnTo>
                  <a:pt x="587" y="571"/>
                </a:lnTo>
                <a:lnTo>
                  <a:pt x="588" y="571"/>
                </a:lnTo>
                <a:lnTo>
                  <a:pt x="588" y="569"/>
                </a:lnTo>
                <a:lnTo>
                  <a:pt x="588" y="569"/>
                </a:lnTo>
                <a:lnTo>
                  <a:pt x="590" y="569"/>
                </a:lnTo>
                <a:lnTo>
                  <a:pt x="591" y="568"/>
                </a:lnTo>
                <a:lnTo>
                  <a:pt x="591" y="568"/>
                </a:lnTo>
                <a:lnTo>
                  <a:pt x="591" y="568"/>
                </a:lnTo>
                <a:lnTo>
                  <a:pt x="596" y="568"/>
                </a:lnTo>
                <a:lnTo>
                  <a:pt x="599" y="568"/>
                </a:lnTo>
                <a:lnTo>
                  <a:pt x="599" y="568"/>
                </a:lnTo>
                <a:lnTo>
                  <a:pt x="599" y="571"/>
                </a:lnTo>
                <a:lnTo>
                  <a:pt x="599" y="572"/>
                </a:lnTo>
                <a:lnTo>
                  <a:pt x="599" y="572"/>
                </a:lnTo>
                <a:lnTo>
                  <a:pt x="604" y="572"/>
                </a:lnTo>
                <a:lnTo>
                  <a:pt x="610" y="572"/>
                </a:lnTo>
                <a:lnTo>
                  <a:pt x="610" y="572"/>
                </a:lnTo>
                <a:lnTo>
                  <a:pt x="610" y="571"/>
                </a:lnTo>
                <a:lnTo>
                  <a:pt x="610" y="571"/>
                </a:lnTo>
                <a:lnTo>
                  <a:pt x="617" y="571"/>
                </a:lnTo>
                <a:lnTo>
                  <a:pt x="621" y="571"/>
                </a:lnTo>
                <a:lnTo>
                  <a:pt x="623" y="569"/>
                </a:lnTo>
                <a:lnTo>
                  <a:pt x="623" y="569"/>
                </a:lnTo>
                <a:lnTo>
                  <a:pt x="627" y="569"/>
                </a:lnTo>
                <a:lnTo>
                  <a:pt x="629" y="569"/>
                </a:lnTo>
                <a:lnTo>
                  <a:pt x="629" y="568"/>
                </a:lnTo>
                <a:lnTo>
                  <a:pt x="629" y="568"/>
                </a:lnTo>
                <a:lnTo>
                  <a:pt x="632" y="568"/>
                </a:lnTo>
                <a:lnTo>
                  <a:pt x="634" y="567"/>
                </a:lnTo>
                <a:lnTo>
                  <a:pt x="634" y="567"/>
                </a:lnTo>
                <a:lnTo>
                  <a:pt x="638" y="568"/>
                </a:lnTo>
                <a:lnTo>
                  <a:pt x="638" y="568"/>
                </a:lnTo>
                <a:lnTo>
                  <a:pt x="640" y="567"/>
                </a:lnTo>
                <a:lnTo>
                  <a:pt x="640" y="567"/>
                </a:lnTo>
                <a:lnTo>
                  <a:pt x="644" y="566"/>
                </a:lnTo>
                <a:lnTo>
                  <a:pt x="648" y="566"/>
                </a:lnTo>
                <a:lnTo>
                  <a:pt x="648" y="566"/>
                </a:lnTo>
                <a:lnTo>
                  <a:pt x="656" y="564"/>
                </a:lnTo>
                <a:lnTo>
                  <a:pt x="656" y="564"/>
                </a:lnTo>
                <a:lnTo>
                  <a:pt x="662" y="563"/>
                </a:lnTo>
                <a:lnTo>
                  <a:pt x="662" y="563"/>
                </a:lnTo>
                <a:lnTo>
                  <a:pt x="664" y="563"/>
                </a:lnTo>
                <a:lnTo>
                  <a:pt x="668" y="562"/>
                </a:lnTo>
                <a:lnTo>
                  <a:pt x="668" y="562"/>
                </a:lnTo>
                <a:lnTo>
                  <a:pt x="668" y="564"/>
                </a:lnTo>
                <a:lnTo>
                  <a:pt x="668" y="566"/>
                </a:lnTo>
                <a:lnTo>
                  <a:pt x="668" y="566"/>
                </a:lnTo>
                <a:lnTo>
                  <a:pt x="668" y="566"/>
                </a:lnTo>
                <a:lnTo>
                  <a:pt x="667" y="567"/>
                </a:lnTo>
                <a:lnTo>
                  <a:pt x="667" y="568"/>
                </a:lnTo>
                <a:lnTo>
                  <a:pt x="666" y="568"/>
                </a:lnTo>
                <a:lnTo>
                  <a:pt x="666" y="568"/>
                </a:lnTo>
                <a:lnTo>
                  <a:pt x="666" y="569"/>
                </a:lnTo>
                <a:lnTo>
                  <a:pt x="667" y="568"/>
                </a:lnTo>
                <a:lnTo>
                  <a:pt x="668" y="568"/>
                </a:lnTo>
                <a:lnTo>
                  <a:pt x="669" y="568"/>
                </a:lnTo>
                <a:lnTo>
                  <a:pt x="669" y="568"/>
                </a:lnTo>
                <a:lnTo>
                  <a:pt x="668" y="572"/>
                </a:lnTo>
                <a:lnTo>
                  <a:pt x="668" y="573"/>
                </a:lnTo>
                <a:lnTo>
                  <a:pt x="669" y="574"/>
                </a:lnTo>
                <a:lnTo>
                  <a:pt x="669" y="574"/>
                </a:lnTo>
                <a:lnTo>
                  <a:pt x="672" y="574"/>
                </a:lnTo>
                <a:lnTo>
                  <a:pt x="672" y="574"/>
                </a:lnTo>
                <a:lnTo>
                  <a:pt x="678" y="574"/>
                </a:lnTo>
                <a:lnTo>
                  <a:pt x="678" y="574"/>
                </a:lnTo>
                <a:lnTo>
                  <a:pt x="680" y="573"/>
                </a:lnTo>
                <a:lnTo>
                  <a:pt x="681" y="573"/>
                </a:lnTo>
                <a:lnTo>
                  <a:pt x="684" y="573"/>
                </a:lnTo>
                <a:lnTo>
                  <a:pt x="684" y="573"/>
                </a:lnTo>
                <a:lnTo>
                  <a:pt x="685" y="572"/>
                </a:lnTo>
                <a:lnTo>
                  <a:pt x="689" y="572"/>
                </a:lnTo>
                <a:lnTo>
                  <a:pt x="695" y="571"/>
                </a:lnTo>
                <a:lnTo>
                  <a:pt x="695" y="571"/>
                </a:lnTo>
                <a:lnTo>
                  <a:pt x="697" y="569"/>
                </a:lnTo>
                <a:lnTo>
                  <a:pt x="697" y="569"/>
                </a:lnTo>
                <a:lnTo>
                  <a:pt x="703" y="569"/>
                </a:lnTo>
                <a:lnTo>
                  <a:pt x="708" y="569"/>
                </a:lnTo>
                <a:lnTo>
                  <a:pt x="708" y="569"/>
                </a:lnTo>
                <a:lnTo>
                  <a:pt x="708" y="572"/>
                </a:lnTo>
                <a:lnTo>
                  <a:pt x="709" y="574"/>
                </a:lnTo>
                <a:lnTo>
                  <a:pt x="709" y="574"/>
                </a:lnTo>
                <a:lnTo>
                  <a:pt x="712" y="576"/>
                </a:lnTo>
                <a:lnTo>
                  <a:pt x="713" y="577"/>
                </a:lnTo>
                <a:lnTo>
                  <a:pt x="714" y="578"/>
                </a:lnTo>
                <a:lnTo>
                  <a:pt x="715" y="579"/>
                </a:lnTo>
                <a:lnTo>
                  <a:pt x="715" y="579"/>
                </a:lnTo>
                <a:lnTo>
                  <a:pt x="715" y="582"/>
                </a:lnTo>
                <a:lnTo>
                  <a:pt x="718" y="583"/>
                </a:lnTo>
                <a:lnTo>
                  <a:pt x="718" y="583"/>
                </a:lnTo>
                <a:lnTo>
                  <a:pt x="716" y="584"/>
                </a:lnTo>
                <a:lnTo>
                  <a:pt x="718" y="587"/>
                </a:lnTo>
                <a:lnTo>
                  <a:pt x="719" y="588"/>
                </a:lnTo>
                <a:lnTo>
                  <a:pt x="719" y="589"/>
                </a:lnTo>
                <a:lnTo>
                  <a:pt x="719" y="589"/>
                </a:lnTo>
                <a:lnTo>
                  <a:pt x="718" y="591"/>
                </a:lnTo>
                <a:lnTo>
                  <a:pt x="718" y="591"/>
                </a:lnTo>
                <a:lnTo>
                  <a:pt x="718" y="591"/>
                </a:lnTo>
                <a:lnTo>
                  <a:pt x="720" y="591"/>
                </a:lnTo>
                <a:lnTo>
                  <a:pt x="720" y="591"/>
                </a:lnTo>
                <a:lnTo>
                  <a:pt x="719" y="592"/>
                </a:lnTo>
                <a:lnTo>
                  <a:pt x="718" y="593"/>
                </a:lnTo>
                <a:lnTo>
                  <a:pt x="718" y="593"/>
                </a:lnTo>
                <a:lnTo>
                  <a:pt x="718" y="594"/>
                </a:lnTo>
                <a:lnTo>
                  <a:pt x="719" y="594"/>
                </a:lnTo>
                <a:lnTo>
                  <a:pt x="719" y="594"/>
                </a:lnTo>
                <a:lnTo>
                  <a:pt x="719" y="596"/>
                </a:lnTo>
                <a:lnTo>
                  <a:pt x="718" y="597"/>
                </a:lnTo>
                <a:lnTo>
                  <a:pt x="718" y="597"/>
                </a:lnTo>
                <a:lnTo>
                  <a:pt x="716" y="597"/>
                </a:lnTo>
                <a:lnTo>
                  <a:pt x="716" y="597"/>
                </a:lnTo>
                <a:lnTo>
                  <a:pt x="716" y="599"/>
                </a:lnTo>
                <a:lnTo>
                  <a:pt x="716" y="601"/>
                </a:lnTo>
                <a:lnTo>
                  <a:pt x="716" y="601"/>
                </a:lnTo>
                <a:lnTo>
                  <a:pt x="715" y="599"/>
                </a:lnTo>
                <a:lnTo>
                  <a:pt x="715" y="599"/>
                </a:lnTo>
                <a:lnTo>
                  <a:pt x="714" y="601"/>
                </a:lnTo>
                <a:lnTo>
                  <a:pt x="713" y="603"/>
                </a:lnTo>
                <a:lnTo>
                  <a:pt x="713" y="603"/>
                </a:lnTo>
                <a:lnTo>
                  <a:pt x="710" y="603"/>
                </a:lnTo>
                <a:lnTo>
                  <a:pt x="708" y="603"/>
                </a:lnTo>
                <a:lnTo>
                  <a:pt x="708" y="603"/>
                </a:lnTo>
                <a:lnTo>
                  <a:pt x="708" y="604"/>
                </a:lnTo>
                <a:lnTo>
                  <a:pt x="708" y="606"/>
                </a:lnTo>
                <a:lnTo>
                  <a:pt x="708" y="606"/>
                </a:lnTo>
                <a:lnTo>
                  <a:pt x="706" y="604"/>
                </a:lnTo>
                <a:lnTo>
                  <a:pt x="702" y="603"/>
                </a:lnTo>
                <a:lnTo>
                  <a:pt x="699" y="602"/>
                </a:lnTo>
                <a:lnTo>
                  <a:pt x="697" y="601"/>
                </a:lnTo>
                <a:lnTo>
                  <a:pt x="692" y="601"/>
                </a:lnTo>
                <a:lnTo>
                  <a:pt x="692" y="601"/>
                </a:lnTo>
                <a:lnTo>
                  <a:pt x="693" y="604"/>
                </a:lnTo>
                <a:lnTo>
                  <a:pt x="695" y="608"/>
                </a:lnTo>
                <a:lnTo>
                  <a:pt x="695" y="608"/>
                </a:lnTo>
                <a:lnTo>
                  <a:pt x="693" y="609"/>
                </a:lnTo>
                <a:lnTo>
                  <a:pt x="693" y="611"/>
                </a:lnTo>
                <a:lnTo>
                  <a:pt x="693" y="612"/>
                </a:lnTo>
                <a:lnTo>
                  <a:pt x="693" y="613"/>
                </a:lnTo>
                <a:lnTo>
                  <a:pt x="691" y="613"/>
                </a:lnTo>
                <a:lnTo>
                  <a:pt x="691" y="613"/>
                </a:lnTo>
                <a:lnTo>
                  <a:pt x="692" y="616"/>
                </a:lnTo>
                <a:lnTo>
                  <a:pt x="692" y="617"/>
                </a:lnTo>
                <a:lnTo>
                  <a:pt x="692" y="617"/>
                </a:lnTo>
                <a:lnTo>
                  <a:pt x="686" y="617"/>
                </a:lnTo>
                <a:lnTo>
                  <a:pt x="686" y="617"/>
                </a:lnTo>
                <a:lnTo>
                  <a:pt x="685" y="614"/>
                </a:lnTo>
                <a:lnTo>
                  <a:pt x="684" y="614"/>
                </a:lnTo>
                <a:lnTo>
                  <a:pt x="684" y="614"/>
                </a:lnTo>
                <a:lnTo>
                  <a:pt x="683" y="614"/>
                </a:lnTo>
                <a:lnTo>
                  <a:pt x="683" y="614"/>
                </a:lnTo>
                <a:lnTo>
                  <a:pt x="683" y="616"/>
                </a:lnTo>
                <a:lnTo>
                  <a:pt x="683" y="616"/>
                </a:lnTo>
                <a:lnTo>
                  <a:pt x="680" y="616"/>
                </a:lnTo>
                <a:lnTo>
                  <a:pt x="680" y="613"/>
                </a:lnTo>
                <a:lnTo>
                  <a:pt x="680" y="613"/>
                </a:lnTo>
                <a:lnTo>
                  <a:pt x="677" y="613"/>
                </a:lnTo>
                <a:lnTo>
                  <a:pt x="675" y="613"/>
                </a:lnTo>
                <a:lnTo>
                  <a:pt x="675" y="614"/>
                </a:lnTo>
                <a:lnTo>
                  <a:pt x="675" y="614"/>
                </a:lnTo>
                <a:lnTo>
                  <a:pt x="677" y="614"/>
                </a:lnTo>
                <a:lnTo>
                  <a:pt x="678" y="614"/>
                </a:lnTo>
                <a:lnTo>
                  <a:pt x="678" y="616"/>
                </a:lnTo>
                <a:lnTo>
                  <a:pt x="661" y="616"/>
                </a:lnTo>
                <a:lnTo>
                  <a:pt x="661" y="616"/>
                </a:lnTo>
                <a:lnTo>
                  <a:pt x="658" y="617"/>
                </a:lnTo>
                <a:lnTo>
                  <a:pt x="658" y="617"/>
                </a:lnTo>
                <a:lnTo>
                  <a:pt x="658" y="618"/>
                </a:lnTo>
                <a:lnTo>
                  <a:pt x="660" y="621"/>
                </a:lnTo>
                <a:lnTo>
                  <a:pt x="660" y="621"/>
                </a:lnTo>
                <a:lnTo>
                  <a:pt x="656" y="622"/>
                </a:lnTo>
                <a:lnTo>
                  <a:pt x="654" y="622"/>
                </a:lnTo>
                <a:lnTo>
                  <a:pt x="654" y="622"/>
                </a:lnTo>
                <a:lnTo>
                  <a:pt x="654" y="623"/>
                </a:lnTo>
                <a:lnTo>
                  <a:pt x="654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4" y="623"/>
                </a:lnTo>
                <a:lnTo>
                  <a:pt x="654" y="623"/>
                </a:lnTo>
                <a:lnTo>
                  <a:pt x="646" y="624"/>
                </a:lnTo>
                <a:lnTo>
                  <a:pt x="644" y="623"/>
                </a:lnTo>
                <a:lnTo>
                  <a:pt x="641" y="622"/>
                </a:lnTo>
                <a:lnTo>
                  <a:pt x="641" y="622"/>
                </a:lnTo>
                <a:lnTo>
                  <a:pt x="640" y="623"/>
                </a:lnTo>
                <a:lnTo>
                  <a:pt x="637" y="624"/>
                </a:lnTo>
                <a:lnTo>
                  <a:pt x="637" y="624"/>
                </a:lnTo>
                <a:lnTo>
                  <a:pt x="638" y="623"/>
                </a:lnTo>
                <a:lnTo>
                  <a:pt x="639" y="623"/>
                </a:lnTo>
                <a:lnTo>
                  <a:pt x="639" y="623"/>
                </a:lnTo>
                <a:lnTo>
                  <a:pt x="638" y="622"/>
                </a:lnTo>
                <a:lnTo>
                  <a:pt x="638" y="622"/>
                </a:lnTo>
                <a:lnTo>
                  <a:pt x="637" y="622"/>
                </a:lnTo>
                <a:lnTo>
                  <a:pt x="635" y="624"/>
                </a:lnTo>
                <a:lnTo>
                  <a:pt x="635" y="624"/>
                </a:lnTo>
                <a:lnTo>
                  <a:pt x="631" y="624"/>
                </a:lnTo>
                <a:lnTo>
                  <a:pt x="627" y="623"/>
                </a:lnTo>
                <a:lnTo>
                  <a:pt x="625" y="624"/>
                </a:lnTo>
                <a:lnTo>
                  <a:pt x="625" y="624"/>
                </a:lnTo>
                <a:lnTo>
                  <a:pt x="626" y="623"/>
                </a:lnTo>
                <a:lnTo>
                  <a:pt x="625" y="623"/>
                </a:lnTo>
                <a:lnTo>
                  <a:pt x="623" y="623"/>
                </a:lnTo>
                <a:lnTo>
                  <a:pt x="622" y="624"/>
                </a:lnTo>
                <a:lnTo>
                  <a:pt x="622" y="624"/>
                </a:lnTo>
                <a:lnTo>
                  <a:pt x="611" y="624"/>
                </a:lnTo>
                <a:lnTo>
                  <a:pt x="611" y="624"/>
                </a:lnTo>
                <a:lnTo>
                  <a:pt x="605" y="626"/>
                </a:lnTo>
                <a:lnTo>
                  <a:pt x="598" y="624"/>
                </a:lnTo>
                <a:lnTo>
                  <a:pt x="591" y="626"/>
                </a:lnTo>
                <a:lnTo>
                  <a:pt x="586" y="627"/>
                </a:lnTo>
                <a:lnTo>
                  <a:pt x="586" y="627"/>
                </a:lnTo>
                <a:lnTo>
                  <a:pt x="586" y="626"/>
                </a:lnTo>
                <a:lnTo>
                  <a:pt x="586" y="624"/>
                </a:lnTo>
                <a:lnTo>
                  <a:pt x="586" y="624"/>
                </a:lnTo>
                <a:lnTo>
                  <a:pt x="585" y="624"/>
                </a:lnTo>
                <a:lnTo>
                  <a:pt x="585" y="624"/>
                </a:lnTo>
                <a:lnTo>
                  <a:pt x="583" y="626"/>
                </a:lnTo>
                <a:lnTo>
                  <a:pt x="582" y="626"/>
                </a:lnTo>
                <a:lnTo>
                  <a:pt x="582" y="626"/>
                </a:lnTo>
                <a:lnTo>
                  <a:pt x="579" y="624"/>
                </a:lnTo>
                <a:lnTo>
                  <a:pt x="579" y="624"/>
                </a:lnTo>
                <a:lnTo>
                  <a:pt x="577" y="626"/>
                </a:lnTo>
                <a:lnTo>
                  <a:pt x="575" y="626"/>
                </a:lnTo>
                <a:lnTo>
                  <a:pt x="575" y="626"/>
                </a:lnTo>
                <a:lnTo>
                  <a:pt x="574" y="626"/>
                </a:lnTo>
                <a:lnTo>
                  <a:pt x="574" y="624"/>
                </a:lnTo>
                <a:lnTo>
                  <a:pt x="574" y="624"/>
                </a:lnTo>
                <a:lnTo>
                  <a:pt x="573" y="626"/>
                </a:lnTo>
                <a:lnTo>
                  <a:pt x="571" y="627"/>
                </a:lnTo>
                <a:lnTo>
                  <a:pt x="570" y="627"/>
                </a:lnTo>
                <a:lnTo>
                  <a:pt x="570" y="627"/>
                </a:lnTo>
                <a:lnTo>
                  <a:pt x="570" y="626"/>
                </a:lnTo>
                <a:lnTo>
                  <a:pt x="571" y="626"/>
                </a:lnTo>
                <a:lnTo>
                  <a:pt x="571" y="626"/>
                </a:lnTo>
                <a:lnTo>
                  <a:pt x="569" y="624"/>
                </a:lnTo>
                <a:lnTo>
                  <a:pt x="567" y="624"/>
                </a:lnTo>
                <a:lnTo>
                  <a:pt x="567" y="624"/>
                </a:lnTo>
                <a:lnTo>
                  <a:pt x="565" y="623"/>
                </a:lnTo>
                <a:lnTo>
                  <a:pt x="565" y="623"/>
                </a:lnTo>
                <a:lnTo>
                  <a:pt x="559" y="624"/>
                </a:lnTo>
                <a:lnTo>
                  <a:pt x="554" y="624"/>
                </a:lnTo>
                <a:lnTo>
                  <a:pt x="554" y="624"/>
                </a:lnTo>
                <a:lnTo>
                  <a:pt x="553" y="627"/>
                </a:lnTo>
                <a:lnTo>
                  <a:pt x="553" y="627"/>
                </a:lnTo>
                <a:lnTo>
                  <a:pt x="551" y="626"/>
                </a:lnTo>
                <a:lnTo>
                  <a:pt x="548" y="626"/>
                </a:lnTo>
                <a:lnTo>
                  <a:pt x="544" y="627"/>
                </a:lnTo>
                <a:lnTo>
                  <a:pt x="544" y="626"/>
                </a:lnTo>
                <a:lnTo>
                  <a:pt x="544" y="626"/>
                </a:lnTo>
                <a:lnTo>
                  <a:pt x="541" y="626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1" y="624"/>
                </a:lnTo>
                <a:lnTo>
                  <a:pt x="541" y="624"/>
                </a:lnTo>
                <a:lnTo>
                  <a:pt x="539" y="626"/>
                </a:lnTo>
                <a:lnTo>
                  <a:pt x="536" y="627"/>
                </a:lnTo>
                <a:lnTo>
                  <a:pt x="536" y="627"/>
                </a:lnTo>
                <a:lnTo>
                  <a:pt x="533" y="627"/>
                </a:lnTo>
                <a:lnTo>
                  <a:pt x="529" y="628"/>
                </a:lnTo>
                <a:lnTo>
                  <a:pt x="529" y="628"/>
                </a:lnTo>
                <a:lnTo>
                  <a:pt x="527" y="628"/>
                </a:lnTo>
                <a:lnTo>
                  <a:pt x="527" y="628"/>
                </a:lnTo>
                <a:lnTo>
                  <a:pt x="513" y="631"/>
                </a:lnTo>
                <a:lnTo>
                  <a:pt x="506" y="632"/>
                </a:lnTo>
                <a:lnTo>
                  <a:pt x="500" y="632"/>
                </a:lnTo>
                <a:lnTo>
                  <a:pt x="500" y="632"/>
                </a:lnTo>
                <a:lnTo>
                  <a:pt x="495" y="634"/>
                </a:lnTo>
                <a:lnTo>
                  <a:pt x="495" y="634"/>
                </a:lnTo>
                <a:lnTo>
                  <a:pt x="493" y="633"/>
                </a:lnTo>
                <a:lnTo>
                  <a:pt x="489" y="633"/>
                </a:lnTo>
                <a:lnTo>
                  <a:pt x="488" y="631"/>
                </a:lnTo>
                <a:lnTo>
                  <a:pt x="488" y="631"/>
                </a:lnTo>
                <a:lnTo>
                  <a:pt x="484" y="633"/>
                </a:lnTo>
                <a:lnTo>
                  <a:pt x="483" y="633"/>
                </a:lnTo>
                <a:lnTo>
                  <a:pt x="481" y="633"/>
                </a:lnTo>
                <a:lnTo>
                  <a:pt x="481" y="633"/>
                </a:lnTo>
                <a:lnTo>
                  <a:pt x="482" y="632"/>
                </a:lnTo>
                <a:lnTo>
                  <a:pt x="483" y="632"/>
                </a:lnTo>
                <a:lnTo>
                  <a:pt x="486" y="633"/>
                </a:lnTo>
                <a:lnTo>
                  <a:pt x="486" y="633"/>
                </a:lnTo>
                <a:lnTo>
                  <a:pt x="487" y="631"/>
                </a:lnTo>
                <a:lnTo>
                  <a:pt x="487" y="631"/>
                </a:lnTo>
                <a:lnTo>
                  <a:pt x="488" y="629"/>
                </a:lnTo>
                <a:lnTo>
                  <a:pt x="488" y="629"/>
                </a:lnTo>
                <a:lnTo>
                  <a:pt x="488" y="629"/>
                </a:lnTo>
                <a:lnTo>
                  <a:pt x="486" y="629"/>
                </a:lnTo>
                <a:lnTo>
                  <a:pt x="486" y="629"/>
                </a:lnTo>
                <a:lnTo>
                  <a:pt x="487" y="628"/>
                </a:lnTo>
                <a:lnTo>
                  <a:pt x="487" y="627"/>
                </a:lnTo>
                <a:lnTo>
                  <a:pt x="488" y="624"/>
                </a:lnTo>
                <a:lnTo>
                  <a:pt x="488" y="624"/>
                </a:lnTo>
                <a:lnTo>
                  <a:pt x="489" y="623"/>
                </a:lnTo>
                <a:lnTo>
                  <a:pt x="490" y="622"/>
                </a:lnTo>
                <a:lnTo>
                  <a:pt x="495" y="621"/>
                </a:lnTo>
                <a:lnTo>
                  <a:pt x="495" y="621"/>
                </a:lnTo>
                <a:lnTo>
                  <a:pt x="497" y="621"/>
                </a:lnTo>
                <a:lnTo>
                  <a:pt x="498" y="623"/>
                </a:lnTo>
                <a:lnTo>
                  <a:pt x="498" y="623"/>
                </a:lnTo>
                <a:lnTo>
                  <a:pt x="500" y="621"/>
                </a:lnTo>
                <a:lnTo>
                  <a:pt x="500" y="621"/>
                </a:lnTo>
                <a:lnTo>
                  <a:pt x="499" y="621"/>
                </a:lnTo>
                <a:lnTo>
                  <a:pt x="498" y="621"/>
                </a:lnTo>
                <a:lnTo>
                  <a:pt x="498" y="621"/>
                </a:lnTo>
                <a:lnTo>
                  <a:pt x="499" y="619"/>
                </a:lnTo>
                <a:lnTo>
                  <a:pt x="501" y="619"/>
                </a:lnTo>
                <a:lnTo>
                  <a:pt x="505" y="619"/>
                </a:lnTo>
                <a:lnTo>
                  <a:pt x="505" y="619"/>
                </a:lnTo>
                <a:lnTo>
                  <a:pt x="505" y="622"/>
                </a:lnTo>
                <a:lnTo>
                  <a:pt x="505" y="623"/>
                </a:lnTo>
                <a:lnTo>
                  <a:pt x="505" y="623"/>
                </a:lnTo>
                <a:lnTo>
                  <a:pt x="507" y="622"/>
                </a:lnTo>
                <a:lnTo>
                  <a:pt x="507" y="621"/>
                </a:lnTo>
                <a:lnTo>
                  <a:pt x="509" y="622"/>
                </a:lnTo>
                <a:lnTo>
                  <a:pt x="509" y="622"/>
                </a:lnTo>
                <a:lnTo>
                  <a:pt x="510" y="621"/>
                </a:lnTo>
                <a:lnTo>
                  <a:pt x="510" y="621"/>
                </a:lnTo>
                <a:lnTo>
                  <a:pt x="509" y="619"/>
                </a:lnTo>
                <a:lnTo>
                  <a:pt x="507" y="621"/>
                </a:lnTo>
                <a:lnTo>
                  <a:pt x="505" y="621"/>
                </a:lnTo>
                <a:lnTo>
                  <a:pt x="505" y="619"/>
                </a:lnTo>
                <a:lnTo>
                  <a:pt x="505" y="619"/>
                </a:lnTo>
                <a:lnTo>
                  <a:pt x="509" y="618"/>
                </a:lnTo>
                <a:lnTo>
                  <a:pt x="512" y="619"/>
                </a:lnTo>
                <a:lnTo>
                  <a:pt x="512" y="619"/>
                </a:lnTo>
                <a:lnTo>
                  <a:pt x="513" y="618"/>
                </a:lnTo>
                <a:lnTo>
                  <a:pt x="513" y="618"/>
                </a:lnTo>
                <a:lnTo>
                  <a:pt x="512" y="617"/>
                </a:lnTo>
                <a:lnTo>
                  <a:pt x="513" y="616"/>
                </a:lnTo>
                <a:lnTo>
                  <a:pt x="513" y="616"/>
                </a:lnTo>
                <a:lnTo>
                  <a:pt x="511" y="617"/>
                </a:lnTo>
                <a:lnTo>
                  <a:pt x="510" y="617"/>
                </a:lnTo>
                <a:lnTo>
                  <a:pt x="509" y="617"/>
                </a:lnTo>
                <a:lnTo>
                  <a:pt x="509" y="617"/>
                </a:lnTo>
                <a:lnTo>
                  <a:pt x="509" y="614"/>
                </a:lnTo>
                <a:lnTo>
                  <a:pt x="510" y="614"/>
                </a:lnTo>
                <a:lnTo>
                  <a:pt x="510" y="614"/>
                </a:lnTo>
                <a:lnTo>
                  <a:pt x="507" y="612"/>
                </a:lnTo>
                <a:lnTo>
                  <a:pt x="507" y="612"/>
                </a:lnTo>
                <a:lnTo>
                  <a:pt x="507" y="613"/>
                </a:lnTo>
                <a:lnTo>
                  <a:pt x="507" y="613"/>
                </a:lnTo>
                <a:lnTo>
                  <a:pt x="509" y="614"/>
                </a:lnTo>
                <a:lnTo>
                  <a:pt x="509" y="616"/>
                </a:lnTo>
                <a:lnTo>
                  <a:pt x="509" y="616"/>
                </a:lnTo>
                <a:lnTo>
                  <a:pt x="507" y="616"/>
                </a:lnTo>
                <a:lnTo>
                  <a:pt x="507" y="617"/>
                </a:lnTo>
                <a:lnTo>
                  <a:pt x="507" y="617"/>
                </a:lnTo>
                <a:lnTo>
                  <a:pt x="505" y="617"/>
                </a:lnTo>
                <a:lnTo>
                  <a:pt x="504" y="617"/>
                </a:lnTo>
                <a:lnTo>
                  <a:pt x="504" y="617"/>
                </a:lnTo>
                <a:lnTo>
                  <a:pt x="505" y="616"/>
                </a:lnTo>
                <a:lnTo>
                  <a:pt x="506" y="616"/>
                </a:lnTo>
                <a:lnTo>
                  <a:pt x="506" y="616"/>
                </a:lnTo>
                <a:lnTo>
                  <a:pt x="505" y="614"/>
                </a:lnTo>
                <a:lnTo>
                  <a:pt x="504" y="616"/>
                </a:lnTo>
                <a:lnTo>
                  <a:pt x="503" y="617"/>
                </a:lnTo>
                <a:lnTo>
                  <a:pt x="503" y="617"/>
                </a:lnTo>
                <a:lnTo>
                  <a:pt x="500" y="617"/>
                </a:lnTo>
                <a:lnTo>
                  <a:pt x="498" y="616"/>
                </a:lnTo>
                <a:lnTo>
                  <a:pt x="498" y="616"/>
                </a:lnTo>
                <a:lnTo>
                  <a:pt x="498" y="617"/>
                </a:lnTo>
                <a:lnTo>
                  <a:pt x="497" y="618"/>
                </a:lnTo>
                <a:lnTo>
                  <a:pt x="495" y="618"/>
                </a:lnTo>
                <a:lnTo>
                  <a:pt x="495" y="618"/>
                </a:lnTo>
                <a:lnTo>
                  <a:pt x="494" y="617"/>
                </a:lnTo>
                <a:lnTo>
                  <a:pt x="494" y="616"/>
                </a:lnTo>
                <a:lnTo>
                  <a:pt x="494" y="616"/>
                </a:lnTo>
                <a:lnTo>
                  <a:pt x="493" y="617"/>
                </a:lnTo>
                <a:lnTo>
                  <a:pt x="492" y="618"/>
                </a:lnTo>
                <a:lnTo>
                  <a:pt x="492" y="618"/>
                </a:lnTo>
                <a:lnTo>
                  <a:pt x="472" y="619"/>
                </a:lnTo>
                <a:lnTo>
                  <a:pt x="472" y="619"/>
                </a:lnTo>
                <a:lnTo>
                  <a:pt x="472" y="619"/>
                </a:lnTo>
                <a:lnTo>
                  <a:pt x="471" y="621"/>
                </a:lnTo>
                <a:lnTo>
                  <a:pt x="471" y="621"/>
                </a:lnTo>
                <a:lnTo>
                  <a:pt x="471" y="621"/>
                </a:lnTo>
                <a:lnTo>
                  <a:pt x="472" y="622"/>
                </a:lnTo>
                <a:lnTo>
                  <a:pt x="474" y="622"/>
                </a:lnTo>
                <a:lnTo>
                  <a:pt x="474" y="622"/>
                </a:lnTo>
                <a:lnTo>
                  <a:pt x="472" y="623"/>
                </a:lnTo>
                <a:lnTo>
                  <a:pt x="474" y="624"/>
                </a:lnTo>
                <a:lnTo>
                  <a:pt x="475" y="627"/>
                </a:lnTo>
                <a:lnTo>
                  <a:pt x="474" y="627"/>
                </a:lnTo>
                <a:lnTo>
                  <a:pt x="472" y="628"/>
                </a:lnTo>
                <a:lnTo>
                  <a:pt x="472" y="628"/>
                </a:lnTo>
                <a:lnTo>
                  <a:pt x="472" y="626"/>
                </a:lnTo>
                <a:lnTo>
                  <a:pt x="472" y="624"/>
                </a:lnTo>
                <a:lnTo>
                  <a:pt x="471" y="624"/>
                </a:lnTo>
                <a:lnTo>
                  <a:pt x="471" y="624"/>
                </a:lnTo>
                <a:lnTo>
                  <a:pt x="471" y="626"/>
                </a:lnTo>
                <a:lnTo>
                  <a:pt x="471" y="626"/>
                </a:lnTo>
                <a:lnTo>
                  <a:pt x="472" y="626"/>
                </a:lnTo>
                <a:lnTo>
                  <a:pt x="472" y="627"/>
                </a:lnTo>
                <a:lnTo>
                  <a:pt x="472" y="627"/>
                </a:lnTo>
                <a:lnTo>
                  <a:pt x="470" y="627"/>
                </a:lnTo>
                <a:lnTo>
                  <a:pt x="469" y="627"/>
                </a:lnTo>
                <a:lnTo>
                  <a:pt x="466" y="628"/>
                </a:lnTo>
                <a:lnTo>
                  <a:pt x="466" y="628"/>
                </a:lnTo>
                <a:lnTo>
                  <a:pt x="468" y="628"/>
                </a:lnTo>
                <a:lnTo>
                  <a:pt x="470" y="628"/>
                </a:lnTo>
                <a:lnTo>
                  <a:pt x="470" y="628"/>
                </a:lnTo>
                <a:lnTo>
                  <a:pt x="472" y="628"/>
                </a:lnTo>
                <a:lnTo>
                  <a:pt x="475" y="629"/>
                </a:lnTo>
                <a:lnTo>
                  <a:pt x="475" y="629"/>
                </a:lnTo>
                <a:lnTo>
                  <a:pt x="475" y="632"/>
                </a:lnTo>
                <a:lnTo>
                  <a:pt x="475" y="633"/>
                </a:lnTo>
                <a:lnTo>
                  <a:pt x="476" y="633"/>
                </a:lnTo>
                <a:lnTo>
                  <a:pt x="476" y="633"/>
                </a:lnTo>
                <a:lnTo>
                  <a:pt x="470" y="637"/>
                </a:lnTo>
                <a:lnTo>
                  <a:pt x="470" y="637"/>
                </a:lnTo>
                <a:lnTo>
                  <a:pt x="469" y="637"/>
                </a:lnTo>
                <a:lnTo>
                  <a:pt x="468" y="636"/>
                </a:lnTo>
                <a:lnTo>
                  <a:pt x="468" y="636"/>
                </a:lnTo>
                <a:lnTo>
                  <a:pt x="466" y="636"/>
                </a:lnTo>
                <a:lnTo>
                  <a:pt x="464" y="637"/>
                </a:lnTo>
                <a:lnTo>
                  <a:pt x="464" y="637"/>
                </a:lnTo>
                <a:lnTo>
                  <a:pt x="461" y="636"/>
                </a:lnTo>
                <a:lnTo>
                  <a:pt x="461" y="636"/>
                </a:lnTo>
                <a:lnTo>
                  <a:pt x="457" y="637"/>
                </a:lnTo>
                <a:lnTo>
                  <a:pt x="457" y="637"/>
                </a:lnTo>
                <a:lnTo>
                  <a:pt x="449" y="638"/>
                </a:lnTo>
                <a:lnTo>
                  <a:pt x="442" y="638"/>
                </a:lnTo>
                <a:lnTo>
                  <a:pt x="442" y="638"/>
                </a:lnTo>
                <a:lnTo>
                  <a:pt x="440" y="638"/>
                </a:lnTo>
                <a:lnTo>
                  <a:pt x="440" y="638"/>
                </a:lnTo>
                <a:lnTo>
                  <a:pt x="439" y="639"/>
                </a:lnTo>
                <a:lnTo>
                  <a:pt x="439" y="639"/>
                </a:lnTo>
                <a:lnTo>
                  <a:pt x="437" y="639"/>
                </a:lnTo>
                <a:lnTo>
                  <a:pt x="436" y="638"/>
                </a:lnTo>
                <a:lnTo>
                  <a:pt x="436" y="638"/>
                </a:lnTo>
                <a:lnTo>
                  <a:pt x="436" y="639"/>
                </a:lnTo>
                <a:lnTo>
                  <a:pt x="435" y="639"/>
                </a:lnTo>
                <a:lnTo>
                  <a:pt x="435" y="639"/>
                </a:lnTo>
                <a:lnTo>
                  <a:pt x="435" y="639"/>
                </a:lnTo>
                <a:lnTo>
                  <a:pt x="434" y="639"/>
                </a:lnTo>
                <a:lnTo>
                  <a:pt x="434" y="638"/>
                </a:lnTo>
                <a:lnTo>
                  <a:pt x="432" y="638"/>
                </a:lnTo>
                <a:lnTo>
                  <a:pt x="432" y="638"/>
                </a:lnTo>
                <a:lnTo>
                  <a:pt x="430" y="639"/>
                </a:lnTo>
                <a:lnTo>
                  <a:pt x="429" y="639"/>
                </a:lnTo>
                <a:lnTo>
                  <a:pt x="429" y="639"/>
                </a:lnTo>
                <a:lnTo>
                  <a:pt x="429" y="639"/>
                </a:lnTo>
                <a:lnTo>
                  <a:pt x="428" y="639"/>
                </a:lnTo>
                <a:lnTo>
                  <a:pt x="428" y="641"/>
                </a:lnTo>
                <a:lnTo>
                  <a:pt x="428" y="641"/>
                </a:lnTo>
                <a:lnTo>
                  <a:pt x="424" y="639"/>
                </a:lnTo>
                <a:lnTo>
                  <a:pt x="420" y="641"/>
                </a:lnTo>
                <a:lnTo>
                  <a:pt x="420" y="641"/>
                </a:lnTo>
                <a:lnTo>
                  <a:pt x="419" y="642"/>
                </a:lnTo>
                <a:lnTo>
                  <a:pt x="419" y="642"/>
                </a:lnTo>
                <a:lnTo>
                  <a:pt x="405" y="643"/>
                </a:lnTo>
                <a:lnTo>
                  <a:pt x="387" y="646"/>
                </a:lnTo>
                <a:lnTo>
                  <a:pt x="387" y="646"/>
                </a:lnTo>
                <a:lnTo>
                  <a:pt x="382" y="648"/>
                </a:lnTo>
                <a:lnTo>
                  <a:pt x="382" y="648"/>
                </a:lnTo>
                <a:lnTo>
                  <a:pt x="377" y="648"/>
                </a:lnTo>
                <a:lnTo>
                  <a:pt x="372" y="649"/>
                </a:lnTo>
                <a:lnTo>
                  <a:pt x="372" y="649"/>
                </a:lnTo>
                <a:lnTo>
                  <a:pt x="373" y="649"/>
                </a:lnTo>
                <a:lnTo>
                  <a:pt x="373" y="651"/>
                </a:lnTo>
                <a:lnTo>
                  <a:pt x="371" y="652"/>
                </a:lnTo>
                <a:lnTo>
                  <a:pt x="371" y="652"/>
                </a:lnTo>
                <a:lnTo>
                  <a:pt x="354" y="653"/>
                </a:lnTo>
                <a:lnTo>
                  <a:pt x="354" y="653"/>
                </a:lnTo>
                <a:lnTo>
                  <a:pt x="353" y="653"/>
                </a:lnTo>
                <a:lnTo>
                  <a:pt x="353" y="653"/>
                </a:lnTo>
                <a:lnTo>
                  <a:pt x="348" y="654"/>
                </a:lnTo>
                <a:lnTo>
                  <a:pt x="348" y="654"/>
                </a:lnTo>
                <a:lnTo>
                  <a:pt x="346" y="654"/>
                </a:lnTo>
                <a:lnTo>
                  <a:pt x="346" y="654"/>
                </a:lnTo>
                <a:lnTo>
                  <a:pt x="343" y="654"/>
                </a:lnTo>
                <a:lnTo>
                  <a:pt x="341" y="656"/>
                </a:lnTo>
                <a:lnTo>
                  <a:pt x="341" y="656"/>
                </a:lnTo>
                <a:lnTo>
                  <a:pt x="338" y="654"/>
                </a:lnTo>
                <a:lnTo>
                  <a:pt x="338" y="654"/>
                </a:lnTo>
                <a:lnTo>
                  <a:pt x="336" y="657"/>
                </a:lnTo>
                <a:lnTo>
                  <a:pt x="336" y="657"/>
                </a:lnTo>
                <a:lnTo>
                  <a:pt x="335" y="657"/>
                </a:lnTo>
                <a:lnTo>
                  <a:pt x="335" y="657"/>
                </a:lnTo>
                <a:lnTo>
                  <a:pt x="330" y="658"/>
                </a:lnTo>
                <a:lnTo>
                  <a:pt x="330" y="658"/>
                </a:lnTo>
                <a:lnTo>
                  <a:pt x="320" y="659"/>
                </a:lnTo>
                <a:lnTo>
                  <a:pt x="320" y="659"/>
                </a:lnTo>
                <a:lnTo>
                  <a:pt x="319" y="661"/>
                </a:lnTo>
                <a:lnTo>
                  <a:pt x="319" y="661"/>
                </a:lnTo>
                <a:lnTo>
                  <a:pt x="319" y="661"/>
                </a:lnTo>
                <a:lnTo>
                  <a:pt x="319" y="659"/>
                </a:lnTo>
                <a:lnTo>
                  <a:pt x="319" y="659"/>
                </a:lnTo>
                <a:lnTo>
                  <a:pt x="317" y="659"/>
                </a:lnTo>
                <a:lnTo>
                  <a:pt x="317" y="659"/>
                </a:lnTo>
                <a:lnTo>
                  <a:pt x="318" y="661"/>
                </a:lnTo>
                <a:lnTo>
                  <a:pt x="318" y="661"/>
                </a:lnTo>
                <a:lnTo>
                  <a:pt x="317" y="662"/>
                </a:lnTo>
                <a:lnTo>
                  <a:pt x="317" y="662"/>
                </a:lnTo>
                <a:lnTo>
                  <a:pt x="317" y="659"/>
                </a:lnTo>
                <a:lnTo>
                  <a:pt x="317" y="659"/>
                </a:lnTo>
                <a:lnTo>
                  <a:pt x="314" y="661"/>
                </a:lnTo>
                <a:lnTo>
                  <a:pt x="313" y="661"/>
                </a:lnTo>
                <a:lnTo>
                  <a:pt x="313" y="661"/>
                </a:lnTo>
                <a:lnTo>
                  <a:pt x="309" y="663"/>
                </a:lnTo>
                <a:lnTo>
                  <a:pt x="309" y="663"/>
                </a:lnTo>
                <a:lnTo>
                  <a:pt x="306" y="662"/>
                </a:lnTo>
                <a:lnTo>
                  <a:pt x="306" y="662"/>
                </a:lnTo>
                <a:lnTo>
                  <a:pt x="295" y="664"/>
                </a:lnTo>
                <a:lnTo>
                  <a:pt x="295" y="664"/>
                </a:lnTo>
                <a:lnTo>
                  <a:pt x="290" y="666"/>
                </a:lnTo>
                <a:lnTo>
                  <a:pt x="290" y="666"/>
                </a:lnTo>
                <a:lnTo>
                  <a:pt x="288" y="666"/>
                </a:lnTo>
                <a:lnTo>
                  <a:pt x="288" y="666"/>
                </a:lnTo>
                <a:lnTo>
                  <a:pt x="285" y="667"/>
                </a:lnTo>
                <a:lnTo>
                  <a:pt x="284" y="667"/>
                </a:lnTo>
                <a:lnTo>
                  <a:pt x="284" y="667"/>
                </a:lnTo>
                <a:lnTo>
                  <a:pt x="280" y="666"/>
                </a:lnTo>
                <a:lnTo>
                  <a:pt x="280" y="666"/>
                </a:lnTo>
                <a:lnTo>
                  <a:pt x="277" y="666"/>
                </a:lnTo>
                <a:lnTo>
                  <a:pt x="277" y="666"/>
                </a:lnTo>
                <a:lnTo>
                  <a:pt x="275" y="667"/>
                </a:lnTo>
                <a:lnTo>
                  <a:pt x="275" y="667"/>
                </a:lnTo>
                <a:lnTo>
                  <a:pt x="274" y="667"/>
                </a:lnTo>
                <a:lnTo>
                  <a:pt x="274" y="667"/>
                </a:lnTo>
                <a:lnTo>
                  <a:pt x="272" y="668"/>
                </a:lnTo>
                <a:lnTo>
                  <a:pt x="272" y="668"/>
                </a:lnTo>
                <a:lnTo>
                  <a:pt x="268" y="668"/>
                </a:lnTo>
                <a:lnTo>
                  <a:pt x="268" y="668"/>
                </a:lnTo>
                <a:lnTo>
                  <a:pt x="265" y="669"/>
                </a:lnTo>
                <a:lnTo>
                  <a:pt x="261" y="671"/>
                </a:lnTo>
                <a:lnTo>
                  <a:pt x="259" y="669"/>
                </a:lnTo>
                <a:lnTo>
                  <a:pt x="259" y="669"/>
                </a:lnTo>
                <a:lnTo>
                  <a:pt x="256" y="672"/>
                </a:lnTo>
                <a:lnTo>
                  <a:pt x="251" y="672"/>
                </a:lnTo>
                <a:lnTo>
                  <a:pt x="251" y="672"/>
                </a:lnTo>
                <a:lnTo>
                  <a:pt x="248" y="672"/>
                </a:lnTo>
                <a:lnTo>
                  <a:pt x="248" y="672"/>
                </a:lnTo>
                <a:lnTo>
                  <a:pt x="239" y="674"/>
                </a:lnTo>
                <a:lnTo>
                  <a:pt x="230" y="676"/>
                </a:lnTo>
                <a:lnTo>
                  <a:pt x="230" y="676"/>
                </a:lnTo>
                <a:lnTo>
                  <a:pt x="228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8" y="676"/>
                </a:lnTo>
                <a:lnTo>
                  <a:pt x="228" y="676"/>
                </a:lnTo>
                <a:lnTo>
                  <a:pt x="225" y="677"/>
                </a:lnTo>
                <a:lnTo>
                  <a:pt x="222" y="677"/>
                </a:lnTo>
                <a:lnTo>
                  <a:pt x="222" y="676"/>
                </a:lnTo>
                <a:lnTo>
                  <a:pt x="222" y="676"/>
                </a:lnTo>
                <a:lnTo>
                  <a:pt x="221" y="677"/>
                </a:lnTo>
                <a:lnTo>
                  <a:pt x="219" y="677"/>
                </a:lnTo>
                <a:lnTo>
                  <a:pt x="219" y="677"/>
                </a:lnTo>
                <a:lnTo>
                  <a:pt x="216" y="678"/>
                </a:lnTo>
                <a:lnTo>
                  <a:pt x="214" y="679"/>
                </a:lnTo>
                <a:lnTo>
                  <a:pt x="214" y="679"/>
                </a:lnTo>
                <a:lnTo>
                  <a:pt x="214" y="678"/>
                </a:lnTo>
                <a:lnTo>
                  <a:pt x="215" y="678"/>
                </a:lnTo>
                <a:lnTo>
                  <a:pt x="215" y="678"/>
                </a:lnTo>
                <a:lnTo>
                  <a:pt x="214" y="677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3" y="677"/>
                </a:lnTo>
                <a:lnTo>
                  <a:pt x="213" y="677"/>
                </a:lnTo>
                <a:lnTo>
                  <a:pt x="214" y="674"/>
                </a:lnTo>
                <a:lnTo>
                  <a:pt x="214" y="674"/>
                </a:lnTo>
                <a:lnTo>
                  <a:pt x="211" y="674"/>
                </a:lnTo>
                <a:lnTo>
                  <a:pt x="210" y="674"/>
                </a:lnTo>
                <a:lnTo>
                  <a:pt x="210" y="674"/>
                </a:lnTo>
                <a:lnTo>
                  <a:pt x="210" y="673"/>
                </a:lnTo>
                <a:lnTo>
                  <a:pt x="209" y="673"/>
                </a:lnTo>
                <a:lnTo>
                  <a:pt x="208" y="673"/>
                </a:lnTo>
                <a:lnTo>
                  <a:pt x="208" y="673"/>
                </a:lnTo>
                <a:lnTo>
                  <a:pt x="210" y="676"/>
                </a:lnTo>
                <a:lnTo>
                  <a:pt x="210" y="677"/>
                </a:lnTo>
                <a:lnTo>
                  <a:pt x="211" y="678"/>
                </a:lnTo>
                <a:lnTo>
                  <a:pt x="211" y="678"/>
                </a:lnTo>
                <a:lnTo>
                  <a:pt x="210" y="679"/>
                </a:lnTo>
                <a:lnTo>
                  <a:pt x="209" y="681"/>
                </a:lnTo>
                <a:lnTo>
                  <a:pt x="209" y="681"/>
                </a:lnTo>
                <a:lnTo>
                  <a:pt x="207" y="678"/>
                </a:lnTo>
                <a:lnTo>
                  <a:pt x="207" y="678"/>
                </a:lnTo>
                <a:lnTo>
                  <a:pt x="205" y="678"/>
                </a:lnTo>
                <a:lnTo>
                  <a:pt x="205" y="679"/>
                </a:lnTo>
                <a:lnTo>
                  <a:pt x="207" y="681"/>
                </a:lnTo>
                <a:lnTo>
                  <a:pt x="208" y="681"/>
                </a:lnTo>
                <a:lnTo>
                  <a:pt x="208" y="681"/>
                </a:lnTo>
                <a:lnTo>
                  <a:pt x="207" y="681"/>
                </a:lnTo>
                <a:lnTo>
                  <a:pt x="205" y="681"/>
                </a:lnTo>
                <a:lnTo>
                  <a:pt x="203" y="678"/>
                </a:lnTo>
                <a:lnTo>
                  <a:pt x="203" y="678"/>
                </a:lnTo>
                <a:lnTo>
                  <a:pt x="202" y="679"/>
                </a:lnTo>
                <a:lnTo>
                  <a:pt x="201" y="681"/>
                </a:lnTo>
                <a:lnTo>
                  <a:pt x="201" y="682"/>
                </a:lnTo>
                <a:lnTo>
                  <a:pt x="201" y="682"/>
                </a:lnTo>
                <a:lnTo>
                  <a:pt x="199" y="682"/>
                </a:lnTo>
                <a:lnTo>
                  <a:pt x="199" y="683"/>
                </a:lnTo>
                <a:lnTo>
                  <a:pt x="199" y="683"/>
                </a:lnTo>
                <a:lnTo>
                  <a:pt x="197" y="682"/>
                </a:lnTo>
                <a:lnTo>
                  <a:pt x="196" y="682"/>
                </a:lnTo>
                <a:lnTo>
                  <a:pt x="194" y="681"/>
                </a:lnTo>
                <a:lnTo>
                  <a:pt x="194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82"/>
                </a:lnTo>
                <a:lnTo>
                  <a:pt x="201" y="682"/>
                </a:lnTo>
                <a:lnTo>
                  <a:pt x="201" y="682"/>
                </a:lnTo>
                <a:lnTo>
                  <a:pt x="199" y="681"/>
                </a:lnTo>
                <a:lnTo>
                  <a:pt x="199" y="681"/>
                </a:lnTo>
                <a:lnTo>
                  <a:pt x="198" y="681"/>
                </a:lnTo>
                <a:lnTo>
                  <a:pt x="197" y="679"/>
                </a:lnTo>
                <a:lnTo>
                  <a:pt x="197" y="679"/>
                </a:lnTo>
                <a:lnTo>
                  <a:pt x="199" y="678"/>
                </a:lnTo>
                <a:lnTo>
                  <a:pt x="201" y="679"/>
                </a:lnTo>
                <a:lnTo>
                  <a:pt x="201" y="679"/>
                </a:lnTo>
                <a:lnTo>
                  <a:pt x="199" y="678"/>
                </a:lnTo>
                <a:lnTo>
                  <a:pt x="199" y="678"/>
                </a:lnTo>
                <a:lnTo>
                  <a:pt x="197" y="676"/>
                </a:lnTo>
                <a:lnTo>
                  <a:pt x="197" y="676"/>
                </a:lnTo>
                <a:lnTo>
                  <a:pt x="194" y="677"/>
                </a:lnTo>
                <a:lnTo>
                  <a:pt x="194" y="677"/>
                </a:lnTo>
                <a:lnTo>
                  <a:pt x="193" y="677"/>
                </a:lnTo>
                <a:lnTo>
                  <a:pt x="193" y="677"/>
                </a:lnTo>
                <a:lnTo>
                  <a:pt x="193" y="676"/>
                </a:lnTo>
                <a:lnTo>
                  <a:pt x="194" y="673"/>
                </a:lnTo>
                <a:lnTo>
                  <a:pt x="196" y="672"/>
                </a:lnTo>
                <a:lnTo>
                  <a:pt x="196" y="671"/>
                </a:lnTo>
                <a:lnTo>
                  <a:pt x="196" y="671"/>
                </a:lnTo>
                <a:lnTo>
                  <a:pt x="198" y="671"/>
                </a:lnTo>
                <a:lnTo>
                  <a:pt x="202" y="669"/>
                </a:lnTo>
                <a:lnTo>
                  <a:pt x="202" y="669"/>
                </a:lnTo>
                <a:lnTo>
                  <a:pt x="201" y="671"/>
                </a:lnTo>
                <a:lnTo>
                  <a:pt x="202" y="672"/>
                </a:lnTo>
                <a:lnTo>
                  <a:pt x="202" y="672"/>
                </a:lnTo>
                <a:lnTo>
                  <a:pt x="203" y="671"/>
                </a:lnTo>
                <a:lnTo>
                  <a:pt x="203" y="669"/>
                </a:lnTo>
                <a:lnTo>
                  <a:pt x="204" y="668"/>
                </a:lnTo>
                <a:lnTo>
                  <a:pt x="205" y="668"/>
                </a:lnTo>
                <a:lnTo>
                  <a:pt x="205" y="668"/>
                </a:lnTo>
                <a:lnTo>
                  <a:pt x="207" y="668"/>
                </a:lnTo>
                <a:lnTo>
                  <a:pt x="205" y="669"/>
                </a:lnTo>
                <a:lnTo>
                  <a:pt x="205" y="669"/>
                </a:lnTo>
                <a:lnTo>
                  <a:pt x="207" y="668"/>
                </a:lnTo>
                <a:lnTo>
                  <a:pt x="208" y="667"/>
                </a:lnTo>
                <a:lnTo>
                  <a:pt x="208" y="667"/>
                </a:lnTo>
                <a:lnTo>
                  <a:pt x="209" y="667"/>
                </a:lnTo>
                <a:lnTo>
                  <a:pt x="210" y="668"/>
                </a:lnTo>
                <a:lnTo>
                  <a:pt x="211" y="668"/>
                </a:lnTo>
                <a:lnTo>
                  <a:pt x="213" y="668"/>
                </a:lnTo>
                <a:lnTo>
                  <a:pt x="213" y="668"/>
                </a:lnTo>
                <a:lnTo>
                  <a:pt x="213" y="667"/>
                </a:lnTo>
                <a:lnTo>
                  <a:pt x="213" y="667"/>
                </a:lnTo>
                <a:lnTo>
                  <a:pt x="211" y="666"/>
                </a:lnTo>
                <a:lnTo>
                  <a:pt x="211" y="666"/>
                </a:lnTo>
                <a:lnTo>
                  <a:pt x="211" y="666"/>
                </a:lnTo>
                <a:lnTo>
                  <a:pt x="213" y="666"/>
                </a:lnTo>
                <a:lnTo>
                  <a:pt x="214" y="666"/>
                </a:lnTo>
                <a:lnTo>
                  <a:pt x="214" y="666"/>
                </a:lnTo>
                <a:lnTo>
                  <a:pt x="214" y="666"/>
                </a:lnTo>
                <a:lnTo>
                  <a:pt x="215" y="666"/>
                </a:lnTo>
                <a:lnTo>
                  <a:pt x="214" y="664"/>
                </a:lnTo>
                <a:lnTo>
                  <a:pt x="213" y="664"/>
                </a:lnTo>
                <a:lnTo>
                  <a:pt x="213" y="664"/>
                </a:lnTo>
                <a:lnTo>
                  <a:pt x="216" y="663"/>
                </a:lnTo>
                <a:lnTo>
                  <a:pt x="217" y="663"/>
                </a:lnTo>
                <a:lnTo>
                  <a:pt x="219" y="662"/>
                </a:lnTo>
                <a:lnTo>
                  <a:pt x="219" y="662"/>
                </a:lnTo>
                <a:lnTo>
                  <a:pt x="217" y="662"/>
                </a:lnTo>
                <a:lnTo>
                  <a:pt x="217" y="662"/>
                </a:lnTo>
                <a:lnTo>
                  <a:pt x="216" y="663"/>
                </a:lnTo>
                <a:lnTo>
                  <a:pt x="215" y="663"/>
                </a:lnTo>
                <a:lnTo>
                  <a:pt x="215" y="663"/>
                </a:lnTo>
                <a:lnTo>
                  <a:pt x="214" y="662"/>
                </a:lnTo>
                <a:lnTo>
                  <a:pt x="214" y="662"/>
                </a:lnTo>
                <a:lnTo>
                  <a:pt x="214" y="661"/>
                </a:lnTo>
                <a:lnTo>
                  <a:pt x="214" y="661"/>
                </a:lnTo>
                <a:lnTo>
                  <a:pt x="213" y="661"/>
                </a:lnTo>
                <a:lnTo>
                  <a:pt x="211" y="662"/>
                </a:lnTo>
                <a:lnTo>
                  <a:pt x="210" y="662"/>
                </a:lnTo>
                <a:lnTo>
                  <a:pt x="209" y="662"/>
                </a:lnTo>
                <a:lnTo>
                  <a:pt x="209" y="662"/>
                </a:lnTo>
                <a:lnTo>
                  <a:pt x="208" y="662"/>
                </a:lnTo>
                <a:lnTo>
                  <a:pt x="207" y="662"/>
                </a:lnTo>
                <a:lnTo>
                  <a:pt x="207" y="662"/>
                </a:lnTo>
                <a:lnTo>
                  <a:pt x="203" y="663"/>
                </a:lnTo>
                <a:lnTo>
                  <a:pt x="203" y="663"/>
                </a:lnTo>
                <a:lnTo>
                  <a:pt x="199" y="662"/>
                </a:lnTo>
                <a:lnTo>
                  <a:pt x="199" y="662"/>
                </a:lnTo>
                <a:lnTo>
                  <a:pt x="199" y="663"/>
                </a:lnTo>
                <a:lnTo>
                  <a:pt x="199" y="663"/>
                </a:lnTo>
                <a:lnTo>
                  <a:pt x="201" y="663"/>
                </a:lnTo>
                <a:lnTo>
                  <a:pt x="201" y="664"/>
                </a:lnTo>
                <a:lnTo>
                  <a:pt x="201" y="664"/>
                </a:lnTo>
                <a:lnTo>
                  <a:pt x="198" y="666"/>
                </a:lnTo>
                <a:lnTo>
                  <a:pt x="196" y="666"/>
                </a:lnTo>
                <a:lnTo>
                  <a:pt x="193" y="666"/>
                </a:lnTo>
                <a:lnTo>
                  <a:pt x="192" y="666"/>
                </a:lnTo>
                <a:lnTo>
                  <a:pt x="192" y="666"/>
                </a:lnTo>
                <a:lnTo>
                  <a:pt x="191" y="666"/>
                </a:lnTo>
                <a:lnTo>
                  <a:pt x="188" y="666"/>
                </a:lnTo>
                <a:lnTo>
                  <a:pt x="188" y="666"/>
                </a:lnTo>
                <a:lnTo>
                  <a:pt x="188" y="664"/>
                </a:lnTo>
                <a:lnTo>
                  <a:pt x="190" y="664"/>
                </a:lnTo>
                <a:lnTo>
                  <a:pt x="191" y="664"/>
                </a:lnTo>
                <a:lnTo>
                  <a:pt x="192" y="664"/>
                </a:lnTo>
                <a:lnTo>
                  <a:pt x="192" y="664"/>
                </a:lnTo>
                <a:lnTo>
                  <a:pt x="185" y="659"/>
                </a:lnTo>
                <a:lnTo>
                  <a:pt x="185" y="659"/>
                </a:lnTo>
                <a:lnTo>
                  <a:pt x="185" y="661"/>
                </a:lnTo>
                <a:lnTo>
                  <a:pt x="185" y="662"/>
                </a:lnTo>
                <a:lnTo>
                  <a:pt x="188" y="662"/>
                </a:lnTo>
                <a:lnTo>
                  <a:pt x="188" y="662"/>
                </a:lnTo>
                <a:lnTo>
                  <a:pt x="187" y="663"/>
                </a:lnTo>
                <a:lnTo>
                  <a:pt x="186" y="664"/>
                </a:lnTo>
                <a:lnTo>
                  <a:pt x="185" y="664"/>
                </a:lnTo>
                <a:lnTo>
                  <a:pt x="185" y="667"/>
                </a:lnTo>
                <a:lnTo>
                  <a:pt x="185" y="667"/>
                </a:lnTo>
                <a:lnTo>
                  <a:pt x="184" y="666"/>
                </a:lnTo>
                <a:lnTo>
                  <a:pt x="184" y="666"/>
                </a:lnTo>
                <a:lnTo>
                  <a:pt x="184" y="666"/>
                </a:lnTo>
                <a:lnTo>
                  <a:pt x="182" y="667"/>
                </a:lnTo>
                <a:lnTo>
                  <a:pt x="181" y="667"/>
                </a:lnTo>
                <a:lnTo>
                  <a:pt x="178" y="667"/>
                </a:lnTo>
                <a:lnTo>
                  <a:pt x="178" y="667"/>
                </a:lnTo>
                <a:lnTo>
                  <a:pt x="178" y="667"/>
                </a:lnTo>
                <a:lnTo>
                  <a:pt x="179" y="667"/>
                </a:lnTo>
                <a:lnTo>
                  <a:pt x="179" y="666"/>
                </a:lnTo>
                <a:lnTo>
                  <a:pt x="179" y="666"/>
                </a:lnTo>
                <a:lnTo>
                  <a:pt x="179" y="666"/>
                </a:lnTo>
                <a:lnTo>
                  <a:pt x="175" y="664"/>
                </a:lnTo>
                <a:lnTo>
                  <a:pt x="175" y="664"/>
                </a:lnTo>
                <a:lnTo>
                  <a:pt x="174" y="664"/>
                </a:lnTo>
                <a:lnTo>
                  <a:pt x="174" y="666"/>
                </a:lnTo>
                <a:lnTo>
                  <a:pt x="174" y="668"/>
                </a:lnTo>
                <a:lnTo>
                  <a:pt x="174" y="668"/>
                </a:lnTo>
                <a:lnTo>
                  <a:pt x="172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7"/>
                </a:lnTo>
                <a:lnTo>
                  <a:pt x="172" y="667"/>
                </a:lnTo>
                <a:lnTo>
                  <a:pt x="173" y="667"/>
                </a:lnTo>
                <a:lnTo>
                  <a:pt x="173" y="667"/>
                </a:lnTo>
                <a:lnTo>
                  <a:pt x="173" y="667"/>
                </a:lnTo>
                <a:lnTo>
                  <a:pt x="172" y="666"/>
                </a:lnTo>
                <a:lnTo>
                  <a:pt x="170" y="666"/>
                </a:lnTo>
                <a:lnTo>
                  <a:pt x="169" y="667"/>
                </a:lnTo>
                <a:lnTo>
                  <a:pt x="168" y="667"/>
                </a:lnTo>
                <a:lnTo>
                  <a:pt x="168" y="667"/>
                </a:lnTo>
                <a:lnTo>
                  <a:pt x="169" y="669"/>
                </a:lnTo>
                <a:lnTo>
                  <a:pt x="164" y="669"/>
                </a:lnTo>
                <a:lnTo>
                  <a:pt x="164" y="669"/>
                </a:lnTo>
                <a:lnTo>
                  <a:pt x="163" y="669"/>
                </a:lnTo>
                <a:lnTo>
                  <a:pt x="166" y="669"/>
                </a:lnTo>
                <a:lnTo>
                  <a:pt x="167" y="668"/>
                </a:lnTo>
                <a:lnTo>
                  <a:pt x="167" y="667"/>
                </a:lnTo>
                <a:lnTo>
                  <a:pt x="167" y="667"/>
                </a:lnTo>
                <a:lnTo>
                  <a:pt x="166" y="667"/>
                </a:lnTo>
                <a:lnTo>
                  <a:pt x="164" y="668"/>
                </a:lnTo>
                <a:lnTo>
                  <a:pt x="161" y="669"/>
                </a:lnTo>
                <a:lnTo>
                  <a:pt x="161" y="669"/>
                </a:lnTo>
                <a:lnTo>
                  <a:pt x="162" y="669"/>
                </a:lnTo>
                <a:lnTo>
                  <a:pt x="161" y="671"/>
                </a:lnTo>
                <a:lnTo>
                  <a:pt x="156" y="671"/>
                </a:lnTo>
                <a:lnTo>
                  <a:pt x="156" y="671"/>
                </a:lnTo>
                <a:lnTo>
                  <a:pt x="156" y="671"/>
                </a:lnTo>
                <a:lnTo>
                  <a:pt x="157" y="671"/>
                </a:lnTo>
                <a:lnTo>
                  <a:pt x="159" y="669"/>
                </a:lnTo>
                <a:lnTo>
                  <a:pt x="159" y="669"/>
                </a:lnTo>
                <a:lnTo>
                  <a:pt x="158" y="668"/>
                </a:lnTo>
                <a:lnTo>
                  <a:pt x="157" y="669"/>
                </a:lnTo>
                <a:lnTo>
                  <a:pt x="153" y="671"/>
                </a:lnTo>
                <a:lnTo>
                  <a:pt x="153" y="671"/>
                </a:lnTo>
                <a:lnTo>
                  <a:pt x="150" y="669"/>
                </a:lnTo>
                <a:lnTo>
                  <a:pt x="147" y="671"/>
                </a:lnTo>
                <a:lnTo>
                  <a:pt x="146" y="672"/>
                </a:lnTo>
                <a:lnTo>
                  <a:pt x="146" y="672"/>
                </a:lnTo>
                <a:lnTo>
                  <a:pt x="147" y="672"/>
                </a:lnTo>
                <a:lnTo>
                  <a:pt x="149" y="672"/>
                </a:lnTo>
                <a:lnTo>
                  <a:pt x="152" y="671"/>
                </a:lnTo>
                <a:lnTo>
                  <a:pt x="152" y="671"/>
                </a:lnTo>
                <a:lnTo>
                  <a:pt x="152" y="672"/>
                </a:lnTo>
                <a:lnTo>
                  <a:pt x="151" y="672"/>
                </a:lnTo>
                <a:lnTo>
                  <a:pt x="150" y="672"/>
                </a:lnTo>
                <a:lnTo>
                  <a:pt x="150" y="672"/>
                </a:lnTo>
                <a:lnTo>
                  <a:pt x="146" y="673"/>
                </a:lnTo>
                <a:lnTo>
                  <a:pt x="145" y="673"/>
                </a:lnTo>
                <a:lnTo>
                  <a:pt x="145" y="674"/>
                </a:lnTo>
                <a:lnTo>
                  <a:pt x="145" y="674"/>
                </a:lnTo>
                <a:lnTo>
                  <a:pt x="140" y="674"/>
                </a:lnTo>
                <a:lnTo>
                  <a:pt x="134" y="674"/>
                </a:lnTo>
                <a:lnTo>
                  <a:pt x="134" y="674"/>
                </a:lnTo>
                <a:lnTo>
                  <a:pt x="134" y="676"/>
                </a:lnTo>
                <a:lnTo>
                  <a:pt x="133" y="676"/>
                </a:lnTo>
                <a:lnTo>
                  <a:pt x="133" y="676"/>
                </a:lnTo>
                <a:lnTo>
                  <a:pt x="132" y="676"/>
                </a:lnTo>
                <a:lnTo>
                  <a:pt x="132" y="674"/>
                </a:lnTo>
                <a:lnTo>
                  <a:pt x="132" y="674"/>
                </a:lnTo>
                <a:lnTo>
                  <a:pt x="129" y="674"/>
                </a:lnTo>
                <a:lnTo>
                  <a:pt x="127" y="674"/>
                </a:lnTo>
                <a:lnTo>
                  <a:pt x="124" y="674"/>
                </a:lnTo>
                <a:lnTo>
                  <a:pt x="121" y="676"/>
                </a:lnTo>
                <a:lnTo>
                  <a:pt x="121" y="676"/>
                </a:lnTo>
                <a:lnTo>
                  <a:pt x="121" y="674"/>
                </a:lnTo>
                <a:lnTo>
                  <a:pt x="122" y="673"/>
                </a:lnTo>
                <a:lnTo>
                  <a:pt x="122" y="673"/>
                </a:lnTo>
                <a:lnTo>
                  <a:pt x="120" y="672"/>
                </a:lnTo>
                <a:lnTo>
                  <a:pt x="120" y="672"/>
                </a:lnTo>
                <a:lnTo>
                  <a:pt x="120" y="673"/>
                </a:lnTo>
                <a:lnTo>
                  <a:pt x="120" y="674"/>
                </a:lnTo>
                <a:lnTo>
                  <a:pt x="120" y="674"/>
                </a:lnTo>
                <a:lnTo>
                  <a:pt x="118" y="676"/>
                </a:lnTo>
                <a:lnTo>
                  <a:pt x="117" y="676"/>
                </a:lnTo>
                <a:lnTo>
                  <a:pt x="114" y="677"/>
                </a:lnTo>
                <a:lnTo>
                  <a:pt x="114" y="677"/>
                </a:lnTo>
                <a:lnTo>
                  <a:pt x="114" y="678"/>
                </a:lnTo>
                <a:lnTo>
                  <a:pt x="115" y="678"/>
                </a:lnTo>
                <a:lnTo>
                  <a:pt x="115" y="678"/>
                </a:lnTo>
                <a:lnTo>
                  <a:pt x="112" y="678"/>
                </a:lnTo>
                <a:lnTo>
                  <a:pt x="109" y="679"/>
                </a:lnTo>
                <a:lnTo>
                  <a:pt x="109" y="679"/>
                </a:lnTo>
                <a:lnTo>
                  <a:pt x="110" y="678"/>
                </a:lnTo>
                <a:lnTo>
                  <a:pt x="109" y="677"/>
                </a:lnTo>
                <a:lnTo>
                  <a:pt x="108" y="676"/>
                </a:lnTo>
                <a:lnTo>
                  <a:pt x="108" y="676"/>
                </a:lnTo>
                <a:lnTo>
                  <a:pt x="108" y="674"/>
                </a:lnTo>
                <a:lnTo>
                  <a:pt x="109" y="676"/>
                </a:lnTo>
                <a:lnTo>
                  <a:pt x="110" y="676"/>
                </a:lnTo>
                <a:lnTo>
                  <a:pt x="110" y="676"/>
                </a:lnTo>
                <a:lnTo>
                  <a:pt x="110" y="674"/>
                </a:lnTo>
                <a:lnTo>
                  <a:pt x="109" y="674"/>
                </a:lnTo>
                <a:lnTo>
                  <a:pt x="109" y="674"/>
                </a:lnTo>
                <a:lnTo>
                  <a:pt x="108" y="674"/>
                </a:lnTo>
                <a:lnTo>
                  <a:pt x="108" y="676"/>
                </a:lnTo>
                <a:lnTo>
                  <a:pt x="108" y="677"/>
                </a:lnTo>
                <a:lnTo>
                  <a:pt x="108" y="678"/>
                </a:lnTo>
                <a:lnTo>
                  <a:pt x="108" y="678"/>
                </a:lnTo>
                <a:lnTo>
                  <a:pt x="104" y="677"/>
                </a:lnTo>
                <a:lnTo>
                  <a:pt x="100" y="677"/>
                </a:lnTo>
                <a:lnTo>
                  <a:pt x="100" y="676"/>
                </a:lnTo>
                <a:lnTo>
                  <a:pt x="100" y="676"/>
                </a:lnTo>
                <a:lnTo>
                  <a:pt x="97" y="676"/>
                </a:lnTo>
                <a:lnTo>
                  <a:pt x="95" y="677"/>
                </a:lnTo>
                <a:lnTo>
                  <a:pt x="93" y="677"/>
                </a:lnTo>
                <a:lnTo>
                  <a:pt x="93" y="677"/>
                </a:lnTo>
                <a:lnTo>
                  <a:pt x="93" y="676"/>
                </a:lnTo>
                <a:lnTo>
                  <a:pt x="93" y="676"/>
                </a:lnTo>
                <a:lnTo>
                  <a:pt x="92" y="674"/>
                </a:lnTo>
                <a:lnTo>
                  <a:pt x="92" y="674"/>
                </a:lnTo>
                <a:lnTo>
                  <a:pt x="92" y="673"/>
                </a:lnTo>
                <a:lnTo>
                  <a:pt x="92" y="672"/>
                </a:lnTo>
                <a:lnTo>
                  <a:pt x="91" y="672"/>
                </a:lnTo>
                <a:lnTo>
                  <a:pt x="91" y="672"/>
                </a:lnTo>
                <a:lnTo>
                  <a:pt x="91" y="673"/>
                </a:lnTo>
                <a:lnTo>
                  <a:pt x="91" y="673"/>
                </a:lnTo>
                <a:lnTo>
                  <a:pt x="92" y="674"/>
                </a:lnTo>
                <a:lnTo>
                  <a:pt x="92" y="677"/>
                </a:lnTo>
                <a:lnTo>
                  <a:pt x="92" y="677"/>
                </a:lnTo>
                <a:lnTo>
                  <a:pt x="91" y="676"/>
                </a:lnTo>
                <a:lnTo>
                  <a:pt x="89" y="676"/>
                </a:lnTo>
                <a:lnTo>
                  <a:pt x="89" y="674"/>
                </a:lnTo>
                <a:lnTo>
                  <a:pt x="87" y="674"/>
                </a:lnTo>
                <a:lnTo>
                  <a:pt x="87" y="674"/>
                </a:lnTo>
                <a:lnTo>
                  <a:pt x="87" y="674"/>
                </a:lnTo>
                <a:lnTo>
                  <a:pt x="88" y="676"/>
                </a:lnTo>
                <a:lnTo>
                  <a:pt x="88" y="676"/>
                </a:lnTo>
                <a:lnTo>
                  <a:pt x="87" y="676"/>
                </a:lnTo>
                <a:lnTo>
                  <a:pt x="86" y="676"/>
                </a:lnTo>
                <a:lnTo>
                  <a:pt x="83" y="673"/>
                </a:lnTo>
                <a:lnTo>
                  <a:pt x="83" y="673"/>
                </a:lnTo>
                <a:lnTo>
                  <a:pt x="79" y="673"/>
                </a:lnTo>
                <a:lnTo>
                  <a:pt x="79" y="673"/>
                </a:lnTo>
                <a:lnTo>
                  <a:pt x="76" y="672"/>
                </a:lnTo>
                <a:lnTo>
                  <a:pt x="74" y="672"/>
                </a:lnTo>
                <a:lnTo>
                  <a:pt x="74" y="672"/>
                </a:lnTo>
                <a:lnTo>
                  <a:pt x="75" y="671"/>
                </a:lnTo>
                <a:lnTo>
                  <a:pt x="75" y="671"/>
                </a:lnTo>
                <a:lnTo>
                  <a:pt x="74" y="671"/>
                </a:lnTo>
                <a:lnTo>
                  <a:pt x="72" y="671"/>
                </a:lnTo>
                <a:lnTo>
                  <a:pt x="71" y="669"/>
                </a:lnTo>
                <a:lnTo>
                  <a:pt x="71" y="669"/>
                </a:lnTo>
                <a:lnTo>
                  <a:pt x="72" y="668"/>
                </a:lnTo>
                <a:lnTo>
                  <a:pt x="72" y="669"/>
                </a:lnTo>
                <a:lnTo>
                  <a:pt x="74" y="668"/>
                </a:lnTo>
                <a:lnTo>
                  <a:pt x="74" y="668"/>
                </a:lnTo>
                <a:lnTo>
                  <a:pt x="72" y="668"/>
                </a:lnTo>
                <a:lnTo>
                  <a:pt x="72" y="668"/>
                </a:lnTo>
                <a:lnTo>
                  <a:pt x="71" y="668"/>
                </a:lnTo>
                <a:lnTo>
                  <a:pt x="70" y="668"/>
                </a:lnTo>
                <a:lnTo>
                  <a:pt x="70" y="668"/>
                </a:lnTo>
                <a:lnTo>
                  <a:pt x="71" y="669"/>
                </a:lnTo>
                <a:lnTo>
                  <a:pt x="71" y="671"/>
                </a:lnTo>
                <a:lnTo>
                  <a:pt x="71" y="672"/>
                </a:lnTo>
                <a:lnTo>
                  <a:pt x="71" y="672"/>
                </a:lnTo>
                <a:lnTo>
                  <a:pt x="69" y="671"/>
                </a:lnTo>
                <a:lnTo>
                  <a:pt x="69" y="671"/>
                </a:lnTo>
                <a:lnTo>
                  <a:pt x="70" y="671"/>
                </a:lnTo>
                <a:lnTo>
                  <a:pt x="70" y="671"/>
                </a:lnTo>
                <a:lnTo>
                  <a:pt x="69" y="667"/>
                </a:lnTo>
                <a:lnTo>
                  <a:pt x="66" y="664"/>
                </a:lnTo>
                <a:lnTo>
                  <a:pt x="66" y="664"/>
                </a:lnTo>
                <a:lnTo>
                  <a:pt x="65" y="664"/>
                </a:lnTo>
                <a:lnTo>
                  <a:pt x="65" y="666"/>
                </a:lnTo>
                <a:lnTo>
                  <a:pt x="65" y="666"/>
                </a:lnTo>
                <a:lnTo>
                  <a:pt x="64" y="666"/>
                </a:lnTo>
                <a:lnTo>
                  <a:pt x="64" y="666"/>
                </a:lnTo>
                <a:lnTo>
                  <a:pt x="62" y="662"/>
                </a:lnTo>
                <a:lnTo>
                  <a:pt x="63" y="661"/>
                </a:lnTo>
                <a:lnTo>
                  <a:pt x="63" y="661"/>
                </a:lnTo>
                <a:lnTo>
                  <a:pt x="62" y="659"/>
                </a:lnTo>
                <a:lnTo>
                  <a:pt x="60" y="659"/>
                </a:lnTo>
                <a:lnTo>
                  <a:pt x="60" y="659"/>
                </a:lnTo>
                <a:lnTo>
                  <a:pt x="60" y="657"/>
                </a:lnTo>
                <a:lnTo>
                  <a:pt x="59" y="656"/>
                </a:lnTo>
                <a:lnTo>
                  <a:pt x="58" y="657"/>
                </a:lnTo>
                <a:lnTo>
                  <a:pt x="58" y="657"/>
                </a:lnTo>
                <a:lnTo>
                  <a:pt x="58" y="659"/>
                </a:lnTo>
                <a:lnTo>
                  <a:pt x="58" y="659"/>
                </a:lnTo>
                <a:lnTo>
                  <a:pt x="57" y="658"/>
                </a:lnTo>
                <a:lnTo>
                  <a:pt x="57" y="658"/>
                </a:lnTo>
                <a:lnTo>
                  <a:pt x="57" y="659"/>
                </a:lnTo>
                <a:lnTo>
                  <a:pt x="58" y="662"/>
                </a:lnTo>
                <a:lnTo>
                  <a:pt x="58" y="662"/>
                </a:lnTo>
                <a:lnTo>
                  <a:pt x="62" y="664"/>
                </a:lnTo>
                <a:lnTo>
                  <a:pt x="62" y="664"/>
                </a:lnTo>
                <a:lnTo>
                  <a:pt x="60" y="664"/>
                </a:lnTo>
                <a:lnTo>
                  <a:pt x="59" y="664"/>
                </a:lnTo>
                <a:lnTo>
                  <a:pt x="57" y="662"/>
                </a:lnTo>
                <a:lnTo>
                  <a:pt x="57" y="662"/>
                </a:lnTo>
                <a:lnTo>
                  <a:pt x="53" y="657"/>
                </a:lnTo>
                <a:lnTo>
                  <a:pt x="56" y="656"/>
                </a:lnTo>
                <a:lnTo>
                  <a:pt x="56" y="656"/>
                </a:lnTo>
                <a:lnTo>
                  <a:pt x="53" y="653"/>
                </a:lnTo>
                <a:lnTo>
                  <a:pt x="52" y="654"/>
                </a:lnTo>
                <a:lnTo>
                  <a:pt x="52" y="654"/>
                </a:lnTo>
                <a:lnTo>
                  <a:pt x="50" y="652"/>
                </a:lnTo>
                <a:lnTo>
                  <a:pt x="50" y="652"/>
                </a:lnTo>
                <a:lnTo>
                  <a:pt x="52" y="652"/>
                </a:lnTo>
                <a:lnTo>
                  <a:pt x="52" y="652"/>
                </a:lnTo>
                <a:lnTo>
                  <a:pt x="50" y="648"/>
                </a:lnTo>
                <a:lnTo>
                  <a:pt x="48" y="644"/>
                </a:lnTo>
                <a:lnTo>
                  <a:pt x="48" y="644"/>
                </a:lnTo>
                <a:lnTo>
                  <a:pt x="50" y="644"/>
                </a:lnTo>
                <a:lnTo>
                  <a:pt x="50" y="644"/>
                </a:lnTo>
                <a:lnTo>
                  <a:pt x="48" y="639"/>
                </a:lnTo>
                <a:lnTo>
                  <a:pt x="48" y="639"/>
                </a:lnTo>
                <a:lnTo>
                  <a:pt x="46" y="633"/>
                </a:lnTo>
                <a:lnTo>
                  <a:pt x="46" y="633"/>
                </a:lnTo>
                <a:lnTo>
                  <a:pt x="43" y="632"/>
                </a:lnTo>
                <a:lnTo>
                  <a:pt x="42" y="628"/>
                </a:lnTo>
                <a:lnTo>
                  <a:pt x="42" y="628"/>
                </a:lnTo>
                <a:lnTo>
                  <a:pt x="42" y="629"/>
                </a:lnTo>
                <a:lnTo>
                  <a:pt x="42" y="631"/>
                </a:lnTo>
                <a:lnTo>
                  <a:pt x="43" y="632"/>
                </a:lnTo>
                <a:lnTo>
                  <a:pt x="42" y="633"/>
                </a:lnTo>
                <a:lnTo>
                  <a:pt x="42" y="633"/>
                </a:lnTo>
                <a:lnTo>
                  <a:pt x="42" y="633"/>
                </a:lnTo>
                <a:lnTo>
                  <a:pt x="41" y="631"/>
                </a:lnTo>
                <a:lnTo>
                  <a:pt x="41" y="627"/>
                </a:lnTo>
                <a:lnTo>
                  <a:pt x="41" y="627"/>
                </a:lnTo>
                <a:lnTo>
                  <a:pt x="42" y="627"/>
                </a:lnTo>
                <a:lnTo>
                  <a:pt x="42" y="628"/>
                </a:lnTo>
                <a:lnTo>
                  <a:pt x="42" y="628"/>
                </a:lnTo>
                <a:lnTo>
                  <a:pt x="42" y="627"/>
                </a:lnTo>
                <a:lnTo>
                  <a:pt x="43" y="627"/>
                </a:lnTo>
                <a:lnTo>
                  <a:pt x="45" y="627"/>
                </a:lnTo>
                <a:lnTo>
                  <a:pt x="45" y="626"/>
                </a:lnTo>
                <a:lnTo>
                  <a:pt x="45" y="626"/>
                </a:lnTo>
                <a:lnTo>
                  <a:pt x="45" y="626"/>
                </a:lnTo>
                <a:lnTo>
                  <a:pt x="43" y="626"/>
                </a:lnTo>
                <a:lnTo>
                  <a:pt x="43" y="626"/>
                </a:lnTo>
                <a:lnTo>
                  <a:pt x="42" y="626"/>
                </a:lnTo>
                <a:lnTo>
                  <a:pt x="42" y="626"/>
                </a:lnTo>
                <a:lnTo>
                  <a:pt x="42" y="623"/>
                </a:lnTo>
                <a:lnTo>
                  <a:pt x="43" y="623"/>
                </a:lnTo>
                <a:lnTo>
                  <a:pt x="43" y="622"/>
                </a:lnTo>
                <a:lnTo>
                  <a:pt x="43" y="621"/>
                </a:lnTo>
                <a:lnTo>
                  <a:pt x="43" y="621"/>
                </a:lnTo>
                <a:lnTo>
                  <a:pt x="43" y="621"/>
                </a:lnTo>
                <a:lnTo>
                  <a:pt x="42" y="621"/>
                </a:lnTo>
                <a:lnTo>
                  <a:pt x="42" y="621"/>
                </a:lnTo>
                <a:lnTo>
                  <a:pt x="41" y="621"/>
                </a:lnTo>
                <a:lnTo>
                  <a:pt x="41" y="621"/>
                </a:lnTo>
                <a:lnTo>
                  <a:pt x="41" y="619"/>
                </a:lnTo>
                <a:lnTo>
                  <a:pt x="41" y="617"/>
                </a:lnTo>
                <a:lnTo>
                  <a:pt x="41" y="617"/>
                </a:lnTo>
                <a:lnTo>
                  <a:pt x="42" y="617"/>
                </a:lnTo>
                <a:lnTo>
                  <a:pt x="42" y="617"/>
                </a:lnTo>
                <a:lnTo>
                  <a:pt x="41" y="612"/>
                </a:lnTo>
                <a:lnTo>
                  <a:pt x="41" y="608"/>
                </a:lnTo>
                <a:lnTo>
                  <a:pt x="41" y="608"/>
                </a:lnTo>
                <a:lnTo>
                  <a:pt x="40" y="608"/>
                </a:lnTo>
                <a:lnTo>
                  <a:pt x="39" y="609"/>
                </a:lnTo>
                <a:lnTo>
                  <a:pt x="39" y="612"/>
                </a:lnTo>
                <a:lnTo>
                  <a:pt x="39" y="612"/>
                </a:lnTo>
                <a:lnTo>
                  <a:pt x="39" y="612"/>
                </a:lnTo>
                <a:lnTo>
                  <a:pt x="37" y="611"/>
                </a:lnTo>
                <a:lnTo>
                  <a:pt x="39" y="608"/>
                </a:lnTo>
                <a:lnTo>
                  <a:pt x="39" y="608"/>
                </a:lnTo>
                <a:lnTo>
                  <a:pt x="37" y="606"/>
                </a:lnTo>
                <a:lnTo>
                  <a:pt x="37" y="604"/>
                </a:lnTo>
                <a:lnTo>
                  <a:pt x="37" y="604"/>
                </a:lnTo>
                <a:lnTo>
                  <a:pt x="39" y="604"/>
                </a:lnTo>
                <a:lnTo>
                  <a:pt x="39" y="604"/>
                </a:lnTo>
                <a:lnTo>
                  <a:pt x="39" y="607"/>
                </a:lnTo>
                <a:lnTo>
                  <a:pt x="39" y="607"/>
                </a:lnTo>
                <a:lnTo>
                  <a:pt x="40" y="606"/>
                </a:lnTo>
                <a:lnTo>
                  <a:pt x="40" y="603"/>
                </a:lnTo>
                <a:lnTo>
                  <a:pt x="40" y="603"/>
                </a:lnTo>
                <a:lnTo>
                  <a:pt x="42" y="604"/>
                </a:lnTo>
                <a:lnTo>
                  <a:pt x="43" y="603"/>
                </a:lnTo>
                <a:lnTo>
                  <a:pt x="43" y="603"/>
                </a:lnTo>
                <a:lnTo>
                  <a:pt x="41" y="603"/>
                </a:lnTo>
                <a:lnTo>
                  <a:pt x="41" y="603"/>
                </a:lnTo>
                <a:lnTo>
                  <a:pt x="40" y="602"/>
                </a:lnTo>
                <a:lnTo>
                  <a:pt x="40" y="602"/>
                </a:lnTo>
                <a:lnTo>
                  <a:pt x="39" y="602"/>
                </a:lnTo>
                <a:lnTo>
                  <a:pt x="39" y="602"/>
                </a:lnTo>
                <a:lnTo>
                  <a:pt x="37" y="603"/>
                </a:lnTo>
                <a:lnTo>
                  <a:pt x="37" y="602"/>
                </a:lnTo>
                <a:lnTo>
                  <a:pt x="37" y="602"/>
                </a:lnTo>
                <a:lnTo>
                  <a:pt x="37" y="602"/>
                </a:lnTo>
                <a:lnTo>
                  <a:pt x="39" y="602"/>
                </a:lnTo>
                <a:lnTo>
                  <a:pt x="39" y="602"/>
                </a:lnTo>
                <a:lnTo>
                  <a:pt x="39" y="598"/>
                </a:lnTo>
                <a:lnTo>
                  <a:pt x="39" y="594"/>
                </a:lnTo>
                <a:lnTo>
                  <a:pt x="39" y="594"/>
                </a:lnTo>
                <a:lnTo>
                  <a:pt x="40" y="594"/>
                </a:lnTo>
                <a:lnTo>
                  <a:pt x="40" y="596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1" y="596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0" y="593"/>
                </a:lnTo>
                <a:lnTo>
                  <a:pt x="40" y="593"/>
                </a:lnTo>
                <a:lnTo>
                  <a:pt x="39" y="593"/>
                </a:lnTo>
                <a:lnTo>
                  <a:pt x="39" y="592"/>
                </a:lnTo>
                <a:lnTo>
                  <a:pt x="39" y="592"/>
                </a:lnTo>
                <a:lnTo>
                  <a:pt x="37" y="592"/>
                </a:lnTo>
                <a:lnTo>
                  <a:pt x="37" y="592"/>
                </a:lnTo>
                <a:lnTo>
                  <a:pt x="37" y="588"/>
                </a:lnTo>
                <a:lnTo>
                  <a:pt x="37" y="587"/>
                </a:lnTo>
                <a:lnTo>
                  <a:pt x="37" y="586"/>
                </a:lnTo>
                <a:lnTo>
                  <a:pt x="37" y="586"/>
                </a:lnTo>
                <a:lnTo>
                  <a:pt x="37" y="584"/>
                </a:lnTo>
                <a:lnTo>
                  <a:pt x="37" y="582"/>
                </a:lnTo>
                <a:lnTo>
                  <a:pt x="37" y="574"/>
                </a:lnTo>
                <a:lnTo>
                  <a:pt x="37" y="574"/>
                </a:lnTo>
                <a:lnTo>
                  <a:pt x="37" y="572"/>
                </a:lnTo>
                <a:lnTo>
                  <a:pt x="39" y="569"/>
                </a:lnTo>
                <a:lnTo>
                  <a:pt x="39" y="569"/>
                </a:lnTo>
                <a:lnTo>
                  <a:pt x="39" y="569"/>
                </a:lnTo>
                <a:lnTo>
                  <a:pt x="37" y="568"/>
                </a:lnTo>
                <a:lnTo>
                  <a:pt x="37" y="568"/>
                </a:lnTo>
                <a:lnTo>
                  <a:pt x="39" y="558"/>
                </a:lnTo>
                <a:lnTo>
                  <a:pt x="39" y="554"/>
                </a:lnTo>
                <a:lnTo>
                  <a:pt x="40" y="549"/>
                </a:lnTo>
                <a:lnTo>
                  <a:pt x="40" y="549"/>
                </a:lnTo>
                <a:lnTo>
                  <a:pt x="40" y="549"/>
                </a:lnTo>
                <a:lnTo>
                  <a:pt x="39" y="548"/>
                </a:lnTo>
                <a:lnTo>
                  <a:pt x="39" y="548"/>
                </a:lnTo>
                <a:lnTo>
                  <a:pt x="40" y="547"/>
                </a:lnTo>
                <a:lnTo>
                  <a:pt x="40" y="546"/>
                </a:lnTo>
                <a:lnTo>
                  <a:pt x="40" y="546"/>
                </a:lnTo>
                <a:lnTo>
                  <a:pt x="41" y="546"/>
                </a:lnTo>
                <a:lnTo>
                  <a:pt x="41" y="547"/>
                </a:lnTo>
                <a:lnTo>
                  <a:pt x="42" y="548"/>
                </a:lnTo>
                <a:lnTo>
                  <a:pt x="42" y="548"/>
                </a:lnTo>
                <a:lnTo>
                  <a:pt x="41" y="549"/>
                </a:lnTo>
                <a:lnTo>
                  <a:pt x="40" y="552"/>
                </a:lnTo>
                <a:lnTo>
                  <a:pt x="41" y="553"/>
                </a:lnTo>
                <a:lnTo>
                  <a:pt x="41" y="553"/>
                </a:lnTo>
                <a:lnTo>
                  <a:pt x="41" y="553"/>
                </a:lnTo>
                <a:lnTo>
                  <a:pt x="42" y="552"/>
                </a:lnTo>
                <a:lnTo>
                  <a:pt x="42" y="549"/>
                </a:lnTo>
                <a:lnTo>
                  <a:pt x="42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3" y="546"/>
                </a:lnTo>
                <a:lnTo>
                  <a:pt x="43" y="547"/>
                </a:lnTo>
                <a:lnTo>
                  <a:pt x="42" y="547"/>
                </a:lnTo>
                <a:lnTo>
                  <a:pt x="42" y="547"/>
                </a:lnTo>
                <a:lnTo>
                  <a:pt x="41" y="544"/>
                </a:lnTo>
                <a:lnTo>
                  <a:pt x="41" y="543"/>
                </a:lnTo>
                <a:lnTo>
                  <a:pt x="40" y="544"/>
                </a:lnTo>
                <a:lnTo>
                  <a:pt x="40" y="544"/>
                </a:lnTo>
                <a:lnTo>
                  <a:pt x="40" y="542"/>
                </a:lnTo>
                <a:lnTo>
                  <a:pt x="40" y="541"/>
                </a:lnTo>
                <a:lnTo>
                  <a:pt x="41" y="539"/>
                </a:lnTo>
                <a:lnTo>
                  <a:pt x="41" y="539"/>
                </a:lnTo>
                <a:lnTo>
                  <a:pt x="40" y="537"/>
                </a:lnTo>
                <a:lnTo>
                  <a:pt x="40" y="534"/>
                </a:lnTo>
                <a:lnTo>
                  <a:pt x="41" y="528"/>
                </a:lnTo>
                <a:lnTo>
                  <a:pt x="41" y="528"/>
                </a:lnTo>
                <a:lnTo>
                  <a:pt x="40" y="511"/>
                </a:lnTo>
                <a:lnTo>
                  <a:pt x="40" y="511"/>
                </a:lnTo>
                <a:lnTo>
                  <a:pt x="40" y="509"/>
                </a:lnTo>
                <a:lnTo>
                  <a:pt x="41" y="508"/>
                </a:lnTo>
                <a:lnTo>
                  <a:pt x="41" y="508"/>
                </a:lnTo>
                <a:lnTo>
                  <a:pt x="41" y="507"/>
                </a:lnTo>
                <a:lnTo>
                  <a:pt x="41" y="506"/>
                </a:lnTo>
                <a:lnTo>
                  <a:pt x="41" y="506"/>
                </a:lnTo>
                <a:lnTo>
                  <a:pt x="40" y="504"/>
                </a:lnTo>
                <a:lnTo>
                  <a:pt x="40" y="504"/>
                </a:lnTo>
                <a:lnTo>
                  <a:pt x="40" y="503"/>
                </a:lnTo>
                <a:lnTo>
                  <a:pt x="40" y="503"/>
                </a:lnTo>
                <a:lnTo>
                  <a:pt x="41" y="502"/>
                </a:lnTo>
                <a:lnTo>
                  <a:pt x="41" y="503"/>
                </a:lnTo>
                <a:lnTo>
                  <a:pt x="42" y="504"/>
                </a:lnTo>
                <a:lnTo>
                  <a:pt x="42" y="504"/>
                </a:lnTo>
                <a:lnTo>
                  <a:pt x="43" y="506"/>
                </a:lnTo>
                <a:lnTo>
                  <a:pt x="43" y="506"/>
                </a:lnTo>
                <a:lnTo>
                  <a:pt x="43" y="508"/>
                </a:lnTo>
                <a:lnTo>
                  <a:pt x="43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7"/>
                </a:lnTo>
                <a:lnTo>
                  <a:pt x="45" y="507"/>
                </a:lnTo>
                <a:lnTo>
                  <a:pt x="46" y="507"/>
                </a:lnTo>
                <a:lnTo>
                  <a:pt x="46" y="506"/>
                </a:lnTo>
                <a:lnTo>
                  <a:pt x="46" y="504"/>
                </a:lnTo>
                <a:lnTo>
                  <a:pt x="46" y="504"/>
                </a:lnTo>
                <a:lnTo>
                  <a:pt x="46" y="504"/>
                </a:lnTo>
                <a:lnTo>
                  <a:pt x="45" y="506"/>
                </a:lnTo>
                <a:lnTo>
                  <a:pt x="45" y="507"/>
                </a:lnTo>
                <a:lnTo>
                  <a:pt x="45" y="507"/>
                </a:lnTo>
                <a:lnTo>
                  <a:pt x="45" y="507"/>
                </a:lnTo>
                <a:lnTo>
                  <a:pt x="45" y="502"/>
                </a:lnTo>
                <a:lnTo>
                  <a:pt x="46" y="497"/>
                </a:lnTo>
                <a:lnTo>
                  <a:pt x="46" y="497"/>
                </a:lnTo>
                <a:lnTo>
                  <a:pt x="45" y="498"/>
                </a:lnTo>
                <a:lnTo>
                  <a:pt x="45" y="499"/>
                </a:lnTo>
                <a:lnTo>
                  <a:pt x="45" y="501"/>
                </a:lnTo>
                <a:lnTo>
                  <a:pt x="43" y="502"/>
                </a:lnTo>
                <a:lnTo>
                  <a:pt x="43" y="502"/>
                </a:lnTo>
                <a:lnTo>
                  <a:pt x="42" y="502"/>
                </a:lnTo>
                <a:lnTo>
                  <a:pt x="41" y="502"/>
                </a:lnTo>
                <a:lnTo>
                  <a:pt x="40" y="501"/>
                </a:lnTo>
                <a:lnTo>
                  <a:pt x="40" y="501"/>
                </a:lnTo>
                <a:lnTo>
                  <a:pt x="40" y="493"/>
                </a:lnTo>
                <a:lnTo>
                  <a:pt x="41" y="486"/>
                </a:lnTo>
                <a:lnTo>
                  <a:pt x="41" y="486"/>
                </a:lnTo>
                <a:lnTo>
                  <a:pt x="40" y="479"/>
                </a:lnTo>
                <a:lnTo>
                  <a:pt x="41" y="474"/>
                </a:lnTo>
                <a:lnTo>
                  <a:pt x="41" y="474"/>
                </a:lnTo>
                <a:lnTo>
                  <a:pt x="39" y="474"/>
                </a:lnTo>
                <a:lnTo>
                  <a:pt x="37" y="476"/>
                </a:lnTo>
                <a:lnTo>
                  <a:pt x="37" y="476"/>
                </a:lnTo>
                <a:lnTo>
                  <a:pt x="37" y="476"/>
                </a:lnTo>
                <a:lnTo>
                  <a:pt x="36" y="474"/>
                </a:lnTo>
                <a:lnTo>
                  <a:pt x="36" y="473"/>
                </a:lnTo>
                <a:lnTo>
                  <a:pt x="36" y="473"/>
                </a:lnTo>
                <a:lnTo>
                  <a:pt x="35" y="473"/>
                </a:lnTo>
                <a:lnTo>
                  <a:pt x="35" y="474"/>
                </a:lnTo>
                <a:lnTo>
                  <a:pt x="36" y="476"/>
                </a:lnTo>
                <a:lnTo>
                  <a:pt x="36" y="476"/>
                </a:lnTo>
                <a:lnTo>
                  <a:pt x="35" y="482"/>
                </a:lnTo>
                <a:lnTo>
                  <a:pt x="35" y="482"/>
                </a:ln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36" y="486"/>
                </a:lnTo>
                <a:lnTo>
                  <a:pt x="35" y="488"/>
                </a:lnTo>
                <a:lnTo>
                  <a:pt x="35" y="488"/>
                </a:lnTo>
                <a:lnTo>
                  <a:pt x="35" y="488"/>
                </a:lnTo>
                <a:lnTo>
                  <a:pt x="36" y="488"/>
                </a:lnTo>
                <a:lnTo>
                  <a:pt x="36" y="488"/>
                </a:lnTo>
                <a:lnTo>
                  <a:pt x="37" y="488"/>
                </a:lnTo>
                <a:lnTo>
                  <a:pt x="37" y="488"/>
                </a:lnTo>
                <a:lnTo>
                  <a:pt x="36" y="492"/>
                </a:lnTo>
                <a:lnTo>
                  <a:pt x="36" y="494"/>
                </a:lnTo>
                <a:lnTo>
                  <a:pt x="36" y="498"/>
                </a:lnTo>
                <a:lnTo>
                  <a:pt x="36" y="501"/>
                </a:lnTo>
                <a:lnTo>
                  <a:pt x="36" y="501"/>
                </a:lnTo>
                <a:lnTo>
                  <a:pt x="35" y="501"/>
                </a:lnTo>
                <a:lnTo>
                  <a:pt x="34" y="502"/>
                </a:lnTo>
                <a:lnTo>
                  <a:pt x="34" y="503"/>
                </a:lnTo>
                <a:lnTo>
                  <a:pt x="33" y="504"/>
                </a:lnTo>
                <a:lnTo>
                  <a:pt x="33" y="504"/>
                </a:lnTo>
                <a:lnTo>
                  <a:pt x="33" y="504"/>
                </a:lnTo>
                <a:lnTo>
                  <a:pt x="34" y="504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4"/>
                </a:lnTo>
                <a:lnTo>
                  <a:pt x="35" y="504"/>
                </a:lnTo>
                <a:lnTo>
                  <a:pt x="36" y="503"/>
                </a:lnTo>
                <a:lnTo>
                  <a:pt x="36" y="504"/>
                </a:lnTo>
                <a:lnTo>
                  <a:pt x="36" y="506"/>
                </a:lnTo>
                <a:lnTo>
                  <a:pt x="36" y="506"/>
                </a:lnTo>
                <a:lnTo>
                  <a:pt x="35" y="508"/>
                </a:lnTo>
                <a:lnTo>
                  <a:pt x="34" y="511"/>
                </a:lnTo>
                <a:lnTo>
                  <a:pt x="34" y="511"/>
                </a:lnTo>
                <a:lnTo>
                  <a:pt x="35" y="511"/>
                </a:lnTo>
                <a:lnTo>
                  <a:pt x="35" y="509"/>
                </a:lnTo>
                <a:lnTo>
                  <a:pt x="35" y="508"/>
                </a:lnTo>
                <a:lnTo>
                  <a:pt x="35" y="508"/>
                </a:lnTo>
                <a:lnTo>
                  <a:pt x="36" y="508"/>
                </a:lnTo>
                <a:lnTo>
                  <a:pt x="36" y="509"/>
                </a:lnTo>
                <a:lnTo>
                  <a:pt x="36" y="511"/>
                </a:lnTo>
                <a:lnTo>
                  <a:pt x="36" y="511"/>
                </a:lnTo>
                <a:lnTo>
                  <a:pt x="36" y="516"/>
                </a:lnTo>
                <a:lnTo>
                  <a:pt x="36" y="521"/>
                </a:lnTo>
                <a:lnTo>
                  <a:pt x="36" y="521"/>
                </a:lnTo>
                <a:lnTo>
                  <a:pt x="35" y="521"/>
                </a:lnTo>
                <a:lnTo>
                  <a:pt x="35" y="519"/>
                </a:lnTo>
                <a:lnTo>
                  <a:pt x="35" y="519"/>
                </a:lnTo>
                <a:lnTo>
                  <a:pt x="34" y="519"/>
                </a:lnTo>
                <a:lnTo>
                  <a:pt x="34" y="521"/>
                </a:lnTo>
                <a:lnTo>
                  <a:pt x="36" y="523"/>
                </a:lnTo>
                <a:lnTo>
                  <a:pt x="36" y="523"/>
                </a:lnTo>
                <a:lnTo>
                  <a:pt x="36" y="526"/>
                </a:lnTo>
                <a:lnTo>
                  <a:pt x="35" y="528"/>
                </a:lnTo>
                <a:lnTo>
                  <a:pt x="34" y="529"/>
                </a:lnTo>
                <a:lnTo>
                  <a:pt x="34" y="532"/>
                </a:lnTo>
                <a:lnTo>
                  <a:pt x="34" y="532"/>
                </a:lnTo>
                <a:lnTo>
                  <a:pt x="35" y="532"/>
                </a:lnTo>
                <a:lnTo>
                  <a:pt x="35" y="531"/>
                </a:lnTo>
                <a:lnTo>
                  <a:pt x="35" y="528"/>
                </a:lnTo>
                <a:lnTo>
                  <a:pt x="35" y="528"/>
                </a:lnTo>
                <a:lnTo>
                  <a:pt x="36" y="532"/>
                </a:lnTo>
                <a:lnTo>
                  <a:pt x="36" y="536"/>
                </a:lnTo>
                <a:lnTo>
                  <a:pt x="36" y="536"/>
                </a:lnTo>
                <a:lnTo>
                  <a:pt x="35" y="542"/>
                </a:lnTo>
                <a:lnTo>
                  <a:pt x="35" y="542"/>
                </a:lnTo>
                <a:lnTo>
                  <a:pt x="36" y="543"/>
                </a:lnTo>
                <a:lnTo>
                  <a:pt x="36" y="543"/>
                </a:lnTo>
                <a:lnTo>
                  <a:pt x="35" y="543"/>
                </a:lnTo>
                <a:lnTo>
                  <a:pt x="35" y="543"/>
                </a:lnTo>
                <a:lnTo>
                  <a:pt x="35" y="543"/>
                </a:lnTo>
                <a:lnTo>
                  <a:pt x="36" y="547"/>
                </a:lnTo>
                <a:lnTo>
                  <a:pt x="36" y="547"/>
                </a:lnTo>
                <a:lnTo>
                  <a:pt x="35" y="549"/>
                </a:lnTo>
                <a:lnTo>
                  <a:pt x="34" y="551"/>
                </a:lnTo>
                <a:lnTo>
                  <a:pt x="34" y="551"/>
                </a:lnTo>
                <a:lnTo>
                  <a:pt x="34" y="552"/>
                </a:lnTo>
                <a:lnTo>
                  <a:pt x="35" y="552"/>
                </a:lnTo>
                <a:lnTo>
                  <a:pt x="35" y="552"/>
                </a:lnTo>
                <a:lnTo>
                  <a:pt x="35" y="559"/>
                </a:lnTo>
                <a:lnTo>
                  <a:pt x="34" y="563"/>
                </a:lnTo>
                <a:lnTo>
                  <a:pt x="33" y="566"/>
                </a:lnTo>
                <a:lnTo>
                  <a:pt x="33" y="566"/>
                </a:lnTo>
                <a:lnTo>
                  <a:pt x="34" y="567"/>
                </a:lnTo>
                <a:lnTo>
                  <a:pt x="34" y="566"/>
                </a:lnTo>
                <a:lnTo>
                  <a:pt x="34" y="566"/>
                </a:lnTo>
                <a:lnTo>
                  <a:pt x="34" y="571"/>
                </a:lnTo>
                <a:lnTo>
                  <a:pt x="31" y="574"/>
                </a:lnTo>
                <a:lnTo>
                  <a:pt x="31" y="574"/>
                </a:lnTo>
                <a:lnTo>
                  <a:pt x="34" y="579"/>
                </a:lnTo>
                <a:lnTo>
                  <a:pt x="34" y="579"/>
                </a:lnTo>
                <a:lnTo>
                  <a:pt x="29" y="596"/>
                </a:lnTo>
                <a:lnTo>
                  <a:pt x="29" y="596"/>
                </a:lnTo>
                <a:lnTo>
                  <a:pt x="27" y="598"/>
                </a:lnTo>
                <a:lnTo>
                  <a:pt x="23" y="598"/>
                </a:lnTo>
                <a:lnTo>
                  <a:pt x="23" y="598"/>
                </a:lnTo>
                <a:lnTo>
                  <a:pt x="24" y="606"/>
                </a:lnTo>
                <a:lnTo>
                  <a:pt x="23" y="613"/>
                </a:lnTo>
                <a:lnTo>
                  <a:pt x="23" y="613"/>
                </a:lnTo>
                <a:lnTo>
                  <a:pt x="25" y="614"/>
                </a:lnTo>
                <a:lnTo>
                  <a:pt x="25" y="614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7" y="617"/>
                </a:lnTo>
                <a:lnTo>
                  <a:pt x="27" y="617"/>
                </a:lnTo>
                <a:lnTo>
                  <a:pt x="27" y="614"/>
                </a:lnTo>
                <a:lnTo>
                  <a:pt x="25" y="613"/>
                </a:lnTo>
                <a:lnTo>
                  <a:pt x="25" y="612"/>
                </a:lnTo>
                <a:lnTo>
                  <a:pt x="25" y="611"/>
                </a:lnTo>
                <a:lnTo>
                  <a:pt x="25" y="611"/>
                </a:lnTo>
                <a:lnTo>
                  <a:pt x="27" y="613"/>
                </a:lnTo>
                <a:lnTo>
                  <a:pt x="28" y="617"/>
                </a:lnTo>
                <a:lnTo>
                  <a:pt x="28" y="617"/>
                </a:lnTo>
                <a:lnTo>
                  <a:pt x="29" y="614"/>
                </a:lnTo>
                <a:lnTo>
                  <a:pt x="29" y="614"/>
                </a:lnTo>
                <a:lnTo>
                  <a:pt x="29" y="616"/>
                </a:lnTo>
                <a:lnTo>
                  <a:pt x="29" y="616"/>
                </a:lnTo>
                <a:lnTo>
                  <a:pt x="29" y="616"/>
                </a:lnTo>
                <a:lnTo>
                  <a:pt x="28" y="617"/>
                </a:lnTo>
                <a:lnTo>
                  <a:pt x="27" y="618"/>
                </a:lnTo>
                <a:lnTo>
                  <a:pt x="27" y="618"/>
                </a:lnTo>
                <a:lnTo>
                  <a:pt x="27" y="621"/>
                </a:lnTo>
                <a:lnTo>
                  <a:pt x="27" y="621"/>
                </a:lnTo>
                <a:lnTo>
                  <a:pt x="27" y="623"/>
                </a:lnTo>
                <a:lnTo>
                  <a:pt x="27" y="623"/>
                </a:lnTo>
                <a:lnTo>
                  <a:pt x="27" y="624"/>
                </a:lnTo>
                <a:lnTo>
                  <a:pt x="28" y="624"/>
                </a:lnTo>
                <a:lnTo>
                  <a:pt x="28" y="627"/>
                </a:lnTo>
                <a:lnTo>
                  <a:pt x="28" y="627"/>
                </a:lnTo>
                <a:lnTo>
                  <a:pt x="27" y="627"/>
                </a:lnTo>
                <a:lnTo>
                  <a:pt x="27" y="628"/>
                </a:lnTo>
                <a:lnTo>
                  <a:pt x="27" y="631"/>
                </a:lnTo>
                <a:lnTo>
                  <a:pt x="25" y="632"/>
                </a:lnTo>
                <a:lnTo>
                  <a:pt x="25" y="632"/>
                </a:lnTo>
                <a:lnTo>
                  <a:pt x="25" y="632"/>
                </a:lnTo>
                <a:lnTo>
                  <a:pt x="27" y="632"/>
                </a:lnTo>
                <a:lnTo>
                  <a:pt x="28" y="631"/>
                </a:lnTo>
                <a:lnTo>
                  <a:pt x="28" y="632"/>
                </a:lnTo>
                <a:lnTo>
                  <a:pt x="28" y="632"/>
                </a:lnTo>
                <a:lnTo>
                  <a:pt x="28" y="634"/>
                </a:lnTo>
                <a:lnTo>
                  <a:pt x="28" y="634"/>
                </a:lnTo>
                <a:lnTo>
                  <a:pt x="27" y="634"/>
                </a:lnTo>
                <a:lnTo>
                  <a:pt x="27" y="634"/>
                </a:lnTo>
                <a:lnTo>
                  <a:pt x="28" y="636"/>
                </a:lnTo>
                <a:lnTo>
                  <a:pt x="28" y="638"/>
                </a:lnTo>
                <a:lnTo>
                  <a:pt x="29" y="639"/>
                </a:lnTo>
                <a:lnTo>
                  <a:pt x="30" y="639"/>
                </a:lnTo>
                <a:lnTo>
                  <a:pt x="30" y="639"/>
                </a:lnTo>
                <a:lnTo>
                  <a:pt x="30" y="638"/>
                </a:lnTo>
                <a:lnTo>
                  <a:pt x="29" y="637"/>
                </a:lnTo>
                <a:lnTo>
                  <a:pt x="29" y="636"/>
                </a:lnTo>
                <a:lnTo>
                  <a:pt x="29" y="636"/>
                </a:lnTo>
                <a:lnTo>
                  <a:pt x="29" y="636"/>
                </a:lnTo>
                <a:lnTo>
                  <a:pt x="30" y="636"/>
                </a:lnTo>
                <a:lnTo>
                  <a:pt x="30" y="637"/>
                </a:lnTo>
                <a:lnTo>
                  <a:pt x="31" y="639"/>
                </a:lnTo>
                <a:lnTo>
                  <a:pt x="31" y="639"/>
                </a:lnTo>
                <a:lnTo>
                  <a:pt x="33" y="642"/>
                </a:lnTo>
                <a:lnTo>
                  <a:pt x="33" y="642"/>
                </a:lnTo>
                <a:lnTo>
                  <a:pt x="35" y="648"/>
                </a:lnTo>
                <a:lnTo>
                  <a:pt x="35" y="648"/>
                </a:lnTo>
                <a:lnTo>
                  <a:pt x="36" y="651"/>
                </a:lnTo>
                <a:lnTo>
                  <a:pt x="36" y="653"/>
                </a:lnTo>
                <a:lnTo>
                  <a:pt x="36" y="653"/>
                </a:lnTo>
                <a:lnTo>
                  <a:pt x="39" y="657"/>
                </a:lnTo>
                <a:lnTo>
                  <a:pt x="41" y="662"/>
                </a:lnTo>
                <a:lnTo>
                  <a:pt x="41" y="662"/>
                </a:lnTo>
                <a:lnTo>
                  <a:pt x="46" y="664"/>
                </a:lnTo>
                <a:lnTo>
                  <a:pt x="46" y="664"/>
                </a:lnTo>
                <a:lnTo>
                  <a:pt x="45" y="662"/>
                </a:lnTo>
                <a:lnTo>
                  <a:pt x="42" y="661"/>
                </a:lnTo>
                <a:lnTo>
                  <a:pt x="41" y="658"/>
                </a:lnTo>
                <a:lnTo>
                  <a:pt x="40" y="657"/>
                </a:lnTo>
                <a:lnTo>
                  <a:pt x="40" y="657"/>
                </a:lnTo>
                <a:lnTo>
                  <a:pt x="42" y="657"/>
                </a:lnTo>
                <a:lnTo>
                  <a:pt x="43" y="658"/>
                </a:lnTo>
                <a:lnTo>
                  <a:pt x="46" y="662"/>
                </a:lnTo>
                <a:lnTo>
                  <a:pt x="46" y="662"/>
                </a:lnTo>
                <a:lnTo>
                  <a:pt x="47" y="666"/>
                </a:lnTo>
                <a:lnTo>
                  <a:pt x="51" y="669"/>
                </a:lnTo>
                <a:lnTo>
                  <a:pt x="51" y="669"/>
                </a:lnTo>
                <a:lnTo>
                  <a:pt x="51" y="669"/>
                </a:lnTo>
                <a:lnTo>
                  <a:pt x="50" y="669"/>
                </a:lnTo>
                <a:lnTo>
                  <a:pt x="47" y="669"/>
                </a:lnTo>
                <a:lnTo>
                  <a:pt x="47" y="669"/>
                </a:lnTo>
                <a:lnTo>
                  <a:pt x="51" y="671"/>
                </a:lnTo>
                <a:lnTo>
                  <a:pt x="53" y="672"/>
                </a:lnTo>
                <a:lnTo>
                  <a:pt x="53" y="672"/>
                </a:lnTo>
                <a:lnTo>
                  <a:pt x="54" y="673"/>
                </a:lnTo>
                <a:lnTo>
                  <a:pt x="56" y="674"/>
                </a:lnTo>
                <a:lnTo>
                  <a:pt x="58" y="677"/>
                </a:lnTo>
                <a:lnTo>
                  <a:pt x="58" y="677"/>
                </a:lnTo>
                <a:lnTo>
                  <a:pt x="58" y="677"/>
                </a:lnTo>
                <a:lnTo>
                  <a:pt x="57" y="676"/>
                </a:lnTo>
                <a:lnTo>
                  <a:pt x="57" y="674"/>
                </a:lnTo>
                <a:lnTo>
                  <a:pt x="57" y="674"/>
                </a:lnTo>
                <a:lnTo>
                  <a:pt x="57" y="674"/>
                </a:lnTo>
                <a:lnTo>
                  <a:pt x="60" y="676"/>
                </a:lnTo>
                <a:lnTo>
                  <a:pt x="62" y="677"/>
                </a:lnTo>
                <a:lnTo>
                  <a:pt x="63" y="677"/>
                </a:lnTo>
                <a:lnTo>
                  <a:pt x="63" y="677"/>
                </a:lnTo>
                <a:lnTo>
                  <a:pt x="65" y="679"/>
                </a:lnTo>
                <a:lnTo>
                  <a:pt x="66" y="682"/>
                </a:lnTo>
                <a:lnTo>
                  <a:pt x="66" y="682"/>
                </a:lnTo>
                <a:lnTo>
                  <a:pt x="68" y="682"/>
                </a:lnTo>
                <a:lnTo>
                  <a:pt x="69" y="682"/>
                </a:lnTo>
                <a:lnTo>
                  <a:pt x="69" y="681"/>
                </a:lnTo>
                <a:lnTo>
                  <a:pt x="69" y="681"/>
                </a:lnTo>
                <a:lnTo>
                  <a:pt x="71" y="682"/>
                </a:lnTo>
                <a:lnTo>
                  <a:pt x="71" y="682"/>
                </a:lnTo>
                <a:lnTo>
                  <a:pt x="72" y="682"/>
                </a:lnTo>
                <a:lnTo>
                  <a:pt x="72" y="682"/>
                </a:lnTo>
                <a:lnTo>
                  <a:pt x="74" y="682"/>
                </a:lnTo>
                <a:lnTo>
                  <a:pt x="75" y="683"/>
                </a:lnTo>
                <a:lnTo>
                  <a:pt x="76" y="686"/>
                </a:lnTo>
                <a:lnTo>
                  <a:pt x="76" y="686"/>
                </a:lnTo>
                <a:lnTo>
                  <a:pt x="76" y="686"/>
                </a:lnTo>
                <a:lnTo>
                  <a:pt x="76" y="684"/>
                </a:lnTo>
                <a:lnTo>
                  <a:pt x="75" y="683"/>
                </a:lnTo>
                <a:lnTo>
                  <a:pt x="76" y="683"/>
                </a:lnTo>
                <a:lnTo>
                  <a:pt x="76" y="683"/>
                </a:lnTo>
                <a:lnTo>
                  <a:pt x="80" y="684"/>
                </a:lnTo>
                <a:lnTo>
                  <a:pt x="83" y="686"/>
                </a:lnTo>
                <a:lnTo>
                  <a:pt x="89" y="687"/>
                </a:lnTo>
                <a:lnTo>
                  <a:pt x="89" y="687"/>
                </a:lnTo>
                <a:lnTo>
                  <a:pt x="91" y="686"/>
                </a:lnTo>
                <a:lnTo>
                  <a:pt x="92" y="686"/>
                </a:lnTo>
                <a:lnTo>
                  <a:pt x="92" y="686"/>
                </a:lnTo>
                <a:lnTo>
                  <a:pt x="92" y="687"/>
                </a:lnTo>
                <a:lnTo>
                  <a:pt x="92" y="687"/>
                </a:lnTo>
                <a:lnTo>
                  <a:pt x="93" y="688"/>
                </a:lnTo>
                <a:lnTo>
                  <a:pt x="94" y="688"/>
                </a:lnTo>
                <a:lnTo>
                  <a:pt x="94" y="688"/>
                </a:lnTo>
                <a:lnTo>
                  <a:pt x="97" y="687"/>
                </a:lnTo>
                <a:lnTo>
                  <a:pt x="98" y="687"/>
                </a:lnTo>
                <a:lnTo>
                  <a:pt x="98" y="686"/>
                </a:lnTo>
                <a:lnTo>
                  <a:pt x="98" y="686"/>
                </a:lnTo>
                <a:lnTo>
                  <a:pt x="99" y="686"/>
                </a:lnTo>
                <a:lnTo>
                  <a:pt x="99" y="686"/>
                </a:lnTo>
                <a:lnTo>
                  <a:pt x="100" y="687"/>
                </a:lnTo>
                <a:lnTo>
                  <a:pt x="100" y="687"/>
                </a:lnTo>
                <a:lnTo>
                  <a:pt x="100" y="686"/>
                </a:lnTo>
                <a:lnTo>
                  <a:pt x="100" y="686"/>
                </a:lnTo>
                <a:lnTo>
                  <a:pt x="100" y="684"/>
                </a:lnTo>
                <a:lnTo>
                  <a:pt x="100" y="684"/>
                </a:lnTo>
                <a:lnTo>
                  <a:pt x="100" y="684"/>
                </a:lnTo>
                <a:lnTo>
                  <a:pt x="110" y="684"/>
                </a:lnTo>
                <a:lnTo>
                  <a:pt x="117" y="683"/>
                </a:lnTo>
                <a:lnTo>
                  <a:pt x="117" y="683"/>
                </a:lnTo>
                <a:lnTo>
                  <a:pt x="120" y="683"/>
                </a:lnTo>
                <a:lnTo>
                  <a:pt x="120" y="683"/>
                </a:lnTo>
                <a:lnTo>
                  <a:pt x="121" y="682"/>
                </a:lnTo>
                <a:lnTo>
                  <a:pt x="124" y="682"/>
                </a:lnTo>
                <a:lnTo>
                  <a:pt x="124" y="682"/>
                </a:lnTo>
                <a:lnTo>
                  <a:pt x="126" y="682"/>
                </a:lnTo>
                <a:lnTo>
                  <a:pt x="127" y="682"/>
                </a:lnTo>
                <a:lnTo>
                  <a:pt x="127" y="682"/>
                </a:lnTo>
                <a:lnTo>
                  <a:pt x="134" y="681"/>
                </a:lnTo>
                <a:lnTo>
                  <a:pt x="134" y="681"/>
                </a:lnTo>
                <a:lnTo>
                  <a:pt x="138" y="679"/>
                </a:lnTo>
                <a:lnTo>
                  <a:pt x="143" y="679"/>
                </a:lnTo>
                <a:lnTo>
                  <a:pt x="146" y="681"/>
                </a:lnTo>
                <a:lnTo>
                  <a:pt x="149" y="683"/>
                </a:lnTo>
                <a:lnTo>
                  <a:pt x="149" y="683"/>
                </a:lnTo>
                <a:lnTo>
                  <a:pt x="150" y="686"/>
                </a:lnTo>
                <a:lnTo>
                  <a:pt x="151" y="687"/>
                </a:lnTo>
                <a:lnTo>
                  <a:pt x="151" y="687"/>
                </a:lnTo>
                <a:lnTo>
                  <a:pt x="151" y="688"/>
                </a:lnTo>
                <a:lnTo>
                  <a:pt x="149" y="688"/>
                </a:lnTo>
                <a:lnTo>
                  <a:pt x="149" y="688"/>
                </a:lnTo>
                <a:lnTo>
                  <a:pt x="150" y="689"/>
                </a:lnTo>
                <a:lnTo>
                  <a:pt x="150" y="691"/>
                </a:lnTo>
                <a:lnTo>
                  <a:pt x="150" y="693"/>
                </a:lnTo>
                <a:lnTo>
                  <a:pt x="152" y="693"/>
                </a:lnTo>
                <a:lnTo>
                  <a:pt x="152" y="693"/>
                </a:lnTo>
                <a:lnTo>
                  <a:pt x="151" y="694"/>
                </a:lnTo>
                <a:lnTo>
                  <a:pt x="150" y="696"/>
                </a:lnTo>
                <a:lnTo>
                  <a:pt x="150" y="698"/>
                </a:lnTo>
                <a:lnTo>
                  <a:pt x="150" y="698"/>
                </a:lnTo>
                <a:lnTo>
                  <a:pt x="149" y="698"/>
                </a:lnTo>
                <a:lnTo>
                  <a:pt x="147" y="698"/>
                </a:lnTo>
                <a:lnTo>
                  <a:pt x="147" y="699"/>
                </a:lnTo>
                <a:lnTo>
                  <a:pt x="147" y="699"/>
                </a:lnTo>
                <a:lnTo>
                  <a:pt x="138" y="699"/>
                </a:lnTo>
                <a:lnTo>
                  <a:pt x="128" y="701"/>
                </a:lnTo>
                <a:lnTo>
                  <a:pt x="128" y="701"/>
                </a:lnTo>
                <a:lnTo>
                  <a:pt x="124" y="699"/>
                </a:lnTo>
                <a:lnTo>
                  <a:pt x="124" y="699"/>
                </a:lnTo>
                <a:lnTo>
                  <a:pt x="120" y="701"/>
                </a:lnTo>
                <a:lnTo>
                  <a:pt x="120" y="701"/>
                </a:lnTo>
                <a:lnTo>
                  <a:pt x="117" y="701"/>
                </a:lnTo>
                <a:lnTo>
                  <a:pt x="117" y="701"/>
                </a:lnTo>
                <a:lnTo>
                  <a:pt x="114" y="702"/>
                </a:lnTo>
                <a:lnTo>
                  <a:pt x="112" y="702"/>
                </a:lnTo>
                <a:lnTo>
                  <a:pt x="111" y="701"/>
                </a:lnTo>
                <a:lnTo>
                  <a:pt x="111" y="701"/>
                </a:lnTo>
                <a:lnTo>
                  <a:pt x="111" y="702"/>
                </a:lnTo>
                <a:lnTo>
                  <a:pt x="110" y="702"/>
                </a:lnTo>
                <a:lnTo>
                  <a:pt x="110" y="702"/>
                </a:lnTo>
                <a:lnTo>
                  <a:pt x="104" y="702"/>
                </a:lnTo>
                <a:lnTo>
                  <a:pt x="104" y="702"/>
                </a:lnTo>
                <a:lnTo>
                  <a:pt x="101" y="701"/>
                </a:lnTo>
                <a:lnTo>
                  <a:pt x="101" y="701"/>
                </a:lnTo>
                <a:lnTo>
                  <a:pt x="99" y="702"/>
                </a:lnTo>
                <a:lnTo>
                  <a:pt x="99" y="702"/>
                </a:lnTo>
                <a:lnTo>
                  <a:pt x="97" y="702"/>
                </a:lnTo>
                <a:lnTo>
                  <a:pt x="94" y="701"/>
                </a:lnTo>
                <a:lnTo>
                  <a:pt x="94" y="701"/>
                </a:lnTo>
                <a:lnTo>
                  <a:pt x="91" y="702"/>
                </a:lnTo>
                <a:lnTo>
                  <a:pt x="91" y="702"/>
                </a:lnTo>
                <a:lnTo>
                  <a:pt x="87" y="702"/>
                </a:lnTo>
                <a:lnTo>
                  <a:pt x="82" y="701"/>
                </a:lnTo>
                <a:lnTo>
                  <a:pt x="82" y="701"/>
                </a:lnTo>
                <a:lnTo>
                  <a:pt x="81" y="701"/>
                </a:lnTo>
                <a:lnTo>
                  <a:pt x="80" y="701"/>
                </a:lnTo>
                <a:lnTo>
                  <a:pt x="80" y="701"/>
                </a:lnTo>
                <a:lnTo>
                  <a:pt x="71" y="698"/>
                </a:lnTo>
                <a:lnTo>
                  <a:pt x="59" y="694"/>
                </a:lnTo>
                <a:lnTo>
                  <a:pt x="59" y="694"/>
                </a:lnTo>
                <a:lnTo>
                  <a:pt x="59" y="693"/>
                </a:lnTo>
                <a:lnTo>
                  <a:pt x="60" y="692"/>
                </a:lnTo>
                <a:lnTo>
                  <a:pt x="60" y="692"/>
                </a:lnTo>
                <a:lnTo>
                  <a:pt x="59" y="691"/>
                </a:lnTo>
                <a:lnTo>
                  <a:pt x="59" y="691"/>
                </a:lnTo>
                <a:lnTo>
                  <a:pt x="58" y="691"/>
                </a:lnTo>
                <a:lnTo>
                  <a:pt x="58" y="692"/>
                </a:lnTo>
                <a:lnTo>
                  <a:pt x="58" y="692"/>
                </a:lnTo>
                <a:lnTo>
                  <a:pt x="57" y="693"/>
                </a:lnTo>
                <a:lnTo>
                  <a:pt x="57" y="693"/>
                </a:lnTo>
                <a:lnTo>
                  <a:pt x="43" y="682"/>
                </a:lnTo>
                <a:lnTo>
                  <a:pt x="43" y="682"/>
                </a:lnTo>
                <a:lnTo>
                  <a:pt x="45" y="682"/>
                </a:lnTo>
                <a:lnTo>
                  <a:pt x="46" y="683"/>
                </a:lnTo>
                <a:lnTo>
                  <a:pt x="46" y="683"/>
                </a:lnTo>
                <a:lnTo>
                  <a:pt x="45" y="682"/>
                </a:lnTo>
                <a:lnTo>
                  <a:pt x="43" y="681"/>
                </a:lnTo>
                <a:lnTo>
                  <a:pt x="41" y="682"/>
                </a:lnTo>
                <a:lnTo>
                  <a:pt x="41" y="682"/>
                </a:lnTo>
                <a:lnTo>
                  <a:pt x="40" y="681"/>
                </a:lnTo>
                <a:lnTo>
                  <a:pt x="41" y="679"/>
                </a:lnTo>
                <a:lnTo>
                  <a:pt x="42" y="679"/>
                </a:lnTo>
                <a:lnTo>
                  <a:pt x="41" y="679"/>
                </a:lnTo>
                <a:lnTo>
                  <a:pt x="41" y="679"/>
                </a:lnTo>
                <a:lnTo>
                  <a:pt x="40" y="678"/>
                </a:lnTo>
                <a:lnTo>
                  <a:pt x="39" y="678"/>
                </a:lnTo>
                <a:lnTo>
                  <a:pt x="39" y="678"/>
                </a:lnTo>
                <a:lnTo>
                  <a:pt x="35" y="673"/>
                </a:lnTo>
                <a:lnTo>
                  <a:pt x="35" y="673"/>
                </a:lnTo>
                <a:lnTo>
                  <a:pt x="35" y="672"/>
                </a:lnTo>
                <a:lnTo>
                  <a:pt x="36" y="672"/>
                </a:lnTo>
                <a:lnTo>
                  <a:pt x="35" y="669"/>
                </a:lnTo>
                <a:lnTo>
                  <a:pt x="35" y="669"/>
                </a:lnTo>
                <a:lnTo>
                  <a:pt x="34" y="669"/>
                </a:lnTo>
                <a:lnTo>
                  <a:pt x="34" y="671"/>
                </a:lnTo>
                <a:lnTo>
                  <a:pt x="34" y="671"/>
                </a:lnTo>
                <a:lnTo>
                  <a:pt x="31" y="669"/>
                </a:lnTo>
                <a:lnTo>
                  <a:pt x="31" y="669"/>
                </a:lnTo>
                <a:lnTo>
                  <a:pt x="31" y="668"/>
                </a:lnTo>
                <a:lnTo>
                  <a:pt x="31" y="668"/>
                </a:lnTo>
                <a:lnTo>
                  <a:pt x="33" y="668"/>
                </a:lnTo>
                <a:lnTo>
                  <a:pt x="33" y="667"/>
                </a:lnTo>
                <a:lnTo>
                  <a:pt x="33" y="667"/>
                </a:lnTo>
                <a:lnTo>
                  <a:pt x="33" y="666"/>
                </a:lnTo>
                <a:lnTo>
                  <a:pt x="31" y="664"/>
                </a:lnTo>
                <a:lnTo>
                  <a:pt x="31" y="664"/>
                </a:lnTo>
                <a:lnTo>
                  <a:pt x="30" y="663"/>
                </a:lnTo>
                <a:lnTo>
                  <a:pt x="29" y="664"/>
                </a:lnTo>
                <a:lnTo>
                  <a:pt x="28" y="666"/>
                </a:lnTo>
                <a:lnTo>
                  <a:pt x="28" y="666"/>
                </a:lnTo>
                <a:lnTo>
                  <a:pt x="24" y="659"/>
                </a:lnTo>
                <a:lnTo>
                  <a:pt x="24" y="659"/>
                </a:lnTo>
                <a:lnTo>
                  <a:pt x="25" y="659"/>
                </a:lnTo>
                <a:lnTo>
                  <a:pt x="27" y="659"/>
                </a:lnTo>
                <a:lnTo>
                  <a:pt x="27" y="659"/>
                </a:lnTo>
                <a:lnTo>
                  <a:pt x="25" y="657"/>
                </a:lnTo>
                <a:lnTo>
                  <a:pt x="24" y="656"/>
                </a:lnTo>
                <a:lnTo>
                  <a:pt x="23" y="657"/>
                </a:lnTo>
                <a:lnTo>
                  <a:pt x="23" y="657"/>
                </a:lnTo>
                <a:lnTo>
                  <a:pt x="21" y="651"/>
                </a:lnTo>
                <a:lnTo>
                  <a:pt x="22" y="647"/>
                </a:lnTo>
                <a:lnTo>
                  <a:pt x="22" y="647"/>
                </a:lnTo>
                <a:lnTo>
                  <a:pt x="21" y="644"/>
                </a:lnTo>
                <a:lnTo>
                  <a:pt x="19" y="643"/>
                </a:lnTo>
                <a:lnTo>
                  <a:pt x="21" y="643"/>
                </a:lnTo>
                <a:lnTo>
                  <a:pt x="21" y="643"/>
                </a:lnTo>
                <a:lnTo>
                  <a:pt x="19" y="642"/>
                </a:lnTo>
                <a:lnTo>
                  <a:pt x="19" y="643"/>
                </a:lnTo>
                <a:lnTo>
                  <a:pt x="18" y="643"/>
                </a:lnTo>
                <a:lnTo>
                  <a:pt x="18" y="641"/>
                </a:lnTo>
                <a:lnTo>
                  <a:pt x="18" y="641"/>
                </a:lnTo>
                <a:lnTo>
                  <a:pt x="18" y="643"/>
                </a:lnTo>
                <a:lnTo>
                  <a:pt x="18" y="643"/>
                </a:lnTo>
                <a:lnTo>
                  <a:pt x="16" y="639"/>
                </a:lnTo>
                <a:lnTo>
                  <a:pt x="16" y="639"/>
                </a:lnTo>
                <a:lnTo>
                  <a:pt x="16" y="637"/>
                </a:lnTo>
                <a:lnTo>
                  <a:pt x="17" y="637"/>
                </a:lnTo>
                <a:lnTo>
                  <a:pt x="17" y="637"/>
                </a:lnTo>
                <a:lnTo>
                  <a:pt x="17" y="634"/>
                </a:lnTo>
                <a:lnTo>
                  <a:pt x="16" y="634"/>
                </a:lnTo>
                <a:lnTo>
                  <a:pt x="14" y="633"/>
                </a:lnTo>
                <a:lnTo>
                  <a:pt x="14" y="632"/>
                </a:lnTo>
                <a:lnTo>
                  <a:pt x="16" y="632"/>
                </a:lnTo>
                <a:lnTo>
                  <a:pt x="16" y="632"/>
                </a:lnTo>
                <a:lnTo>
                  <a:pt x="14" y="629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6" y="624"/>
                </a:lnTo>
                <a:lnTo>
                  <a:pt x="16" y="624"/>
                </a:lnTo>
                <a:lnTo>
                  <a:pt x="14" y="623"/>
                </a:lnTo>
                <a:lnTo>
                  <a:pt x="13" y="621"/>
                </a:lnTo>
                <a:lnTo>
                  <a:pt x="13" y="621"/>
                </a:lnTo>
                <a:lnTo>
                  <a:pt x="13" y="617"/>
                </a:lnTo>
                <a:lnTo>
                  <a:pt x="13" y="617"/>
                </a:lnTo>
                <a:lnTo>
                  <a:pt x="13" y="618"/>
                </a:lnTo>
                <a:lnTo>
                  <a:pt x="13" y="619"/>
                </a:lnTo>
                <a:lnTo>
                  <a:pt x="13" y="619"/>
                </a:lnTo>
                <a:lnTo>
                  <a:pt x="12" y="617"/>
                </a:lnTo>
                <a:lnTo>
                  <a:pt x="12" y="613"/>
                </a:lnTo>
                <a:lnTo>
                  <a:pt x="12" y="613"/>
                </a:lnTo>
                <a:lnTo>
                  <a:pt x="12" y="606"/>
                </a:lnTo>
                <a:lnTo>
                  <a:pt x="12" y="606"/>
                </a:lnTo>
                <a:lnTo>
                  <a:pt x="14" y="603"/>
                </a:lnTo>
                <a:lnTo>
                  <a:pt x="18" y="601"/>
                </a:lnTo>
                <a:lnTo>
                  <a:pt x="18" y="601"/>
                </a:lnTo>
                <a:lnTo>
                  <a:pt x="17" y="599"/>
                </a:lnTo>
                <a:lnTo>
                  <a:pt x="17" y="599"/>
                </a:lnTo>
                <a:lnTo>
                  <a:pt x="17" y="598"/>
                </a:lnTo>
                <a:lnTo>
                  <a:pt x="17" y="597"/>
                </a:lnTo>
                <a:lnTo>
                  <a:pt x="17" y="597"/>
                </a:lnTo>
                <a:lnTo>
                  <a:pt x="16" y="598"/>
                </a:lnTo>
                <a:lnTo>
                  <a:pt x="14" y="597"/>
                </a:lnTo>
                <a:lnTo>
                  <a:pt x="13" y="597"/>
                </a:lnTo>
                <a:lnTo>
                  <a:pt x="13" y="598"/>
                </a:lnTo>
                <a:lnTo>
                  <a:pt x="13" y="598"/>
                </a:lnTo>
                <a:lnTo>
                  <a:pt x="12" y="597"/>
                </a:lnTo>
                <a:lnTo>
                  <a:pt x="12" y="594"/>
                </a:lnTo>
                <a:lnTo>
                  <a:pt x="12" y="594"/>
                </a:lnTo>
                <a:lnTo>
                  <a:pt x="10" y="594"/>
                </a:lnTo>
                <a:lnTo>
                  <a:pt x="10" y="594"/>
                </a:lnTo>
                <a:lnTo>
                  <a:pt x="10" y="588"/>
                </a:lnTo>
                <a:lnTo>
                  <a:pt x="11" y="581"/>
                </a:lnTo>
                <a:lnTo>
                  <a:pt x="12" y="569"/>
                </a:lnTo>
                <a:lnTo>
                  <a:pt x="12" y="569"/>
                </a:lnTo>
                <a:lnTo>
                  <a:pt x="12" y="569"/>
                </a:lnTo>
                <a:lnTo>
                  <a:pt x="13" y="572"/>
                </a:lnTo>
                <a:lnTo>
                  <a:pt x="12" y="576"/>
                </a:lnTo>
                <a:lnTo>
                  <a:pt x="12" y="576"/>
                </a:lnTo>
                <a:lnTo>
                  <a:pt x="12" y="579"/>
                </a:lnTo>
                <a:lnTo>
                  <a:pt x="12" y="582"/>
                </a:lnTo>
                <a:lnTo>
                  <a:pt x="12" y="582"/>
                </a:lnTo>
                <a:lnTo>
                  <a:pt x="13" y="579"/>
                </a:lnTo>
                <a:lnTo>
                  <a:pt x="14" y="578"/>
                </a:lnTo>
                <a:lnTo>
                  <a:pt x="14" y="578"/>
                </a:lnTo>
                <a:lnTo>
                  <a:pt x="14" y="577"/>
                </a:lnTo>
                <a:lnTo>
                  <a:pt x="14" y="576"/>
                </a:lnTo>
                <a:lnTo>
                  <a:pt x="13" y="576"/>
                </a:lnTo>
                <a:lnTo>
                  <a:pt x="13" y="574"/>
                </a:lnTo>
                <a:lnTo>
                  <a:pt x="14" y="574"/>
                </a:lnTo>
                <a:lnTo>
                  <a:pt x="14" y="574"/>
                </a:lnTo>
                <a:lnTo>
                  <a:pt x="14" y="571"/>
                </a:lnTo>
                <a:lnTo>
                  <a:pt x="17" y="568"/>
                </a:lnTo>
                <a:lnTo>
                  <a:pt x="17" y="568"/>
                </a:lnTo>
                <a:lnTo>
                  <a:pt x="16" y="568"/>
                </a:lnTo>
                <a:lnTo>
                  <a:pt x="16" y="567"/>
                </a:lnTo>
                <a:lnTo>
                  <a:pt x="16" y="563"/>
                </a:lnTo>
                <a:lnTo>
                  <a:pt x="16" y="563"/>
                </a:lnTo>
                <a:lnTo>
                  <a:pt x="17" y="562"/>
                </a:lnTo>
                <a:lnTo>
                  <a:pt x="18" y="562"/>
                </a:lnTo>
                <a:lnTo>
                  <a:pt x="18" y="562"/>
                </a:lnTo>
                <a:lnTo>
                  <a:pt x="18" y="561"/>
                </a:lnTo>
                <a:lnTo>
                  <a:pt x="17" y="561"/>
                </a:lnTo>
                <a:lnTo>
                  <a:pt x="17" y="561"/>
                </a:lnTo>
                <a:lnTo>
                  <a:pt x="16" y="561"/>
                </a:lnTo>
                <a:lnTo>
                  <a:pt x="16" y="561"/>
                </a:lnTo>
                <a:lnTo>
                  <a:pt x="17" y="558"/>
                </a:lnTo>
                <a:lnTo>
                  <a:pt x="16" y="557"/>
                </a:lnTo>
                <a:lnTo>
                  <a:pt x="14" y="557"/>
                </a:lnTo>
                <a:lnTo>
                  <a:pt x="14" y="557"/>
                </a:lnTo>
                <a:lnTo>
                  <a:pt x="16" y="551"/>
                </a:lnTo>
                <a:lnTo>
                  <a:pt x="17" y="546"/>
                </a:lnTo>
                <a:lnTo>
                  <a:pt x="17" y="546"/>
                </a:lnTo>
                <a:lnTo>
                  <a:pt x="17" y="547"/>
                </a:lnTo>
                <a:lnTo>
                  <a:pt x="17" y="549"/>
                </a:lnTo>
                <a:lnTo>
                  <a:pt x="16" y="554"/>
                </a:lnTo>
                <a:lnTo>
                  <a:pt x="16" y="554"/>
                </a:lnTo>
                <a:lnTo>
                  <a:pt x="17" y="556"/>
                </a:lnTo>
                <a:lnTo>
                  <a:pt x="19" y="557"/>
                </a:lnTo>
                <a:lnTo>
                  <a:pt x="19" y="557"/>
                </a:lnTo>
                <a:lnTo>
                  <a:pt x="19" y="556"/>
                </a:lnTo>
                <a:lnTo>
                  <a:pt x="17" y="554"/>
                </a:lnTo>
                <a:lnTo>
                  <a:pt x="17" y="554"/>
                </a:lnTo>
                <a:lnTo>
                  <a:pt x="18" y="553"/>
                </a:lnTo>
                <a:lnTo>
                  <a:pt x="18" y="552"/>
                </a:lnTo>
                <a:lnTo>
                  <a:pt x="18" y="547"/>
                </a:lnTo>
                <a:lnTo>
                  <a:pt x="18" y="547"/>
                </a:lnTo>
                <a:lnTo>
                  <a:pt x="19" y="548"/>
                </a:lnTo>
                <a:lnTo>
                  <a:pt x="19" y="548"/>
                </a:lnTo>
                <a:lnTo>
                  <a:pt x="19" y="548"/>
                </a:lnTo>
                <a:lnTo>
                  <a:pt x="19" y="533"/>
                </a:lnTo>
                <a:lnTo>
                  <a:pt x="19" y="533"/>
                </a:lnTo>
                <a:lnTo>
                  <a:pt x="21" y="532"/>
                </a:lnTo>
                <a:lnTo>
                  <a:pt x="21" y="533"/>
                </a:lnTo>
                <a:lnTo>
                  <a:pt x="22" y="533"/>
                </a:lnTo>
                <a:lnTo>
                  <a:pt x="22" y="532"/>
                </a:lnTo>
                <a:lnTo>
                  <a:pt x="22" y="532"/>
                </a:lnTo>
                <a:lnTo>
                  <a:pt x="22" y="532"/>
                </a:lnTo>
                <a:lnTo>
                  <a:pt x="21" y="532"/>
                </a:lnTo>
                <a:lnTo>
                  <a:pt x="21" y="532"/>
                </a:lnTo>
                <a:lnTo>
                  <a:pt x="21" y="529"/>
                </a:lnTo>
                <a:lnTo>
                  <a:pt x="21" y="529"/>
                </a:lnTo>
                <a:lnTo>
                  <a:pt x="21" y="529"/>
                </a:lnTo>
                <a:lnTo>
                  <a:pt x="22" y="531"/>
                </a:lnTo>
                <a:lnTo>
                  <a:pt x="23" y="532"/>
                </a:lnTo>
                <a:lnTo>
                  <a:pt x="23" y="532"/>
                </a:lnTo>
                <a:lnTo>
                  <a:pt x="24" y="532"/>
                </a:lnTo>
                <a:lnTo>
                  <a:pt x="24" y="531"/>
                </a:lnTo>
                <a:lnTo>
                  <a:pt x="23" y="529"/>
                </a:lnTo>
                <a:lnTo>
                  <a:pt x="22" y="529"/>
                </a:lnTo>
                <a:lnTo>
                  <a:pt x="22" y="529"/>
                </a:lnTo>
                <a:lnTo>
                  <a:pt x="22" y="528"/>
                </a:lnTo>
                <a:lnTo>
                  <a:pt x="21" y="528"/>
                </a:lnTo>
                <a:lnTo>
                  <a:pt x="21" y="528"/>
                </a:lnTo>
                <a:lnTo>
                  <a:pt x="22" y="508"/>
                </a:lnTo>
                <a:lnTo>
                  <a:pt x="22" y="497"/>
                </a:lnTo>
                <a:lnTo>
                  <a:pt x="22" y="488"/>
                </a:lnTo>
                <a:lnTo>
                  <a:pt x="22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2"/>
                </a:lnTo>
                <a:lnTo>
                  <a:pt x="21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79"/>
                </a:lnTo>
                <a:lnTo>
                  <a:pt x="23" y="479"/>
                </a:lnTo>
                <a:lnTo>
                  <a:pt x="23" y="479"/>
                </a:lnTo>
                <a:lnTo>
                  <a:pt x="23" y="478"/>
                </a:lnTo>
                <a:lnTo>
                  <a:pt x="24" y="479"/>
                </a:lnTo>
                <a:lnTo>
                  <a:pt x="24" y="482"/>
                </a:lnTo>
                <a:lnTo>
                  <a:pt x="24" y="482"/>
                </a:lnTo>
                <a:lnTo>
                  <a:pt x="27" y="476"/>
                </a:lnTo>
                <a:lnTo>
                  <a:pt x="27" y="476"/>
                </a:lnTo>
                <a:lnTo>
                  <a:pt x="24" y="473"/>
                </a:lnTo>
                <a:lnTo>
                  <a:pt x="22" y="471"/>
                </a:lnTo>
                <a:lnTo>
                  <a:pt x="22" y="471"/>
                </a:lnTo>
                <a:lnTo>
                  <a:pt x="22" y="468"/>
                </a:lnTo>
                <a:lnTo>
                  <a:pt x="24" y="468"/>
                </a:lnTo>
                <a:lnTo>
                  <a:pt x="24" y="468"/>
                </a:lnTo>
                <a:lnTo>
                  <a:pt x="23" y="465"/>
                </a:lnTo>
                <a:lnTo>
                  <a:pt x="23" y="463"/>
                </a:lnTo>
                <a:lnTo>
                  <a:pt x="24" y="455"/>
                </a:lnTo>
                <a:lnTo>
                  <a:pt x="24" y="455"/>
                </a:lnTo>
                <a:lnTo>
                  <a:pt x="25" y="454"/>
                </a:lnTo>
                <a:lnTo>
                  <a:pt x="25" y="454"/>
                </a:lnTo>
                <a:lnTo>
                  <a:pt x="25" y="454"/>
                </a:lnTo>
                <a:lnTo>
                  <a:pt x="24" y="453"/>
                </a:lnTo>
                <a:lnTo>
                  <a:pt x="24" y="453"/>
                </a:lnTo>
                <a:lnTo>
                  <a:pt x="24" y="449"/>
                </a:lnTo>
                <a:lnTo>
                  <a:pt x="24" y="444"/>
                </a:lnTo>
                <a:lnTo>
                  <a:pt x="24" y="444"/>
                </a:lnTo>
                <a:lnTo>
                  <a:pt x="25" y="437"/>
                </a:lnTo>
                <a:lnTo>
                  <a:pt x="27" y="429"/>
                </a:lnTo>
                <a:lnTo>
                  <a:pt x="27" y="429"/>
                </a:lnTo>
                <a:lnTo>
                  <a:pt x="27" y="425"/>
                </a:lnTo>
                <a:lnTo>
                  <a:pt x="27" y="424"/>
                </a:lnTo>
                <a:lnTo>
                  <a:pt x="27" y="423"/>
                </a:lnTo>
                <a:lnTo>
                  <a:pt x="27" y="423"/>
                </a:lnTo>
                <a:lnTo>
                  <a:pt x="25" y="422"/>
                </a:lnTo>
                <a:lnTo>
                  <a:pt x="25" y="422"/>
                </a:lnTo>
                <a:lnTo>
                  <a:pt x="27" y="420"/>
                </a:lnTo>
                <a:lnTo>
                  <a:pt x="28" y="419"/>
                </a:lnTo>
                <a:lnTo>
                  <a:pt x="28" y="419"/>
                </a:lnTo>
                <a:lnTo>
                  <a:pt x="27" y="415"/>
                </a:lnTo>
                <a:lnTo>
                  <a:pt x="27" y="410"/>
                </a:lnTo>
                <a:lnTo>
                  <a:pt x="28" y="400"/>
                </a:lnTo>
                <a:lnTo>
                  <a:pt x="28" y="400"/>
                </a:lnTo>
                <a:lnTo>
                  <a:pt x="28" y="399"/>
                </a:lnTo>
                <a:lnTo>
                  <a:pt x="29" y="400"/>
                </a:lnTo>
                <a:lnTo>
                  <a:pt x="29" y="400"/>
                </a:lnTo>
                <a:lnTo>
                  <a:pt x="30" y="400"/>
                </a:lnTo>
                <a:lnTo>
                  <a:pt x="30" y="400"/>
                </a:lnTo>
                <a:lnTo>
                  <a:pt x="30" y="399"/>
                </a:lnTo>
                <a:lnTo>
                  <a:pt x="29" y="398"/>
                </a:lnTo>
                <a:lnTo>
                  <a:pt x="28" y="397"/>
                </a:lnTo>
                <a:lnTo>
                  <a:pt x="28" y="394"/>
                </a:lnTo>
                <a:lnTo>
                  <a:pt x="28" y="394"/>
                </a:lnTo>
                <a:lnTo>
                  <a:pt x="29" y="395"/>
                </a:lnTo>
                <a:lnTo>
                  <a:pt x="31" y="395"/>
                </a:lnTo>
                <a:lnTo>
                  <a:pt x="31" y="395"/>
                </a:lnTo>
                <a:lnTo>
                  <a:pt x="31" y="394"/>
                </a:lnTo>
                <a:lnTo>
                  <a:pt x="30" y="394"/>
                </a:lnTo>
                <a:lnTo>
                  <a:pt x="30" y="393"/>
                </a:lnTo>
                <a:lnTo>
                  <a:pt x="30" y="392"/>
                </a:lnTo>
                <a:lnTo>
                  <a:pt x="30" y="392"/>
                </a:lnTo>
                <a:lnTo>
                  <a:pt x="31" y="393"/>
                </a:lnTo>
                <a:lnTo>
                  <a:pt x="31" y="394"/>
                </a:lnTo>
                <a:lnTo>
                  <a:pt x="33" y="395"/>
                </a:lnTo>
                <a:lnTo>
                  <a:pt x="33" y="395"/>
                </a:lnTo>
                <a:lnTo>
                  <a:pt x="33" y="394"/>
                </a:lnTo>
                <a:lnTo>
                  <a:pt x="31" y="393"/>
                </a:lnTo>
                <a:lnTo>
                  <a:pt x="31" y="390"/>
                </a:lnTo>
                <a:lnTo>
                  <a:pt x="31" y="389"/>
                </a:lnTo>
                <a:lnTo>
                  <a:pt x="31" y="389"/>
                </a:lnTo>
                <a:lnTo>
                  <a:pt x="33" y="389"/>
                </a:lnTo>
                <a:lnTo>
                  <a:pt x="33" y="392"/>
                </a:lnTo>
                <a:lnTo>
                  <a:pt x="33" y="392"/>
                </a:lnTo>
                <a:lnTo>
                  <a:pt x="34" y="390"/>
                </a:lnTo>
                <a:lnTo>
                  <a:pt x="33" y="389"/>
                </a:lnTo>
                <a:lnTo>
                  <a:pt x="33" y="389"/>
                </a:lnTo>
                <a:lnTo>
                  <a:pt x="33" y="388"/>
                </a:lnTo>
                <a:lnTo>
                  <a:pt x="33" y="388"/>
                </a:lnTo>
                <a:lnTo>
                  <a:pt x="33" y="387"/>
                </a:lnTo>
                <a:lnTo>
                  <a:pt x="33" y="387"/>
                </a:lnTo>
                <a:lnTo>
                  <a:pt x="34" y="384"/>
                </a:lnTo>
                <a:lnTo>
                  <a:pt x="34" y="384"/>
                </a:lnTo>
                <a:lnTo>
                  <a:pt x="31" y="382"/>
                </a:lnTo>
                <a:lnTo>
                  <a:pt x="30" y="380"/>
                </a:lnTo>
                <a:lnTo>
                  <a:pt x="30" y="379"/>
                </a:lnTo>
                <a:lnTo>
                  <a:pt x="30" y="379"/>
                </a:lnTo>
                <a:lnTo>
                  <a:pt x="34" y="380"/>
                </a:lnTo>
                <a:lnTo>
                  <a:pt x="34" y="380"/>
                </a:lnTo>
                <a:lnTo>
                  <a:pt x="33" y="383"/>
                </a:lnTo>
                <a:lnTo>
                  <a:pt x="33" y="383"/>
                </a:lnTo>
                <a:lnTo>
                  <a:pt x="34" y="383"/>
                </a:lnTo>
                <a:lnTo>
                  <a:pt x="35" y="382"/>
                </a:lnTo>
                <a:lnTo>
                  <a:pt x="34" y="378"/>
                </a:lnTo>
                <a:lnTo>
                  <a:pt x="34" y="378"/>
                </a:lnTo>
                <a:lnTo>
                  <a:pt x="36" y="379"/>
                </a:lnTo>
                <a:lnTo>
                  <a:pt x="37" y="379"/>
                </a:lnTo>
                <a:lnTo>
                  <a:pt x="37" y="379"/>
                </a:lnTo>
                <a:lnTo>
                  <a:pt x="35" y="377"/>
                </a:lnTo>
                <a:lnTo>
                  <a:pt x="35" y="377"/>
                </a:lnTo>
                <a:lnTo>
                  <a:pt x="35" y="375"/>
                </a:lnTo>
                <a:lnTo>
                  <a:pt x="36" y="375"/>
                </a:lnTo>
                <a:lnTo>
                  <a:pt x="37" y="374"/>
                </a:lnTo>
                <a:lnTo>
                  <a:pt x="37" y="374"/>
                </a:lnTo>
                <a:lnTo>
                  <a:pt x="39" y="380"/>
                </a:lnTo>
                <a:lnTo>
                  <a:pt x="39" y="383"/>
                </a:lnTo>
                <a:lnTo>
                  <a:pt x="37" y="385"/>
                </a:lnTo>
                <a:lnTo>
                  <a:pt x="37" y="385"/>
                </a:lnTo>
                <a:lnTo>
                  <a:pt x="37" y="387"/>
                </a:lnTo>
                <a:lnTo>
                  <a:pt x="37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90"/>
                </a:lnTo>
                <a:lnTo>
                  <a:pt x="37" y="394"/>
                </a:lnTo>
                <a:lnTo>
                  <a:pt x="37" y="394"/>
                </a:lnTo>
                <a:lnTo>
                  <a:pt x="39" y="394"/>
                </a:lnTo>
                <a:lnTo>
                  <a:pt x="39" y="395"/>
                </a:lnTo>
                <a:lnTo>
                  <a:pt x="39" y="395"/>
                </a:lnTo>
                <a:lnTo>
                  <a:pt x="39" y="399"/>
                </a:lnTo>
                <a:lnTo>
                  <a:pt x="39" y="402"/>
                </a:lnTo>
                <a:lnTo>
                  <a:pt x="40" y="403"/>
                </a:lnTo>
                <a:lnTo>
                  <a:pt x="40" y="403"/>
                </a:lnTo>
                <a:lnTo>
                  <a:pt x="39" y="405"/>
                </a:lnTo>
                <a:lnTo>
                  <a:pt x="39" y="408"/>
                </a:lnTo>
                <a:lnTo>
                  <a:pt x="40" y="414"/>
                </a:lnTo>
                <a:lnTo>
                  <a:pt x="40" y="414"/>
                </a:lnTo>
                <a:lnTo>
                  <a:pt x="39" y="415"/>
                </a:lnTo>
                <a:lnTo>
                  <a:pt x="39" y="419"/>
                </a:lnTo>
                <a:lnTo>
                  <a:pt x="39" y="419"/>
                </a:lnTo>
                <a:lnTo>
                  <a:pt x="40" y="419"/>
                </a:lnTo>
                <a:lnTo>
                  <a:pt x="40" y="418"/>
                </a:lnTo>
                <a:lnTo>
                  <a:pt x="41" y="415"/>
                </a:lnTo>
                <a:lnTo>
                  <a:pt x="41" y="415"/>
                </a:lnTo>
                <a:lnTo>
                  <a:pt x="42" y="415"/>
                </a:lnTo>
                <a:lnTo>
                  <a:pt x="42" y="417"/>
                </a:lnTo>
                <a:lnTo>
                  <a:pt x="41" y="418"/>
                </a:lnTo>
                <a:lnTo>
                  <a:pt x="41" y="418"/>
                </a:lnTo>
                <a:lnTo>
                  <a:pt x="41" y="419"/>
                </a:lnTo>
                <a:lnTo>
                  <a:pt x="42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7"/>
                </a:lnTo>
                <a:lnTo>
                  <a:pt x="43" y="415"/>
                </a:lnTo>
                <a:lnTo>
                  <a:pt x="41" y="413"/>
                </a:lnTo>
                <a:lnTo>
                  <a:pt x="41" y="413"/>
                </a:lnTo>
                <a:lnTo>
                  <a:pt x="41" y="403"/>
                </a:lnTo>
                <a:lnTo>
                  <a:pt x="42" y="395"/>
                </a:lnTo>
                <a:lnTo>
                  <a:pt x="42" y="395"/>
                </a:lnTo>
                <a:lnTo>
                  <a:pt x="43" y="397"/>
                </a:lnTo>
                <a:lnTo>
                  <a:pt x="45" y="397"/>
                </a:lnTo>
                <a:lnTo>
                  <a:pt x="46" y="398"/>
                </a:lnTo>
                <a:lnTo>
                  <a:pt x="46" y="398"/>
                </a:lnTo>
                <a:lnTo>
                  <a:pt x="46" y="398"/>
                </a:lnTo>
                <a:lnTo>
                  <a:pt x="46" y="397"/>
                </a:lnTo>
                <a:lnTo>
                  <a:pt x="46" y="395"/>
                </a:lnTo>
                <a:lnTo>
                  <a:pt x="47" y="394"/>
                </a:lnTo>
                <a:lnTo>
                  <a:pt x="47" y="394"/>
                </a:lnTo>
                <a:lnTo>
                  <a:pt x="46" y="394"/>
                </a:lnTo>
                <a:lnTo>
                  <a:pt x="45" y="395"/>
                </a:lnTo>
                <a:lnTo>
                  <a:pt x="45" y="395"/>
                </a:lnTo>
                <a:lnTo>
                  <a:pt x="43" y="395"/>
                </a:lnTo>
                <a:lnTo>
                  <a:pt x="43" y="394"/>
                </a:lnTo>
                <a:lnTo>
                  <a:pt x="43" y="390"/>
                </a:lnTo>
                <a:lnTo>
                  <a:pt x="43" y="390"/>
                </a:lnTo>
                <a:lnTo>
                  <a:pt x="45" y="390"/>
                </a:lnTo>
                <a:lnTo>
                  <a:pt x="46" y="390"/>
                </a:lnTo>
                <a:lnTo>
                  <a:pt x="46" y="390"/>
                </a:lnTo>
                <a:lnTo>
                  <a:pt x="46" y="389"/>
                </a:lnTo>
                <a:lnTo>
                  <a:pt x="45" y="389"/>
                </a:lnTo>
                <a:lnTo>
                  <a:pt x="45" y="388"/>
                </a:lnTo>
                <a:lnTo>
                  <a:pt x="45" y="387"/>
                </a:lnTo>
                <a:lnTo>
                  <a:pt x="45" y="387"/>
                </a:lnTo>
                <a:lnTo>
                  <a:pt x="46" y="388"/>
                </a:lnTo>
                <a:lnTo>
                  <a:pt x="47" y="387"/>
                </a:lnTo>
                <a:lnTo>
                  <a:pt x="47" y="387"/>
                </a:lnTo>
                <a:lnTo>
                  <a:pt x="47" y="387"/>
                </a:lnTo>
                <a:lnTo>
                  <a:pt x="46" y="387"/>
                </a:lnTo>
                <a:lnTo>
                  <a:pt x="46" y="387"/>
                </a:lnTo>
                <a:lnTo>
                  <a:pt x="46" y="387"/>
                </a:lnTo>
                <a:lnTo>
                  <a:pt x="45" y="385"/>
                </a:lnTo>
                <a:lnTo>
                  <a:pt x="45" y="385"/>
                </a:lnTo>
                <a:lnTo>
                  <a:pt x="46" y="384"/>
                </a:lnTo>
                <a:lnTo>
                  <a:pt x="47" y="383"/>
                </a:lnTo>
                <a:lnTo>
                  <a:pt x="48" y="384"/>
                </a:lnTo>
                <a:lnTo>
                  <a:pt x="48" y="384"/>
                </a:lnTo>
                <a:lnTo>
                  <a:pt x="48" y="382"/>
                </a:lnTo>
                <a:lnTo>
                  <a:pt x="47" y="380"/>
                </a:lnTo>
                <a:lnTo>
                  <a:pt x="47" y="378"/>
                </a:lnTo>
                <a:lnTo>
                  <a:pt x="47" y="378"/>
                </a:lnTo>
                <a:lnTo>
                  <a:pt x="48" y="377"/>
                </a:lnTo>
                <a:lnTo>
                  <a:pt x="48" y="377"/>
                </a:lnTo>
                <a:lnTo>
                  <a:pt x="50" y="375"/>
                </a:lnTo>
                <a:lnTo>
                  <a:pt x="50" y="374"/>
                </a:lnTo>
                <a:lnTo>
                  <a:pt x="50" y="374"/>
                </a:lnTo>
                <a:lnTo>
                  <a:pt x="48" y="372"/>
                </a:lnTo>
                <a:lnTo>
                  <a:pt x="48" y="372"/>
                </a:lnTo>
                <a:lnTo>
                  <a:pt x="46" y="372"/>
                </a:lnTo>
                <a:lnTo>
                  <a:pt x="46" y="372"/>
                </a:lnTo>
                <a:lnTo>
                  <a:pt x="46" y="368"/>
                </a:lnTo>
                <a:lnTo>
                  <a:pt x="45" y="367"/>
                </a:lnTo>
                <a:lnTo>
                  <a:pt x="43" y="367"/>
                </a:lnTo>
                <a:lnTo>
                  <a:pt x="43" y="367"/>
                </a:lnTo>
                <a:lnTo>
                  <a:pt x="43" y="365"/>
                </a:lnTo>
                <a:lnTo>
                  <a:pt x="45" y="364"/>
                </a:lnTo>
                <a:lnTo>
                  <a:pt x="45" y="364"/>
                </a:lnTo>
                <a:lnTo>
                  <a:pt x="46" y="364"/>
                </a:lnTo>
                <a:lnTo>
                  <a:pt x="46" y="365"/>
                </a:lnTo>
                <a:lnTo>
                  <a:pt x="46" y="365"/>
                </a:lnTo>
                <a:lnTo>
                  <a:pt x="47" y="365"/>
                </a:lnTo>
                <a:lnTo>
                  <a:pt x="48" y="363"/>
                </a:lnTo>
                <a:lnTo>
                  <a:pt x="48" y="363"/>
                </a:lnTo>
                <a:lnTo>
                  <a:pt x="47" y="362"/>
                </a:lnTo>
                <a:lnTo>
                  <a:pt x="48" y="359"/>
                </a:lnTo>
                <a:lnTo>
                  <a:pt x="48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57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7" y="355"/>
                </a:lnTo>
                <a:lnTo>
                  <a:pt x="47" y="358"/>
                </a:lnTo>
                <a:lnTo>
                  <a:pt x="47" y="358"/>
                </a:lnTo>
                <a:lnTo>
                  <a:pt x="45" y="359"/>
                </a:lnTo>
                <a:lnTo>
                  <a:pt x="45" y="360"/>
                </a:lnTo>
                <a:lnTo>
                  <a:pt x="43" y="360"/>
                </a:lnTo>
                <a:lnTo>
                  <a:pt x="42" y="362"/>
                </a:lnTo>
                <a:lnTo>
                  <a:pt x="42" y="362"/>
                </a:lnTo>
                <a:lnTo>
                  <a:pt x="42" y="348"/>
                </a:lnTo>
                <a:lnTo>
                  <a:pt x="42" y="342"/>
                </a:lnTo>
                <a:lnTo>
                  <a:pt x="43" y="337"/>
                </a:lnTo>
                <a:lnTo>
                  <a:pt x="43" y="337"/>
                </a:lnTo>
                <a:lnTo>
                  <a:pt x="45" y="337"/>
                </a:lnTo>
                <a:lnTo>
                  <a:pt x="45" y="337"/>
                </a:lnTo>
                <a:lnTo>
                  <a:pt x="43" y="339"/>
                </a:lnTo>
                <a:lnTo>
                  <a:pt x="43" y="339"/>
                </a:lnTo>
                <a:lnTo>
                  <a:pt x="43" y="357"/>
                </a:lnTo>
                <a:lnTo>
                  <a:pt x="43" y="357"/>
                </a:lnTo>
                <a:lnTo>
                  <a:pt x="45" y="353"/>
                </a:lnTo>
                <a:lnTo>
                  <a:pt x="45" y="352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49"/>
                </a:lnTo>
                <a:lnTo>
                  <a:pt x="45" y="349"/>
                </a:lnTo>
                <a:lnTo>
                  <a:pt x="45" y="348"/>
                </a:lnTo>
                <a:lnTo>
                  <a:pt x="45" y="348"/>
                </a:lnTo>
                <a:lnTo>
                  <a:pt x="45" y="347"/>
                </a:lnTo>
                <a:lnTo>
                  <a:pt x="46" y="347"/>
                </a:lnTo>
                <a:lnTo>
                  <a:pt x="46" y="347"/>
                </a:lnTo>
                <a:lnTo>
                  <a:pt x="46" y="345"/>
                </a:lnTo>
                <a:lnTo>
                  <a:pt x="46" y="345"/>
                </a:lnTo>
                <a:lnTo>
                  <a:pt x="45" y="344"/>
                </a:lnTo>
                <a:lnTo>
                  <a:pt x="45" y="344"/>
                </a:lnTo>
                <a:lnTo>
                  <a:pt x="45" y="343"/>
                </a:lnTo>
                <a:lnTo>
                  <a:pt x="45" y="343"/>
                </a:lnTo>
                <a:lnTo>
                  <a:pt x="45" y="342"/>
                </a:lnTo>
                <a:lnTo>
                  <a:pt x="45" y="342"/>
                </a:lnTo>
                <a:lnTo>
                  <a:pt x="45" y="338"/>
                </a:lnTo>
                <a:lnTo>
                  <a:pt x="45" y="334"/>
                </a:lnTo>
                <a:lnTo>
                  <a:pt x="45" y="334"/>
                </a:lnTo>
                <a:lnTo>
                  <a:pt x="45" y="333"/>
                </a:lnTo>
                <a:lnTo>
                  <a:pt x="46" y="333"/>
                </a:lnTo>
                <a:lnTo>
                  <a:pt x="46" y="333"/>
                </a:lnTo>
                <a:lnTo>
                  <a:pt x="46" y="333"/>
                </a:lnTo>
                <a:lnTo>
                  <a:pt x="45" y="333"/>
                </a:lnTo>
                <a:lnTo>
                  <a:pt x="43" y="333"/>
                </a:lnTo>
                <a:lnTo>
                  <a:pt x="43" y="333"/>
                </a:lnTo>
                <a:lnTo>
                  <a:pt x="45" y="332"/>
                </a:lnTo>
                <a:lnTo>
                  <a:pt x="46" y="330"/>
                </a:lnTo>
                <a:lnTo>
                  <a:pt x="46" y="330"/>
                </a:lnTo>
                <a:lnTo>
                  <a:pt x="45" y="330"/>
                </a:lnTo>
                <a:lnTo>
                  <a:pt x="45" y="330"/>
                </a:lnTo>
                <a:lnTo>
                  <a:pt x="42" y="330"/>
                </a:lnTo>
                <a:lnTo>
                  <a:pt x="42" y="330"/>
                </a:lnTo>
                <a:lnTo>
                  <a:pt x="41" y="317"/>
                </a:lnTo>
                <a:lnTo>
                  <a:pt x="41" y="317"/>
                </a:lnTo>
                <a:lnTo>
                  <a:pt x="42" y="315"/>
                </a:lnTo>
                <a:lnTo>
                  <a:pt x="42" y="315"/>
                </a:lnTo>
                <a:lnTo>
                  <a:pt x="42" y="312"/>
                </a:lnTo>
                <a:lnTo>
                  <a:pt x="42" y="312"/>
                </a:lnTo>
                <a:lnTo>
                  <a:pt x="42" y="310"/>
                </a:lnTo>
                <a:lnTo>
                  <a:pt x="42" y="308"/>
                </a:lnTo>
                <a:lnTo>
                  <a:pt x="42" y="308"/>
                </a:lnTo>
                <a:lnTo>
                  <a:pt x="42" y="308"/>
                </a:lnTo>
                <a:lnTo>
                  <a:pt x="43" y="307"/>
                </a:lnTo>
                <a:lnTo>
                  <a:pt x="43" y="307"/>
                </a:lnTo>
                <a:lnTo>
                  <a:pt x="42" y="304"/>
                </a:lnTo>
                <a:lnTo>
                  <a:pt x="42" y="300"/>
                </a:lnTo>
                <a:lnTo>
                  <a:pt x="42" y="297"/>
                </a:lnTo>
                <a:lnTo>
                  <a:pt x="42" y="293"/>
                </a:lnTo>
                <a:lnTo>
                  <a:pt x="42" y="293"/>
                </a:lnTo>
                <a:lnTo>
                  <a:pt x="43" y="293"/>
                </a:lnTo>
                <a:lnTo>
                  <a:pt x="43" y="293"/>
                </a:lnTo>
                <a:lnTo>
                  <a:pt x="45" y="294"/>
                </a:lnTo>
                <a:lnTo>
                  <a:pt x="45" y="294"/>
                </a:lnTo>
                <a:lnTo>
                  <a:pt x="43" y="297"/>
                </a:lnTo>
                <a:lnTo>
                  <a:pt x="45" y="300"/>
                </a:lnTo>
                <a:lnTo>
                  <a:pt x="45" y="300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7" y="302"/>
                </a:lnTo>
                <a:lnTo>
                  <a:pt x="46" y="300"/>
                </a:lnTo>
                <a:lnTo>
                  <a:pt x="45" y="297"/>
                </a:lnTo>
                <a:lnTo>
                  <a:pt x="45" y="297"/>
                </a:lnTo>
                <a:lnTo>
                  <a:pt x="46" y="297"/>
                </a:lnTo>
                <a:lnTo>
                  <a:pt x="46" y="295"/>
                </a:lnTo>
                <a:lnTo>
                  <a:pt x="46" y="294"/>
                </a:lnTo>
                <a:lnTo>
                  <a:pt x="47" y="294"/>
                </a:lnTo>
                <a:lnTo>
                  <a:pt x="47" y="294"/>
                </a:lnTo>
                <a:lnTo>
                  <a:pt x="46" y="293"/>
                </a:lnTo>
                <a:lnTo>
                  <a:pt x="45" y="293"/>
                </a:lnTo>
                <a:lnTo>
                  <a:pt x="43" y="293"/>
                </a:lnTo>
                <a:lnTo>
                  <a:pt x="43" y="293"/>
                </a:lnTo>
                <a:lnTo>
                  <a:pt x="43" y="290"/>
                </a:lnTo>
                <a:lnTo>
                  <a:pt x="45" y="289"/>
                </a:lnTo>
                <a:lnTo>
                  <a:pt x="45" y="289"/>
                </a:lnTo>
                <a:lnTo>
                  <a:pt x="43" y="289"/>
                </a:lnTo>
                <a:lnTo>
                  <a:pt x="43" y="290"/>
                </a:lnTo>
                <a:lnTo>
                  <a:pt x="43" y="292"/>
                </a:lnTo>
                <a:lnTo>
                  <a:pt x="43" y="292"/>
                </a:lnTo>
                <a:lnTo>
                  <a:pt x="42" y="289"/>
                </a:lnTo>
                <a:lnTo>
                  <a:pt x="41" y="285"/>
                </a:lnTo>
                <a:lnTo>
                  <a:pt x="41" y="285"/>
                </a:lnTo>
                <a:lnTo>
                  <a:pt x="42" y="280"/>
                </a:lnTo>
                <a:lnTo>
                  <a:pt x="42" y="280"/>
                </a:lnTo>
                <a:lnTo>
                  <a:pt x="42" y="279"/>
                </a:lnTo>
                <a:lnTo>
                  <a:pt x="42" y="279"/>
                </a:lnTo>
                <a:lnTo>
                  <a:pt x="42" y="278"/>
                </a:lnTo>
                <a:lnTo>
                  <a:pt x="42" y="278"/>
                </a:lnTo>
                <a:lnTo>
                  <a:pt x="42" y="277"/>
                </a:lnTo>
                <a:lnTo>
                  <a:pt x="42" y="275"/>
                </a:lnTo>
                <a:lnTo>
                  <a:pt x="41" y="274"/>
                </a:lnTo>
                <a:lnTo>
                  <a:pt x="41" y="274"/>
                </a:lnTo>
                <a:lnTo>
                  <a:pt x="41" y="273"/>
                </a:lnTo>
                <a:lnTo>
                  <a:pt x="42" y="273"/>
                </a:lnTo>
                <a:lnTo>
                  <a:pt x="42" y="273"/>
                </a:lnTo>
                <a:lnTo>
                  <a:pt x="42" y="272"/>
                </a:lnTo>
                <a:lnTo>
                  <a:pt x="41" y="269"/>
                </a:lnTo>
                <a:lnTo>
                  <a:pt x="41" y="269"/>
                </a:lnTo>
                <a:lnTo>
                  <a:pt x="42" y="270"/>
                </a:lnTo>
                <a:lnTo>
                  <a:pt x="42" y="272"/>
                </a:lnTo>
                <a:lnTo>
                  <a:pt x="42" y="272"/>
                </a:lnTo>
                <a:lnTo>
                  <a:pt x="43" y="270"/>
                </a:lnTo>
                <a:lnTo>
                  <a:pt x="45" y="269"/>
                </a:lnTo>
                <a:lnTo>
                  <a:pt x="45" y="269"/>
                </a:lnTo>
                <a:lnTo>
                  <a:pt x="45" y="268"/>
                </a:lnTo>
                <a:lnTo>
                  <a:pt x="42" y="267"/>
                </a:lnTo>
                <a:lnTo>
                  <a:pt x="42" y="267"/>
                </a:lnTo>
                <a:lnTo>
                  <a:pt x="43" y="265"/>
                </a:lnTo>
                <a:lnTo>
                  <a:pt x="43" y="264"/>
                </a:lnTo>
                <a:lnTo>
                  <a:pt x="42" y="264"/>
                </a:lnTo>
                <a:lnTo>
                  <a:pt x="42" y="264"/>
                </a:lnTo>
                <a:lnTo>
                  <a:pt x="41" y="264"/>
                </a:lnTo>
                <a:lnTo>
                  <a:pt x="42" y="265"/>
                </a:lnTo>
                <a:lnTo>
                  <a:pt x="42" y="267"/>
                </a:lnTo>
                <a:lnTo>
                  <a:pt x="42" y="268"/>
                </a:lnTo>
                <a:lnTo>
                  <a:pt x="42" y="268"/>
                </a:lnTo>
                <a:lnTo>
                  <a:pt x="41" y="267"/>
                </a:lnTo>
                <a:lnTo>
                  <a:pt x="41" y="265"/>
                </a:lnTo>
                <a:lnTo>
                  <a:pt x="41" y="265"/>
                </a:lnTo>
                <a:lnTo>
                  <a:pt x="40" y="265"/>
                </a:lnTo>
                <a:lnTo>
                  <a:pt x="40" y="267"/>
                </a:lnTo>
                <a:lnTo>
                  <a:pt x="39" y="268"/>
                </a:lnTo>
                <a:lnTo>
                  <a:pt x="37" y="269"/>
                </a:lnTo>
                <a:lnTo>
                  <a:pt x="37" y="269"/>
                </a:lnTo>
                <a:lnTo>
                  <a:pt x="37" y="272"/>
                </a:lnTo>
                <a:lnTo>
                  <a:pt x="36" y="274"/>
                </a:lnTo>
                <a:lnTo>
                  <a:pt x="36" y="274"/>
                </a:lnTo>
                <a:lnTo>
                  <a:pt x="36" y="273"/>
                </a:lnTo>
                <a:lnTo>
                  <a:pt x="37" y="272"/>
                </a:lnTo>
                <a:lnTo>
                  <a:pt x="37" y="272"/>
                </a:lnTo>
                <a:lnTo>
                  <a:pt x="36" y="270"/>
                </a:lnTo>
                <a:lnTo>
                  <a:pt x="36" y="270"/>
                </a:lnTo>
                <a:lnTo>
                  <a:pt x="35" y="272"/>
                </a:lnTo>
                <a:lnTo>
                  <a:pt x="36" y="272"/>
                </a:lnTo>
                <a:lnTo>
                  <a:pt x="36" y="272"/>
                </a:lnTo>
                <a:lnTo>
                  <a:pt x="35" y="272"/>
                </a:lnTo>
                <a:lnTo>
                  <a:pt x="34" y="272"/>
                </a:lnTo>
                <a:lnTo>
                  <a:pt x="33" y="272"/>
                </a:lnTo>
                <a:lnTo>
                  <a:pt x="33" y="273"/>
                </a:lnTo>
                <a:lnTo>
                  <a:pt x="33" y="273"/>
                </a:lnTo>
                <a:lnTo>
                  <a:pt x="31" y="273"/>
                </a:lnTo>
                <a:lnTo>
                  <a:pt x="31" y="270"/>
                </a:lnTo>
                <a:lnTo>
                  <a:pt x="33" y="269"/>
                </a:lnTo>
                <a:lnTo>
                  <a:pt x="31" y="268"/>
                </a:lnTo>
                <a:lnTo>
                  <a:pt x="31" y="268"/>
                </a:lnTo>
                <a:lnTo>
                  <a:pt x="30" y="272"/>
                </a:lnTo>
                <a:lnTo>
                  <a:pt x="29" y="274"/>
                </a:lnTo>
                <a:lnTo>
                  <a:pt x="29" y="274"/>
                </a:lnTo>
                <a:lnTo>
                  <a:pt x="29" y="275"/>
                </a:lnTo>
                <a:lnTo>
                  <a:pt x="30" y="275"/>
                </a:lnTo>
                <a:lnTo>
                  <a:pt x="31" y="274"/>
                </a:lnTo>
                <a:lnTo>
                  <a:pt x="31" y="274"/>
                </a:lnTo>
                <a:lnTo>
                  <a:pt x="31" y="274"/>
                </a:lnTo>
                <a:lnTo>
                  <a:pt x="30" y="277"/>
                </a:lnTo>
                <a:lnTo>
                  <a:pt x="29" y="277"/>
                </a:lnTo>
                <a:lnTo>
                  <a:pt x="29" y="277"/>
                </a:lnTo>
                <a:lnTo>
                  <a:pt x="29" y="279"/>
                </a:lnTo>
                <a:lnTo>
                  <a:pt x="28" y="280"/>
                </a:lnTo>
                <a:lnTo>
                  <a:pt x="28" y="280"/>
                </a:lnTo>
                <a:lnTo>
                  <a:pt x="27" y="279"/>
                </a:lnTo>
                <a:lnTo>
                  <a:pt x="27" y="277"/>
                </a:lnTo>
                <a:lnTo>
                  <a:pt x="27" y="273"/>
                </a:lnTo>
                <a:lnTo>
                  <a:pt x="27" y="270"/>
                </a:lnTo>
                <a:lnTo>
                  <a:pt x="27" y="270"/>
                </a:lnTo>
                <a:lnTo>
                  <a:pt x="28" y="272"/>
                </a:lnTo>
                <a:lnTo>
                  <a:pt x="29" y="272"/>
                </a:lnTo>
                <a:lnTo>
                  <a:pt x="29" y="272"/>
                </a:lnTo>
                <a:lnTo>
                  <a:pt x="29" y="270"/>
                </a:lnTo>
                <a:lnTo>
                  <a:pt x="28" y="270"/>
                </a:lnTo>
                <a:lnTo>
                  <a:pt x="28" y="269"/>
                </a:lnTo>
                <a:lnTo>
                  <a:pt x="28" y="268"/>
                </a:lnTo>
                <a:lnTo>
                  <a:pt x="28" y="268"/>
                </a:lnTo>
                <a:lnTo>
                  <a:pt x="27" y="269"/>
                </a:lnTo>
                <a:lnTo>
                  <a:pt x="27" y="269"/>
                </a:lnTo>
                <a:lnTo>
                  <a:pt x="24" y="265"/>
                </a:lnTo>
                <a:lnTo>
                  <a:pt x="23" y="264"/>
                </a:lnTo>
                <a:lnTo>
                  <a:pt x="22" y="264"/>
                </a:lnTo>
                <a:lnTo>
                  <a:pt x="22" y="264"/>
                </a:lnTo>
                <a:lnTo>
                  <a:pt x="22" y="262"/>
                </a:lnTo>
                <a:lnTo>
                  <a:pt x="23" y="260"/>
                </a:lnTo>
                <a:lnTo>
                  <a:pt x="23" y="260"/>
                </a:lnTo>
                <a:lnTo>
                  <a:pt x="23" y="258"/>
                </a:lnTo>
                <a:lnTo>
                  <a:pt x="23" y="254"/>
                </a:lnTo>
                <a:lnTo>
                  <a:pt x="23" y="254"/>
                </a:lnTo>
                <a:lnTo>
                  <a:pt x="24" y="255"/>
                </a:lnTo>
                <a:lnTo>
                  <a:pt x="24" y="257"/>
                </a:lnTo>
                <a:lnTo>
                  <a:pt x="24" y="257"/>
                </a:lnTo>
                <a:lnTo>
                  <a:pt x="25" y="255"/>
                </a:lnTo>
                <a:lnTo>
                  <a:pt x="25" y="253"/>
                </a:lnTo>
                <a:lnTo>
                  <a:pt x="27" y="250"/>
                </a:lnTo>
                <a:lnTo>
                  <a:pt x="28" y="250"/>
                </a:lnTo>
                <a:lnTo>
                  <a:pt x="28" y="250"/>
                </a:lnTo>
                <a:lnTo>
                  <a:pt x="27" y="249"/>
                </a:lnTo>
                <a:lnTo>
                  <a:pt x="25" y="249"/>
                </a:lnTo>
                <a:lnTo>
                  <a:pt x="24" y="252"/>
                </a:lnTo>
                <a:lnTo>
                  <a:pt x="24" y="252"/>
                </a:lnTo>
                <a:lnTo>
                  <a:pt x="23" y="250"/>
                </a:lnTo>
                <a:lnTo>
                  <a:pt x="23" y="250"/>
                </a:lnTo>
                <a:lnTo>
                  <a:pt x="23" y="248"/>
                </a:lnTo>
                <a:lnTo>
                  <a:pt x="23" y="248"/>
                </a:lnTo>
                <a:lnTo>
                  <a:pt x="24" y="249"/>
                </a:lnTo>
                <a:lnTo>
                  <a:pt x="25" y="248"/>
                </a:lnTo>
                <a:lnTo>
                  <a:pt x="28" y="247"/>
                </a:lnTo>
                <a:lnTo>
                  <a:pt x="28" y="247"/>
                </a:lnTo>
                <a:lnTo>
                  <a:pt x="25" y="243"/>
                </a:lnTo>
                <a:lnTo>
                  <a:pt x="24" y="242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7"/>
                </a:lnTo>
                <a:lnTo>
                  <a:pt x="25" y="237"/>
                </a:lnTo>
                <a:lnTo>
                  <a:pt x="25" y="237"/>
                </a:lnTo>
                <a:lnTo>
                  <a:pt x="25" y="235"/>
                </a:lnTo>
                <a:lnTo>
                  <a:pt x="25" y="235"/>
                </a:lnTo>
                <a:lnTo>
                  <a:pt x="24" y="235"/>
                </a:lnTo>
                <a:lnTo>
                  <a:pt x="24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4"/>
                </a:lnTo>
                <a:lnTo>
                  <a:pt x="24" y="234"/>
                </a:lnTo>
                <a:lnTo>
                  <a:pt x="24" y="234"/>
                </a:lnTo>
                <a:lnTo>
                  <a:pt x="23" y="230"/>
                </a:lnTo>
                <a:lnTo>
                  <a:pt x="23" y="228"/>
                </a:lnTo>
                <a:lnTo>
                  <a:pt x="23" y="228"/>
                </a:lnTo>
                <a:lnTo>
                  <a:pt x="24" y="225"/>
                </a:lnTo>
                <a:lnTo>
                  <a:pt x="24" y="223"/>
                </a:lnTo>
                <a:lnTo>
                  <a:pt x="24" y="223"/>
                </a:lnTo>
                <a:lnTo>
                  <a:pt x="24" y="224"/>
                </a:lnTo>
                <a:lnTo>
                  <a:pt x="23" y="225"/>
                </a:lnTo>
                <a:lnTo>
                  <a:pt x="23" y="225"/>
                </a:lnTo>
                <a:lnTo>
                  <a:pt x="23" y="223"/>
                </a:lnTo>
                <a:lnTo>
                  <a:pt x="23" y="220"/>
                </a:lnTo>
                <a:lnTo>
                  <a:pt x="23" y="216"/>
                </a:lnTo>
                <a:lnTo>
                  <a:pt x="23" y="213"/>
                </a:lnTo>
                <a:lnTo>
                  <a:pt x="23" y="213"/>
                </a:lnTo>
                <a:lnTo>
                  <a:pt x="24" y="213"/>
                </a:lnTo>
                <a:lnTo>
                  <a:pt x="25" y="211"/>
                </a:lnTo>
                <a:lnTo>
                  <a:pt x="25" y="210"/>
                </a:lnTo>
                <a:lnTo>
                  <a:pt x="25" y="210"/>
                </a:lnTo>
                <a:lnTo>
                  <a:pt x="25" y="210"/>
                </a:lnTo>
                <a:lnTo>
                  <a:pt x="24" y="210"/>
                </a:lnTo>
                <a:lnTo>
                  <a:pt x="24" y="210"/>
                </a:lnTo>
                <a:lnTo>
                  <a:pt x="24" y="205"/>
                </a:lnTo>
                <a:lnTo>
                  <a:pt x="23" y="201"/>
                </a:lnTo>
                <a:lnTo>
                  <a:pt x="23" y="201"/>
                </a:lnTo>
                <a:lnTo>
                  <a:pt x="25" y="200"/>
                </a:lnTo>
                <a:lnTo>
                  <a:pt x="25" y="198"/>
                </a:lnTo>
                <a:lnTo>
                  <a:pt x="25" y="198"/>
                </a:lnTo>
                <a:lnTo>
                  <a:pt x="25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5" y="198"/>
                </a:lnTo>
                <a:lnTo>
                  <a:pt x="25" y="198"/>
                </a:lnTo>
                <a:lnTo>
                  <a:pt x="24" y="196"/>
                </a:lnTo>
                <a:lnTo>
                  <a:pt x="24" y="195"/>
                </a:lnTo>
                <a:lnTo>
                  <a:pt x="25" y="194"/>
                </a:lnTo>
                <a:lnTo>
                  <a:pt x="25" y="194"/>
                </a:lnTo>
                <a:lnTo>
                  <a:pt x="27" y="195"/>
                </a:lnTo>
                <a:lnTo>
                  <a:pt x="27" y="196"/>
                </a:lnTo>
                <a:lnTo>
                  <a:pt x="27" y="201"/>
                </a:lnTo>
                <a:lnTo>
                  <a:pt x="27" y="201"/>
                </a:lnTo>
                <a:lnTo>
                  <a:pt x="28" y="203"/>
                </a:lnTo>
                <a:lnTo>
                  <a:pt x="28" y="203"/>
                </a:lnTo>
                <a:lnTo>
                  <a:pt x="28" y="204"/>
                </a:lnTo>
                <a:lnTo>
                  <a:pt x="28" y="204"/>
                </a:lnTo>
                <a:lnTo>
                  <a:pt x="27" y="204"/>
                </a:lnTo>
                <a:lnTo>
                  <a:pt x="27" y="205"/>
                </a:lnTo>
                <a:lnTo>
                  <a:pt x="27" y="208"/>
                </a:lnTo>
                <a:lnTo>
                  <a:pt x="27" y="209"/>
                </a:lnTo>
                <a:lnTo>
                  <a:pt x="27" y="209"/>
                </a:lnTo>
                <a:lnTo>
                  <a:pt x="28" y="211"/>
                </a:lnTo>
                <a:lnTo>
                  <a:pt x="28" y="211"/>
                </a:lnTo>
                <a:lnTo>
                  <a:pt x="27" y="213"/>
                </a:lnTo>
                <a:lnTo>
                  <a:pt x="24" y="214"/>
                </a:lnTo>
                <a:lnTo>
                  <a:pt x="24" y="214"/>
                </a:lnTo>
                <a:lnTo>
                  <a:pt x="25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9"/>
                </a:lnTo>
                <a:lnTo>
                  <a:pt x="24" y="219"/>
                </a:lnTo>
                <a:lnTo>
                  <a:pt x="25" y="218"/>
                </a:lnTo>
                <a:lnTo>
                  <a:pt x="27" y="218"/>
                </a:lnTo>
                <a:lnTo>
                  <a:pt x="28" y="216"/>
                </a:lnTo>
                <a:lnTo>
                  <a:pt x="29" y="216"/>
                </a:lnTo>
                <a:lnTo>
                  <a:pt x="29" y="216"/>
                </a:lnTo>
                <a:lnTo>
                  <a:pt x="27" y="219"/>
                </a:lnTo>
                <a:lnTo>
                  <a:pt x="24" y="220"/>
                </a:lnTo>
                <a:lnTo>
                  <a:pt x="24" y="220"/>
                </a:lnTo>
                <a:lnTo>
                  <a:pt x="24" y="221"/>
                </a:lnTo>
                <a:lnTo>
                  <a:pt x="25" y="221"/>
                </a:lnTo>
                <a:lnTo>
                  <a:pt x="27" y="221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5" y="223"/>
                </a:lnTo>
                <a:lnTo>
                  <a:pt x="25" y="224"/>
                </a:lnTo>
                <a:lnTo>
                  <a:pt x="24" y="226"/>
                </a:lnTo>
                <a:lnTo>
                  <a:pt x="24" y="226"/>
                </a:lnTo>
                <a:lnTo>
                  <a:pt x="25" y="226"/>
                </a:lnTo>
                <a:lnTo>
                  <a:pt x="25" y="226"/>
                </a:lnTo>
                <a:lnTo>
                  <a:pt x="27" y="226"/>
                </a:lnTo>
                <a:lnTo>
                  <a:pt x="27" y="225"/>
                </a:lnTo>
                <a:lnTo>
                  <a:pt x="27" y="225"/>
                </a:lnTo>
                <a:lnTo>
                  <a:pt x="27" y="226"/>
                </a:lnTo>
                <a:lnTo>
                  <a:pt x="27" y="228"/>
                </a:lnTo>
                <a:lnTo>
                  <a:pt x="27" y="229"/>
                </a:lnTo>
                <a:lnTo>
                  <a:pt x="27" y="229"/>
                </a:lnTo>
                <a:lnTo>
                  <a:pt x="27" y="229"/>
                </a:lnTo>
                <a:lnTo>
                  <a:pt x="29" y="229"/>
                </a:lnTo>
                <a:lnTo>
                  <a:pt x="29" y="229"/>
                </a:lnTo>
                <a:lnTo>
                  <a:pt x="28" y="226"/>
                </a:lnTo>
                <a:lnTo>
                  <a:pt x="28" y="225"/>
                </a:lnTo>
                <a:lnTo>
                  <a:pt x="27" y="225"/>
                </a:lnTo>
                <a:lnTo>
                  <a:pt x="27" y="225"/>
                </a:lnTo>
                <a:lnTo>
                  <a:pt x="27" y="224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29" y="221"/>
                </a:lnTo>
                <a:lnTo>
                  <a:pt x="30" y="223"/>
                </a:lnTo>
                <a:lnTo>
                  <a:pt x="30" y="223"/>
                </a:lnTo>
                <a:lnTo>
                  <a:pt x="30" y="221"/>
                </a:lnTo>
                <a:lnTo>
                  <a:pt x="30" y="221"/>
                </a:lnTo>
                <a:lnTo>
                  <a:pt x="29" y="221"/>
                </a:lnTo>
                <a:lnTo>
                  <a:pt x="29" y="221"/>
                </a:lnTo>
                <a:lnTo>
                  <a:pt x="30" y="220"/>
                </a:lnTo>
                <a:lnTo>
                  <a:pt x="30" y="219"/>
                </a:lnTo>
                <a:lnTo>
                  <a:pt x="30" y="219"/>
                </a:lnTo>
                <a:lnTo>
                  <a:pt x="30" y="218"/>
                </a:lnTo>
                <a:lnTo>
                  <a:pt x="29" y="216"/>
                </a:lnTo>
                <a:lnTo>
                  <a:pt x="29" y="216"/>
                </a:lnTo>
                <a:lnTo>
                  <a:pt x="29" y="215"/>
                </a:lnTo>
                <a:lnTo>
                  <a:pt x="27" y="215"/>
                </a:lnTo>
                <a:lnTo>
                  <a:pt x="27" y="215"/>
                </a:lnTo>
                <a:lnTo>
                  <a:pt x="28" y="213"/>
                </a:lnTo>
                <a:lnTo>
                  <a:pt x="29" y="211"/>
                </a:lnTo>
                <a:lnTo>
                  <a:pt x="29" y="211"/>
                </a:lnTo>
                <a:lnTo>
                  <a:pt x="29" y="210"/>
                </a:lnTo>
                <a:lnTo>
                  <a:pt x="29" y="210"/>
                </a:lnTo>
                <a:lnTo>
                  <a:pt x="28" y="209"/>
                </a:lnTo>
                <a:lnTo>
                  <a:pt x="28" y="209"/>
                </a:lnTo>
                <a:lnTo>
                  <a:pt x="29" y="208"/>
                </a:lnTo>
                <a:lnTo>
                  <a:pt x="31" y="206"/>
                </a:lnTo>
                <a:lnTo>
                  <a:pt x="31" y="206"/>
                </a:lnTo>
                <a:lnTo>
                  <a:pt x="29" y="205"/>
                </a:lnTo>
                <a:lnTo>
                  <a:pt x="29" y="203"/>
                </a:lnTo>
                <a:lnTo>
                  <a:pt x="28" y="198"/>
                </a:lnTo>
                <a:lnTo>
                  <a:pt x="28" y="198"/>
                </a:lnTo>
                <a:lnTo>
                  <a:pt x="29" y="198"/>
                </a:lnTo>
                <a:lnTo>
                  <a:pt x="29" y="196"/>
                </a:lnTo>
                <a:lnTo>
                  <a:pt x="29" y="194"/>
                </a:lnTo>
                <a:lnTo>
                  <a:pt x="29" y="194"/>
                </a:lnTo>
                <a:lnTo>
                  <a:pt x="29" y="194"/>
                </a:lnTo>
                <a:lnTo>
                  <a:pt x="28" y="193"/>
                </a:lnTo>
                <a:lnTo>
                  <a:pt x="27" y="191"/>
                </a:lnTo>
                <a:lnTo>
                  <a:pt x="27" y="190"/>
                </a:lnTo>
                <a:lnTo>
                  <a:pt x="27" y="190"/>
                </a:lnTo>
                <a:lnTo>
                  <a:pt x="28" y="193"/>
                </a:lnTo>
                <a:lnTo>
                  <a:pt x="28" y="193"/>
                </a:lnTo>
                <a:lnTo>
                  <a:pt x="29" y="191"/>
                </a:lnTo>
                <a:lnTo>
                  <a:pt x="29" y="190"/>
                </a:lnTo>
                <a:lnTo>
                  <a:pt x="28" y="189"/>
                </a:lnTo>
                <a:lnTo>
                  <a:pt x="28" y="189"/>
                </a:lnTo>
                <a:lnTo>
                  <a:pt x="27" y="190"/>
                </a:lnTo>
                <a:lnTo>
                  <a:pt x="27" y="190"/>
                </a:lnTo>
                <a:lnTo>
                  <a:pt x="25" y="193"/>
                </a:lnTo>
                <a:lnTo>
                  <a:pt x="24" y="191"/>
                </a:lnTo>
                <a:lnTo>
                  <a:pt x="24" y="198"/>
                </a:lnTo>
                <a:lnTo>
                  <a:pt x="24" y="198"/>
                </a:lnTo>
                <a:lnTo>
                  <a:pt x="23" y="196"/>
                </a:lnTo>
                <a:lnTo>
                  <a:pt x="23" y="195"/>
                </a:lnTo>
                <a:lnTo>
                  <a:pt x="23" y="191"/>
                </a:lnTo>
                <a:lnTo>
                  <a:pt x="23" y="191"/>
                </a:lnTo>
                <a:lnTo>
                  <a:pt x="24" y="181"/>
                </a:lnTo>
                <a:lnTo>
                  <a:pt x="24" y="181"/>
                </a:lnTo>
                <a:lnTo>
                  <a:pt x="25" y="181"/>
                </a:lnTo>
                <a:lnTo>
                  <a:pt x="28" y="180"/>
                </a:lnTo>
                <a:lnTo>
                  <a:pt x="28" y="180"/>
                </a:lnTo>
                <a:lnTo>
                  <a:pt x="28" y="176"/>
                </a:lnTo>
                <a:lnTo>
                  <a:pt x="28" y="174"/>
                </a:lnTo>
                <a:lnTo>
                  <a:pt x="28" y="174"/>
                </a:lnTo>
                <a:lnTo>
                  <a:pt x="29" y="174"/>
                </a:lnTo>
                <a:lnTo>
                  <a:pt x="30" y="176"/>
                </a:lnTo>
                <a:lnTo>
                  <a:pt x="30" y="176"/>
                </a:lnTo>
                <a:lnTo>
                  <a:pt x="30" y="175"/>
                </a:lnTo>
                <a:lnTo>
                  <a:pt x="30" y="174"/>
                </a:lnTo>
                <a:lnTo>
                  <a:pt x="28" y="171"/>
                </a:lnTo>
                <a:lnTo>
                  <a:pt x="28" y="171"/>
                </a:lnTo>
                <a:lnTo>
                  <a:pt x="28" y="170"/>
                </a:lnTo>
                <a:lnTo>
                  <a:pt x="29" y="170"/>
                </a:lnTo>
                <a:lnTo>
                  <a:pt x="29" y="169"/>
                </a:lnTo>
                <a:lnTo>
                  <a:pt x="30" y="168"/>
                </a:lnTo>
                <a:lnTo>
                  <a:pt x="30" y="168"/>
                </a:lnTo>
                <a:lnTo>
                  <a:pt x="29" y="168"/>
                </a:lnTo>
                <a:lnTo>
                  <a:pt x="29" y="168"/>
                </a:lnTo>
                <a:lnTo>
                  <a:pt x="28" y="169"/>
                </a:lnTo>
                <a:lnTo>
                  <a:pt x="28" y="170"/>
                </a:lnTo>
                <a:lnTo>
                  <a:pt x="28" y="170"/>
                </a:lnTo>
                <a:lnTo>
                  <a:pt x="27" y="169"/>
                </a:lnTo>
                <a:lnTo>
                  <a:pt x="28" y="168"/>
                </a:lnTo>
                <a:lnTo>
                  <a:pt x="29" y="166"/>
                </a:lnTo>
                <a:lnTo>
                  <a:pt x="29" y="166"/>
                </a:lnTo>
                <a:lnTo>
                  <a:pt x="29" y="165"/>
                </a:lnTo>
                <a:lnTo>
                  <a:pt x="28" y="165"/>
                </a:lnTo>
                <a:lnTo>
                  <a:pt x="25" y="164"/>
                </a:lnTo>
                <a:lnTo>
                  <a:pt x="25" y="164"/>
                </a:lnTo>
                <a:lnTo>
                  <a:pt x="27" y="164"/>
                </a:lnTo>
                <a:lnTo>
                  <a:pt x="27" y="164"/>
                </a:lnTo>
                <a:lnTo>
                  <a:pt x="28" y="164"/>
                </a:lnTo>
                <a:lnTo>
                  <a:pt x="29" y="163"/>
                </a:lnTo>
                <a:lnTo>
                  <a:pt x="29" y="163"/>
                </a:lnTo>
                <a:lnTo>
                  <a:pt x="28" y="161"/>
                </a:lnTo>
                <a:lnTo>
                  <a:pt x="27" y="160"/>
                </a:lnTo>
                <a:lnTo>
                  <a:pt x="25" y="160"/>
                </a:lnTo>
                <a:lnTo>
                  <a:pt x="25" y="160"/>
                </a:lnTo>
                <a:lnTo>
                  <a:pt x="27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7" y="154"/>
                </a:lnTo>
                <a:lnTo>
                  <a:pt x="27" y="153"/>
                </a:lnTo>
                <a:lnTo>
                  <a:pt x="27" y="151"/>
                </a:lnTo>
                <a:lnTo>
                  <a:pt x="27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0"/>
                </a:lnTo>
                <a:lnTo>
                  <a:pt x="28" y="150"/>
                </a:lnTo>
                <a:lnTo>
                  <a:pt x="27" y="149"/>
                </a:lnTo>
                <a:lnTo>
                  <a:pt x="27" y="149"/>
                </a:lnTo>
                <a:lnTo>
                  <a:pt x="27" y="149"/>
                </a:lnTo>
                <a:lnTo>
                  <a:pt x="27" y="148"/>
                </a:lnTo>
                <a:lnTo>
                  <a:pt x="25" y="146"/>
                </a:lnTo>
                <a:lnTo>
                  <a:pt x="27" y="145"/>
                </a:lnTo>
                <a:lnTo>
                  <a:pt x="27" y="145"/>
                </a:lnTo>
                <a:lnTo>
                  <a:pt x="29" y="146"/>
                </a:lnTo>
                <a:lnTo>
                  <a:pt x="29" y="146"/>
                </a:lnTo>
                <a:lnTo>
                  <a:pt x="29" y="154"/>
                </a:lnTo>
                <a:lnTo>
                  <a:pt x="29" y="160"/>
                </a:lnTo>
                <a:lnTo>
                  <a:pt x="31" y="173"/>
                </a:lnTo>
                <a:lnTo>
                  <a:pt x="31" y="173"/>
                </a:lnTo>
                <a:lnTo>
                  <a:pt x="31" y="173"/>
                </a:lnTo>
                <a:lnTo>
                  <a:pt x="31" y="171"/>
                </a:lnTo>
                <a:lnTo>
                  <a:pt x="31" y="171"/>
                </a:lnTo>
                <a:lnTo>
                  <a:pt x="33" y="178"/>
                </a:lnTo>
                <a:lnTo>
                  <a:pt x="33" y="178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1"/>
                </a:lnTo>
                <a:lnTo>
                  <a:pt x="31" y="183"/>
                </a:lnTo>
                <a:lnTo>
                  <a:pt x="31" y="183"/>
                </a:lnTo>
                <a:lnTo>
                  <a:pt x="29" y="181"/>
                </a:lnTo>
                <a:lnTo>
                  <a:pt x="29" y="180"/>
                </a:lnTo>
                <a:lnTo>
                  <a:pt x="29" y="178"/>
                </a:lnTo>
                <a:lnTo>
                  <a:pt x="29" y="178"/>
                </a:lnTo>
                <a:lnTo>
                  <a:pt x="27" y="181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lnTo>
                  <a:pt x="24" y="188"/>
                </a:lnTo>
                <a:lnTo>
                  <a:pt x="25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6"/>
                </a:lnTo>
                <a:lnTo>
                  <a:pt x="28" y="185"/>
                </a:lnTo>
                <a:lnTo>
                  <a:pt x="28" y="185"/>
                </a:lnTo>
                <a:lnTo>
                  <a:pt x="27" y="184"/>
                </a:lnTo>
                <a:lnTo>
                  <a:pt x="27" y="184"/>
                </a:lnTo>
                <a:lnTo>
                  <a:pt x="31" y="185"/>
                </a:lnTo>
                <a:lnTo>
                  <a:pt x="33" y="184"/>
                </a:lnTo>
                <a:lnTo>
                  <a:pt x="33" y="183"/>
                </a:lnTo>
                <a:lnTo>
                  <a:pt x="33" y="183"/>
                </a:lnTo>
                <a:lnTo>
                  <a:pt x="34" y="191"/>
                </a:lnTo>
                <a:lnTo>
                  <a:pt x="34" y="195"/>
                </a:lnTo>
                <a:lnTo>
                  <a:pt x="34" y="200"/>
                </a:lnTo>
                <a:lnTo>
                  <a:pt x="34" y="200"/>
                </a:lnTo>
                <a:lnTo>
                  <a:pt x="34" y="201"/>
                </a:lnTo>
                <a:lnTo>
                  <a:pt x="34" y="204"/>
                </a:lnTo>
                <a:lnTo>
                  <a:pt x="34" y="210"/>
                </a:lnTo>
                <a:lnTo>
                  <a:pt x="34" y="210"/>
                </a:lnTo>
                <a:lnTo>
                  <a:pt x="35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3"/>
                </a:lnTo>
                <a:lnTo>
                  <a:pt x="34" y="214"/>
                </a:lnTo>
                <a:lnTo>
                  <a:pt x="31" y="214"/>
                </a:lnTo>
                <a:lnTo>
                  <a:pt x="31" y="214"/>
                </a:lnTo>
                <a:lnTo>
                  <a:pt x="33" y="220"/>
                </a:lnTo>
                <a:lnTo>
                  <a:pt x="33" y="220"/>
                </a:lnTo>
                <a:lnTo>
                  <a:pt x="34" y="220"/>
                </a:lnTo>
                <a:lnTo>
                  <a:pt x="35" y="219"/>
                </a:lnTo>
                <a:lnTo>
                  <a:pt x="35" y="219"/>
                </a:lnTo>
                <a:lnTo>
                  <a:pt x="34" y="218"/>
                </a:lnTo>
                <a:lnTo>
                  <a:pt x="33" y="215"/>
                </a:lnTo>
                <a:lnTo>
                  <a:pt x="33" y="215"/>
                </a:lnTo>
                <a:lnTo>
                  <a:pt x="35" y="214"/>
                </a:lnTo>
                <a:lnTo>
                  <a:pt x="36" y="215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5" y="220"/>
                </a:lnTo>
                <a:lnTo>
                  <a:pt x="35" y="220"/>
                </a:lnTo>
                <a:lnTo>
                  <a:pt x="35" y="221"/>
                </a:lnTo>
                <a:lnTo>
                  <a:pt x="36" y="223"/>
                </a:lnTo>
                <a:lnTo>
                  <a:pt x="36" y="223"/>
                </a:lnTo>
                <a:lnTo>
                  <a:pt x="36" y="223"/>
                </a:lnTo>
                <a:lnTo>
                  <a:pt x="37" y="239"/>
                </a:lnTo>
                <a:lnTo>
                  <a:pt x="37" y="239"/>
                </a:lnTo>
                <a:lnTo>
                  <a:pt x="37" y="245"/>
                </a:lnTo>
                <a:lnTo>
                  <a:pt x="37" y="250"/>
                </a:lnTo>
                <a:lnTo>
                  <a:pt x="37" y="250"/>
                </a:lnTo>
                <a:lnTo>
                  <a:pt x="39" y="255"/>
                </a:lnTo>
                <a:lnTo>
                  <a:pt x="39" y="255"/>
                </a:lnTo>
                <a:lnTo>
                  <a:pt x="39" y="259"/>
                </a:lnTo>
                <a:lnTo>
                  <a:pt x="40" y="262"/>
                </a:lnTo>
                <a:lnTo>
                  <a:pt x="40" y="262"/>
                </a:lnTo>
                <a:lnTo>
                  <a:pt x="41" y="260"/>
                </a:lnTo>
                <a:lnTo>
                  <a:pt x="42" y="259"/>
                </a:lnTo>
                <a:lnTo>
                  <a:pt x="42" y="259"/>
                </a:lnTo>
                <a:lnTo>
                  <a:pt x="43" y="258"/>
                </a:lnTo>
                <a:lnTo>
                  <a:pt x="43" y="258"/>
                </a:lnTo>
                <a:lnTo>
                  <a:pt x="43" y="253"/>
                </a:lnTo>
                <a:lnTo>
                  <a:pt x="45" y="252"/>
                </a:lnTo>
                <a:lnTo>
                  <a:pt x="46" y="250"/>
                </a:lnTo>
                <a:lnTo>
                  <a:pt x="46" y="250"/>
                </a:lnTo>
                <a:lnTo>
                  <a:pt x="43" y="248"/>
                </a:lnTo>
                <a:lnTo>
                  <a:pt x="42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5"/>
                </a:lnTo>
                <a:lnTo>
                  <a:pt x="40" y="245"/>
                </a:lnTo>
                <a:lnTo>
                  <a:pt x="40" y="244"/>
                </a:lnTo>
                <a:lnTo>
                  <a:pt x="41" y="244"/>
                </a:lnTo>
                <a:lnTo>
                  <a:pt x="43" y="245"/>
                </a:lnTo>
                <a:lnTo>
                  <a:pt x="43" y="245"/>
                </a:lnTo>
                <a:lnTo>
                  <a:pt x="45" y="240"/>
                </a:lnTo>
                <a:lnTo>
                  <a:pt x="45" y="240"/>
                </a:lnTo>
                <a:lnTo>
                  <a:pt x="45" y="239"/>
                </a:lnTo>
                <a:lnTo>
                  <a:pt x="43" y="240"/>
                </a:lnTo>
                <a:lnTo>
                  <a:pt x="42" y="240"/>
                </a:lnTo>
                <a:lnTo>
                  <a:pt x="42" y="239"/>
                </a:lnTo>
                <a:lnTo>
                  <a:pt x="42" y="239"/>
                </a:lnTo>
                <a:lnTo>
                  <a:pt x="41" y="240"/>
                </a:lnTo>
                <a:lnTo>
                  <a:pt x="42" y="242"/>
                </a:lnTo>
                <a:lnTo>
                  <a:pt x="42" y="243"/>
                </a:lnTo>
                <a:lnTo>
                  <a:pt x="42" y="244"/>
                </a:lnTo>
                <a:lnTo>
                  <a:pt x="42" y="244"/>
                </a:lnTo>
                <a:lnTo>
                  <a:pt x="41" y="243"/>
                </a:lnTo>
                <a:lnTo>
                  <a:pt x="40" y="242"/>
                </a:lnTo>
                <a:lnTo>
                  <a:pt x="40" y="242"/>
                </a:lnTo>
                <a:lnTo>
                  <a:pt x="40" y="234"/>
                </a:lnTo>
                <a:lnTo>
                  <a:pt x="40" y="225"/>
                </a:lnTo>
                <a:lnTo>
                  <a:pt x="40" y="225"/>
                </a:lnTo>
                <a:lnTo>
                  <a:pt x="40" y="225"/>
                </a:lnTo>
                <a:lnTo>
                  <a:pt x="40" y="226"/>
                </a:lnTo>
                <a:lnTo>
                  <a:pt x="41" y="228"/>
                </a:lnTo>
                <a:lnTo>
                  <a:pt x="41" y="229"/>
                </a:lnTo>
                <a:lnTo>
                  <a:pt x="41" y="229"/>
                </a:lnTo>
                <a:lnTo>
                  <a:pt x="42" y="228"/>
                </a:lnTo>
                <a:lnTo>
                  <a:pt x="42" y="228"/>
                </a:lnTo>
                <a:lnTo>
                  <a:pt x="42" y="225"/>
                </a:lnTo>
                <a:lnTo>
                  <a:pt x="42" y="225"/>
                </a:lnTo>
                <a:lnTo>
                  <a:pt x="42" y="224"/>
                </a:lnTo>
                <a:lnTo>
                  <a:pt x="42" y="224"/>
                </a:lnTo>
                <a:lnTo>
                  <a:pt x="41" y="224"/>
                </a:lnTo>
                <a:lnTo>
                  <a:pt x="41" y="223"/>
                </a:lnTo>
                <a:lnTo>
                  <a:pt x="41" y="223"/>
                </a:lnTo>
                <a:lnTo>
                  <a:pt x="42" y="223"/>
                </a:lnTo>
                <a:lnTo>
                  <a:pt x="42" y="223"/>
                </a:lnTo>
                <a:lnTo>
                  <a:pt x="42" y="220"/>
                </a:lnTo>
                <a:lnTo>
                  <a:pt x="42" y="220"/>
                </a:lnTo>
                <a:lnTo>
                  <a:pt x="41" y="220"/>
                </a:lnTo>
                <a:lnTo>
                  <a:pt x="42" y="219"/>
                </a:lnTo>
                <a:lnTo>
                  <a:pt x="42" y="219"/>
                </a:lnTo>
                <a:lnTo>
                  <a:pt x="43" y="218"/>
                </a:lnTo>
                <a:lnTo>
                  <a:pt x="43" y="215"/>
                </a:lnTo>
                <a:lnTo>
                  <a:pt x="43" y="215"/>
                </a:lnTo>
                <a:lnTo>
                  <a:pt x="42" y="216"/>
                </a:lnTo>
                <a:lnTo>
                  <a:pt x="41" y="218"/>
                </a:lnTo>
                <a:lnTo>
                  <a:pt x="40" y="218"/>
                </a:lnTo>
                <a:lnTo>
                  <a:pt x="40" y="218"/>
                </a:lnTo>
                <a:lnTo>
                  <a:pt x="41" y="216"/>
                </a:lnTo>
                <a:lnTo>
                  <a:pt x="41" y="216"/>
                </a:lnTo>
                <a:lnTo>
                  <a:pt x="42" y="215"/>
                </a:lnTo>
                <a:lnTo>
                  <a:pt x="42" y="215"/>
                </a:lnTo>
                <a:lnTo>
                  <a:pt x="42" y="214"/>
                </a:lnTo>
                <a:lnTo>
                  <a:pt x="42" y="214"/>
                </a:lnTo>
                <a:lnTo>
                  <a:pt x="41" y="214"/>
                </a:lnTo>
                <a:lnTo>
                  <a:pt x="40" y="214"/>
                </a:lnTo>
                <a:lnTo>
                  <a:pt x="40" y="215"/>
                </a:lnTo>
                <a:lnTo>
                  <a:pt x="40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4"/>
                </a:lnTo>
                <a:lnTo>
                  <a:pt x="40" y="214"/>
                </a:lnTo>
                <a:lnTo>
                  <a:pt x="39" y="211"/>
                </a:lnTo>
                <a:lnTo>
                  <a:pt x="39" y="211"/>
                </a:lnTo>
                <a:lnTo>
                  <a:pt x="39" y="201"/>
                </a:lnTo>
                <a:lnTo>
                  <a:pt x="39" y="201"/>
                </a:lnTo>
                <a:lnTo>
                  <a:pt x="39" y="204"/>
                </a:lnTo>
                <a:lnTo>
                  <a:pt x="39" y="206"/>
                </a:lnTo>
                <a:lnTo>
                  <a:pt x="39" y="206"/>
                </a:lnTo>
                <a:lnTo>
                  <a:pt x="40" y="205"/>
                </a:lnTo>
                <a:lnTo>
                  <a:pt x="40" y="205"/>
                </a:lnTo>
                <a:lnTo>
                  <a:pt x="40" y="203"/>
                </a:lnTo>
                <a:lnTo>
                  <a:pt x="40" y="203"/>
                </a:lnTo>
                <a:lnTo>
                  <a:pt x="42" y="201"/>
                </a:lnTo>
                <a:lnTo>
                  <a:pt x="43" y="200"/>
                </a:lnTo>
                <a:lnTo>
                  <a:pt x="43" y="200"/>
                </a:lnTo>
                <a:lnTo>
                  <a:pt x="42" y="200"/>
                </a:lnTo>
                <a:lnTo>
                  <a:pt x="42" y="200"/>
                </a:lnTo>
                <a:lnTo>
                  <a:pt x="41" y="200"/>
                </a:lnTo>
                <a:lnTo>
                  <a:pt x="40" y="200"/>
                </a:lnTo>
                <a:lnTo>
                  <a:pt x="40" y="200"/>
                </a:lnTo>
                <a:lnTo>
                  <a:pt x="40" y="199"/>
                </a:lnTo>
                <a:lnTo>
                  <a:pt x="41" y="198"/>
                </a:lnTo>
                <a:lnTo>
                  <a:pt x="43" y="198"/>
                </a:lnTo>
                <a:lnTo>
                  <a:pt x="45" y="196"/>
                </a:lnTo>
                <a:lnTo>
                  <a:pt x="45" y="196"/>
                </a:lnTo>
                <a:lnTo>
                  <a:pt x="45" y="194"/>
                </a:lnTo>
                <a:lnTo>
                  <a:pt x="46" y="191"/>
                </a:lnTo>
                <a:lnTo>
                  <a:pt x="46" y="191"/>
                </a:lnTo>
                <a:lnTo>
                  <a:pt x="45" y="190"/>
                </a:lnTo>
                <a:lnTo>
                  <a:pt x="43" y="190"/>
                </a:lnTo>
                <a:lnTo>
                  <a:pt x="43" y="190"/>
                </a:lnTo>
                <a:lnTo>
                  <a:pt x="43" y="188"/>
                </a:lnTo>
                <a:lnTo>
                  <a:pt x="45" y="188"/>
                </a:lnTo>
                <a:lnTo>
                  <a:pt x="45" y="186"/>
                </a:lnTo>
                <a:lnTo>
                  <a:pt x="45" y="184"/>
                </a:lnTo>
                <a:lnTo>
                  <a:pt x="45" y="184"/>
                </a:lnTo>
                <a:lnTo>
                  <a:pt x="47" y="184"/>
                </a:lnTo>
                <a:lnTo>
                  <a:pt x="47" y="183"/>
                </a:lnTo>
                <a:lnTo>
                  <a:pt x="48" y="183"/>
                </a:lnTo>
                <a:lnTo>
                  <a:pt x="51" y="183"/>
                </a:lnTo>
                <a:lnTo>
                  <a:pt x="51" y="183"/>
                </a:lnTo>
                <a:lnTo>
                  <a:pt x="50" y="184"/>
                </a:lnTo>
                <a:lnTo>
                  <a:pt x="51" y="185"/>
                </a:lnTo>
                <a:lnTo>
                  <a:pt x="52" y="188"/>
                </a:lnTo>
                <a:lnTo>
                  <a:pt x="52" y="188"/>
                </a:lnTo>
                <a:lnTo>
                  <a:pt x="53" y="186"/>
                </a:lnTo>
                <a:lnTo>
                  <a:pt x="53" y="185"/>
                </a:lnTo>
                <a:lnTo>
                  <a:pt x="53" y="185"/>
                </a:lnTo>
                <a:lnTo>
                  <a:pt x="54" y="186"/>
                </a:lnTo>
                <a:lnTo>
                  <a:pt x="54" y="186"/>
                </a:lnTo>
                <a:lnTo>
                  <a:pt x="54" y="188"/>
                </a:lnTo>
                <a:lnTo>
                  <a:pt x="53" y="188"/>
                </a:lnTo>
                <a:lnTo>
                  <a:pt x="53" y="188"/>
                </a:lnTo>
                <a:lnTo>
                  <a:pt x="54" y="189"/>
                </a:lnTo>
                <a:lnTo>
                  <a:pt x="54" y="189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9"/>
                </a:lnTo>
                <a:lnTo>
                  <a:pt x="53" y="189"/>
                </a:lnTo>
                <a:lnTo>
                  <a:pt x="51" y="189"/>
                </a:lnTo>
                <a:lnTo>
                  <a:pt x="50" y="188"/>
                </a:lnTo>
                <a:lnTo>
                  <a:pt x="50" y="188"/>
                </a:lnTo>
                <a:lnTo>
                  <a:pt x="48" y="189"/>
                </a:lnTo>
                <a:lnTo>
                  <a:pt x="48" y="189"/>
                </a:lnTo>
                <a:lnTo>
                  <a:pt x="50" y="191"/>
                </a:lnTo>
                <a:lnTo>
                  <a:pt x="50" y="191"/>
                </a:lnTo>
                <a:lnTo>
                  <a:pt x="48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3"/>
                </a:lnTo>
                <a:lnTo>
                  <a:pt x="47" y="193"/>
                </a:lnTo>
                <a:lnTo>
                  <a:pt x="48" y="194"/>
                </a:lnTo>
                <a:lnTo>
                  <a:pt x="48" y="194"/>
                </a:lnTo>
                <a:lnTo>
                  <a:pt x="48" y="194"/>
                </a:lnTo>
                <a:lnTo>
                  <a:pt x="50" y="194"/>
                </a:lnTo>
                <a:lnTo>
                  <a:pt x="50" y="193"/>
                </a:lnTo>
                <a:lnTo>
                  <a:pt x="50" y="193"/>
                </a:lnTo>
                <a:lnTo>
                  <a:pt x="51" y="193"/>
                </a:lnTo>
                <a:lnTo>
                  <a:pt x="51" y="193"/>
                </a:lnTo>
                <a:lnTo>
                  <a:pt x="51" y="194"/>
                </a:lnTo>
                <a:lnTo>
                  <a:pt x="51" y="195"/>
                </a:lnTo>
                <a:lnTo>
                  <a:pt x="50" y="195"/>
                </a:lnTo>
                <a:lnTo>
                  <a:pt x="50" y="195"/>
                </a:lnTo>
                <a:lnTo>
                  <a:pt x="52" y="196"/>
                </a:lnTo>
                <a:lnTo>
                  <a:pt x="52" y="199"/>
                </a:lnTo>
                <a:lnTo>
                  <a:pt x="52" y="199"/>
                </a:lnTo>
                <a:lnTo>
                  <a:pt x="50" y="199"/>
                </a:lnTo>
                <a:lnTo>
                  <a:pt x="48" y="200"/>
                </a:lnTo>
                <a:lnTo>
                  <a:pt x="48" y="201"/>
                </a:lnTo>
                <a:lnTo>
                  <a:pt x="48" y="201"/>
                </a:lnTo>
                <a:lnTo>
                  <a:pt x="48" y="201"/>
                </a:lnTo>
                <a:lnTo>
                  <a:pt x="47" y="201"/>
                </a:lnTo>
                <a:lnTo>
                  <a:pt x="47" y="201"/>
                </a:lnTo>
                <a:lnTo>
                  <a:pt x="46" y="201"/>
                </a:lnTo>
                <a:lnTo>
                  <a:pt x="46" y="201"/>
                </a:lnTo>
                <a:lnTo>
                  <a:pt x="47" y="203"/>
                </a:lnTo>
                <a:lnTo>
                  <a:pt x="47" y="204"/>
                </a:lnTo>
                <a:lnTo>
                  <a:pt x="47" y="204"/>
                </a:lnTo>
                <a:lnTo>
                  <a:pt x="46" y="205"/>
                </a:lnTo>
                <a:lnTo>
                  <a:pt x="46" y="205"/>
                </a:lnTo>
                <a:lnTo>
                  <a:pt x="46" y="205"/>
                </a:lnTo>
                <a:lnTo>
                  <a:pt x="43" y="205"/>
                </a:lnTo>
                <a:lnTo>
                  <a:pt x="41" y="205"/>
                </a:lnTo>
                <a:lnTo>
                  <a:pt x="41" y="205"/>
                </a:lnTo>
                <a:lnTo>
                  <a:pt x="42" y="206"/>
                </a:lnTo>
                <a:lnTo>
                  <a:pt x="43" y="208"/>
                </a:lnTo>
                <a:lnTo>
                  <a:pt x="43" y="209"/>
                </a:lnTo>
                <a:lnTo>
                  <a:pt x="43" y="209"/>
                </a:lnTo>
                <a:lnTo>
                  <a:pt x="42" y="209"/>
                </a:lnTo>
                <a:lnTo>
                  <a:pt x="41" y="208"/>
                </a:lnTo>
                <a:lnTo>
                  <a:pt x="41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9"/>
                </a:lnTo>
                <a:lnTo>
                  <a:pt x="40" y="209"/>
                </a:lnTo>
                <a:lnTo>
                  <a:pt x="42" y="210"/>
                </a:lnTo>
                <a:lnTo>
                  <a:pt x="42" y="210"/>
                </a:lnTo>
                <a:lnTo>
                  <a:pt x="40" y="210"/>
                </a:lnTo>
                <a:lnTo>
                  <a:pt x="40" y="211"/>
                </a:lnTo>
                <a:lnTo>
                  <a:pt x="40" y="213"/>
                </a:lnTo>
                <a:lnTo>
                  <a:pt x="40" y="213"/>
                </a:lnTo>
                <a:lnTo>
                  <a:pt x="41" y="213"/>
                </a:lnTo>
                <a:lnTo>
                  <a:pt x="42" y="214"/>
                </a:lnTo>
                <a:lnTo>
                  <a:pt x="42" y="214"/>
                </a:lnTo>
                <a:lnTo>
                  <a:pt x="43" y="214"/>
                </a:lnTo>
                <a:lnTo>
                  <a:pt x="42" y="213"/>
                </a:lnTo>
                <a:lnTo>
                  <a:pt x="42" y="211"/>
                </a:lnTo>
                <a:lnTo>
                  <a:pt x="42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5" y="209"/>
                </a:lnTo>
                <a:lnTo>
                  <a:pt x="45" y="209"/>
                </a:lnTo>
                <a:lnTo>
                  <a:pt x="46" y="209"/>
                </a:lnTo>
                <a:lnTo>
                  <a:pt x="46" y="209"/>
                </a:lnTo>
                <a:lnTo>
                  <a:pt x="47" y="208"/>
                </a:lnTo>
                <a:lnTo>
                  <a:pt x="47" y="208"/>
                </a:lnTo>
                <a:lnTo>
                  <a:pt x="47" y="208"/>
                </a:lnTo>
                <a:lnTo>
                  <a:pt x="48" y="210"/>
                </a:lnTo>
                <a:lnTo>
                  <a:pt x="48" y="210"/>
                </a:lnTo>
                <a:lnTo>
                  <a:pt x="46" y="209"/>
                </a:lnTo>
                <a:lnTo>
                  <a:pt x="46" y="209"/>
                </a:lnTo>
                <a:lnTo>
                  <a:pt x="47" y="211"/>
                </a:lnTo>
                <a:lnTo>
                  <a:pt x="47" y="213"/>
                </a:lnTo>
                <a:lnTo>
                  <a:pt x="47" y="213"/>
                </a:lnTo>
                <a:lnTo>
                  <a:pt x="50" y="211"/>
                </a:lnTo>
                <a:lnTo>
                  <a:pt x="50" y="210"/>
                </a:lnTo>
                <a:lnTo>
                  <a:pt x="50" y="206"/>
                </a:lnTo>
                <a:lnTo>
                  <a:pt x="50" y="206"/>
                </a:lnTo>
                <a:lnTo>
                  <a:pt x="51" y="206"/>
                </a:lnTo>
                <a:lnTo>
                  <a:pt x="51" y="208"/>
                </a:lnTo>
                <a:lnTo>
                  <a:pt x="51" y="209"/>
                </a:lnTo>
                <a:lnTo>
                  <a:pt x="51" y="209"/>
                </a:lnTo>
                <a:lnTo>
                  <a:pt x="53" y="209"/>
                </a:lnTo>
                <a:lnTo>
                  <a:pt x="54" y="209"/>
                </a:lnTo>
                <a:lnTo>
                  <a:pt x="54" y="209"/>
                </a:lnTo>
                <a:lnTo>
                  <a:pt x="56" y="209"/>
                </a:lnTo>
                <a:lnTo>
                  <a:pt x="56" y="208"/>
                </a:lnTo>
                <a:lnTo>
                  <a:pt x="56" y="208"/>
                </a:lnTo>
                <a:lnTo>
                  <a:pt x="54" y="206"/>
                </a:lnTo>
                <a:lnTo>
                  <a:pt x="54" y="205"/>
                </a:lnTo>
                <a:lnTo>
                  <a:pt x="56" y="205"/>
                </a:lnTo>
                <a:lnTo>
                  <a:pt x="56" y="205"/>
                </a:lnTo>
                <a:lnTo>
                  <a:pt x="57" y="205"/>
                </a:lnTo>
                <a:lnTo>
                  <a:pt x="57" y="208"/>
                </a:lnTo>
                <a:lnTo>
                  <a:pt x="57" y="214"/>
                </a:lnTo>
                <a:lnTo>
                  <a:pt x="57" y="214"/>
                </a:lnTo>
                <a:lnTo>
                  <a:pt x="57" y="216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9"/>
                </a:lnTo>
                <a:lnTo>
                  <a:pt x="57" y="220"/>
                </a:lnTo>
                <a:lnTo>
                  <a:pt x="57" y="220"/>
                </a:lnTo>
                <a:lnTo>
                  <a:pt x="57" y="221"/>
                </a:lnTo>
                <a:lnTo>
                  <a:pt x="56" y="223"/>
                </a:lnTo>
                <a:lnTo>
                  <a:pt x="56" y="223"/>
                </a:lnTo>
                <a:lnTo>
                  <a:pt x="58" y="225"/>
                </a:lnTo>
                <a:lnTo>
                  <a:pt x="58" y="225"/>
                </a:lnTo>
                <a:lnTo>
                  <a:pt x="57" y="228"/>
                </a:lnTo>
                <a:lnTo>
                  <a:pt x="57" y="228"/>
                </a:lnTo>
                <a:lnTo>
                  <a:pt x="58" y="230"/>
                </a:lnTo>
                <a:lnTo>
                  <a:pt x="58" y="233"/>
                </a:lnTo>
                <a:lnTo>
                  <a:pt x="57" y="234"/>
                </a:lnTo>
                <a:lnTo>
                  <a:pt x="57" y="234"/>
                </a:lnTo>
                <a:lnTo>
                  <a:pt x="56" y="233"/>
                </a:lnTo>
                <a:lnTo>
                  <a:pt x="54" y="231"/>
                </a:lnTo>
                <a:lnTo>
                  <a:pt x="53" y="230"/>
                </a:lnTo>
                <a:lnTo>
                  <a:pt x="54" y="228"/>
                </a:lnTo>
                <a:lnTo>
                  <a:pt x="54" y="228"/>
                </a:lnTo>
                <a:lnTo>
                  <a:pt x="53" y="228"/>
                </a:lnTo>
                <a:lnTo>
                  <a:pt x="53" y="229"/>
                </a:lnTo>
                <a:lnTo>
                  <a:pt x="52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3"/>
                </a:lnTo>
                <a:lnTo>
                  <a:pt x="54" y="234"/>
                </a:lnTo>
                <a:lnTo>
                  <a:pt x="56" y="235"/>
                </a:lnTo>
                <a:lnTo>
                  <a:pt x="56" y="235"/>
                </a:lnTo>
                <a:lnTo>
                  <a:pt x="56" y="237"/>
                </a:lnTo>
                <a:lnTo>
                  <a:pt x="56" y="238"/>
                </a:lnTo>
                <a:lnTo>
                  <a:pt x="57" y="238"/>
                </a:lnTo>
                <a:lnTo>
                  <a:pt x="57" y="238"/>
                </a:lnTo>
                <a:lnTo>
                  <a:pt x="57" y="237"/>
                </a:lnTo>
                <a:lnTo>
                  <a:pt x="57" y="237"/>
                </a:lnTo>
                <a:lnTo>
                  <a:pt x="57" y="235"/>
                </a:lnTo>
                <a:lnTo>
                  <a:pt x="58" y="234"/>
                </a:lnTo>
                <a:lnTo>
                  <a:pt x="58" y="234"/>
                </a:lnTo>
                <a:lnTo>
                  <a:pt x="58" y="237"/>
                </a:lnTo>
                <a:lnTo>
                  <a:pt x="58" y="239"/>
                </a:lnTo>
                <a:lnTo>
                  <a:pt x="58" y="244"/>
                </a:lnTo>
                <a:lnTo>
                  <a:pt x="58" y="244"/>
                </a:lnTo>
                <a:lnTo>
                  <a:pt x="59" y="247"/>
                </a:lnTo>
                <a:lnTo>
                  <a:pt x="59" y="247"/>
                </a:lnTo>
                <a:lnTo>
                  <a:pt x="59" y="255"/>
                </a:lnTo>
                <a:lnTo>
                  <a:pt x="59" y="255"/>
                </a:lnTo>
                <a:lnTo>
                  <a:pt x="59" y="262"/>
                </a:lnTo>
                <a:lnTo>
                  <a:pt x="59" y="268"/>
                </a:lnTo>
                <a:lnTo>
                  <a:pt x="59" y="268"/>
                </a:lnTo>
                <a:lnTo>
                  <a:pt x="58" y="268"/>
                </a:lnTo>
                <a:lnTo>
                  <a:pt x="58" y="268"/>
                </a:lnTo>
                <a:lnTo>
                  <a:pt x="58" y="269"/>
                </a:lnTo>
                <a:lnTo>
                  <a:pt x="59" y="270"/>
                </a:lnTo>
                <a:lnTo>
                  <a:pt x="59" y="270"/>
                </a:lnTo>
                <a:lnTo>
                  <a:pt x="57" y="270"/>
                </a:lnTo>
                <a:lnTo>
                  <a:pt x="58" y="270"/>
                </a:lnTo>
                <a:lnTo>
                  <a:pt x="58" y="273"/>
                </a:lnTo>
                <a:lnTo>
                  <a:pt x="59" y="274"/>
                </a:lnTo>
                <a:lnTo>
                  <a:pt x="59" y="274"/>
                </a:lnTo>
                <a:lnTo>
                  <a:pt x="59" y="275"/>
                </a:lnTo>
                <a:lnTo>
                  <a:pt x="60" y="275"/>
                </a:lnTo>
                <a:lnTo>
                  <a:pt x="60" y="275"/>
                </a:lnTo>
                <a:lnTo>
                  <a:pt x="60" y="279"/>
                </a:lnTo>
                <a:lnTo>
                  <a:pt x="60" y="280"/>
                </a:lnTo>
                <a:lnTo>
                  <a:pt x="59" y="282"/>
                </a:lnTo>
                <a:lnTo>
                  <a:pt x="59" y="282"/>
                </a:lnTo>
                <a:lnTo>
                  <a:pt x="59" y="283"/>
                </a:lnTo>
                <a:lnTo>
                  <a:pt x="59" y="283"/>
                </a:lnTo>
                <a:lnTo>
                  <a:pt x="60" y="284"/>
                </a:lnTo>
                <a:lnTo>
                  <a:pt x="60" y="285"/>
                </a:lnTo>
                <a:lnTo>
                  <a:pt x="60" y="285"/>
                </a:lnTo>
                <a:lnTo>
                  <a:pt x="58" y="285"/>
                </a:lnTo>
                <a:lnTo>
                  <a:pt x="58" y="283"/>
                </a:lnTo>
                <a:lnTo>
                  <a:pt x="58" y="283"/>
                </a:lnTo>
                <a:lnTo>
                  <a:pt x="57" y="283"/>
                </a:lnTo>
                <a:lnTo>
                  <a:pt x="57" y="284"/>
                </a:lnTo>
                <a:lnTo>
                  <a:pt x="56" y="287"/>
                </a:lnTo>
                <a:lnTo>
                  <a:pt x="56" y="287"/>
                </a:lnTo>
                <a:lnTo>
                  <a:pt x="58" y="287"/>
                </a:lnTo>
                <a:lnTo>
                  <a:pt x="59" y="285"/>
                </a:lnTo>
                <a:lnTo>
                  <a:pt x="59" y="285"/>
                </a:lnTo>
                <a:lnTo>
                  <a:pt x="60" y="308"/>
                </a:lnTo>
                <a:lnTo>
                  <a:pt x="60" y="329"/>
                </a:lnTo>
                <a:lnTo>
                  <a:pt x="59" y="372"/>
                </a:lnTo>
                <a:lnTo>
                  <a:pt x="59" y="372"/>
                </a:lnTo>
                <a:lnTo>
                  <a:pt x="59" y="384"/>
                </a:lnTo>
                <a:lnTo>
                  <a:pt x="59" y="384"/>
                </a:lnTo>
                <a:lnTo>
                  <a:pt x="59" y="387"/>
                </a:lnTo>
                <a:lnTo>
                  <a:pt x="59" y="387"/>
                </a:lnTo>
                <a:lnTo>
                  <a:pt x="59" y="395"/>
                </a:lnTo>
                <a:lnTo>
                  <a:pt x="59" y="395"/>
                </a:lnTo>
                <a:lnTo>
                  <a:pt x="59" y="402"/>
                </a:lnTo>
                <a:lnTo>
                  <a:pt x="59" y="402"/>
                </a:lnTo>
                <a:lnTo>
                  <a:pt x="59" y="409"/>
                </a:lnTo>
                <a:lnTo>
                  <a:pt x="59" y="418"/>
                </a:lnTo>
                <a:lnTo>
                  <a:pt x="59" y="418"/>
                </a:lnTo>
                <a:lnTo>
                  <a:pt x="60" y="423"/>
                </a:lnTo>
                <a:lnTo>
                  <a:pt x="60" y="425"/>
                </a:lnTo>
                <a:lnTo>
                  <a:pt x="59" y="428"/>
                </a:lnTo>
                <a:lnTo>
                  <a:pt x="59" y="428"/>
                </a:lnTo>
                <a:lnTo>
                  <a:pt x="59" y="433"/>
                </a:lnTo>
                <a:lnTo>
                  <a:pt x="59" y="437"/>
                </a:lnTo>
                <a:lnTo>
                  <a:pt x="59" y="437"/>
                </a:lnTo>
                <a:lnTo>
                  <a:pt x="59" y="435"/>
                </a:lnTo>
                <a:lnTo>
                  <a:pt x="60" y="435"/>
                </a:lnTo>
                <a:lnTo>
                  <a:pt x="60" y="435"/>
                </a:lnTo>
                <a:lnTo>
                  <a:pt x="60" y="442"/>
                </a:lnTo>
                <a:lnTo>
                  <a:pt x="60" y="448"/>
                </a:lnTo>
                <a:lnTo>
                  <a:pt x="60" y="448"/>
                </a:lnTo>
                <a:lnTo>
                  <a:pt x="58" y="447"/>
                </a:lnTo>
                <a:lnTo>
                  <a:pt x="58" y="447"/>
                </a:lnTo>
                <a:lnTo>
                  <a:pt x="58" y="448"/>
                </a:lnTo>
                <a:lnTo>
                  <a:pt x="59" y="449"/>
                </a:lnTo>
                <a:lnTo>
                  <a:pt x="60" y="450"/>
                </a:lnTo>
                <a:lnTo>
                  <a:pt x="60" y="450"/>
                </a:lnTo>
                <a:lnTo>
                  <a:pt x="60" y="450"/>
                </a:lnTo>
                <a:lnTo>
                  <a:pt x="59" y="450"/>
                </a:lnTo>
                <a:lnTo>
                  <a:pt x="58" y="450"/>
                </a:lnTo>
                <a:lnTo>
                  <a:pt x="58" y="450"/>
                </a:lnTo>
                <a:lnTo>
                  <a:pt x="59" y="454"/>
                </a:lnTo>
                <a:lnTo>
                  <a:pt x="59" y="454"/>
                </a:lnTo>
                <a:lnTo>
                  <a:pt x="59" y="457"/>
                </a:lnTo>
                <a:lnTo>
                  <a:pt x="59" y="459"/>
                </a:lnTo>
                <a:lnTo>
                  <a:pt x="59" y="459"/>
                </a:lnTo>
                <a:lnTo>
                  <a:pt x="59" y="463"/>
                </a:lnTo>
                <a:lnTo>
                  <a:pt x="59" y="463"/>
                </a:lnTo>
                <a:lnTo>
                  <a:pt x="59" y="465"/>
                </a:lnTo>
                <a:lnTo>
                  <a:pt x="60" y="469"/>
                </a:lnTo>
                <a:lnTo>
                  <a:pt x="60" y="469"/>
                </a:lnTo>
                <a:lnTo>
                  <a:pt x="59" y="472"/>
                </a:lnTo>
                <a:lnTo>
                  <a:pt x="59" y="472"/>
                </a:lnTo>
                <a:lnTo>
                  <a:pt x="59" y="473"/>
                </a:lnTo>
                <a:lnTo>
                  <a:pt x="59" y="474"/>
                </a:lnTo>
                <a:lnTo>
                  <a:pt x="59" y="474"/>
                </a:lnTo>
                <a:lnTo>
                  <a:pt x="59" y="474"/>
                </a:lnTo>
                <a:lnTo>
                  <a:pt x="60" y="484"/>
                </a:lnTo>
                <a:lnTo>
                  <a:pt x="60" y="484"/>
                </a:lnTo>
                <a:lnTo>
                  <a:pt x="60" y="487"/>
                </a:lnTo>
                <a:lnTo>
                  <a:pt x="60" y="487"/>
                </a:lnTo>
                <a:lnTo>
                  <a:pt x="60" y="489"/>
                </a:lnTo>
                <a:lnTo>
                  <a:pt x="60" y="489"/>
                </a:lnTo>
                <a:lnTo>
                  <a:pt x="60" y="491"/>
                </a:lnTo>
                <a:lnTo>
                  <a:pt x="59" y="491"/>
                </a:lnTo>
                <a:lnTo>
                  <a:pt x="59" y="491"/>
                </a:lnTo>
                <a:lnTo>
                  <a:pt x="60" y="493"/>
                </a:lnTo>
                <a:lnTo>
                  <a:pt x="60" y="493"/>
                </a:lnTo>
                <a:lnTo>
                  <a:pt x="59" y="497"/>
                </a:lnTo>
                <a:lnTo>
                  <a:pt x="59" y="502"/>
                </a:lnTo>
                <a:lnTo>
                  <a:pt x="59" y="502"/>
                </a:lnTo>
                <a:lnTo>
                  <a:pt x="60" y="504"/>
                </a:lnTo>
                <a:lnTo>
                  <a:pt x="60" y="504"/>
                </a:lnTo>
                <a:lnTo>
                  <a:pt x="59" y="507"/>
                </a:lnTo>
                <a:lnTo>
                  <a:pt x="59" y="507"/>
                </a:lnTo>
                <a:lnTo>
                  <a:pt x="60" y="509"/>
                </a:lnTo>
                <a:lnTo>
                  <a:pt x="59" y="512"/>
                </a:lnTo>
                <a:lnTo>
                  <a:pt x="59" y="512"/>
                </a:lnTo>
                <a:lnTo>
                  <a:pt x="60" y="517"/>
                </a:lnTo>
                <a:lnTo>
                  <a:pt x="60" y="517"/>
                </a:lnTo>
                <a:lnTo>
                  <a:pt x="60" y="518"/>
                </a:lnTo>
                <a:lnTo>
                  <a:pt x="60" y="518"/>
                </a:lnTo>
                <a:lnTo>
                  <a:pt x="62" y="533"/>
                </a:lnTo>
                <a:lnTo>
                  <a:pt x="62" y="533"/>
                </a:lnTo>
                <a:lnTo>
                  <a:pt x="60" y="534"/>
                </a:lnTo>
                <a:lnTo>
                  <a:pt x="60" y="534"/>
                </a:lnTo>
                <a:lnTo>
                  <a:pt x="60" y="541"/>
                </a:lnTo>
                <a:lnTo>
                  <a:pt x="60" y="546"/>
                </a:lnTo>
                <a:lnTo>
                  <a:pt x="60" y="546"/>
                </a:lnTo>
                <a:lnTo>
                  <a:pt x="60" y="547"/>
                </a:lnTo>
                <a:lnTo>
                  <a:pt x="59" y="547"/>
                </a:lnTo>
                <a:lnTo>
                  <a:pt x="59" y="547"/>
                </a:lnTo>
                <a:lnTo>
                  <a:pt x="59" y="557"/>
                </a:lnTo>
                <a:lnTo>
                  <a:pt x="59" y="557"/>
                </a:lnTo>
                <a:lnTo>
                  <a:pt x="59" y="558"/>
                </a:lnTo>
                <a:lnTo>
                  <a:pt x="58" y="558"/>
                </a:lnTo>
                <a:lnTo>
                  <a:pt x="58" y="558"/>
                </a:lnTo>
                <a:lnTo>
                  <a:pt x="58" y="558"/>
                </a:lnTo>
                <a:lnTo>
                  <a:pt x="59" y="559"/>
                </a:lnTo>
                <a:lnTo>
                  <a:pt x="59" y="559"/>
                </a:lnTo>
                <a:lnTo>
                  <a:pt x="59" y="564"/>
                </a:lnTo>
                <a:lnTo>
                  <a:pt x="59" y="567"/>
                </a:lnTo>
                <a:lnTo>
                  <a:pt x="58" y="568"/>
                </a:lnTo>
                <a:lnTo>
                  <a:pt x="58" y="568"/>
                </a:lnTo>
                <a:lnTo>
                  <a:pt x="58" y="573"/>
                </a:lnTo>
                <a:lnTo>
                  <a:pt x="58" y="573"/>
                </a:lnTo>
                <a:lnTo>
                  <a:pt x="57" y="574"/>
                </a:lnTo>
                <a:lnTo>
                  <a:pt x="56" y="574"/>
                </a:lnTo>
                <a:lnTo>
                  <a:pt x="56" y="57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8"/>
                </a:lnTo>
                <a:lnTo>
                  <a:pt x="57" y="578"/>
                </a:lnTo>
                <a:lnTo>
                  <a:pt x="56" y="581"/>
                </a:lnTo>
                <a:lnTo>
                  <a:pt x="56" y="581"/>
                </a:lnTo>
                <a:lnTo>
                  <a:pt x="57" y="582"/>
                </a:lnTo>
                <a:lnTo>
                  <a:pt x="58" y="582"/>
                </a:lnTo>
                <a:lnTo>
                  <a:pt x="58" y="582"/>
                </a:lnTo>
                <a:lnTo>
                  <a:pt x="58" y="588"/>
                </a:lnTo>
                <a:lnTo>
                  <a:pt x="57" y="593"/>
                </a:lnTo>
                <a:lnTo>
                  <a:pt x="57" y="593"/>
                </a:lnTo>
                <a:lnTo>
                  <a:pt x="56" y="597"/>
                </a:lnTo>
                <a:lnTo>
                  <a:pt x="56" y="597"/>
                </a:lnTo>
                <a:lnTo>
                  <a:pt x="57" y="604"/>
                </a:lnTo>
                <a:lnTo>
                  <a:pt x="57" y="604"/>
                </a:lnTo>
                <a:lnTo>
                  <a:pt x="57" y="607"/>
                </a:lnTo>
                <a:lnTo>
                  <a:pt x="56" y="609"/>
                </a:lnTo>
                <a:lnTo>
                  <a:pt x="56" y="609"/>
                </a:lnTo>
                <a:lnTo>
                  <a:pt x="57" y="611"/>
                </a:lnTo>
                <a:lnTo>
                  <a:pt x="57" y="611"/>
                </a:lnTo>
                <a:lnTo>
                  <a:pt x="57" y="613"/>
                </a:lnTo>
                <a:lnTo>
                  <a:pt x="57" y="614"/>
                </a:lnTo>
                <a:lnTo>
                  <a:pt x="58" y="617"/>
                </a:lnTo>
                <a:lnTo>
                  <a:pt x="58" y="619"/>
                </a:lnTo>
                <a:lnTo>
                  <a:pt x="58" y="619"/>
                </a:lnTo>
                <a:lnTo>
                  <a:pt x="59" y="621"/>
                </a:lnTo>
                <a:lnTo>
                  <a:pt x="59" y="621"/>
                </a:lnTo>
                <a:lnTo>
                  <a:pt x="60" y="623"/>
                </a:lnTo>
                <a:lnTo>
                  <a:pt x="60" y="623"/>
                </a:lnTo>
                <a:lnTo>
                  <a:pt x="62" y="622"/>
                </a:lnTo>
                <a:lnTo>
                  <a:pt x="62" y="622"/>
                </a:lnTo>
                <a:lnTo>
                  <a:pt x="60" y="621"/>
                </a:lnTo>
                <a:lnTo>
                  <a:pt x="60" y="621"/>
                </a:lnTo>
                <a:lnTo>
                  <a:pt x="60" y="619"/>
                </a:lnTo>
                <a:lnTo>
                  <a:pt x="60" y="619"/>
                </a:lnTo>
                <a:lnTo>
                  <a:pt x="59" y="618"/>
                </a:lnTo>
                <a:lnTo>
                  <a:pt x="59" y="618"/>
                </a:lnTo>
                <a:lnTo>
                  <a:pt x="59" y="614"/>
                </a:lnTo>
                <a:lnTo>
                  <a:pt x="59" y="614"/>
                </a:lnTo>
                <a:lnTo>
                  <a:pt x="59" y="612"/>
                </a:lnTo>
                <a:lnTo>
                  <a:pt x="59" y="609"/>
                </a:lnTo>
                <a:lnTo>
                  <a:pt x="59" y="609"/>
                </a:lnTo>
                <a:lnTo>
                  <a:pt x="60" y="607"/>
                </a:lnTo>
                <a:lnTo>
                  <a:pt x="60" y="607"/>
                </a:lnTo>
                <a:lnTo>
                  <a:pt x="60" y="603"/>
                </a:lnTo>
                <a:lnTo>
                  <a:pt x="60" y="603"/>
                </a:lnTo>
                <a:lnTo>
                  <a:pt x="60" y="599"/>
                </a:lnTo>
                <a:lnTo>
                  <a:pt x="60" y="599"/>
                </a:lnTo>
                <a:lnTo>
                  <a:pt x="60" y="592"/>
                </a:lnTo>
                <a:lnTo>
                  <a:pt x="60" y="592"/>
                </a:lnTo>
                <a:lnTo>
                  <a:pt x="62" y="592"/>
                </a:lnTo>
                <a:lnTo>
                  <a:pt x="62" y="592"/>
                </a:lnTo>
                <a:lnTo>
                  <a:pt x="63" y="589"/>
                </a:lnTo>
                <a:lnTo>
                  <a:pt x="63" y="589"/>
                </a:lnTo>
                <a:lnTo>
                  <a:pt x="64" y="589"/>
                </a:lnTo>
                <a:lnTo>
                  <a:pt x="64" y="589"/>
                </a:lnTo>
                <a:lnTo>
                  <a:pt x="63" y="588"/>
                </a:lnTo>
                <a:lnTo>
                  <a:pt x="63" y="588"/>
                </a:lnTo>
                <a:lnTo>
                  <a:pt x="63" y="588"/>
                </a:lnTo>
                <a:lnTo>
                  <a:pt x="62" y="588"/>
                </a:lnTo>
                <a:lnTo>
                  <a:pt x="62" y="589"/>
                </a:lnTo>
                <a:lnTo>
                  <a:pt x="62" y="591"/>
                </a:lnTo>
                <a:lnTo>
                  <a:pt x="62" y="591"/>
                </a:lnTo>
                <a:lnTo>
                  <a:pt x="60" y="589"/>
                </a:lnTo>
                <a:lnTo>
                  <a:pt x="60" y="587"/>
                </a:lnTo>
                <a:lnTo>
                  <a:pt x="62" y="582"/>
                </a:lnTo>
                <a:lnTo>
                  <a:pt x="62" y="582"/>
                </a:lnTo>
                <a:lnTo>
                  <a:pt x="62" y="582"/>
                </a:lnTo>
                <a:lnTo>
                  <a:pt x="62" y="581"/>
                </a:lnTo>
                <a:lnTo>
                  <a:pt x="60" y="581"/>
                </a:lnTo>
                <a:lnTo>
                  <a:pt x="62" y="579"/>
                </a:lnTo>
                <a:lnTo>
                  <a:pt x="62" y="579"/>
                </a:lnTo>
                <a:lnTo>
                  <a:pt x="63" y="579"/>
                </a:lnTo>
                <a:lnTo>
                  <a:pt x="63" y="581"/>
                </a:lnTo>
                <a:lnTo>
                  <a:pt x="63" y="581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3" y="583"/>
                </a:lnTo>
                <a:lnTo>
                  <a:pt x="63" y="583"/>
                </a:lnTo>
                <a:lnTo>
                  <a:pt x="63" y="583"/>
                </a:lnTo>
                <a:lnTo>
                  <a:pt x="63" y="582"/>
                </a:lnTo>
                <a:lnTo>
                  <a:pt x="63" y="582"/>
                </a:lnTo>
                <a:lnTo>
                  <a:pt x="62" y="583"/>
                </a:lnTo>
                <a:lnTo>
                  <a:pt x="62" y="584"/>
                </a:lnTo>
                <a:lnTo>
                  <a:pt x="62" y="587"/>
                </a:lnTo>
                <a:lnTo>
                  <a:pt x="62" y="587"/>
                </a:lnTo>
                <a:lnTo>
                  <a:pt x="63" y="587"/>
                </a:lnTo>
                <a:lnTo>
                  <a:pt x="64" y="586"/>
                </a:lnTo>
                <a:lnTo>
                  <a:pt x="64" y="584"/>
                </a:lnTo>
                <a:lnTo>
                  <a:pt x="65" y="584"/>
                </a:lnTo>
                <a:lnTo>
                  <a:pt x="65" y="584"/>
                </a:lnTo>
                <a:lnTo>
                  <a:pt x="64" y="581"/>
                </a:lnTo>
                <a:lnTo>
                  <a:pt x="63" y="578"/>
                </a:lnTo>
                <a:lnTo>
                  <a:pt x="64" y="576"/>
                </a:lnTo>
                <a:lnTo>
                  <a:pt x="64" y="576"/>
                </a:lnTo>
                <a:lnTo>
                  <a:pt x="63" y="576"/>
                </a:lnTo>
                <a:lnTo>
                  <a:pt x="63" y="577"/>
                </a:lnTo>
                <a:lnTo>
                  <a:pt x="62" y="578"/>
                </a:lnTo>
                <a:lnTo>
                  <a:pt x="60" y="578"/>
                </a:lnTo>
                <a:lnTo>
                  <a:pt x="60" y="578"/>
                </a:lnTo>
                <a:lnTo>
                  <a:pt x="62" y="574"/>
                </a:lnTo>
                <a:lnTo>
                  <a:pt x="63" y="572"/>
                </a:lnTo>
                <a:lnTo>
                  <a:pt x="63" y="572"/>
                </a:lnTo>
                <a:lnTo>
                  <a:pt x="63" y="574"/>
                </a:lnTo>
                <a:lnTo>
                  <a:pt x="64" y="574"/>
                </a:lnTo>
                <a:lnTo>
                  <a:pt x="65" y="574"/>
                </a:lnTo>
                <a:lnTo>
                  <a:pt x="65" y="574"/>
                </a:lnTo>
                <a:lnTo>
                  <a:pt x="64" y="573"/>
                </a:lnTo>
                <a:lnTo>
                  <a:pt x="64" y="573"/>
                </a:lnTo>
                <a:lnTo>
                  <a:pt x="64" y="572"/>
                </a:lnTo>
                <a:lnTo>
                  <a:pt x="64" y="572"/>
                </a:lnTo>
                <a:lnTo>
                  <a:pt x="65" y="572"/>
                </a:lnTo>
                <a:lnTo>
                  <a:pt x="66" y="571"/>
                </a:lnTo>
                <a:lnTo>
                  <a:pt x="65" y="567"/>
                </a:lnTo>
                <a:lnTo>
                  <a:pt x="65" y="567"/>
                </a:lnTo>
                <a:lnTo>
                  <a:pt x="64" y="568"/>
                </a:lnTo>
                <a:lnTo>
                  <a:pt x="63" y="571"/>
                </a:lnTo>
                <a:lnTo>
                  <a:pt x="63" y="571"/>
                </a:lnTo>
                <a:lnTo>
                  <a:pt x="63" y="569"/>
                </a:lnTo>
                <a:lnTo>
                  <a:pt x="63" y="568"/>
                </a:lnTo>
                <a:lnTo>
                  <a:pt x="63" y="566"/>
                </a:lnTo>
                <a:lnTo>
                  <a:pt x="63" y="566"/>
                </a:lnTo>
                <a:lnTo>
                  <a:pt x="64" y="567"/>
                </a:lnTo>
                <a:lnTo>
                  <a:pt x="65" y="566"/>
                </a:lnTo>
                <a:lnTo>
                  <a:pt x="66" y="564"/>
                </a:lnTo>
                <a:lnTo>
                  <a:pt x="66" y="564"/>
                </a:lnTo>
                <a:lnTo>
                  <a:pt x="65" y="564"/>
                </a:lnTo>
                <a:lnTo>
                  <a:pt x="65" y="564"/>
                </a:lnTo>
                <a:lnTo>
                  <a:pt x="64" y="564"/>
                </a:lnTo>
                <a:lnTo>
                  <a:pt x="64" y="564"/>
                </a:lnTo>
                <a:lnTo>
                  <a:pt x="64" y="564"/>
                </a:lnTo>
                <a:lnTo>
                  <a:pt x="65" y="563"/>
                </a:lnTo>
                <a:lnTo>
                  <a:pt x="65" y="562"/>
                </a:lnTo>
                <a:lnTo>
                  <a:pt x="66" y="561"/>
                </a:lnTo>
                <a:lnTo>
                  <a:pt x="66" y="561"/>
                </a:lnTo>
                <a:lnTo>
                  <a:pt x="66" y="561"/>
                </a:lnTo>
                <a:lnTo>
                  <a:pt x="65" y="561"/>
                </a:lnTo>
                <a:lnTo>
                  <a:pt x="65" y="562"/>
                </a:lnTo>
                <a:lnTo>
                  <a:pt x="65" y="562"/>
                </a:lnTo>
                <a:lnTo>
                  <a:pt x="65" y="551"/>
                </a:lnTo>
                <a:lnTo>
                  <a:pt x="66" y="539"/>
                </a:lnTo>
                <a:lnTo>
                  <a:pt x="66" y="539"/>
                </a:lnTo>
                <a:lnTo>
                  <a:pt x="66" y="537"/>
                </a:lnTo>
                <a:lnTo>
                  <a:pt x="66" y="536"/>
                </a:lnTo>
                <a:lnTo>
                  <a:pt x="65" y="534"/>
                </a:lnTo>
                <a:lnTo>
                  <a:pt x="65" y="534"/>
                </a:lnTo>
                <a:lnTo>
                  <a:pt x="66" y="527"/>
                </a:lnTo>
                <a:lnTo>
                  <a:pt x="66" y="521"/>
                </a:lnTo>
                <a:lnTo>
                  <a:pt x="66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8"/>
                </a:lnTo>
                <a:lnTo>
                  <a:pt x="68" y="528"/>
                </a:lnTo>
                <a:lnTo>
                  <a:pt x="68" y="533"/>
                </a:lnTo>
                <a:lnTo>
                  <a:pt x="68" y="538"/>
                </a:lnTo>
                <a:lnTo>
                  <a:pt x="68" y="538"/>
                </a:lnTo>
                <a:lnTo>
                  <a:pt x="70" y="538"/>
                </a:lnTo>
                <a:lnTo>
                  <a:pt x="71" y="538"/>
                </a:lnTo>
                <a:lnTo>
                  <a:pt x="71" y="538"/>
                </a:lnTo>
                <a:lnTo>
                  <a:pt x="71" y="534"/>
                </a:lnTo>
                <a:lnTo>
                  <a:pt x="71" y="533"/>
                </a:lnTo>
                <a:lnTo>
                  <a:pt x="71" y="533"/>
                </a:lnTo>
                <a:lnTo>
                  <a:pt x="70" y="537"/>
                </a:lnTo>
                <a:lnTo>
                  <a:pt x="70" y="537"/>
                </a:lnTo>
                <a:lnTo>
                  <a:pt x="69" y="536"/>
                </a:lnTo>
                <a:lnTo>
                  <a:pt x="69" y="533"/>
                </a:lnTo>
                <a:lnTo>
                  <a:pt x="70" y="532"/>
                </a:lnTo>
                <a:lnTo>
                  <a:pt x="70" y="529"/>
                </a:lnTo>
                <a:lnTo>
                  <a:pt x="70" y="529"/>
                </a:lnTo>
                <a:lnTo>
                  <a:pt x="70" y="529"/>
                </a:lnTo>
                <a:lnTo>
                  <a:pt x="70" y="531"/>
                </a:lnTo>
                <a:lnTo>
                  <a:pt x="70" y="532"/>
                </a:lnTo>
                <a:lnTo>
                  <a:pt x="69" y="532"/>
                </a:lnTo>
                <a:lnTo>
                  <a:pt x="69" y="532"/>
                </a:lnTo>
                <a:lnTo>
                  <a:pt x="70" y="483"/>
                </a:lnTo>
                <a:lnTo>
                  <a:pt x="70" y="483"/>
                </a:lnTo>
                <a:lnTo>
                  <a:pt x="70" y="481"/>
                </a:lnTo>
                <a:lnTo>
                  <a:pt x="70" y="481"/>
                </a:lnTo>
                <a:lnTo>
                  <a:pt x="70" y="477"/>
                </a:lnTo>
                <a:lnTo>
                  <a:pt x="70" y="477"/>
                </a:lnTo>
                <a:lnTo>
                  <a:pt x="71" y="473"/>
                </a:lnTo>
                <a:lnTo>
                  <a:pt x="71" y="472"/>
                </a:lnTo>
                <a:lnTo>
                  <a:pt x="70" y="471"/>
                </a:lnTo>
                <a:lnTo>
                  <a:pt x="70" y="471"/>
                </a:lnTo>
                <a:lnTo>
                  <a:pt x="71" y="469"/>
                </a:lnTo>
                <a:lnTo>
                  <a:pt x="72" y="468"/>
                </a:lnTo>
                <a:lnTo>
                  <a:pt x="72" y="468"/>
                </a:lnTo>
                <a:lnTo>
                  <a:pt x="71" y="467"/>
                </a:lnTo>
                <a:lnTo>
                  <a:pt x="71" y="468"/>
                </a:lnTo>
                <a:lnTo>
                  <a:pt x="71" y="468"/>
                </a:lnTo>
                <a:lnTo>
                  <a:pt x="70" y="459"/>
                </a:lnTo>
                <a:lnTo>
                  <a:pt x="70" y="452"/>
                </a:lnTo>
                <a:lnTo>
                  <a:pt x="70" y="444"/>
                </a:lnTo>
                <a:lnTo>
                  <a:pt x="70" y="437"/>
                </a:lnTo>
                <a:lnTo>
                  <a:pt x="70" y="437"/>
                </a:lnTo>
                <a:lnTo>
                  <a:pt x="70" y="437"/>
                </a:lnTo>
                <a:lnTo>
                  <a:pt x="71" y="437"/>
                </a:lnTo>
                <a:lnTo>
                  <a:pt x="71" y="437"/>
                </a:lnTo>
                <a:lnTo>
                  <a:pt x="70" y="434"/>
                </a:lnTo>
                <a:lnTo>
                  <a:pt x="70" y="429"/>
                </a:lnTo>
                <a:lnTo>
                  <a:pt x="70" y="429"/>
                </a:lnTo>
                <a:lnTo>
                  <a:pt x="70" y="430"/>
                </a:lnTo>
                <a:lnTo>
                  <a:pt x="71" y="430"/>
                </a:lnTo>
                <a:lnTo>
                  <a:pt x="71" y="432"/>
                </a:lnTo>
                <a:lnTo>
                  <a:pt x="72" y="432"/>
                </a:lnTo>
                <a:lnTo>
                  <a:pt x="72" y="432"/>
                </a:lnTo>
                <a:lnTo>
                  <a:pt x="71" y="429"/>
                </a:lnTo>
                <a:lnTo>
                  <a:pt x="71" y="428"/>
                </a:lnTo>
                <a:lnTo>
                  <a:pt x="71" y="427"/>
                </a:lnTo>
                <a:lnTo>
                  <a:pt x="71" y="427"/>
                </a:lnTo>
                <a:lnTo>
                  <a:pt x="72" y="427"/>
                </a:lnTo>
                <a:lnTo>
                  <a:pt x="72" y="428"/>
                </a:lnTo>
                <a:lnTo>
                  <a:pt x="72" y="428"/>
                </a:lnTo>
                <a:lnTo>
                  <a:pt x="74" y="429"/>
                </a:lnTo>
                <a:lnTo>
                  <a:pt x="74" y="429"/>
                </a:lnTo>
                <a:lnTo>
                  <a:pt x="72" y="432"/>
                </a:lnTo>
                <a:lnTo>
                  <a:pt x="72" y="433"/>
                </a:lnTo>
                <a:lnTo>
                  <a:pt x="72" y="433"/>
                </a:lnTo>
                <a:lnTo>
                  <a:pt x="74" y="434"/>
                </a:lnTo>
                <a:lnTo>
                  <a:pt x="74" y="434"/>
                </a:lnTo>
                <a:lnTo>
                  <a:pt x="75" y="434"/>
                </a:lnTo>
                <a:lnTo>
                  <a:pt x="76" y="433"/>
                </a:lnTo>
                <a:lnTo>
                  <a:pt x="76" y="433"/>
                </a:lnTo>
                <a:lnTo>
                  <a:pt x="77" y="435"/>
                </a:lnTo>
                <a:lnTo>
                  <a:pt x="80" y="435"/>
                </a:lnTo>
                <a:lnTo>
                  <a:pt x="80" y="435"/>
                </a:lnTo>
                <a:lnTo>
                  <a:pt x="81" y="435"/>
                </a:lnTo>
                <a:lnTo>
                  <a:pt x="81" y="434"/>
                </a:lnTo>
                <a:lnTo>
                  <a:pt x="81" y="432"/>
                </a:lnTo>
                <a:lnTo>
                  <a:pt x="81" y="432"/>
                </a:lnTo>
                <a:lnTo>
                  <a:pt x="81" y="432"/>
                </a:lnTo>
                <a:lnTo>
                  <a:pt x="82" y="432"/>
                </a:lnTo>
                <a:lnTo>
                  <a:pt x="82" y="432"/>
                </a:lnTo>
                <a:lnTo>
                  <a:pt x="81" y="434"/>
                </a:lnTo>
                <a:lnTo>
                  <a:pt x="81" y="434"/>
                </a:ln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3" y="440"/>
                </a:lnTo>
                <a:lnTo>
                  <a:pt x="83" y="440"/>
                </a:lnTo>
                <a:lnTo>
                  <a:pt x="81" y="442"/>
                </a:lnTo>
                <a:lnTo>
                  <a:pt x="79" y="440"/>
                </a:lnTo>
                <a:lnTo>
                  <a:pt x="79" y="440"/>
                </a:lnTo>
                <a:lnTo>
                  <a:pt x="79" y="440"/>
                </a:lnTo>
                <a:lnTo>
                  <a:pt x="77" y="440"/>
                </a:lnTo>
                <a:lnTo>
                  <a:pt x="77" y="442"/>
                </a:lnTo>
                <a:lnTo>
                  <a:pt x="76" y="442"/>
                </a:lnTo>
                <a:lnTo>
                  <a:pt x="77" y="443"/>
                </a:lnTo>
                <a:lnTo>
                  <a:pt x="77" y="443"/>
                </a:lnTo>
                <a:lnTo>
                  <a:pt x="76" y="443"/>
                </a:lnTo>
                <a:lnTo>
                  <a:pt x="76" y="443"/>
                </a:lnTo>
                <a:lnTo>
                  <a:pt x="74" y="442"/>
                </a:lnTo>
                <a:lnTo>
                  <a:pt x="74" y="442"/>
                </a:lnTo>
                <a:lnTo>
                  <a:pt x="75" y="443"/>
                </a:lnTo>
                <a:lnTo>
                  <a:pt x="76" y="443"/>
                </a:lnTo>
                <a:lnTo>
                  <a:pt x="76" y="443"/>
                </a:lnTo>
                <a:lnTo>
                  <a:pt x="76" y="444"/>
                </a:lnTo>
                <a:lnTo>
                  <a:pt x="75" y="444"/>
                </a:lnTo>
                <a:lnTo>
                  <a:pt x="75" y="445"/>
                </a:lnTo>
                <a:lnTo>
                  <a:pt x="75" y="447"/>
                </a:lnTo>
                <a:lnTo>
                  <a:pt x="75" y="447"/>
                </a:lnTo>
                <a:lnTo>
                  <a:pt x="74" y="445"/>
                </a:lnTo>
                <a:lnTo>
                  <a:pt x="74" y="444"/>
                </a:lnTo>
                <a:lnTo>
                  <a:pt x="74" y="443"/>
                </a:lnTo>
                <a:lnTo>
                  <a:pt x="74" y="442"/>
                </a:lnTo>
                <a:lnTo>
                  <a:pt x="74" y="442"/>
                </a:lnTo>
                <a:lnTo>
                  <a:pt x="74" y="438"/>
                </a:lnTo>
                <a:lnTo>
                  <a:pt x="75" y="437"/>
                </a:lnTo>
                <a:lnTo>
                  <a:pt x="74" y="435"/>
                </a:lnTo>
                <a:lnTo>
                  <a:pt x="74" y="435"/>
                </a:lnTo>
                <a:lnTo>
                  <a:pt x="72" y="435"/>
                </a:lnTo>
                <a:lnTo>
                  <a:pt x="72" y="437"/>
                </a:lnTo>
                <a:lnTo>
                  <a:pt x="72" y="438"/>
                </a:lnTo>
                <a:lnTo>
                  <a:pt x="71" y="438"/>
                </a:lnTo>
                <a:lnTo>
                  <a:pt x="71" y="438"/>
                </a:lnTo>
                <a:lnTo>
                  <a:pt x="72" y="440"/>
                </a:lnTo>
                <a:lnTo>
                  <a:pt x="72" y="444"/>
                </a:lnTo>
                <a:lnTo>
                  <a:pt x="72" y="444"/>
                </a:lnTo>
                <a:lnTo>
                  <a:pt x="72" y="445"/>
                </a:lnTo>
                <a:lnTo>
                  <a:pt x="71" y="445"/>
                </a:lnTo>
                <a:lnTo>
                  <a:pt x="71" y="445"/>
                </a:lnTo>
                <a:lnTo>
                  <a:pt x="72" y="448"/>
                </a:lnTo>
                <a:lnTo>
                  <a:pt x="72" y="452"/>
                </a:lnTo>
                <a:lnTo>
                  <a:pt x="71" y="458"/>
                </a:lnTo>
                <a:lnTo>
                  <a:pt x="71" y="458"/>
                </a:lnTo>
                <a:lnTo>
                  <a:pt x="72" y="462"/>
                </a:lnTo>
                <a:lnTo>
                  <a:pt x="72" y="465"/>
                </a:lnTo>
                <a:lnTo>
                  <a:pt x="72" y="465"/>
                </a:lnTo>
                <a:lnTo>
                  <a:pt x="74" y="468"/>
                </a:lnTo>
                <a:lnTo>
                  <a:pt x="74" y="471"/>
                </a:lnTo>
                <a:lnTo>
                  <a:pt x="74" y="471"/>
                </a:lnTo>
                <a:lnTo>
                  <a:pt x="71" y="471"/>
                </a:lnTo>
                <a:lnTo>
                  <a:pt x="71" y="471"/>
                </a:lnTo>
                <a:lnTo>
                  <a:pt x="72" y="472"/>
                </a:lnTo>
                <a:lnTo>
                  <a:pt x="74" y="473"/>
                </a:lnTo>
                <a:lnTo>
                  <a:pt x="74" y="473"/>
                </a:lnTo>
                <a:lnTo>
                  <a:pt x="72" y="476"/>
                </a:lnTo>
                <a:lnTo>
                  <a:pt x="74" y="478"/>
                </a:lnTo>
                <a:lnTo>
                  <a:pt x="74" y="478"/>
                </a:lnTo>
                <a:lnTo>
                  <a:pt x="75" y="478"/>
                </a:lnTo>
                <a:lnTo>
                  <a:pt x="75" y="477"/>
                </a:lnTo>
                <a:lnTo>
                  <a:pt x="75" y="477"/>
                </a:lnTo>
                <a:lnTo>
                  <a:pt x="76" y="479"/>
                </a:lnTo>
                <a:lnTo>
                  <a:pt x="76" y="481"/>
                </a:lnTo>
                <a:lnTo>
                  <a:pt x="76" y="481"/>
                </a:lnTo>
                <a:lnTo>
                  <a:pt x="75" y="484"/>
                </a:lnTo>
                <a:lnTo>
                  <a:pt x="74" y="487"/>
                </a:lnTo>
                <a:lnTo>
                  <a:pt x="74" y="487"/>
                </a:lnTo>
                <a:lnTo>
                  <a:pt x="75" y="487"/>
                </a:lnTo>
                <a:lnTo>
                  <a:pt x="76" y="487"/>
                </a:lnTo>
                <a:lnTo>
                  <a:pt x="76" y="487"/>
                </a:lnTo>
                <a:lnTo>
                  <a:pt x="75" y="491"/>
                </a:lnTo>
                <a:lnTo>
                  <a:pt x="75" y="493"/>
                </a:lnTo>
                <a:lnTo>
                  <a:pt x="75" y="493"/>
                </a:lnTo>
                <a:lnTo>
                  <a:pt x="75" y="494"/>
                </a:lnTo>
                <a:lnTo>
                  <a:pt x="76" y="494"/>
                </a:lnTo>
                <a:lnTo>
                  <a:pt x="76" y="494"/>
                </a:lnTo>
                <a:lnTo>
                  <a:pt x="76" y="494"/>
                </a:lnTo>
                <a:lnTo>
                  <a:pt x="77" y="493"/>
                </a:lnTo>
                <a:lnTo>
                  <a:pt x="77" y="493"/>
                </a:lnTo>
                <a:lnTo>
                  <a:pt x="77" y="497"/>
                </a:lnTo>
                <a:lnTo>
                  <a:pt x="76" y="498"/>
                </a:lnTo>
                <a:lnTo>
                  <a:pt x="76" y="498"/>
                </a:lnTo>
                <a:lnTo>
                  <a:pt x="76" y="499"/>
                </a:lnTo>
                <a:lnTo>
                  <a:pt x="77" y="499"/>
                </a:lnTo>
                <a:lnTo>
                  <a:pt x="77" y="498"/>
                </a:lnTo>
                <a:lnTo>
                  <a:pt x="77" y="499"/>
                </a:lnTo>
                <a:lnTo>
                  <a:pt x="77" y="499"/>
                </a:lnTo>
                <a:lnTo>
                  <a:pt x="77" y="501"/>
                </a:lnTo>
                <a:lnTo>
                  <a:pt x="76" y="501"/>
                </a:lnTo>
                <a:lnTo>
                  <a:pt x="75" y="502"/>
                </a:lnTo>
                <a:lnTo>
                  <a:pt x="75" y="503"/>
                </a:lnTo>
                <a:lnTo>
                  <a:pt x="75" y="503"/>
                </a:lnTo>
                <a:lnTo>
                  <a:pt x="76" y="503"/>
                </a:lnTo>
                <a:lnTo>
                  <a:pt x="76" y="502"/>
                </a:lnTo>
                <a:lnTo>
                  <a:pt x="76" y="502"/>
                </a:lnTo>
                <a:lnTo>
                  <a:pt x="76" y="503"/>
                </a:lnTo>
                <a:lnTo>
                  <a:pt x="77" y="504"/>
                </a:lnTo>
                <a:lnTo>
                  <a:pt x="77" y="504"/>
                </a:lnTo>
                <a:lnTo>
                  <a:pt x="77" y="506"/>
                </a:lnTo>
                <a:lnTo>
                  <a:pt x="77" y="506"/>
                </a:lnTo>
                <a:lnTo>
                  <a:pt x="76" y="506"/>
                </a:lnTo>
                <a:lnTo>
                  <a:pt x="75" y="506"/>
                </a:lnTo>
                <a:lnTo>
                  <a:pt x="75" y="506"/>
                </a:lnTo>
                <a:lnTo>
                  <a:pt x="76" y="507"/>
                </a:lnTo>
                <a:lnTo>
                  <a:pt x="76" y="507"/>
                </a:lnTo>
                <a:lnTo>
                  <a:pt x="76" y="507"/>
                </a:lnTo>
                <a:lnTo>
                  <a:pt x="77" y="507"/>
                </a:lnTo>
                <a:lnTo>
                  <a:pt x="77" y="508"/>
                </a:lnTo>
                <a:lnTo>
                  <a:pt x="77" y="509"/>
                </a:lnTo>
                <a:lnTo>
                  <a:pt x="77" y="509"/>
                </a:lnTo>
                <a:lnTo>
                  <a:pt x="77" y="509"/>
                </a:lnTo>
                <a:lnTo>
                  <a:pt x="79" y="508"/>
                </a:lnTo>
                <a:lnTo>
                  <a:pt x="79" y="507"/>
                </a:lnTo>
                <a:lnTo>
                  <a:pt x="79" y="504"/>
                </a:lnTo>
                <a:lnTo>
                  <a:pt x="80" y="504"/>
                </a:lnTo>
                <a:lnTo>
                  <a:pt x="80" y="504"/>
                </a:lnTo>
                <a:lnTo>
                  <a:pt x="80" y="504"/>
                </a:lnTo>
                <a:lnTo>
                  <a:pt x="77" y="504"/>
                </a:lnTo>
                <a:lnTo>
                  <a:pt x="77" y="501"/>
                </a:lnTo>
                <a:close/>
                <a:moveTo>
                  <a:pt x="82" y="438"/>
                </a:moveTo>
                <a:lnTo>
                  <a:pt x="82" y="438"/>
                </a:lnTo>
                <a:lnTo>
                  <a:pt x="80" y="438"/>
                </a:lnTo>
                <a:lnTo>
                  <a:pt x="79" y="440"/>
                </a:lnTo>
                <a:lnTo>
                  <a:pt x="82" y="440"/>
                </a:lnTo>
                <a:lnTo>
                  <a:pt x="82" y="438"/>
                </a:lnTo>
                <a:close/>
                <a:moveTo>
                  <a:pt x="75" y="438"/>
                </a:moveTo>
                <a:lnTo>
                  <a:pt x="75" y="440"/>
                </a:lnTo>
                <a:lnTo>
                  <a:pt x="75" y="440"/>
                </a:lnTo>
                <a:lnTo>
                  <a:pt x="77" y="439"/>
                </a:lnTo>
                <a:lnTo>
                  <a:pt x="79" y="438"/>
                </a:lnTo>
                <a:lnTo>
                  <a:pt x="79" y="437"/>
                </a:lnTo>
                <a:lnTo>
                  <a:pt x="79" y="437"/>
                </a:lnTo>
                <a:lnTo>
                  <a:pt x="77" y="437"/>
                </a:lnTo>
                <a:lnTo>
                  <a:pt x="76" y="438"/>
                </a:lnTo>
                <a:lnTo>
                  <a:pt x="76" y="438"/>
                </a:lnTo>
                <a:lnTo>
                  <a:pt x="75" y="438"/>
                </a:lnTo>
                <a:lnTo>
                  <a:pt x="75" y="438"/>
                </a:lnTo>
                <a:close/>
                <a:moveTo>
                  <a:pt x="72" y="484"/>
                </a:moveTo>
                <a:lnTo>
                  <a:pt x="72" y="484"/>
                </a:lnTo>
                <a:lnTo>
                  <a:pt x="74" y="483"/>
                </a:lnTo>
                <a:lnTo>
                  <a:pt x="75" y="483"/>
                </a:lnTo>
                <a:lnTo>
                  <a:pt x="75" y="482"/>
                </a:lnTo>
                <a:lnTo>
                  <a:pt x="75" y="481"/>
                </a:lnTo>
                <a:lnTo>
                  <a:pt x="75" y="481"/>
                </a:lnTo>
                <a:lnTo>
                  <a:pt x="74" y="481"/>
                </a:lnTo>
                <a:lnTo>
                  <a:pt x="72" y="482"/>
                </a:lnTo>
                <a:lnTo>
                  <a:pt x="72" y="482"/>
                </a:lnTo>
                <a:lnTo>
                  <a:pt x="72" y="482"/>
                </a:lnTo>
                <a:lnTo>
                  <a:pt x="72" y="483"/>
                </a:lnTo>
                <a:lnTo>
                  <a:pt x="72" y="484"/>
                </a:lnTo>
                <a:lnTo>
                  <a:pt x="72" y="484"/>
                </a:lnTo>
                <a:lnTo>
                  <a:pt x="72" y="484"/>
                </a:lnTo>
                <a:close/>
                <a:moveTo>
                  <a:pt x="48" y="198"/>
                </a:moveTo>
                <a:lnTo>
                  <a:pt x="48" y="198"/>
                </a:lnTo>
                <a:lnTo>
                  <a:pt x="48" y="195"/>
                </a:lnTo>
                <a:lnTo>
                  <a:pt x="47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5"/>
                </a:lnTo>
                <a:lnTo>
                  <a:pt x="47" y="195"/>
                </a:lnTo>
                <a:lnTo>
                  <a:pt x="48" y="196"/>
                </a:lnTo>
                <a:lnTo>
                  <a:pt x="48" y="196"/>
                </a:lnTo>
                <a:lnTo>
                  <a:pt x="46" y="196"/>
                </a:lnTo>
                <a:lnTo>
                  <a:pt x="45" y="198"/>
                </a:lnTo>
                <a:lnTo>
                  <a:pt x="48" y="198"/>
                </a:lnTo>
                <a:close/>
                <a:moveTo>
                  <a:pt x="47" y="226"/>
                </a:moveTo>
                <a:lnTo>
                  <a:pt x="47" y="228"/>
                </a:lnTo>
                <a:lnTo>
                  <a:pt x="47" y="228"/>
                </a:lnTo>
                <a:lnTo>
                  <a:pt x="50" y="228"/>
                </a:lnTo>
                <a:lnTo>
                  <a:pt x="51" y="229"/>
                </a:lnTo>
                <a:lnTo>
                  <a:pt x="51" y="229"/>
                </a:lnTo>
                <a:lnTo>
                  <a:pt x="51" y="228"/>
                </a:lnTo>
                <a:lnTo>
                  <a:pt x="50" y="226"/>
                </a:lnTo>
                <a:lnTo>
                  <a:pt x="47" y="226"/>
                </a:lnTo>
                <a:lnTo>
                  <a:pt x="47" y="226"/>
                </a:lnTo>
                <a:close/>
                <a:moveTo>
                  <a:pt x="52" y="225"/>
                </a:moveTo>
                <a:lnTo>
                  <a:pt x="52" y="225"/>
                </a:lnTo>
                <a:lnTo>
                  <a:pt x="54" y="226"/>
                </a:lnTo>
                <a:lnTo>
                  <a:pt x="57" y="228"/>
                </a:lnTo>
                <a:lnTo>
                  <a:pt x="57" y="228"/>
                </a:lnTo>
                <a:lnTo>
                  <a:pt x="54" y="225"/>
                </a:lnTo>
                <a:lnTo>
                  <a:pt x="53" y="224"/>
                </a:lnTo>
                <a:lnTo>
                  <a:pt x="52" y="225"/>
                </a:lnTo>
                <a:lnTo>
                  <a:pt x="52" y="225"/>
                </a:lnTo>
                <a:close/>
                <a:moveTo>
                  <a:pt x="50" y="214"/>
                </a:moveTo>
                <a:lnTo>
                  <a:pt x="50" y="214"/>
                </a:lnTo>
                <a:lnTo>
                  <a:pt x="52" y="215"/>
                </a:lnTo>
                <a:lnTo>
                  <a:pt x="53" y="215"/>
                </a:lnTo>
                <a:lnTo>
                  <a:pt x="53" y="214"/>
                </a:lnTo>
                <a:lnTo>
                  <a:pt x="53" y="214"/>
                </a:lnTo>
                <a:lnTo>
                  <a:pt x="52" y="214"/>
                </a:lnTo>
                <a:lnTo>
                  <a:pt x="52" y="213"/>
                </a:lnTo>
                <a:lnTo>
                  <a:pt x="51" y="211"/>
                </a:lnTo>
                <a:lnTo>
                  <a:pt x="51" y="211"/>
                </a:lnTo>
                <a:lnTo>
                  <a:pt x="50" y="214"/>
                </a:lnTo>
                <a:lnTo>
                  <a:pt x="50" y="214"/>
                </a:lnTo>
                <a:close/>
                <a:moveTo>
                  <a:pt x="46" y="215"/>
                </a:moveTo>
                <a:lnTo>
                  <a:pt x="46" y="215"/>
                </a:lnTo>
                <a:lnTo>
                  <a:pt x="45" y="214"/>
                </a:lnTo>
                <a:lnTo>
                  <a:pt x="45" y="214"/>
                </a:lnTo>
                <a:lnTo>
                  <a:pt x="45" y="214"/>
                </a:lnTo>
                <a:lnTo>
                  <a:pt x="43" y="216"/>
                </a:lnTo>
                <a:lnTo>
                  <a:pt x="43" y="216"/>
                </a:lnTo>
                <a:lnTo>
                  <a:pt x="46" y="215"/>
                </a:lnTo>
                <a:lnTo>
                  <a:pt x="46" y="215"/>
                </a:lnTo>
                <a:lnTo>
                  <a:pt x="46" y="215"/>
                </a:lnTo>
                <a:close/>
                <a:moveTo>
                  <a:pt x="53" y="218"/>
                </a:moveTo>
                <a:lnTo>
                  <a:pt x="53" y="218"/>
                </a:lnTo>
                <a:lnTo>
                  <a:pt x="53" y="218"/>
                </a:lnTo>
                <a:lnTo>
                  <a:pt x="54" y="219"/>
                </a:lnTo>
                <a:lnTo>
                  <a:pt x="54" y="219"/>
                </a:lnTo>
                <a:lnTo>
                  <a:pt x="56" y="216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53" y="218"/>
                </a:lnTo>
                <a:lnTo>
                  <a:pt x="53" y="218"/>
                </a:lnTo>
                <a:close/>
                <a:moveTo>
                  <a:pt x="45" y="229"/>
                </a:moveTo>
                <a:lnTo>
                  <a:pt x="45" y="229"/>
                </a:lnTo>
                <a:lnTo>
                  <a:pt x="46" y="228"/>
                </a:lnTo>
                <a:lnTo>
                  <a:pt x="45" y="226"/>
                </a:lnTo>
                <a:lnTo>
                  <a:pt x="45" y="223"/>
                </a:lnTo>
                <a:lnTo>
                  <a:pt x="45" y="223"/>
                </a:lnTo>
                <a:lnTo>
                  <a:pt x="47" y="221"/>
                </a:lnTo>
                <a:lnTo>
                  <a:pt x="47" y="221"/>
                </a:lnTo>
                <a:lnTo>
                  <a:pt x="47" y="221"/>
                </a:lnTo>
                <a:lnTo>
                  <a:pt x="48" y="223"/>
                </a:lnTo>
                <a:lnTo>
                  <a:pt x="48" y="223"/>
                </a:lnTo>
                <a:lnTo>
                  <a:pt x="50" y="221"/>
                </a:lnTo>
                <a:lnTo>
                  <a:pt x="50" y="220"/>
                </a:lnTo>
                <a:lnTo>
                  <a:pt x="51" y="219"/>
                </a:lnTo>
                <a:lnTo>
                  <a:pt x="51" y="219"/>
                </a:lnTo>
                <a:lnTo>
                  <a:pt x="50" y="218"/>
                </a:lnTo>
                <a:lnTo>
                  <a:pt x="48" y="216"/>
                </a:lnTo>
                <a:lnTo>
                  <a:pt x="48" y="216"/>
                </a:lnTo>
                <a:lnTo>
                  <a:pt x="45" y="218"/>
                </a:lnTo>
                <a:lnTo>
                  <a:pt x="43" y="219"/>
                </a:lnTo>
                <a:lnTo>
                  <a:pt x="43" y="220"/>
                </a:lnTo>
                <a:lnTo>
                  <a:pt x="43" y="220"/>
                </a:lnTo>
                <a:lnTo>
                  <a:pt x="45" y="220"/>
                </a:lnTo>
                <a:lnTo>
                  <a:pt x="45" y="219"/>
                </a:lnTo>
                <a:lnTo>
                  <a:pt x="45" y="219"/>
                </a:lnTo>
                <a:lnTo>
                  <a:pt x="46" y="219"/>
                </a:lnTo>
                <a:lnTo>
                  <a:pt x="47" y="219"/>
                </a:lnTo>
                <a:lnTo>
                  <a:pt x="47" y="219"/>
                </a:lnTo>
                <a:lnTo>
                  <a:pt x="47" y="219"/>
                </a:lnTo>
                <a:lnTo>
                  <a:pt x="46" y="220"/>
                </a:lnTo>
                <a:lnTo>
                  <a:pt x="43" y="221"/>
                </a:lnTo>
                <a:lnTo>
                  <a:pt x="43" y="221"/>
                </a:lnTo>
                <a:lnTo>
                  <a:pt x="43" y="225"/>
                </a:lnTo>
                <a:lnTo>
                  <a:pt x="45" y="229"/>
                </a:lnTo>
                <a:lnTo>
                  <a:pt x="45" y="229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34" y="228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3" y="230"/>
                </a:lnTo>
                <a:lnTo>
                  <a:pt x="34" y="230"/>
                </a:lnTo>
                <a:close/>
                <a:moveTo>
                  <a:pt x="27" y="243"/>
                </a:moveTo>
                <a:lnTo>
                  <a:pt x="27" y="243"/>
                </a:lnTo>
                <a:lnTo>
                  <a:pt x="28" y="240"/>
                </a:lnTo>
                <a:lnTo>
                  <a:pt x="28" y="239"/>
                </a:lnTo>
                <a:lnTo>
                  <a:pt x="27" y="239"/>
                </a:lnTo>
                <a:lnTo>
                  <a:pt x="27" y="239"/>
                </a:lnTo>
                <a:lnTo>
                  <a:pt x="25" y="240"/>
                </a:lnTo>
                <a:lnTo>
                  <a:pt x="25" y="242"/>
                </a:lnTo>
                <a:lnTo>
                  <a:pt x="27" y="243"/>
                </a:lnTo>
                <a:lnTo>
                  <a:pt x="27" y="243"/>
                </a:lnTo>
                <a:close/>
                <a:moveTo>
                  <a:pt x="33" y="249"/>
                </a:moveTo>
                <a:lnTo>
                  <a:pt x="33" y="249"/>
                </a:lnTo>
                <a:lnTo>
                  <a:pt x="34" y="245"/>
                </a:lnTo>
                <a:lnTo>
                  <a:pt x="34" y="243"/>
                </a:lnTo>
                <a:lnTo>
                  <a:pt x="34" y="242"/>
                </a:lnTo>
                <a:lnTo>
                  <a:pt x="34" y="242"/>
                </a:lnTo>
                <a:lnTo>
                  <a:pt x="31" y="242"/>
                </a:lnTo>
                <a:lnTo>
                  <a:pt x="31" y="242"/>
                </a:lnTo>
                <a:lnTo>
                  <a:pt x="33" y="244"/>
                </a:lnTo>
                <a:lnTo>
                  <a:pt x="33" y="244"/>
                </a:lnTo>
                <a:lnTo>
                  <a:pt x="33" y="247"/>
                </a:lnTo>
                <a:lnTo>
                  <a:pt x="33" y="248"/>
                </a:lnTo>
                <a:lnTo>
                  <a:pt x="33" y="249"/>
                </a:lnTo>
                <a:lnTo>
                  <a:pt x="33" y="249"/>
                </a:lnTo>
                <a:close/>
                <a:moveTo>
                  <a:pt x="33" y="258"/>
                </a:moveTo>
                <a:lnTo>
                  <a:pt x="33" y="258"/>
                </a:lnTo>
                <a:lnTo>
                  <a:pt x="34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0"/>
                </a:lnTo>
                <a:lnTo>
                  <a:pt x="33" y="250"/>
                </a:lnTo>
                <a:lnTo>
                  <a:pt x="31" y="252"/>
                </a:lnTo>
                <a:lnTo>
                  <a:pt x="31" y="254"/>
                </a:lnTo>
                <a:lnTo>
                  <a:pt x="33" y="258"/>
                </a:lnTo>
                <a:lnTo>
                  <a:pt x="33" y="258"/>
                </a:lnTo>
                <a:close/>
                <a:moveTo>
                  <a:pt x="27" y="259"/>
                </a:moveTo>
                <a:lnTo>
                  <a:pt x="27" y="259"/>
                </a:lnTo>
                <a:lnTo>
                  <a:pt x="28" y="255"/>
                </a:lnTo>
                <a:lnTo>
                  <a:pt x="28" y="253"/>
                </a:lnTo>
                <a:lnTo>
                  <a:pt x="27" y="252"/>
                </a:lnTo>
                <a:lnTo>
                  <a:pt x="27" y="252"/>
                </a:lnTo>
                <a:lnTo>
                  <a:pt x="27" y="254"/>
                </a:lnTo>
                <a:lnTo>
                  <a:pt x="27" y="257"/>
                </a:lnTo>
                <a:lnTo>
                  <a:pt x="25" y="258"/>
                </a:lnTo>
                <a:lnTo>
                  <a:pt x="27" y="259"/>
                </a:lnTo>
                <a:lnTo>
                  <a:pt x="27" y="259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8"/>
                </a:lnTo>
                <a:lnTo>
                  <a:pt x="53" y="238"/>
                </a:lnTo>
                <a:lnTo>
                  <a:pt x="54" y="238"/>
                </a:lnTo>
                <a:lnTo>
                  <a:pt x="54" y="235"/>
                </a:lnTo>
                <a:lnTo>
                  <a:pt x="54" y="235"/>
                </a:lnTo>
                <a:lnTo>
                  <a:pt x="53" y="235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42" y="238"/>
                </a:moveTo>
                <a:lnTo>
                  <a:pt x="42" y="238"/>
                </a:lnTo>
                <a:lnTo>
                  <a:pt x="43" y="237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5" y="233"/>
                </a:lnTo>
                <a:lnTo>
                  <a:pt x="46" y="230"/>
                </a:lnTo>
                <a:lnTo>
                  <a:pt x="46" y="230"/>
                </a:lnTo>
                <a:lnTo>
                  <a:pt x="43" y="231"/>
                </a:lnTo>
                <a:lnTo>
                  <a:pt x="42" y="233"/>
                </a:lnTo>
                <a:lnTo>
                  <a:pt x="42" y="238"/>
                </a:lnTo>
                <a:lnTo>
                  <a:pt x="42" y="238"/>
                </a:lnTo>
                <a:close/>
                <a:moveTo>
                  <a:pt x="46" y="238"/>
                </a:moveTo>
                <a:lnTo>
                  <a:pt x="46" y="238"/>
                </a:lnTo>
                <a:lnTo>
                  <a:pt x="46" y="235"/>
                </a:lnTo>
                <a:lnTo>
                  <a:pt x="47" y="235"/>
                </a:lnTo>
                <a:lnTo>
                  <a:pt x="47" y="235"/>
                </a:lnTo>
                <a:lnTo>
                  <a:pt x="47" y="234"/>
                </a:lnTo>
                <a:lnTo>
                  <a:pt x="47" y="233"/>
                </a:lnTo>
                <a:lnTo>
                  <a:pt x="47" y="233"/>
                </a:lnTo>
                <a:lnTo>
                  <a:pt x="46" y="235"/>
                </a:lnTo>
                <a:lnTo>
                  <a:pt x="45" y="234"/>
                </a:lnTo>
                <a:lnTo>
                  <a:pt x="45" y="234"/>
                </a:lnTo>
                <a:lnTo>
                  <a:pt x="45" y="237"/>
                </a:lnTo>
                <a:lnTo>
                  <a:pt x="46" y="238"/>
                </a:lnTo>
                <a:lnTo>
                  <a:pt x="46" y="238"/>
                </a:lnTo>
                <a:close/>
                <a:moveTo>
                  <a:pt x="54" y="238"/>
                </a:moveTo>
                <a:lnTo>
                  <a:pt x="54" y="238"/>
                </a:lnTo>
                <a:lnTo>
                  <a:pt x="53" y="240"/>
                </a:lnTo>
                <a:lnTo>
                  <a:pt x="52" y="240"/>
                </a:lnTo>
                <a:lnTo>
                  <a:pt x="52" y="243"/>
                </a:lnTo>
                <a:lnTo>
                  <a:pt x="52" y="243"/>
                </a:lnTo>
                <a:lnTo>
                  <a:pt x="53" y="243"/>
                </a:lnTo>
                <a:lnTo>
                  <a:pt x="54" y="242"/>
                </a:lnTo>
                <a:lnTo>
                  <a:pt x="54" y="242"/>
                </a:lnTo>
                <a:lnTo>
                  <a:pt x="54" y="242"/>
                </a:lnTo>
                <a:lnTo>
                  <a:pt x="56" y="243"/>
                </a:lnTo>
                <a:lnTo>
                  <a:pt x="56" y="243"/>
                </a:lnTo>
                <a:lnTo>
                  <a:pt x="57" y="243"/>
                </a:lnTo>
                <a:lnTo>
                  <a:pt x="57" y="240"/>
                </a:lnTo>
                <a:lnTo>
                  <a:pt x="57" y="240"/>
                </a:lnTo>
                <a:lnTo>
                  <a:pt x="56" y="240"/>
                </a:lnTo>
                <a:lnTo>
                  <a:pt x="54" y="240"/>
                </a:lnTo>
                <a:lnTo>
                  <a:pt x="54" y="238"/>
                </a:lnTo>
                <a:lnTo>
                  <a:pt x="54" y="238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0" y="252"/>
                </a:lnTo>
                <a:lnTo>
                  <a:pt x="50" y="250"/>
                </a:lnTo>
                <a:lnTo>
                  <a:pt x="50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7" y="245"/>
                </a:lnTo>
                <a:lnTo>
                  <a:pt x="47" y="245"/>
                </a:lnTo>
                <a:lnTo>
                  <a:pt x="48" y="243"/>
                </a:lnTo>
                <a:lnTo>
                  <a:pt x="50" y="239"/>
                </a:lnTo>
                <a:lnTo>
                  <a:pt x="47" y="239"/>
                </a:lnTo>
                <a:lnTo>
                  <a:pt x="47" y="239"/>
                </a:lnTo>
                <a:lnTo>
                  <a:pt x="47" y="242"/>
                </a:lnTo>
                <a:lnTo>
                  <a:pt x="47" y="243"/>
                </a:lnTo>
                <a:lnTo>
                  <a:pt x="45" y="242"/>
                </a:lnTo>
                <a:lnTo>
                  <a:pt x="45" y="242"/>
                </a:lnTo>
                <a:lnTo>
                  <a:pt x="47" y="250"/>
                </a:lnTo>
                <a:lnTo>
                  <a:pt x="47" y="250"/>
                </a:lnTo>
                <a:lnTo>
                  <a:pt x="48" y="250"/>
                </a:lnTo>
                <a:lnTo>
                  <a:pt x="50" y="253"/>
                </a:lnTo>
                <a:lnTo>
                  <a:pt x="50" y="253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59" y="259"/>
                </a:moveTo>
                <a:lnTo>
                  <a:pt x="59" y="259"/>
                </a:lnTo>
                <a:lnTo>
                  <a:pt x="58" y="255"/>
                </a:lnTo>
                <a:lnTo>
                  <a:pt x="57" y="253"/>
                </a:lnTo>
                <a:lnTo>
                  <a:pt x="57" y="253"/>
                </a:lnTo>
                <a:lnTo>
                  <a:pt x="58" y="249"/>
                </a:lnTo>
                <a:lnTo>
                  <a:pt x="58" y="244"/>
                </a:lnTo>
                <a:lnTo>
                  <a:pt x="58" y="244"/>
                </a:lnTo>
                <a:lnTo>
                  <a:pt x="56" y="245"/>
                </a:lnTo>
                <a:lnTo>
                  <a:pt x="56" y="245"/>
                </a:lnTo>
                <a:lnTo>
                  <a:pt x="56" y="248"/>
                </a:lnTo>
                <a:lnTo>
                  <a:pt x="56" y="249"/>
                </a:lnTo>
                <a:lnTo>
                  <a:pt x="56" y="249"/>
                </a:lnTo>
                <a:lnTo>
                  <a:pt x="57" y="248"/>
                </a:lnTo>
                <a:lnTo>
                  <a:pt x="57" y="247"/>
                </a:lnTo>
                <a:lnTo>
                  <a:pt x="57" y="247"/>
                </a:lnTo>
                <a:lnTo>
                  <a:pt x="57" y="248"/>
                </a:lnTo>
                <a:lnTo>
                  <a:pt x="57" y="249"/>
                </a:lnTo>
                <a:lnTo>
                  <a:pt x="56" y="252"/>
                </a:lnTo>
                <a:lnTo>
                  <a:pt x="56" y="252"/>
                </a:lnTo>
                <a:lnTo>
                  <a:pt x="54" y="249"/>
                </a:lnTo>
                <a:lnTo>
                  <a:pt x="54" y="249"/>
                </a:lnTo>
                <a:lnTo>
                  <a:pt x="53" y="249"/>
                </a:lnTo>
                <a:lnTo>
                  <a:pt x="52" y="248"/>
                </a:lnTo>
                <a:lnTo>
                  <a:pt x="52" y="248"/>
                </a:lnTo>
                <a:lnTo>
                  <a:pt x="53" y="245"/>
                </a:lnTo>
                <a:lnTo>
                  <a:pt x="53" y="245"/>
                </a:lnTo>
                <a:lnTo>
                  <a:pt x="51" y="247"/>
                </a:lnTo>
                <a:lnTo>
                  <a:pt x="50" y="248"/>
                </a:lnTo>
                <a:lnTo>
                  <a:pt x="50" y="248"/>
                </a:lnTo>
                <a:lnTo>
                  <a:pt x="50" y="247"/>
                </a:lnTo>
                <a:lnTo>
                  <a:pt x="50" y="245"/>
                </a:lnTo>
                <a:lnTo>
                  <a:pt x="48" y="247"/>
                </a:lnTo>
                <a:lnTo>
                  <a:pt x="48" y="247"/>
                </a:lnTo>
                <a:lnTo>
                  <a:pt x="51" y="248"/>
                </a:lnTo>
                <a:lnTo>
                  <a:pt x="51" y="249"/>
                </a:lnTo>
                <a:lnTo>
                  <a:pt x="52" y="250"/>
                </a:lnTo>
                <a:lnTo>
                  <a:pt x="52" y="250"/>
                </a:lnTo>
                <a:lnTo>
                  <a:pt x="53" y="250"/>
                </a:lnTo>
                <a:lnTo>
                  <a:pt x="54" y="250"/>
                </a:lnTo>
                <a:lnTo>
                  <a:pt x="54" y="253"/>
                </a:lnTo>
                <a:lnTo>
                  <a:pt x="54" y="253"/>
                </a:lnTo>
                <a:lnTo>
                  <a:pt x="54" y="253"/>
                </a:lnTo>
                <a:lnTo>
                  <a:pt x="56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4" y="257"/>
                </a:lnTo>
                <a:lnTo>
                  <a:pt x="54" y="258"/>
                </a:lnTo>
                <a:lnTo>
                  <a:pt x="53" y="259"/>
                </a:lnTo>
                <a:lnTo>
                  <a:pt x="56" y="259"/>
                </a:lnTo>
                <a:lnTo>
                  <a:pt x="56" y="259"/>
                </a:lnTo>
                <a:lnTo>
                  <a:pt x="56" y="257"/>
                </a:lnTo>
                <a:lnTo>
                  <a:pt x="57" y="255"/>
                </a:lnTo>
                <a:lnTo>
                  <a:pt x="57" y="255"/>
                </a:lnTo>
                <a:lnTo>
                  <a:pt x="57" y="255"/>
                </a:lnTo>
                <a:lnTo>
                  <a:pt x="57" y="258"/>
                </a:lnTo>
                <a:lnTo>
                  <a:pt x="58" y="259"/>
                </a:lnTo>
                <a:lnTo>
                  <a:pt x="59" y="259"/>
                </a:lnTo>
                <a:lnTo>
                  <a:pt x="59" y="259"/>
                </a:lnTo>
                <a:close/>
                <a:moveTo>
                  <a:pt x="48" y="262"/>
                </a:moveTo>
                <a:lnTo>
                  <a:pt x="48" y="262"/>
                </a:lnTo>
                <a:lnTo>
                  <a:pt x="48" y="263"/>
                </a:lnTo>
                <a:lnTo>
                  <a:pt x="48" y="264"/>
                </a:lnTo>
                <a:lnTo>
                  <a:pt x="48" y="264"/>
                </a:lnTo>
                <a:lnTo>
                  <a:pt x="50" y="264"/>
                </a:lnTo>
                <a:lnTo>
                  <a:pt x="50" y="264"/>
                </a:lnTo>
                <a:lnTo>
                  <a:pt x="50" y="263"/>
                </a:lnTo>
                <a:lnTo>
                  <a:pt x="48" y="262"/>
                </a:lnTo>
                <a:lnTo>
                  <a:pt x="48" y="262"/>
                </a:lnTo>
                <a:close/>
                <a:moveTo>
                  <a:pt x="54" y="265"/>
                </a:moveTo>
                <a:lnTo>
                  <a:pt x="54" y="265"/>
                </a:lnTo>
                <a:lnTo>
                  <a:pt x="54" y="264"/>
                </a:lnTo>
                <a:lnTo>
                  <a:pt x="53" y="264"/>
                </a:lnTo>
                <a:lnTo>
                  <a:pt x="52" y="264"/>
                </a:lnTo>
                <a:lnTo>
                  <a:pt x="52" y="264"/>
                </a:lnTo>
                <a:lnTo>
                  <a:pt x="52" y="262"/>
                </a:lnTo>
                <a:lnTo>
                  <a:pt x="52" y="260"/>
                </a:lnTo>
                <a:lnTo>
                  <a:pt x="51" y="260"/>
                </a:lnTo>
                <a:lnTo>
                  <a:pt x="51" y="260"/>
                </a:lnTo>
                <a:lnTo>
                  <a:pt x="52" y="263"/>
                </a:lnTo>
                <a:lnTo>
                  <a:pt x="51" y="265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65"/>
                </a:lnTo>
                <a:close/>
                <a:moveTo>
                  <a:pt x="57" y="269"/>
                </a:moveTo>
                <a:lnTo>
                  <a:pt x="57" y="269"/>
                </a:lnTo>
                <a:lnTo>
                  <a:pt x="58" y="267"/>
                </a:lnTo>
                <a:lnTo>
                  <a:pt x="58" y="267"/>
                </a:lnTo>
                <a:lnTo>
                  <a:pt x="57" y="265"/>
                </a:lnTo>
                <a:lnTo>
                  <a:pt x="57" y="265"/>
                </a:lnTo>
                <a:lnTo>
                  <a:pt x="56" y="267"/>
                </a:lnTo>
                <a:lnTo>
                  <a:pt x="56" y="267"/>
                </a:lnTo>
                <a:lnTo>
                  <a:pt x="56" y="268"/>
                </a:lnTo>
                <a:lnTo>
                  <a:pt x="57" y="269"/>
                </a:lnTo>
                <a:lnTo>
                  <a:pt x="57" y="269"/>
                </a:lnTo>
                <a:close/>
                <a:moveTo>
                  <a:pt x="56" y="273"/>
                </a:moveTo>
                <a:lnTo>
                  <a:pt x="56" y="273"/>
                </a:lnTo>
                <a:lnTo>
                  <a:pt x="56" y="274"/>
                </a:lnTo>
                <a:lnTo>
                  <a:pt x="56" y="274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6" y="277"/>
                </a:lnTo>
                <a:lnTo>
                  <a:pt x="56" y="278"/>
                </a:lnTo>
                <a:lnTo>
                  <a:pt x="56" y="278"/>
                </a:lnTo>
                <a:lnTo>
                  <a:pt x="57" y="278"/>
                </a:lnTo>
                <a:lnTo>
                  <a:pt x="57" y="278"/>
                </a:lnTo>
                <a:lnTo>
                  <a:pt x="57" y="277"/>
                </a:lnTo>
                <a:lnTo>
                  <a:pt x="58" y="277"/>
                </a:lnTo>
                <a:lnTo>
                  <a:pt x="58" y="277"/>
                </a:lnTo>
                <a:lnTo>
                  <a:pt x="57" y="279"/>
                </a:lnTo>
                <a:lnTo>
                  <a:pt x="57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79"/>
                </a:lnTo>
                <a:lnTo>
                  <a:pt x="59" y="277"/>
                </a:lnTo>
                <a:lnTo>
                  <a:pt x="59" y="277"/>
                </a:lnTo>
                <a:lnTo>
                  <a:pt x="58" y="274"/>
                </a:lnTo>
                <a:lnTo>
                  <a:pt x="57" y="270"/>
                </a:lnTo>
                <a:lnTo>
                  <a:pt x="57" y="270"/>
                </a:lnTo>
                <a:lnTo>
                  <a:pt x="56" y="270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70"/>
                </a:lnTo>
                <a:lnTo>
                  <a:pt x="56" y="272"/>
                </a:lnTo>
                <a:lnTo>
                  <a:pt x="56" y="272"/>
                </a:lnTo>
                <a:lnTo>
                  <a:pt x="54" y="273"/>
                </a:lnTo>
                <a:lnTo>
                  <a:pt x="54" y="273"/>
                </a:lnTo>
                <a:lnTo>
                  <a:pt x="54" y="274"/>
                </a:lnTo>
                <a:lnTo>
                  <a:pt x="54" y="274"/>
                </a:lnTo>
                <a:lnTo>
                  <a:pt x="56" y="273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52" y="280"/>
                </a:moveTo>
                <a:lnTo>
                  <a:pt x="52" y="280"/>
                </a:lnTo>
                <a:lnTo>
                  <a:pt x="52" y="279"/>
                </a:lnTo>
                <a:lnTo>
                  <a:pt x="52" y="277"/>
                </a:lnTo>
                <a:lnTo>
                  <a:pt x="52" y="277"/>
                </a:lnTo>
                <a:lnTo>
                  <a:pt x="51" y="277"/>
                </a:lnTo>
                <a:lnTo>
                  <a:pt x="51" y="278"/>
                </a:lnTo>
                <a:lnTo>
                  <a:pt x="51" y="278"/>
                </a:lnTo>
                <a:lnTo>
                  <a:pt x="50" y="278"/>
                </a:lnTo>
                <a:lnTo>
                  <a:pt x="50" y="278"/>
                </a:lnTo>
                <a:lnTo>
                  <a:pt x="50" y="277"/>
                </a:lnTo>
                <a:lnTo>
                  <a:pt x="51" y="274"/>
                </a:lnTo>
                <a:lnTo>
                  <a:pt x="51" y="274"/>
                </a:lnTo>
                <a:lnTo>
                  <a:pt x="50" y="274"/>
                </a:lnTo>
                <a:lnTo>
                  <a:pt x="48" y="274"/>
                </a:lnTo>
                <a:lnTo>
                  <a:pt x="48" y="274"/>
                </a:lnTo>
                <a:lnTo>
                  <a:pt x="48" y="278"/>
                </a:lnTo>
                <a:lnTo>
                  <a:pt x="48" y="279"/>
                </a:lnTo>
                <a:lnTo>
                  <a:pt x="50" y="280"/>
                </a:lnTo>
                <a:lnTo>
                  <a:pt x="50" y="280"/>
                </a:lnTo>
                <a:lnTo>
                  <a:pt x="50" y="279"/>
                </a:lnTo>
                <a:lnTo>
                  <a:pt x="51" y="279"/>
                </a:lnTo>
                <a:lnTo>
                  <a:pt x="52" y="280"/>
                </a:lnTo>
                <a:lnTo>
                  <a:pt x="52" y="280"/>
                </a:lnTo>
                <a:close/>
                <a:moveTo>
                  <a:pt x="56" y="283"/>
                </a:moveTo>
                <a:lnTo>
                  <a:pt x="56" y="283"/>
                </a:lnTo>
                <a:lnTo>
                  <a:pt x="52" y="284"/>
                </a:lnTo>
                <a:lnTo>
                  <a:pt x="51" y="284"/>
                </a:lnTo>
                <a:lnTo>
                  <a:pt x="52" y="285"/>
                </a:lnTo>
                <a:lnTo>
                  <a:pt x="52" y="285"/>
                </a:lnTo>
                <a:lnTo>
                  <a:pt x="52" y="285"/>
                </a:lnTo>
                <a:lnTo>
                  <a:pt x="54" y="284"/>
                </a:lnTo>
                <a:lnTo>
                  <a:pt x="54" y="284"/>
                </a:lnTo>
                <a:lnTo>
                  <a:pt x="53" y="287"/>
                </a:lnTo>
                <a:lnTo>
                  <a:pt x="54" y="287"/>
                </a:lnTo>
                <a:lnTo>
                  <a:pt x="54" y="287"/>
                </a:lnTo>
                <a:lnTo>
                  <a:pt x="54" y="287"/>
                </a:lnTo>
                <a:lnTo>
                  <a:pt x="56" y="284"/>
                </a:lnTo>
                <a:lnTo>
                  <a:pt x="56" y="283"/>
                </a:lnTo>
                <a:lnTo>
                  <a:pt x="56" y="283"/>
                </a:lnTo>
                <a:lnTo>
                  <a:pt x="56" y="280"/>
                </a:lnTo>
                <a:lnTo>
                  <a:pt x="56" y="279"/>
                </a:lnTo>
                <a:lnTo>
                  <a:pt x="56" y="280"/>
                </a:lnTo>
                <a:lnTo>
                  <a:pt x="56" y="283"/>
                </a:lnTo>
                <a:close/>
                <a:moveTo>
                  <a:pt x="47" y="280"/>
                </a:moveTo>
                <a:lnTo>
                  <a:pt x="47" y="280"/>
                </a:lnTo>
                <a:lnTo>
                  <a:pt x="47" y="284"/>
                </a:lnTo>
                <a:lnTo>
                  <a:pt x="46" y="285"/>
                </a:lnTo>
                <a:lnTo>
                  <a:pt x="47" y="285"/>
                </a:lnTo>
                <a:lnTo>
                  <a:pt x="47" y="285"/>
                </a:lnTo>
                <a:lnTo>
                  <a:pt x="48" y="283"/>
                </a:lnTo>
                <a:lnTo>
                  <a:pt x="48" y="282"/>
                </a:lnTo>
                <a:lnTo>
                  <a:pt x="47" y="280"/>
                </a:lnTo>
                <a:lnTo>
                  <a:pt x="47" y="280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43" y="284"/>
                </a:lnTo>
                <a:lnTo>
                  <a:pt x="43" y="283"/>
                </a:lnTo>
                <a:lnTo>
                  <a:pt x="43" y="283"/>
                </a:lnTo>
                <a:lnTo>
                  <a:pt x="45" y="283"/>
                </a:lnTo>
                <a:lnTo>
                  <a:pt x="45" y="282"/>
                </a:lnTo>
                <a:lnTo>
                  <a:pt x="42" y="282"/>
                </a:lnTo>
                <a:lnTo>
                  <a:pt x="42" y="282"/>
                </a:lnTo>
                <a:lnTo>
                  <a:pt x="42" y="284"/>
                </a:lnTo>
                <a:lnTo>
                  <a:pt x="42" y="287"/>
                </a:lnTo>
                <a:lnTo>
                  <a:pt x="42" y="287"/>
                </a:lnTo>
                <a:lnTo>
                  <a:pt x="43" y="287"/>
                </a:lnTo>
                <a:lnTo>
                  <a:pt x="43" y="285"/>
                </a:lnTo>
                <a:lnTo>
                  <a:pt x="45" y="285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51" y="290"/>
                </a:moveTo>
                <a:lnTo>
                  <a:pt x="51" y="290"/>
                </a:lnTo>
                <a:lnTo>
                  <a:pt x="52" y="290"/>
                </a:lnTo>
                <a:lnTo>
                  <a:pt x="52" y="289"/>
                </a:lnTo>
                <a:lnTo>
                  <a:pt x="52" y="287"/>
                </a:lnTo>
                <a:lnTo>
                  <a:pt x="52" y="287"/>
                </a:lnTo>
                <a:lnTo>
                  <a:pt x="52" y="287"/>
                </a:lnTo>
                <a:lnTo>
                  <a:pt x="52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90"/>
                </a:lnTo>
                <a:lnTo>
                  <a:pt x="51" y="290"/>
                </a:lnTo>
                <a:close/>
                <a:moveTo>
                  <a:pt x="46" y="293"/>
                </a:moveTo>
                <a:lnTo>
                  <a:pt x="46" y="293"/>
                </a:lnTo>
                <a:lnTo>
                  <a:pt x="47" y="290"/>
                </a:lnTo>
                <a:lnTo>
                  <a:pt x="47" y="288"/>
                </a:lnTo>
                <a:lnTo>
                  <a:pt x="47" y="288"/>
                </a:lnTo>
                <a:lnTo>
                  <a:pt x="46" y="289"/>
                </a:lnTo>
                <a:lnTo>
                  <a:pt x="45" y="290"/>
                </a:lnTo>
                <a:lnTo>
                  <a:pt x="45" y="292"/>
                </a:lnTo>
                <a:lnTo>
                  <a:pt x="46" y="293"/>
                </a:lnTo>
                <a:lnTo>
                  <a:pt x="46" y="293"/>
                </a:lnTo>
                <a:close/>
                <a:moveTo>
                  <a:pt x="47" y="299"/>
                </a:moveTo>
                <a:lnTo>
                  <a:pt x="47" y="299"/>
                </a:lnTo>
                <a:lnTo>
                  <a:pt x="48" y="297"/>
                </a:lnTo>
                <a:lnTo>
                  <a:pt x="48" y="295"/>
                </a:lnTo>
                <a:lnTo>
                  <a:pt x="47" y="294"/>
                </a:lnTo>
                <a:lnTo>
                  <a:pt x="47" y="294"/>
                </a:lnTo>
                <a:lnTo>
                  <a:pt x="46" y="298"/>
                </a:lnTo>
                <a:lnTo>
                  <a:pt x="46" y="299"/>
                </a:lnTo>
                <a:lnTo>
                  <a:pt x="47" y="299"/>
                </a:lnTo>
                <a:lnTo>
                  <a:pt x="47" y="299"/>
                </a:lnTo>
                <a:close/>
                <a:moveTo>
                  <a:pt x="53" y="302"/>
                </a:moveTo>
                <a:lnTo>
                  <a:pt x="53" y="302"/>
                </a:lnTo>
                <a:lnTo>
                  <a:pt x="54" y="300"/>
                </a:lnTo>
                <a:lnTo>
                  <a:pt x="54" y="299"/>
                </a:lnTo>
                <a:lnTo>
                  <a:pt x="54" y="298"/>
                </a:lnTo>
                <a:lnTo>
                  <a:pt x="54" y="298"/>
                </a:lnTo>
                <a:lnTo>
                  <a:pt x="52" y="300"/>
                </a:lnTo>
                <a:lnTo>
                  <a:pt x="52" y="302"/>
                </a:lnTo>
                <a:lnTo>
                  <a:pt x="53" y="302"/>
                </a:lnTo>
                <a:lnTo>
                  <a:pt x="53" y="302"/>
                </a:lnTo>
                <a:close/>
                <a:moveTo>
                  <a:pt x="58" y="302"/>
                </a:moveTo>
                <a:lnTo>
                  <a:pt x="58" y="302"/>
                </a:lnTo>
                <a:lnTo>
                  <a:pt x="59" y="299"/>
                </a:lnTo>
                <a:lnTo>
                  <a:pt x="59" y="295"/>
                </a:lnTo>
                <a:lnTo>
                  <a:pt x="59" y="295"/>
                </a:lnTo>
                <a:lnTo>
                  <a:pt x="58" y="295"/>
                </a:lnTo>
                <a:lnTo>
                  <a:pt x="58" y="297"/>
                </a:lnTo>
                <a:lnTo>
                  <a:pt x="58" y="298"/>
                </a:lnTo>
                <a:lnTo>
                  <a:pt x="57" y="298"/>
                </a:lnTo>
                <a:lnTo>
                  <a:pt x="57" y="298"/>
                </a:lnTo>
                <a:lnTo>
                  <a:pt x="56" y="298"/>
                </a:lnTo>
                <a:lnTo>
                  <a:pt x="56" y="299"/>
                </a:lnTo>
                <a:lnTo>
                  <a:pt x="56" y="299"/>
                </a:lnTo>
                <a:lnTo>
                  <a:pt x="57" y="298"/>
                </a:lnTo>
                <a:lnTo>
                  <a:pt x="58" y="299"/>
                </a:lnTo>
                <a:lnTo>
                  <a:pt x="58" y="299"/>
                </a:lnTo>
                <a:lnTo>
                  <a:pt x="58" y="299"/>
                </a:lnTo>
                <a:lnTo>
                  <a:pt x="57" y="300"/>
                </a:lnTo>
                <a:lnTo>
                  <a:pt x="58" y="302"/>
                </a:lnTo>
                <a:lnTo>
                  <a:pt x="58" y="302"/>
                </a:lnTo>
                <a:close/>
                <a:moveTo>
                  <a:pt x="57" y="324"/>
                </a:moveTo>
                <a:lnTo>
                  <a:pt x="57" y="324"/>
                </a:lnTo>
                <a:lnTo>
                  <a:pt x="57" y="327"/>
                </a:lnTo>
                <a:lnTo>
                  <a:pt x="57" y="328"/>
                </a:lnTo>
                <a:lnTo>
                  <a:pt x="57" y="328"/>
                </a:lnTo>
                <a:lnTo>
                  <a:pt x="58" y="328"/>
                </a:lnTo>
                <a:lnTo>
                  <a:pt x="58" y="327"/>
                </a:lnTo>
                <a:lnTo>
                  <a:pt x="57" y="324"/>
                </a:lnTo>
                <a:lnTo>
                  <a:pt x="57" y="324"/>
                </a:lnTo>
                <a:close/>
                <a:moveTo>
                  <a:pt x="46" y="304"/>
                </a:moveTo>
                <a:lnTo>
                  <a:pt x="46" y="304"/>
                </a:lnTo>
                <a:lnTo>
                  <a:pt x="46" y="304"/>
                </a:lnTo>
                <a:lnTo>
                  <a:pt x="46" y="305"/>
                </a:lnTo>
                <a:lnTo>
                  <a:pt x="46" y="305"/>
                </a:lnTo>
                <a:lnTo>
                  <a:pt x="46" y="304"/>
                </a:lnTo>
                <a:lnTo>
                  <a:pt x="46" y="303"/>
                </a:lnTo>
                <a:lnTo>
                  <a:pt x="43" y="303"/>
                </a:lnTo>
                <a:lnTo>
                  <a:pt x="43" y="305"/>
                </a:lnTo>
                <a:lnTo>
                  <a:pt x="43" y="305"/>
                </a:lnTo>
                <a:lnTo>
                  <a:pt x="45" y="304"/>
                </a:lnTo>
                <a:lnTo>
                  <a:pt x="46" y="304"/>
                </a:lnTo>
                <a:lnTo>
                  <a:pt x="46" y="304"/>
                </a:lnTo>
                <a:close/>
                <a:moveTo>
                  <a:pt x="57" y="305"/>
                </a:moveTo>
                <a:lnTo>
                  <a:pt x="57" y="305"/>
                </a:lnTo>
                <a:lnTo>
                  <a:pt x="58" y="305"/>
                </a:lnTo>
                <a:lnTo>
                  <a:pt x="59" y="304"/>
                </a:lnTo>
                <a:lnTo>
                  <a:pt x="59" y="304"/>
                </a:lnTo>
                <a:lnTo>
                  <a:pt x="58" y="304"/>
                </a:lnTo>
                <a:lnTo>
                  <a:pt x="57" y="303"/>
                </a:lnTo>
                <a:lnTo>
                  <a:pt x="57" y="305"/>
                </a:lnTo>
                <a:close/>
                <a:moveTo>
                  <a:pt x="46" y="314"/>
                </a:moveTo>
                <a:lnTo>
                  <a:pt x="46" y="314"/>
                </a:lnTo>
                <a:lnTo>
                  <a:pt x="46" y="310"/>
                </a:lnTo>
                <a:lnTo>
                  <a:pt x="45" y="308"/>
                </a:lnTo>
                <a:lnTo>
                  <a:pt x="45" y="308"/>
                </a:lnTo>
                <a:lnTo>
                  <a:pt x="46" y="309"/>
                </a:lnTo>
                <a:lnTo>
                  <a:pt x="47" y="310"/>
                </a:lnTo>
                <a:lnTo>
                  <a:pt x="47" y="310"/>
                </a:lnTo>
                <a:lnTo>
                  <a:pt x="47" y="309"/>
                </a:lnTo>
                <a:lnTo>
                  <a:pt x="47" y="308"/>
                </a:lnTo>
                <a:lnTo>
                  <a:pt x="45" y="307"/>
                </a:lnTo>
                <a:lnTo>
                  <a:pt x="45" y="307"/>
                </a:lnTo>
                <a:lnTo>
                  <a:pt x="45" y="310"/>
                </a:lnTo>
                <a:lnTo>
                  <a:pt x="43" y="312"/>
                </a:lnTo>
                <a:lnTo>
                  <a:pt x="42" y="313"/>
                </a:lnTo>
                <a:lnTo>
                  <a:pt x="42" y="313"/>
                </a:lnTo>
                <a:lnTo>
                  <a:pt x="45" y="314"/>
                </a:lnTo>
                <a:lnTo>
                  <a:pt x="46" y="314"/>
                </a:lnTo>
                <a:lnTo>
                  <a:pt x="46" y="314"/>
                </a:lnTo>
                <a:close/>
                <a:moveTo>
                  <a:pt x="54" y="313"/>
                </a:moveTo>
                <a:lnTo>
                  <a:pt x="54" y="313"/>
                </a:lnTo>
                <a:lnTo>
                  <a:pt x="54" y="314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10"/>
                </a:lnTo>
                <a:lnTo>
                  <a:pt x="54" y="313"/>
                </a:lnTo>
                <a:lnTo>
                  <a:pt x="54" y="313"/>
                </a:lnTo>
                <a:close/>
                <a:moveTo>
                  <a:pt x="53" y="320"/>
                </a:moveTo>
                <a:lnTo>
                  <a:pt x="57" y="320"/>
                </a:lnTo>
                <a:lnTo>
                  <a:pt x="57" y="320"/>
                </a:lnTo>
                <a:lnTo>
                  <a:pt x="57" y="322"/>
                </a:lnTo>
                <a:lnTo>
                  <a:pt x="57" y="323"/>
                </a:lnTo>
                <a:lnTo>
                  <a:pt x="58" y="323"/>
                </a:lnTo>
                <a:lnTo>
                  <a:pt x="58" y="323"/>
                </a:lnTo>
                <a:lnTo>
                  <a:pt x="58" y="317"/>
                </a:lnTo>
                <a:lnTo>
                  <a:pt x="58" y="317"/>
                </a:lnTo>
                <a:lnTo>
                  <a:pt x="57" y="317"/>
                </a:lnTo>
                <a:lnTo>
                  <a:pt x="57" y="318"/>
                </a:lnTo>
                <a:lnTo>
                  <a:pt x="57" y="319"/>
                </a:lnTo>
                <a:lnTo>
                  <a:pt x="54" y="319"/>
                </a:lnTo>
                <a:lnTo>
                  <a:pt x="54" y="319"/>
                </a:lnTo>
                <a:lnTo>
                  <a:pt x="54" y="317"/>
                </a:lnTo>
                <a:lnTo>
                  <a:pt x="54" y="317"/>
                </a:lnTo>
                <a:lnTo>
                  <a:pt x="57" y="315"/>
                </a:lnTo>
                <a:lnTo>
                  <a:pt x="58" y="314"/>
                </a:lnTo>
                <a:lnTo>
                  <a:pt x="58" y="312"/>
                </a:lnTo>
                <a:lnTo>
                  <a:pt x="57" y="310"/>
                </a:lnTo>
                <a:lnTo>
                  <a:pt x="57" y="310"/>
                </a:lnTo>
                <a:lnTo>
                  <a:pt x="56" y="315"/>
                </a:lnTo>
                <a:lnTo>
                  <a:pt x="56" y="315"/>
                </a:lnTo>
                <a:lnTo>
                  <a:pt x="54" y="315"/>
                </a:lnTo>
                <a:lnTo>
                  <a:pt x="53" y="314"/>
                </a:lnTo>
                <a:lnTo>
                  <a:pt x="53" y="314"/>
                </a:lnTo>
                <a:lnTo>
                  <a:pt x="52" y="313"/>
                </a:lnTo>
                <a:lnTo>
                  <a:pt x="52" y="313"/>
                </a:lnTo>
                <a:lnTo>
                  <a:pt x="53" y="317"/>
                </a:lnTo>
                <a:lnTo>
                  <a:pt x="53" y="318"/>
                </a:lnTo>
                <a:lnTo>
                  <a:pt x="53" y="320"/>
                </a:lnTo>
                <a:lnTo>
                  <a:pt x="53" y="320"/>
                </a:lnTo>
                <a:close/>
                <a:moveTo>
                  <a:pt x="46" y="329"/>
                </a:moveTo>
                <a:lnTo>
                  <a:pt x="46" y="329"/>
                </a:lnTo>
                <a:lnTo>
                  <a:pt x="46" y="328"/>
                </a:lnTo>
                <a:lnTo>
                  <a:pt x="47" y="327"/>
                </a:lnTo>
                <a:lnTo>
                  <a:pt x="47" y="327"/>
                </a:lnTo>
                <a:lnTo>
                  <a:pt x="46" y="327"/>
                </a:lnTo>
                <a:lnTo>
                  <a:pt x="46" y="327"/>
                </a:lnTo>
                <a:lnTo>
                  <a:pt x="45" y="327"/>
                </a:lnTo>
                <a:lnTo>
                  <a:pt x="45" y="325"/>
                </a:lnTo>
                <a:lnTo>
                  <a:pt x="45" y="325"/>
                </a:lnTo>
                <a:lnTo>
                  <a:pt x="45" y="325"/>
                </a:lnTo>
                <a:lnTo>
                  <a:pt x="45" y="324"/>
                </a:lnTo>
                <a:lnTo>
                  <a:pt x="45" y="324"/>
                </a:lnTo>
                <a:lnTo>
                  <a:pt x="47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3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0"/>
                </a:lnTo>
                <a:lnTo>
                  <a:pt x="47" y="319"/>
                </a:lnTo>
                <a:lnTo>
                  <a:pt x="50" y="318"/>
                </a:lnTo>
                <a:lnTo>
                  <a:pt x="50" y="318"/>
                </a:lnTo>
                <a:lnTo>
                  <a:pt x="46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9"/>
                </a:lnTo>
                <a:lnTo>
                  <a:pt x="42" y="323"/>
                </a:lnTo>
                <a:lnTo>
                  <a:pt x="42" y="323"/>
                </a:lnTo>
                <a:lnTo>
                  <a:pt x="43" y="323"/>
                </a:lnTo>
                <a:lnTo>
                  <a:pt x="43" y="324"/>
                </a:lnTo>
                <a:lnTo>
                  <a:pt x="43" y="324"/>
                </a:lnTo>
                <a:lnTo>
                  <a:pt x="43" y="325"/>
                </a:lnTo>
                <a:lnTo>
                  <a:pt x="42" y="327"/>
                </a:lnTo>
                <a:lnTo>
                  <a:pt x="42" y="328"/>
                </a:lnTo>
                <a:lnTo>
                  <a:pt x="42" y="328"/>
                </a:lnTo>
                <a:lnTo>
                  <a:pt x="43" y="329"/>
                </a:lnTo>
                <a:lnTo>
                  <a:pt x="46" y="329"/>
                </a:lnTo>
                <a:lnTo>
                  <a:pt x="46" y="329"/>
                </a:lnTo>
                <a:close/>
                <a:moveTo>
                  <a:pt x="50" y="328"/>
                </a:moveTo>
                <a:lnTo>
                  <a:pt x="50" y="328"/>
                </a:lnTo>
                <a:lnTo>
                  <a:pt x="51" y="327"/>
                </a:lnTo>
                <a:lnTo>
                  <a:pt x="50" y="325"/>
                </a:lnTo>
                <a:lnTo>
                  <a:pt x="50" y="325"/>
                </a:lnTo>
                <a:lnTo>
                  <a:pt x="51" y="325"/>
                </a:lnTo>
                <a:lnTo>
                  <a:pt x="52" y="325"/>
                </a:lnTo>
                <a:lnTo>
                  <a:pt x="52" y="324"/>
                </a:lnTo>
                <a:lnTo>
                  <a:pt x="53" y="324"/>
                </a:lnTo>
                <a:lnTo>
                  <a:pt x="53" y="324"/>
                </a:lnTo>
                <a:lnTo>
                  <a:pt x="53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4"/>
                </a:lnTo>
                <a:lnTo>
                  <a:pt x="52" y="324"/>
                </a:lnTo>
                <a:lnTo>
                  <a:pt x="51" y="324"/>
                </a:lnTo>
                <a:lnTo>
                  <a:pt x="51" y="324"/>
                </a:lnTo>
                <a:lnTo>
                  <a:pt x="51" y="322"/>
                </a:lnTo>
                <a:lnTo>
                  <a:pt x="51" y="320"/>
                </a:lnTo>
                <a:lnTo>
                  <a:pt x="50" y="320"/>
                </a:lnTo>
                <a:lnTo>
                  <a:pt x="50" y="320"/>
                </a:lnTo>
                <a:lnTo>
                  <a:pt x="50" y="322"/>
                </a:lnTo>
                <a:lnTo>
                  <a:pt x="50" y="324"/>
                </a:lnTo>
                <a:lnTo>
                  <a:pt x="50" y="324"/>
                </a:lnTo>
                <a:lnTo>
                  <a:pt x="48" y="325"/>
                </a:lnTo>
                <a:lnTo>
                  <a:pt x="48" y="327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50" y="328"/>
                </a:lnTo>
                <a:lnTo>
                  <a:pt x="50" y="328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4" y="333"/>
                </a:lnTo>
                <a:lnTo>
                  <a:pt x="54" y="332"/>
                </a:lnTo>
                <a:lnTo>
                  <a:pt x="54" y="337"/>
                </a:lnTo>
                <a:lnTo>
                  <a:pt x="54" y="337"/>
                </a:lnTo>
                <a:lnTo>
                  <a:pt x="58" y="337"/>
                </a:lnTo>
                <a:lnTo>
                  <a:pt x="58" y="337"/>
                </a:lnTo>
                <a:lnTo>
                  <a:pt x="58" y="335"/>
                </a:lnTo>
                <a:lnTo>
                  <a:pt x="57" y="333"/>
                </a:lnTo>
                <a:lnTo>
                  <a:pt x="57" y="332"/>
                </a:lnTo>
                <a:lnTo>
                  <a:pt x="56" y="330"/>
                </a:lnTo>
                <a:lnTo>
                  <a:pt x="56" y="330"/>
                </a:lnTo>
                <a:lnTo>
                  <a:pt x="54" y="330"/>
                </a:lnTo>
                <a:lnTo>
                  <a:pt x="54" y="332"/>
                </a:lnTo>
                <a:lnTo>
                  <a:pt x="54" y="332"/>
                </a:lnTo>
                <a:lnTo>
                  <a:pt x="53" y="330"/>
                </a:lnTo>
                <a:lnTo>
                  <a:pt x="53" y="330"/>
                </a:lnTo>
                <a:lnTo>
                  <a:pt x="52" y="332"/>
                </a:lnTo>
                <a:lnTo>
                  <a:pt x="52" y="332"/>
                </a:lnTo>
                <a:lnTo>
                  <a:pt x="52" y="332"/>
                </a:lnTo>
                <a:lnTo>
                  <a:pt x="51" y="332"/>
                </a:lnTo>
                <a:lnTo>
                  <a:pt x="51" y="332"/>
                </a:lnTo>
                <a:lnTo>
                  <a:pt x="53" y="332"/>
                </a:lnTo>
                <a:lnTo>
                  <a:pt x="53" y="333"/>
                </a:lnTo>
                <a:lnTo>
                  <a:pt x="53" y="334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48" y="340"/>
                </a:moveTo>
                <a:lnTo>
                  <a:pt x="48" y="340"/>
                </a:lnTo>
                <a:lnTo>
                  <a:pt x="50" y="338"/>
                </a:lnTo>
                <a:lnTo>
                  <a:pt x="50" y="334"/>
                </a:lnTo>
                <a:lnTo>
                  <a:pt x="50" y="334"/>
                </a:lnTo>
                <a:lnTo>
                  <a:pt x="47" y="335"/>
                </a:lnTo>
                <a:lnTo>
                  <a:pt x="47" y="337"/>
                </a:lnTo>
                <a:lnTo>
                  <a:pt x="48" y="340"/>
                </a:lnTo>
                <a:lnTo>
                  <a:pt x="48" y="340"/>
                </a:lnTo>
                <a:close/>
                <a:moveTo>
                  <a:pt x="52" y="343"/>
                </a:moveTo>
                <a:lnTo>
                  <a:pt x="52" y="343"/>
                </a:lnTo>
                <a:lnTo>
                  <a:pt x="51" y="343"/>
                </a:lnTo>
                <a:lnTo>
                  <a:pt x="51" y="343"/>
                </a:lnTo>
                <a:lnTo>
                  <a:pt x="51" y="344"/>
                </a:lnTo>
                <a:lnTo>
                  <a:pt x="50" y="345"/>
                </a:lnTo>
                <a:lnTo>
                  <a:pt x="50" y="345"/>
                </a:lnTo>
                <a:lnTo>
                  <a:pt x="50" y="347"/>
                </a:lnTo>
                <a:lnTo>
                  <a:pt x="51" y="348"/>
                </a:lnTo>
                <a:lnTo>
                  <a:pt x="51" y="348"/>
                </a:lnTo>
                <a:lnTo>
                  <a:pt x="51" y="345"/>
                </a:lnTo>
                <a:lnTo>
                  <a:pt x="51" y="344"/>
                </a:lnTo>
                <a:lnTo>
                  <a:pt x="52" y="344"/>
                </a:lnTo>
                <a:lnTo>
                  <a:pt x="52" y="344"/>
                </a:lnTo>
                <a:lnTo>
                  <a:pt x="52" y="345"/>
                </a:lnTo>
                <a:lnTo>
                  <a:pt x="52" y="347"/>
                </a:lnTo>
                <a:lnTo>
                  <a:pt x="53" y="347"/>
                </a:lnTo>
                <a:lnTo>
                  <a:pt x="53" y="347"/>
                </a:lnTo>
                <a:lnTo>
                  <a:pt x="53" y="348"/>
                </a:lnTo>
                <a:lnTo>
                  <a:pt x="53" y="350"/>
                </a:lnTo>
                <a:lnTo>
                  <a:pt x="53" y="350"/>
                </a:lnTo>
                <a:lnTo>
                  <a:pt x="54" y="349"/>
                </a:lnTo>
                <a:lnTo>
                  <a:pt x="54" y="348"/>
                </a:lnTo>
                <a:lnTo>
                  <a:pt x="56" y="344"/>
                </a:lnTo>
                <a:lnTo>
                  <a:pt x="56" y="344"/>
                </a:lnTo>
                <a:lnTo>
                  <a:pt x="57" y="344"/>
                </a:lnTo>
                <a:lnTo>
                  <a:pt x="57" y="344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lnTo>
                  <a:pt x="54" y="343"/>
                </a:lnTo>
                <a:lnTo>
                  <a:pt x="54" y="343"/>
                </a:lnTo>
                <a:lnTo>
                  <a:pt x="54" y="340"/>
                </a:lnTo>
                <a:lnTo>
                  <a:pt x="54" y="340"/>
                </a:lnTo>
                <a:lnTo>
                  <a:pt x="53" y="340"/>
                </a:lnTo>
                <a:lnTo>
                  <a:pt x="53" y="342"/>
                </a:lnTo>
                <a:lnTo>
                  <a:pt x="53" y="342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2"/>
                </a:lnTo>
                <a:lnTo>
                  <a:pt x="52" y="343"/>
                </a:lnTo>
                <a:lnTo>
                  <a:pt x="52" y="343"/>
                </a:lnTo>
                <a:close/>
                <a:moveTo>
                  <a:pt x="50" y="352"/>
                </a:moveTo>
                <a:lnTo>
                  <a:pt x="50" y="352"/>
                </a:lnTo>
                <a:lnTo>
                  <a:pt x="50" y="350"/>
                </a:lnTo>
                <a:lnTo>
                  <a:pt x="48" y="350"/>
                </a:lnTo>
                <a:lnTo>
                  <a:pt x="48" y="349"/>
                </a:lnTo>
                <a:lnTo>
                  <a:pt x="48" y="349"/>
                </a:lnTo>
                <a:lnTo>
                  <a:pt x="48" y="345"/>
                </a:lnTo>
                <a:lnTo>
                  <a:pt x="48" y="342"/>
                </a:lnTo>
                <a:lnTo>
                  <a:pt x="48" y="342"/>
                </a:lnTo>
                <a:lnTo>
                  <a:pt x="48" y="343"/>
                </a:lnTo>
                <a:lnTo>
                  <a:pt x="46" y="343"/>
                </a:lnTo>
                <a:lnTo>
                  <a:pt x="46" y="343"/>
                </a:lnTo>
                <a:lnTo>
                  <a:pt x="47" y="345"/>
                </a:lnTo>
                <a:lnTo>
                  <a:pt x="47" y="347"/>
                </a:lnTo>
                <a:lnTo>
                  <a:pt x="47" y="352"/>
                </a:lnTo>
                <a:lnTo>
                  <a:pt x="50" y="352"/>
                </a:lnTo>
                <a:close/>
                <a:moveTo>
                  <a:pt x="47" y="368"/>
                </a:moveTo>
                <a:lnTo>
                  <a:pt x="47" y="368"/>
                </a:lnTo>
                <a:lnTo>
                  <a:pt x="50" y="368"/>
                </a:lnTo>
                <a:lnTo>
                  <a:pt x="50" y="368"/>
                </a:lnTo>
                <a:lnTo>
                  <a:pt x="50" y="365"/>
                </a:lnTo>
                <a:lnTo>
                  <a:pt x="48" y="365"/>
                </a:lnTo>
                <a:lnTo>
                  <a:pt x="48" y="365"/>
                </a:lnTo>
                <a:lnTo>
                  <a:pt x="47" y="367"/>
                </a:lnTo>
                <a:lnTo>
                  <a:pt x="47" y="368"/>
                </a:lnTo>
                <a:lnTo>
                  <a:pt x="47" y="368"/>
                </a:lnTo>
                <a:close/>
                <a:moveTo>
                  <a:pt x="53" y="374"/>
                </a:moveTo>
                <a:lnTo>
                  <a:pt x="53" y="374"/>
                </a:lnTo>
                <a:lnTo>
                  <a:pt x="53" y="373"/>
                </a:lnTo>
                <a:lnTo>
                  <a:pt x="53" y="372"/>
                </a:lnTo>
                <a:lnTo>
                  <a:pt x="52" y="372"/>
                </a:lnTo>
                <a:lnTo>
                  <a:pt x="52" y="372"/>
                </a:lnTo>
                <a:lnTo>
                  <a:pt x="52" y="373"/>
                </a:lnTo>
                <a:lnTo>
                  <a:pt x="52" y="374"/>
                </a:lnTo>
                <a:lnTo>
                  <a:pt x="53" y="374"/>
                </a:lnTo>
                <a:lnTo>
                  <a:pt x="53" y="374"/>
                </a:lnTo>
                <a:close/>
                <a:moveTo>
                  <a:pt x="57" y="388"/>
                </a:moveTo>
                <a:lnTo>
                  <a:pt x="57" y="388"/>
                </a:lnTo>
                <a:lnTo>
                  <a:pt x="57" y="387"/>
                </a:lnTo>
                <a:lnTo>
                  <a:pt x="57" y="385"/>
                </a:lnTo>
                <a:lnTo>
                  <a:pt x="57" y="385"/>
                </a:lnTo>
                <a:lnTo>
                  <a:pt x="56" y="385"/>
                </a:lnTo>
                <a:lnTo>
                  <a:pt x="56" y="387"/>
                </a:lnTo>
                <a:lnTo>
                  <a:pt x="56" y="388"/>
                </a:lnTo>
                <a:lnTo>
                  <a:pt x="57" y="388"/>
                </a:lnTo>
                <a:lnTo>
                  <a:pt x="57" y="388"/>
                </a:lnTo>
                <a:close/>
                <a:moveTo>
                  <a:pt x="51" y="389"/>
                </a:moveTo>
                <a:lnTo>
                  <a:pt x="51" y="389"/>
                </a:lnTo>
                <a:lnTo>
                  <a:pt x="52" y="385"/>
                </a:lnTo>
                <a:lnTo>
                  <a:pt x="52" y="384"/>
                </a:lnTo>
                <a:lnTo>
                  <a:pt x="52" y="383"/>
                </a:lnTo>
                <a:lnTo>
                  <a:pt x="52" y="383"/>
                </a:lnTo>
                <a:lnTo>
                  <a:pt x="51" y="385"/>
                </a:lnTo>
                <a:lnTo>
                  <a:pt x="51" y="388"/>
                </a:lnTo>
                <a:lnTo>
                  <a:pt x="51" y="389"/>
                </a:lnTo>
                <a:lnTo>
                  <a:pt x="51" y="389"/>
                </a:lnTo>
                <a:close/>
                <a:moveTo>
                  <a:pt x="43" y="400"/>
                </a:moveTo>
                <a:lnTo>
                  <a:pt x="43" y="400"/>
                </a:lnTo>
                <a:lnTo>
                  <a:pt x="43" y="399"/>
                </a:lnTo>
                <a:lnTo>
                  <a:pt x="45" y="398"/>
                </a:lnTo>
                <a:lnTo>
                  <a:pt x="42" y="398"/>
                </a:lnTo>
                <a:lnTo>
                  <a:pt x="42" y="398"/>
                </a:lnTo>
                <a:lnTo>
                  <a:pt x="42" y="399"/>
                </a:lnTo>
                <a:lnTo>
                  <a:pt x="43" y="400"/>
                </a:lnTo>
                <a:lnTo>
                  <a:pt x="43" y="400"/>
                </a:lnTo>
                <a:close/>
                <a:moveTo>
                  <a:pt x="46" y="404"/>
                </a:moveTo>
                <a:lnTo>
                  <a:pt x="46" y="404"/>
                </a:lnTo>
                <a:lnTo>
                  <a:pt x="46" y="402"/>
                </a:lnTo>
                <a:lnTo>
                  <a:pt x="45" y="400"/>
                </a:lnTo>
                <a:lnTo>
                  <a:pt x="43" y="400"/>
                </a:lnTo>
                <a:lnTo>
                  <a:pt x="43" y="400"/>
                </a:lnTo>
                <a:lnTo>
                  <a:pt x="42" y="402"/>
                </a:lnTo>
                <a:lnTo>
                  <a:pt x="42" y="403"/>
                </a:lnTo>
                <a:lnTo>
                  <a:pt x="43" y="403"/>
                </a:lnTo>
                <a:lnTo>
                  <a:pt x="43" y="403"/>
                </a:lnTo>
                <a:lnTo>
                  <a:pt x="43" y="402"/>
                </a:lnTo>
                <a:lnTo>
                  <a:pt x="43" y="402"/>
                </a:lnTo>
                <a:lnTo>
                  <a:pt x="43" y="404"/>
                </a:lnTo>
                <a:lnTo>
                  <a:pt x="46" y="404"/>
                </a:lnTo>
                <a:lnTo>
                  <a:pt x="46" y="404"/>
                </a:lnTo>
                <a:close/>
                <a:moveTo>
                  <a:pt x="42" y="413"/>
                </a:moveTo>
                <a:lnTo>
                  <a:pt x="42" y="413"/>
                </a:lnTo>
                <a:lnTo>
                  <a:pt x="43" y="413"/>
                </a:lnTo>
                <a:lnTo>
                  <a:pt x="43" y="412"/>
                </a:lnTo>
                <a:lnTo>
                  <a:pt x="43" y="409"/>
                </a:lnTo>
                <a:lnTo>
                  <a:pt x="43" y="409"/>
                </a:lnTo>
                <a:lnTo>
                  <a:pt x="43" y="407"/>
                </a:lnTo>
                <a:lnTo>
                  <a:pt x="43" y="405"/>
                </a:lnTo>
                <a:lnTo>
                  <a:pt x="42" y="404"/>
                </a:lnTo>
                <a:lnTo>
                  <a:pt x="42" y="404"/>
                </a:lnTo>
                <a:lnTo>
                  <a:pt x="42" y="409"/>
                </a:lnTo>
                <a:lnTo>
                  <a:pt x="42" y="413"/>
                </a:lnTo>
                <a:lnTo>
                  <a:pt x="42" y="413"/>
                </a:lnTo>
                <a:close/>
                <a:moveTo>
                  <a:pt x="50" y="418"/>
                </a:moveTo>
                <a:lnTo>
                  <a:pt x="50" y="418"/>
                </a:lnTo>
                <a:lnTo>
                  <a:pt x="50" y="415"/>
                </a:lnTo>
                <a:lnTo>
                  <a:pt x="50" y="415"/>
                </a:lnTo>
                <a:lnTo>
                  <a:pt x="48" y="414"/>
                </a:lnTo>
                <a:lnTo>
                  <a:pt x="48" y="414"/>
                </a:lnTo>
                <a:lnTo>
                  <a:pt x="48" y="417"/>
                </a:lnTo>
                <a:lnTo>
                  <a:pt x="48" y="418"/>
                </a:lnTo>
                <a:lnTo>
                  <a:pt x="50" y="418"/>
                </a:lnTo>
                <a:lnTo>
                  <a:pt x="50" y="418"/>
                </a:lnTo>
                <a:close/>
                <a:moveTo>
                  <a:pt x="36" y="384"/>
                </a:moveTo>
                <a:lnTo>
                  <a:pt x="36" y="384"/>
                </a:lnTo>
                <a:lnTo>
                  <a:pt x="37" y="383"/>
                </a:lnTo>
                <a:lnTo>
                  <a:pt x="37" y="380"/>
                </a:lnTo>
                <a:lnTo>
                  <a:pt x="37" y="380"/>
                </a:lnTo>
                <a:lnTo>
                  <a:pt x="36" y="380"/>
                </a:lnTo>
                <a:lnTo>
                  <a:pt x="35" y="382"/>
                </a:lnTo>
                <a:lnTo>
                  <a:pt x="36" y="384"/>
                </a:lnTo>
                <a:lnTo>
                  <a:pt x="36" y="384"/>
                </a:lnTo>
                <a:close/>
                <a:moveTo>
                  <a:pt x="36" y="392"/>
                </a:moveTo>
                <a:lnTo>
                  <a:pt x="36" y="392"/>
                </a:lnTo>
                <a:lnTo>
                  <a:pt x="36" y="390"/>
                </a:lnTo>
                <a:lnTo>
                  <a:pt x="36" y="389"/>
                </a:lnTo>
                <a:lnTo>
                  <a:pt x="37" y="388"/>
                </a:lnTo>
                <a:lnTo>
                  <a:pt x="36" y="387"/>
                </a:lnTo>
                <a:lnTo>
                  <a:pt x="36" y="387"/>
                </a:lnTo>
                <a:lnTo>
                  <a:pt x="35" y="388"/>
                </a:lnTo>
                <a:lnTo>
                  <a:pt x="34" y="387"/>
                </a:lnTo>
                <a:lnTo>
                  <a:pt x="34" y="387"/>
                </a:lnTo>
                <a:lnTo>
                  <a:pt x="34" y="389"/>
                </a:lnTo>
                <a:lnTo>
                  <a:pt x="36" y="392"/>
                </a:lnTo>
                <a:lnTo>
                  <a:pt x="36" y="392"/>
                </a:lnTo>
                <a:close/>
                <a:moveTo>
                  <a:pt x="30" y="398"/>
                </a:moveTo>
                <a:lnTo>
                  <a:pt x="30" y="398"/>
                </a:lnTo>
                <a:lnTo>
                  <a:pt x="33" y="398"/>
                </a:lnTo>
                <a:lnTo>
                  <a:pt x="34" y="397"/>
                </a:lnTo>
                <a:lnTo>
                  <a:pt x="34" y="395"/>
                </a:lnTo>
                <a:lnTo>
                  <a:pt x="34" y="395"/>
                </a:lnTo>
                <a:lnTo>
                  <a:pt x="31" y="397"/>
                </a:lnTo>
                <a:lnTo>
                  <a:pt x="30" y="398"/>
                </a:lnTo>
                <a:lnTo>
                  <a:pt x="30" y="398"/>
                </a:lnTo>
                <a:close/>
                <a:moveTo>
                  <a:pt x="34" y="400"/>
                </a:moveTo>
                <a:lnTo>
                  <a:pt x="34" y="400"/>
                </a:lnTo>
                <a:lnTo>
                  <a:pt x="34" y="399"/>
                </a:lnTo>
                <a:lnTo>
                  <a:pt x="35" y="399"/>
                </a:lnTo>
                <a:lnTo>
                  <a:pt x="36" y="400"/>
                </a:lnTo>
                <a:lnTo>
                  <a:pt x="36" y="398"/>
                </a:lnTo>
                <a:lnTo>
                  <a:pt x="36" y="398"/>
                </a:lnTo>
                <a:lnTo>
                  <a:pt x="34" y="398"/>
                </a:lnTo>
                <a:lnTo>
                  <a:pt x="33" y="399"/>
                </a:lnTo>
                <a:lnTo>
                  <a:pt x="34" y="400"/>
                </a:lnTo>
                <a:lnTo>
                  <a:pt x="34" y="400"/>
                </a:lnTo>
                <a:close/>
                <a:moveTo>
                  <a:pt x="35" y="417"/>
                </a:moveTo>
                <a:lnTo>
                  <a:pt x="35" y="417"/>
                </a:lnTo>
                <a:lnTo>
                  <a:pt x="35" y="417"/>
                </a:lnTo>
                <a:lnTo>
                  <a:pt x="34" y="417"/>
                </a:lnTo>
                <a:lnTo>
                  <a:pt x="34" y="417"/>
                </a:lnTo>
                <a:lnTo>
                  <a:pt x="34" y="419"/>
                </a:lnTo>
                <a:lnTo>
                  <a:pt x="34" y="419"/>
                </a:lnTo>
                <a:lnTo>
                  <a:pt x="35" y="419"/>
                </a:lnTo>
                <a:lnTo>
                  <a:pt x="36" y="418"/>
                </a:lnTo>
                <a:lnTo>
                  <a:pt x="36" y="417"/>
                </a:lnTo>
                <a:lnTo>
                  <a:pt x="35" y="417"/>
                </a:lnTo>
                <a:lnTo>
                  <a:pt x="35" y="417"/>
                </a:lnTo>
                <a:close/>
                <a:moveTo>
                  <a:pt x="28" y="422"/>
                </a:moveTo>
                <a:lnTo>
                  <a:pt x="28" y="422"/>
                </a:lnTo>
                <a:lnTo>
                  <a:pt x="29" y="422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30" y="419"/>
                </a:lnTo>
                <a:lnTo>
                  <a:pt x="30" y="419"/>
                </a:lnTo>
                <a:lnTo>
                  <a:pt x="30" y="419"/>
                </a:lnTo>
                <a:lnTo>
                  <a:pt x="31" y="419"/>
                </a:lnTo>
                <a:lnTo>
                  <a:pt x="33" y="420"/>
                </a:lnTo>
                <a:lnTo>
                  <a:pt x="33" y="420"/>
                </a:lnTo>
                <a:lnTo>
                  <a:pt x="31" y="415"/>
                </a:lnTo>
                <a:lnTo>
                  <a:pt x="31" y="410"/>
                </a:lnTo>
                <a:lnTo>
                  <a:pt x="31" y="410"/>
                </a:lnTo>
                <a:lnTo>
                  <a:pt x="33" y="409"/>
                </a:lnTo>
                <a:lnTo>
                  <a:pt x="34" y="408"/>
                </a:lnTo>
                <a:lnTo>
                  <a:pt x="34" y="408"/>
                </a:lnTo>
                <a:lnTo>
                  <a:pt x="35" y="410"/>
                </a:lnTo>
                <a:lnTo>
                  <a:pt x="36" y="412"/>
                </a:lnTo>
                <a:lnTo>
                  <a:pt x="37" y="412"/>
                </a:lnTo>
                <a:lnTo>
                  <a:pt x="37" y="412"/>
                </a:lnTo>
                <a:lnTo>
                  <a:pt x="36" y="410"/>
                </a:lnTo>
                <a:lnTo>
                  <a:pt x="35" y="408"/>
                </a:lnTo>
                <a:lnTo>
                  <a:pt x="35" y="407"/>
                </a:lnTo>
                <a:lnTo>
                  <a:pt x="34" y="405"/>
                </a:lnTo>
                <a:lnTo>
                  <a:pt x="34" y="405"/>
                </a:lnTo>
                <a:lnTo>
                  <a:pt x="34" y="407"/>
                </a:lnTo>
                <a:lnTo>
                  <a:pt x="33" y="407"/>
                </a:lnTo>
                <a:lnTo>
                  <a:pt x="33" y="407"/>
                </a:lnTo>
                <a:lnTo>
                  <a:pt x="33" y="405"/>
                </a:lnTo>
                <a:lnTo>
                  <a:pt x="31" y="404"/>
                </a:lnTo>
                <a:lnTo>
                  <a:pt x="33" y="404"/>
                </a:lnTo>
                <a:lnTo>
                  <a:pt x="33" y="404"/>
                </a:lnTo>
                <a:lnTo>
                  <a:pt x="33" y="405"/>
                </a:lnTo>
                <a:lnTo>
                  <a:pt x="33" y="405"/>
                </a:lnTo>
                <a:lnTo>
                  <a:pt x="33" y="405"/>
                </a:lnTo>
                <a:lnTo>
                  <a:pt x="34" y="404"/>
                </a:lnTo>
                <a:lnTo>
                  <a:pt x="35" y="403"/>
                </a:lnTo>
                <a:lnTo>
                  <a:pt x="35" y="403"/>
                </a:lnTo>
                <a:lnTo>
                  <a:pt x="36" y="403"/>
                </a:lnTo>
                <a:lnTo>
                  <a:pt x="36" y="402"/>
                </a:lnTo>
                <a:lnTo>
                  <a:pt x="36" y="402"/>
                </a:lnTo>
                <a:lnTo>
                  <a:pt x="36" y="402"/>
                </a:lnTo>
                <a:lnTo>
                  <a:pt x="35" y="402"/>
                </a:lnTo>
                <a:lnTo>
                  <a:pt x="35" y="400"/>
                </a:lnTo>
                <a:lnTo>
                  <a:pt x="34" y="400"/>
                </a:lnTo>
                <a:lnTo>
                  <a:pt x="34" y="400"/>
                </a:lnTo>
                <a:lnTo>
                  <a:pt x="34" y="403"/>
                </a:lnTo>
                <a:lnTo>
                  <a:pt x="33" y="403"/>
                </a:lnTo>
                <a:lnTo>
                  <a:pt x="33" y="403"/>
                </a:lnTo>
                <a:lnTo>
                  <a:pt x="28" y="402"/>
                </a:lnTo>
                <a:lnTo>
                  <a:pt x="28" y="404"/>
                </a:lnTo>
                <a:lnTo>
                  <a:pt x="28" y="404"/>
                </a:lnTo>
                <a:lnTo>
                  <a:pt x="29" y="404"/>
                </a:lnTo>
                <a:lnTo>
                  <a:pt x="29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4"/>
                </a:lnTo>
                <a:lnTo>
                  <a:pt x="30" y="405"/>
                </a:lnTo>
                <a:lnTo>
                  <a:pt x="30" y="405"/>
                </a:lnTo>
                <a:lnTo>
                  <a:pt x="29" y="404"/>
                </a:lnTo>
                <a:lnTo>
                  <a:pt x="29" y="404"/>
                </a:lnTo>
                <a:lnTo>
                  <a:pt x="29" y="407"/>
                </a:lnTo>
                <a:lnTo>
                  <a:pt x="29" y="409"/>
                </a:lnTo>
                <a:lnTo>
                  <a:pt x="29" y="409"/>
                </a:lnTo>
                <a:lnTo>
                  <a:pt x="29" y="412"/>
                </a:lnTo>
                <a:lnTo>
                  <a:pt x="29" y="413"/>
                </a:lnTo>
                <a:lnTo>
                  <a:pt x="29" y="413"/>
                </a:lnTo>
                <a:lnTo>
                  <a:pt x="29" y="413"/>
                </a:lnTo>
                <a:lnTo>
                  <a:pt x="30" y="410"/>
                </a:lnTo>
                <a:lnTo>
                  <a:pt x="31" y="408"/>
                </a:lnTo>
                <a:lnTo>
                  <a:pt x="31" y="408"/>
                </a:lnTo>
                <a:lnTo>
                  <a:pt x="33" y="409"/>
                </a:lnTo>
                <a:lnTo>
                  <a:pt x="31" y="410"/>
                </a:lnTo>
                <a:lnTo>
                  <a:pt x="30" y="412"/>
                </a:lnTo>
                <a:lnTo>
                  <a:pt x="30" y="412"/>
                </a:lnTo>
                <a:lnTo>
                  <a:pt x="30" y="415"/>
                </a:lnTo>
                <a:lnTo>
                  <a:pt x="30" y="417"/>
                </a:lnTo>
                <a:lnTo>
                  <a:pt x="30" y="418"/>
                </a:lnTo>
                <a:lnTo>
                  <a:pt x="30" y="418"/>
                </a:lnTo>
                <a:lnTo>
                  <a:pt x="29" y="417"/>
                </a:lnTo>
                <a:lnTo>
                  <a:pt x="29" y="415"/>
                </a:lnTo>
                <a:lnTo>
                  <a:pt x="29" y="414"/>
                </a:lnTo>
                <a:lnTo>
                  <a:pt x="28" y="414"/>
                </a:lnTo>
                <a:lnTo>
                  <a:pt x="28" y="414"/>
                </a:lnTo>
                <a:lnTo>
                  <a:pt x="29" y="418"/>
                </a:lnTo>
                <a:lnTo>
                  <a:pt x="28" y="422"/>
                </a:lnTo>
                <a:lnTo>
                  <a:pt x="28" y="422"/>
                </a:lnTo>
                <a:close/>
                <a:moveTo>
                  <a:pt x="41" y="433"/>
                </a:moveTo>
                <a:lnTo>
                  <a:pt x="41" y="433"/>
                </a:lnTo>
                <a:lnTo>
                  <a:pt x="43" y="432"/>
                </a:lnTo>
                <a:lnTo>
                  <a:pt x="45" y="430"/>
                </a:lnTo>
                <a:lnTo>
                  <a:pt x="43" y="429"/>
                </a:lnTo>
                <a:lnTo>
                  <a:pt x="43" y="429"/>
                </a:lnTo>
                <a:lnTo>
                  <a:pt x="42" y="430"/>
                </a:lnTo>
                <a:lnTo>
                  <a:pt x="42" y="430"/>
                </a:lnTo>
                <a:lnTo>
                  <a:pt x="42" y="428"/>
                </a:lnTo>
                <a:lnTo>
                  <a:pt x="42" y="425"/>
                </a:lnTo>
                <a:lnTo>
                  <a:pt x="42" y="425"/>
                </a:lnTo>
                <a:lnTo>
                  <a:pt x="43" y="425"/>
                </a:lnTo>
                <a:lnTo>
                  <a:pt x="45" y="424"/>
                </a:lnTo>
                <a:lnTo>
                  <a:pt x="45" y="424"/>
                </a:lnTo>
                <a:lnTo>
                  <a:pt x="45" y="422"/>
                </a:lnTo>
                <a:lnTo>
                  <a:pt x="43" y="420"/>
                </a:lnTo>
                <a:lnTo>
                  <a:pt x="43" y="420"/>
                </a:lnTo>
                <a:lnTo>
                  <a:pt x="41" y="420"/>
                </a:lnTo>
                <a:lnTo>
                  <a:pt x="41" y="433"/>
                </a:lnTo>
                <a:close/>
                <a:moveTo>
                  <a:pt x="42" y="449"/>
                </a:moveTo>
                <a:lnTo>
                  <a:pt x="42" y="449"/>
                </a:lnTo>
                <a:lnTo>
                  <a:pt x="42" y="444"/>
                </a:lnTo>
                <a:lnTo>
                  <a:pt x="42" y="444"/>
                </a:lnTo>
                <a:lnTo>
                  <a:pt x="43" y="444"/>
                </a:lnTo>
                <a:lnTo>
                  <a:pt x="43" y="445"/>
                </a:lnTo>
                <a:lnTo>
                  <a:pt x="43" y="447"/>
                </a:lnTo>
                <a:lnTo>
                  <a:pt x="43" y="447"/>
                </a:lnTo>
                <a:lnTo>
                  <a:pt x="45" y="445"/>
                </a:lnTo>
                <a:lnTo>
                  <a:pt x="45" y="445"/>
                </a:lnTo>
                <a:lnTo>
                  <a:pt x="45" y="444"/>
                </a:lnTo>
                <a:lnTo>
                  <a:pt x="45" y="444"/>
                </a:lnTo>
                <a:lnTo>
                  <a:pt x="43" y="444"/>
                </a:lnTo>
                <a:lnTo>
                  <a:pt x="42" y="443"/>
                </a:lnTo>
                <a:lnTo>
                  <a:pt x="42" y="443"/>
                </a:lnTo>
                <a:lnTo>
                  <a:pt x="43" y="442"/>
                </a:lnTo>
                <a:lnTo>
                  <a:pt x="43" y="440"/>
                </a:lnTo>
                <a:lnTo>
                  <a:pt x="42" y="438"/>
                </a:lnTo>
                <a:lnTo>
                  <a:pt x="45" y="438"/>
                </a:lnTo>
                <a:lnTo>
                  <a:pt x="45" y="438"/>
                </a:lnTo>
                <a:lnTo>
                  <a:pt x="43" y="437"/>
                </a:lnTo>
                <a:lnTo>
                  <a:pt x="45" y="434"/>
                </a:lnTo>
                <a:lnTo>
                  <a:pt x="45" y="433"/>
                </a:lnTo>
                <a:lnTo>
                  <a:pt x="43" y="432"/>
                </a:lnTo>
                <a:lnTo>
                  <a:pt x="43" y="432"/>
                </a:lnTo>
                <a:lnTo>
                  <a:pt x="43" y="433"/>
                </a:lnTo>
                <a:lnTo>
                  <a:pt x="43" y="434"/>
                </a:lnTo>
                <a:lnTo>
                  <a:pt x="42" y="435"/>
                </a:lnTo>
                <a:lnTo>
                  <a:pt x="41" y="434"/>
                </a:lnTo>
                <a:lnTo>
                  <a:pt x="41" y="434"/>
                </a:lnTo>
                <a:lnTo>
                  <a:pt x="41" y="438"/>
                </a:lnTo>
                <a:lnTo>
                  <a:pt x="42" y="440"/>
                </a:lnTo>
                <a:lnTo>
                  <a:pt x="42" y="440"/>
                </a:lnTo>
                <a:lnTo>
                  <a:pt x="42" y="443"/>
                </a:lnTo>
                <a:lnTo>
                  <a:pt x="41" y="445"/>
                </a:lnTo>
                <a:lnTo>
                  <a:pt x="41" y="448"/>
                </a:lnTo>
                <a:lnTo>
                  <a:pt x="42" y="449"/>
                </a:lnTo>
                <a:lnTo>
                  <a:pt x="42" y="449"/>
                </a:lnTo>
                <a:close/>
                <a:moveTo>
                  <a:pt x="25" y="462"/>
                </a:moveTo>
                <a:lnTo>
                  <a:pt x="25" y="462"/>
                </a:lnTo>
                <a:lnTo>
                  <a:pt x="25" y="460"/>
                </a:lnTo>
                <a:lnTo>
                  <a:pt x="24" y="459"/>
                </a:lnTo>
                <a:lnTo>
                  <a:pt x="24" y="459"/>
                </a:lnTo>
                <a:lnTo>
                  <a:pt x="24" y="462"/>
                </a:lnTo>
                <a:lnTo>
                  <a:pt x="25" y="462"/>
                </a:lnTo>
                <a:close/>
                <a:moveTo>
                  <a:pt x="36" y="465"/>
                </a:moveTo>
                <a:lnTo>
                  <a:pt x="36" y="465"/>
                </a:lnTo>
                <a:lnTo>
                  <a:pt x="37" y="464"/>
                </a:lnTo>
                <a:lnTo>
                  <a:pt x="37" y="462"/>
                </a:lnTo>
                <a:lnTo>
                  <a:pt x="37" y="462"/>
                </a:lnTo>
                <a:lnTo>
                  <a:pt x="36" y="463"/>
                </a:lnTo>
                <a:lnTo>
                  <a:pt x="36" y="464"/>
                </a:lnTo>
                <a:lnTo>
                  <a:pt x="36" y="465"/>
                </a:lnTo>
                <a:lnTo>
                  <a:pt x="36" y="465"/>
                </a:lnTo>
                <a:close/>
                <a:moveTo>
                  <a:pt x="42" y="467"/>
                </a:moveTo>
                <a:lnTo>
                  <a:pt x="42" y="467"/>
                </a:lnTo>
                <a:lnTo>
                  <a:pt x="42" y="465"/>
                </a:lnTo>
                <a:lnTo>
                  <a:pt x="43" y="465"/>
                </a:lnTo>
                <a:lnTo>
                  <a:pt x="43" y="465"/>
                </a:lnTo>
                <a:lnTo>
                  <a:pt x="45" y="465"/>
                </a:lnTo>
                <a:lnTo>
                  <a:pt x="45" y="465"/>
                </a:lnTo>
                <a:lnTo>
                  <a:pt x="45" y="462"/>
                </a:lnTo>
                <a:lnTo>
                  <a:pt x="45" y="459"/>
                </a:lnTo>
                <a:lnTo>
                  <a:pt x="45" y="459"/>
                </a:lnTo>
                <a:lnTo>
                  <a:pt x="43" y="458"/>
                </a:lnTo>
                <a:lnTo>
                  <a:pt x="43" y="458"/>
                </a:lnTo>
                <a:lnTo>
                  <a:pt x="42" y="459"/>
                </a:lnTo>
                <a:lnTo>
                  <a:pt x="42" y="458"/>
                </a:lnTo>
                <a:lnTo>
                  <a:pt x="42" y="458"/>
                </a:lnTo>
                <a:lnTo>
                  <a:pt x="43" y="455"/>
                </a:lnTo>
                <a:lnTo>
                  <a:pt x="45" y="453"/>
                </a:lnTo>
                <a:lnTo>
                  <a:pt x="45" y="453"/>
                </a:lnTo>
                <a:lnTo>
                  <a:pt x="43" y="452"/>
                </a:lnTo>
                <a:lnTo>
                  <a:pt x="41" y="452"/>
                </a:lnTo>
                <a:lnTo>
                  <a:pt x="41" y="452"/>
                </a:lnTo>
                <a:lnTo>
                  <a:pt x="41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7"/>
                </a:lnTo>
                <a:lnTo>
                  <a:pt x="41" y="459"/>
                </a:lnTo>
                <a:lnTo>
                  <a:pt x="41" y="459"/>
                </a:lnTo>
                <a:lnTo>
                  <a:pt x="42" y="460"/>
                </a:lnTo>
                <a:lnTo>
                  <a:pt x="42" y="463"/>
                </a:lnTo>
                <a:lnTo>
                  <a:pt x="41" y="464"/>
                </a:lnTo>
                <a:lnTo>
                  <a:pt x="42" y="467"/>
                </a:lnTo>
                <a:lnTo>
                  <a:pt x="42" y="467"/>
                </a:lnTo>
                <a:close/>
                <a:moveTo>
                  <a:pt x="45" y="467"/>
                </a:moveTo>
                <a:lnTo>
                  <a:pt x="45" y="467"/>
                </a:lnTo>
                <a:lnTo>
                  <a:pt x="45" y="468"/>
                </a:lnTo>
                <a:lnTo>
                  <a:pt x="43" y="467"/>
                </a:lnTo>
                <a:lnTo>
                  <a:pt x="43" y="467"/>
                </a:lnTo>
                <a:lnTo>
                  <a:pt x="42" y="468"/>
                </a:lnTo>
                <a:lnTo>
                  <a:pt x="42" y="471"/>
                </a:lnTo>
                <a:lnTo>
                  <a:pt x="42" y="471"/>
                </a:lnTo>
                <a:lnTo>
                  <a:pt x="43" y="471"/>
                </a:lnTo>
                <a:lnTo>
                  <a:pt x="45" y="469"/>
                </a:lnTo>
                <a:lnTo>
                  <a:pt x="45" y="468"/>
                </a:lnTo>
                <a:lnTo>
                  <a:pt x="45" y="467"/>
                </a:lnTo>
                <a:lnTo>
                  <a:pt x="45" y="467"/>
                </a:lnTo>
                <a:close/>
                <a:moveTo>
                  <a:pt x="135" y="698"/>
                </a:moveTo>
                <a:lnTo>
                  <a:pt x="135" y="698"/>
                </a:lnTo>
                <a:lnTo>
                  <a:pt x="137" y="698"/>
                </a:lnTo>
                <a:lnTo>
                  <a:pt x="137" y="697"/>
                </a:lnTo>
                <a:lnTo>
                  <a:pt x="137" y="697"/>
                </a:lnTo>
                <a:lnTo>
                  <a:pt x="137" y="697"/>
                </a:lnTo>
                <a:lnTo>
                  <a:pt x="137" y="696"/>
                </a:lnTo>
                <a:lnTo>
                  <a:pt x="137" y="694"/>
                </a:lnTo>
                <a:lnTo>
                  <a:pt x="135" y="696"/>
                </a:lnTo>
                <a:lnTo>
                  <a:pt x="135" y="696"/>
                </a:lnTo>
                <a:lnTo>
                  <a:pt x="135" y="696"/>
                </a:lnTo>
                <a:lnTo>
                  <a:pt x="135" y="698"/>
                </a:lnTo>
                <a:lnTo>
                  <a:pt x="135" y="698"/>
                </a:lnTo>
                <a:close/>
                <a:moveTo>
                  <a:pt x="103" y="686"/>
                </a:moveTo>
                <a:lnTo>
                  <a:pt x="103" y="686"/>
                </a:lnTo>
                <a:lnTo>
                  <a:pt x="105" y="686"/>
                </a:lnTo>
                <a:lnTo>
                  <a:pt x="109" y="686"/>
                </a:lnTo>
                <a:lnTo>
                  <a:pt x="109" y="686"/>
                </a:lnTo>
                <a:lnTo>
                  <a:pt x="105" y="686"/>
                </a:lnTo>
                <a:lnTo>
                  <a:pt x="103" y="686"/>
                </a:lnTo>
                <a:lnTo>
                  <a:pt x="103" y="686"/>
                </a:lnTo>
                <a:close/>
                <a:moveTo>
                  <a:pt x="62" y="693"/>
                </a:moveTo>
                <a:lnTo>
                  <a:pt x="62" y="693"/>
                </a:lnTo>
                <a:lnTo>
                  <a:pt x="65" y="694"/>
                </a:lnTo>
                <a:lnTo>
                  <a:pt x="66" y="696"/>
                </a:lnTo>
                <a:lnTo>
                  <a:pt x="66" y="696"/>
                </a:lnTo>
                <a:lnTo>
                  <a:pt x="66" y="694"/>
                </a:lnTo>
                <a:lnTo>
                  <a:pt x="65" y="693"/>
                </a:lnTo>
                <a:lnTo>
                  <a:pt x="63" y="693"/>
                </a:lnTo>
                <a:lnTo>
                  <a:pt x="62" y="693"/>
                </a:lnTo>
                <a:lnTo>
                  <a:pt x="62" y="693"/>
                </a:lnTo>
                <a:close/>
                <a:moveTo>
                  <a:pt x="50" y="687"/>
                </a:moveTo>
                <a:lnTo>
                  <a:pt x="50" y="687"/>
                </a:lnTo>
                <a:lnTo>
                  <a:pt x="52" y="687"/>
                </a:lnTo>
                <a:lnTo>
                  <a:pt x="53" y="688"/>
                </a:lnTo>
                <a:lnTo>
                  <a:pt x="54" y="689"/>
                </a:lnTo>
                <a:lnTo>
                  <a:pt x="57" y="691"/>
                </a:lnTo>
                <a:lnTo>
                  <a:pt x="57" y="691"/>
                </a:lnTo>
                <a:lnTo>
                  <a:pt x="53" y="687"/>
                </a:lnTo>
                <a:lnTo>
                  <a:pt x="53" y="687"/>
                </a:lnTo>
                <a:lnTo>
                  <a:pt x="51" y="686"/>
                </a:lnTo>
                <a:lnTo>
                  <a:pt x="50" y="687"/>
                </a:lnTo>
                <a:lnTo>
                  <a:pt x="50" y="687"/>
                </a:lnTo>
                <a:close/>
                <a:moveTo>
                  <a:pt x="17" y="612"/>
                </a:moveTo>
                <a:lnTo>
                  <a:pt x="17" y="612"/>
                </a:lnTo>
                <a:lnTo>
                  <a:pt x="19" y="613"/>
                </a:lnTo>
                <a:lnTo>
                  <a:pt x="19" y="613"/>
                </a:lnTo>
                <a:lnTo>
                  <a:pt x="19" y="611"/>
                </a:lnTo>
                <a:lnTo>
                  <a:pt x="19" y="611"/>
                </a:lnTo>
                <a:lnTo>
                  <a:pt x="17" y="611"/>
                </a:lnTo>
                <a:lnTo>
                  <a:pt x="17" y="612"/>
                </a:lnTo>
                <a:lnTo>
                  <a:pt x="17" y="612"/>
                </a:lnTo>
                <a:close/>
                <a:moveTo>
                  <a:pt x="30" y="582"/>
                </a:moveTo>
                <a:lnTo>
                  <a:pt x="30" y="582"/>
                </a:lnTo>
                <a:lnTo>
                  <a:pt x="29" y="583"/>
                </a:lnTo>
                <a:lnTo>
                  <a:pt x="28" y="583"/>
                </a:lnTo>
                <a:lnTo>
                  <a:pt x="28" y="584"/>
                </a:lnTo>
                <a:lnTo>
                  <a:pt x="28" y="586"/>
                </a:lnTo>
                <a:lnTo>
                  <a:pt x="28" y="586"/>
                </a:lnTo>
                <a:lnTo>
                  <a:pt x="29" y="586"/>
                </a:lnTo>
                <a:lnTo>
                  <a:pt x="29" y="586"/>
                </a:lnTo>
                <a:lnTo>
                  <a:pt x="30" y="584"/>
                </a:lnTo>
                <a:lnTo>
                  <a:pt x="30" y="586"/>
                </a:lnTo>
                <a:lnTo>
                  <a:pt x="30" y="586"/>
                </a:lnTo>
                <a:lnTo>
                  <a:pt x="30" y="583"/>
                </a:lnTo>
                <a:lnTo>
                  <a:pt x="30" y="582"/>
                </a:lnTo>
                <a:lnTo>
                  <a:pt x="30" y="582"/>
                </a:lnTo>
                <a:close/>
                <a:moveTo>
                  <a:pt x="16" y="571"/>
                </a:moveTo>
                <a:lnTo>
                  <a:pt x="16" y="571"/>
                </a:lnTo>
                <a:lnTo>
                  <a:pt x="16" y="572"/>
                </a:lnTo>
                <a:lnTo>
                  <a:pt x="14" y="572"/>
                </a:lnTo>
                <a:lnTo>
                  <a:pt x="14" y="572"/>
                </a:lnTo>
                <a:lnTo>
                  <a:pt x="17" y="572"/>
                </a:lnTo>
                <a:lnTo>
                  <a:pt x="18" y="571"/>
                </a:lnTo>
                <a:lnTo>
                  <a:pt x="18" y="571"/>
                </a:lnTo>
                <a:lnTo>
                  <a:pt x="19" y="572"/>
                </a:lnTo>
                <a:lnTo>
                  <a:pt x="21" y="572"/>
                </a:lnTo>
                <a:lnTo>
                  <a:pt x="21" y="572"/>
                </a:lnTo>
                <a:lnTo>
                  <a:pt x="21" y="571"/>
                </a:lnTo>
                <a:lnTo>
                  <a:pt x="19" y="571"/>
                </a:lnTo>
                <a:lnTo>
                  <a:pt x="16" y="571"/>
                </a:lnTo>
                <a:lnTo>
                  <a:pt x="16" y="571"/>
                </a:lnTo>
                <a:close/>
                <a:moveTo>
                  <a:pt x="22" y="537"/>
                </a:moveTo>
                <a:lnTo>
                  <a:pt x="22" y="537"/>
                </a:lnTo>
                <a:lnTo>
                  <a:pt x="22" y="539"/>
                </a:lnTo>
                <a:lnTo>
                  <a:pt x="22" y="541"/>
                </a:lnTo>
                <a:lnTo>
                  <a:pt x="22" y="541"/>
                </a:lnTo>
                <a:lnTo>
                  <a:pt x="23" y="538"/>
                </a:lnTo>
                <a:lnTo>
                  <a:pt x="23" y="538"/>
                </a:lnTo>
                <a:lnTo>
                  <a:pt x="22" y="537"/>
                </a:lnTo>
                <a:lnTo>
                  <a:pt x="22" y="537"/>
                </a:lnTo>
                <a:close/>
                <a:moveTo>
                  <a:pt x="34" y="523"/>
                </a:moveTo>
                <a:lnTo>
                  <a:pt x="34" y="527"/>
                </a:lnTo>
                <a:lnTo>
                  <a:pt x="34" y="527"/>
                </a:lnTo>
                <a:lnTo>
                  <a:pt x="35" y="527"/>
                </a:lnTo>
                <a:lnTo>
                  <a:pt x="35" y="526"/>
                </a:lnTo>
                <a:lnTo>
                  <a:pt x="35" y="524"/>
                </a:lnTo>
                <a:lnTo>
                  <a:pt x="34" y="523"/>
                </a:lnTo>
                <a:lnTo>
                  <a:pt x="34" y="523"/>
                </a:lnTo>
                <a:close/>
                <a:moveTo>
                  <a:pt x="25" y="518"/>
                </a:moveTo>
                <a:lnTo>
                  <a:pt x="25" y="518"/>
                </a:lnTo>
                <a:lnTo>
                  <a:pt x="25" y="521"/>
                </a:lnTo>
                <a:lnTo>
                  <a:pt x="25" y="522"/>
                </a:lnTo>
                <a:lnTo>
                  <a:pt x="25" y="522"/>
                </a:lnTo>
                <a:lnTo>
                  <a:pt x="25" y="522"/>
                </a:lnTo>
                <a:lnTo>
                  <a:pt x="27" y="519"/>
                </a:lnTo>
                <a:lnTo>
                  <a:pt x="25" y="519"/>
                </a:lnTo>
                <a:lnTo>
                  <a:pt x="25" y="518"/>
                </a:lnTo>
                <a:lnTo>
                  <a:pt x="25" y="518"/>
                </a:lnTo>
                <a:close/>
                <a:moveTo>
                  <a:pt x="27" y="509"/>
                </a:moveTo>
                <a:lnTo>
                  <a:pt x="27" y="509"/>
                </a:lnTo>
                <a:lnTo>
                  <a:pt x="28" y="512"/>
                </a:lnTo>
                <a:lnTo>
                  <a:pt x="28" y="513"/>
                </a:lnTo>
                <a:lnTo>
                  <a:pt x="29" y="513"/>
                </a:lnTo>
                <a:lnTo>
                  <a:pt x="29" y="513"/>
                </a:lnTo>
                <a:lnTo>
                  <a:pt x="29" y="511"/>
                </a:lnTo>
                <a:lnTo>
                  <a:pt x="29" y="509"/>
                </a:lnTo>
                <a:lnTo>
                  <a:pt x="27" y="509"/>
                </a:lnTo>
                <a:lnTo>
                  <a:pt x="27" y="509"/>
                </a:lnTo>
                <a:close/>
                <a:moveTo>
                  <a:pt x="35" y="496"/>
                </a:moveTo>
                <a:lnTo>
                  <a:pt x="35" y="496"/>
                </a:lnTo>
                <a:lnTo>
                  <a:pt x="34" y="497"/>
                </a:lnTo>
                <a:lnTo>
                  <a:pt x="34" y="499"/>
                </a:lnTo>
                <a:lnTo>
                  <a:pt x="34" y="499"/>
                </a:lnTo>
                <a:lnTo>
                  <a:pt x="35" y="499"/>
                </a:lnTo>
                <a:lnTo>
                  <a:pt x="35" y="498"/>
                </a:lnTo>
                <a:lnTo>
                  <a:pt x="35" y="496"/>
                </a:lnTo>
                <a:lnTo>
                  <a:pt x="35" y="496"/>
                </a:lnTo>
                <a:close/>
                <a:moveTo>
                  <a:pt x="24" y="483"/>
                </a:moveTo>
                <a:lnTo>
                  <a:pt x="24" y="483"/>
                </a:lnTo>
                <a:lnTo>
                  <a:pt x="23" y="486"/>
                </a:lnTo>
                <a:lnTo>
                  <a:pt x="23" y="487"/>
                </a:lnTo>
                <a:lnTo>
                  <a:pt x="23" y="488"/>
                </a:lnTo>
                <a:lnTo>
                  <a:pt x="23" y="489"/>
                </a:lnTo>
                <a:lnTo>
                  <a:pt x="23" y="489"/>
                </a:lnTo>
                <a:lnTo>
                  <a:pt x="23" y="489"/>
                </a:lnTo>
                <a:lnTo>
                  <a:pt x="24" y="488"/>
                </a:lnTo>
                <a:lnTo>
                  <a:pt x="24" y="488"/>
                </a:lnTo>
                <a:lnTo>
                  <a:pt x="25" y="486"/>
                </a:lnTo>
                <a:lnTo>
                  <a:pt x="25" y="484"/>
                </a:lnTo>
                <a:lnTo>
                  <a:pt x="24" y="483"/>
                </a:lnTo>
                <a:lnTo>
                  <a:pt x="24" y="483"/>
                </a:lnTo>
                <a:close/>
                <a:moveTo>
                  <a:pt x="41" y="474"/>
                </a:moveTo>
                <a:lnTo>
                  <a:pt x="41" y="474"/>
                </a:lnTo>
                <a:lnTo>
                  <a:pt x="42" y="478"/>
                </a:lnTo>
                <a:lnTo>
                  <a:pt x="45" y="479"/>
                </a:lnTo>
                <a:lnTo>
                  <a:pt x="45" y="479"/>
                </a:lnTo>
                <a:lnTo>
                  <a:pt x="45" y="477"/>
                </a:lnTo>
                <a:lnTo>
                  <a:pt x="46" y="476"/>
                </a:lnTo>
                <a:lnTo>
                  <a:pt x="45" y="474"/>
                </a:lnTo>
                <a:lnTo>
                  <a:pt x="45" y="474"/>
                </a:lnTo>
                <a:lnTo>
                  <a:pt x="43" y="476"/>
                </a:lnTo>
                <a:lnTo>
                  <a:pt x="43" y="476"/>
                </a:lnTo>
                <a:lnTo>
                  <a:pt x="41" y="474"/>
                </a:lnTo>
                <a:lnTo>
                  <a:pt x="41" y="474"/>
                </a:lnTo>
                <a:close/>
                <a:moveTo>
                  <a:pt x="43" y="489"/>
                </a:moveTo>
                <a:lnTo>
                  <a:pt x="43" y="489"/>
                </a:lnTo>
                <a:lnTo>
                  <a:pt x="45" y="489"/>
                </a:lnTo>
                <a:lnTo>
                  <a:pt x="45" y="488"/>
                </a:lnTo>
                <a:lnTo>
                  <a:pt x="45" y="484"/>
                </a:lnTo>
                <a:lnTo>
                  <a:pt x="45" y="484"/>
                </a:lnTo>
                <a:lnTo>
                  <a:pt x="43" y="483"/>
                </a:lnTo>
                <a:lnTo>
                  <a:pt x="43" y="482"/>
                </a:lnTo>
                <a:lnTo>
                  <a:pt x="43" y="482"/>
                </a:lnTo>
                <a:lnTo>
                  <a:pt x="46" y="482"/>
                </a:lnTo>
                <a:lnTo>
                  <a:pt x="46" y="481"/>
                </a:lnTo>
                <a:lnTo>
                  <a:pt x="46" y="481"/>
                </a:lnTo>
                <a:lnTo>
                  <a:pt x="45" y="481"/>
                </a:lnTo>
                <a:lnTo>
                  <a:pt x="45" y="481"/>
                </a:lnTo>
                <a:lnTo>
                  <a:pt x="43" y="482"/>
                </a:lnTo>
                <a:lnTo>
                  <a:pt x="42" y="482"/>
                </a:lnTo>
                <a:lnTo>
                  <a:pt x="42" y="482"/>
                </a:lnTo>
                <a:lnTo>
                  <a:pt x="42" y="479"/>
                </a:lnTo>
                <a:lnTo>
                  <a:pt x="41" y="478"/>
                </a:lnTo>
                <a:lnTo>
                  <a:pt x="41" y="478"/>
                </a:lnTo>
                <a:lnTo>
                  <a:pt x="42" y="484"/>
                </a:lnTo>
                <a:lnTo>
                  <a:pt x="43" y="487"/>
                </a:lnTo>
                <a:lnTo>
                  <a:pt x="43" y="489"/>
                </a:lnTo>
                <a:lnTo>
                  <a:pt x="43" y="489"/>
                </a:lnTo>
                <a:close/>
                <a:moveTo>
                  <a:pt x="42" y="522"/>
                </a:moveTo>
                <a:lnTo>
                  <a:pt x="42" y="522"/>
                </a:lnTo>
                <a:lnTo>
                  <a:pt x="43" y="521"/>
                </a:lnTo>
                <a:lnTo>
                  <a:pt x="43" y="521"/>
                </a:lnTo>
                <a:lnTo>
                  <a:pt x="43" y="518"/>
                </a:lnTo>
                <a:lnTo>
                  <a:pt x="43" y="518"/>
                </a:lnTo>
                <a:lnTo>
                  <a:pt x="42" y="518"/>
                </a:lnTo>
                <a:lnTo>
                  <a:pt x="42" y="519"/>
                </a:lnTo>
                <a:lnTo>
                  <a:pt x="42" y="522"/>
                </a:lnTo>
                <a:lnTo>
                  <a:pt x="42" y="522"/>
                </a:lnTo>
                <a:close/>
                <a:moveTo>
                  <a:pt x="43" y="533"/>
                </a:moveTo>
                <a:lnTo>
                  <a:pt x="43" y="533"/>
                </a:lnTo>
                <a:lnTo>
                  <a:pt x="43" y="531"/>
                </a:lnTo>
                <a:lnTo>
                  <a:pt x="42" y="531"/>
                </a:lnTo>
                <a:lnTo>
                  <a:pt x="42" y="531"/>
                </a:lnTo>
                <a:lnTo>
                  <a:pt x="41" y="532"/>
                </a:lnTo>
                <a:lnTo>
                  <a:pt x="41" y="533"/>
                </a:lnTo>
                <a:lnTo>
                  <a:pt x="43" y="533"/>
                </a:lnTo>
                <a:close/>
                <a:moveTo>
                  <a:pt x="42" y="537"/>
                </a:moveTo>
                <a:lnTo>
                  <a:pt x="42" y="537"/>
                </a:lnTo>
                <a:lnTo>
                  <a:pt x="45" y="536"/>
                </a:lnTo>
                <a:lnTo>
                  <a:pt x="46" y="534"/>
                </a:lnTo>
                <a:lnTo>
                  <a:pt x="46" y="533"/>
                </a:lnTo>
                <a:lnTo>
                  <a:pt x="46" y="533"/>
                </a:lnTo>
                <a:lnTo>
                  <a:pt x="45" y="533"/>
                </a:lnTo>
                <a:lnTo>
                  <a:pt x="43" y="534"/>
                </a:lnTo>
                <a:lnTo>
                  <a:pt x="43" y="534"/>
                </a:lnTo>
                <a:lnTo>
                  <a:pt x="43" y="534"/>
                </a:lnTo>
                <a:lnTo>
                  <a:pt x="42" y="534"/>
                </a:lnTo>
                <a:lnTo>
                  <a:pt x="42" y="534"/>
                </a:lnTo>
                <a:lnTo>
                  <a:pt x="42" y="537"/>
                </a:lnTo>
                <a:lnTo>
                  <a:pt x="42" y="537"/>
                </a:lnTo>
                <a:close/>
                <a:moveTo>
                  <a:pt x="42" y="577"/>
                </a:moveTo>
                <a:lnTo>
                  <a:pt x="42" y="577"/>
                </a:lnTo>
                <a:lnTo>
                  <a:pt x="42" y="574"/>
                </a:lnTo>
                <a:lnTo>
                  <a:pt x="41" y="573"/>
                </a:lnTo>
                <a:lnTo>
                  <a:pt x="41" y="573"/>
                </a:lnTo>
                <a:lnTo>
                  <a:pt x="40" y="574"/>
                </a:lnTo>
                <a:lnTo>
                  <a:pt x="40" y="577"/>
                </a:lnTo>
                <a:lnTo>
                  <a:pt x="42" y="577"/>
                </a:lnTo>
                <a:close/>
                <a:moveTo>
                  <a:pt x="198" y="672"/>
                </a:moveTo>
                <a:lnTo>
                  <a:pt x="198" y="672"/>
                </a:lnTo>
                <a:lnTo>
                  <a:pt x="197" y="673"/>
                </a:lnTo>
                <a:lnTo>
                  <a:pt x="196" y="674"/>
                </a:lnTo>
                <a:lnTo>
                  <a:pt x="196" y="674"/>
                </a:lnTo>
                <a:lnTo>
                  <a:pt x="197" y="676"/>
                </a:lnTo>
                <a:lnTo>
                  <a:pt x="198" y="676"/>
                </a:lnTo>
                <a:lnTo>
                  <a:pt x="198" y="676"/>
                </a:lnTo>
                <a:lnTo>
                  <a:pt x="199" y="673"/>
                </a:lnTo>
                <a:lnTo>
                  <a:pt x="199" y="672"/>
                </a:lnTo>
                <a:lnTo>
                  <a:pt x="198" y="672"/>
                </a:lnTo>
                <a:lnTo>
                  <a:pt x="198" y="672"/>
                </a:lnTo>
                <a:close/>
                <a:moveTo>
                  <a:pt x="210" y="669"/>
                </a:moveTo>
                <a:lnTo>
                  <a:pt x="210" y="669"/>
                </a:lnTo>
                <a:lnTo>
                  <a:pt x="210" y="668"/>
                </a:lnTo>
                <a:lnTo>
                  <a:pt x="210" y="668"/>
                </a:lnTo>
                <a:lnTo>
                  <a:pt x="208" y="668"/>
                </a:lnTo>
                <a:lnTo>
                  <a:pt x="207" y="669"/>
                </a:lnTo>
                <a:lnTo>
                  <a:pt x="207" y="669"/>
                </a:lnTo>
                <a:lnTo>
                  <a:pt x="209" y="669"/>
                </a:lnTo>
                <a:lnTo>
                  <a:pt x="210" y="669"/>
                </a:lnTo>
                <a:lnTo>
                  <a:pt x="210" y="669"/>
                </a:lnTo>
                <a:lnTo>
                  <a:pt x="210" y="669"/>
                </a:lnTo>
                <a:close/>
                <a:moveTo>
                  <a:pt x="494" y="624"/>
                </a:moveTo>
                <a:lnTo>
                  <a:pt x="494" y="624"/>
                </a:lnTo>
                <a:lnTo>
                  <a:pt x="493" y="624"/>
                </a:lnTo>
                <a:lnTo>
                  <a:pt x="493" y="623"/>
                </a:lnTo>
                <a:lnTo>
                  <a:pt x="492" y="623"/>
                </a:lnTo>
                <a:lnTo>
                  <a:pt x="490" y="623"/>
                </a:lnTo>
                <a:lnTo>
                  <a:pt x="490" y="623"/>
                </a:lnTo>
                <a:lnTo>
                  <a:pt x="493" y="624"/>
                </a:lnTo>
                <a:lnTo>
                  <a:pt x="494" y="624"/>
                </a:lnTo>
                <a:lnTo>
                  <a:pt x="494" y="624"/>
                </a:lnTo>
                <a:lnTo>
                  <a:pt x="494" y="624"/>
                </a:lnTo>
                <a:close/>
                <a:moveTo>
                  <a:pt x="504" y="628"/>
                </a:moveTo>
                <a:lnTo>
                  <a:pt x="504" y="628"/>
                </a:lnTo>
                <a:lnTo>
                  <a:pt x="503" y="627"/>
                </a:lnTo>
                <a:lnTo>
                  <a:pt x="503" y="626"/>
                </a:lnTo>
                <a:lnTo>
                  <a:pt x="503" y="626"/>
                </a:lnTo>
                <a:lnTo>
                  <a:pt x="500" y="627"/>
                </a:lnTo>
                <a:lnTo>
                  <a:pt x="498" y="627"/>
                </a:lnTo>
                <a:lnTo>
                  <a:pt x="498" y="627"/>
                </a:lnTo>
                <a:lnTo>
                  <a:pt x="500" y="628"/>
                </a:lnTo>
                <a:lnTo>
                  <a:pt x="501" y="629"/>
                </a:lnTo>
                <a:lnTo>
                  <a:pt x="501" y="629"/>
                </a:lnTo>
                <a:lnTo>
                  <a:pt x="501" y="628"/>
                </a:lnTo>
                <a:lnTo>
                  <a:pt x="503" y="628"/>
                </a:lnTo>
                <a:lnTo>
                  <a:pt x="503" y="628"/>
                </a:lnTo>
                <a:lnTo>
                  <a:pt x="503" y="628"/>
                </a:lnTo>
                <a:lnTo>
                  <a:pt x="504" y="628"/>
                </a:lnTo>
                <a:lnTo>
                  <a:pt x="504" y="628"/>
                </a:lnTo>
                <a:lnTo>
                  <a:pt x="504" y="628"/>
                </a:lnTo>
                <a:close/>
                <a:moveTo>
                  <a:pt x="513" y="623"/>
                </a:moveTo>
                <a:lnTo>
                  <a:pt x="513" y="623"/>
                </a:lnTo>
                <a:lnTo>
                  <a:pt x="512" y="622"/>
                </a:lnTo>
                <a:lnTo>
                  <a:pt x="511" y="622"/>
                </a:lnTo>
                <a:lnTo>
                  <a:pt x="510" y="622"/>
                </a:lnTo>
                <a:lnTo>
                  <a:pt x="510" y="622"/>
                </a:lnTo>
                <a:lnTo>
                  <a:pt x="510" y="622"/>
                </a:lnTo>
                <a:lnTo>
                  <a:pt x="513" y="623"/>
                </a:lnTo>
                <a:lnTo>
                  <a:pt x="513" y="623"/>
                </a:lnTo>
                <a:close/>
                <a:moveTo>
                  <a:pt x="684" y="612"/>
                </a:moveTo>
                <a:lnTo>
                  <a:pt x="684" y="612"/>
                </a:lnTo>
                <a:lnTo>
                  <a:pt x="685" y="612"/>
                </a:lnTo>
                <a:lnTo>
                  <a:pt x="685" y="611"/>
                </a:lnTo>
                <a:lnTo>
                  <a:pt x="685" y="609"/>
                </a:lnTo>
                <a:lnTo>
                  <a:pt x="684" y="609"/>
                </a:lnTo>
                <a:lnTo>
                  <a:pt x="684" y="612"/>
                </a:lnTo>
                <a:close/>
                <a:moveTo>
                  <a:pt x="668" y="613"/>
                </a:moveTo>
                <a:lnTo>
                  <a:pt x="668" y="613"/>
                </a:lnTo>
                <a:lnTo>
                  <a:pt x="668" y="614"/>
                </a:lnTo>
                <a:lnTo>
                  <a:pt x="669" y="614"/>
                </a:lnTo>
                <a:lnTo>
                  <a:pt x="672" y="614"/>
                </a:lnTo>
                <a:lnTo>
                  <a:pt x="672" y="614"/>
                </a:lnTo>
                <a:lnTo>
                  <a:pt x="670" y="613"/>
                </a:lnTo>
                <a:lnTo>
                  <a:pt x="670" y="613"/>
                </a:lnTo>
                <a:lnTo>
                  <a:pt x="668" y="613"/>
                </a:lnTo>
                <a:lnTo>
                  <a:pt x="668" y="613"/>
                </a:lnTo>
                <a:close/>
                <a:moveTo>
                  <a:pt x="661" y="567"/>
                </a:moveTo>
                <a:lnTo>
                  <a:pt x="661" y="567"/>
                </a:lnTo>
                <a:lnTo>
                  <a:pt x="661" y="569"/>
                </a:lnTo>
                <a:lnTo>
                  <a:pt x="661" y="571"/>
                </a:lnTo>
                <a:lnTo>
                  <a:pt x="662" y="571"/>
                </a:lnTo>
                <a:lnTo>
                  <a:pt x="662" y="571"/>
                </a:lnTo>
                <a:lnTo>
                  <a:pt x="663" y="568"/>
                </a:lnTo>
                <a:lnTo>
                  <a:pt x="663" y="568"/>
                </a:lnTo>
                <a:lnTo>
                  <a:pt x="661" y="567"/>
                </a:lnTo>
                <a:lnTo>
                  <a:pt x="661" y="567"/>
                </a:lnTo>
                <a:close/>
                <a:moveTo>
                  <a:pt x="645" y="566"/>
                </a:moveTo>
                <a:lnTo>
                  <a:pt x="645" y="566"/>
                </a:lnTo>
                <a:lnTo>
                  <a:pt x="645" y="567"/>
                </a:lnTo>
                <a:lnTo>
                  <a:pt x="646" y="568"/>
                </a:lnTo>
                <a:lnTo>
                  <a:pt x="646" y="568"/>
                </a:lnTo>
                <a:lnTo>
                  <a:pt x="646" y="569"/>
                </a:lnTo>
                <a:lnTo>
                  <a:pt x="646" y="571"/>
                </a:lnTo>
                <a:lnTo>
                  <a:pt x="648" y="571"/>
                </a:lnTo>
                <a:lnTo>
                  <a:pt x="648" y="571"/>
                </a:lnTo>
                <a:lnTo>
                  <a:pt x="646" y="569"/>
                </a:lnTo>
                <a:lnTo>
                  <a:pt x="646" y="569"/>
                </a:lnTo>
                <a:lnTo>
                  <a:pt x="649" y="568"/>
                </a:lnTo>
                <a:lnTo>
                  <a:pt x="649" y="567"/>
                </a:lnTo>
                <a:lnTo>
                  <a:pt x="649" y="567"/>
                </a:lnTo>
                <a:lnTo>
                  <a:pt x="646" y="567"/>
                </a:lnTo>
                <a:lnTo>
                  <a:pt x="645" y="566"/>
                </a:lnTo>
                <a:lnTo>
                  <a:pt x="645" y="566"/>
                </a:lnTo>
                <a:close/>
                <a:moveTo>
                  <a:pt x="644" y="622"/>
                </a:moveTo>
                <a:lnTo>
                  <a:pt x="644" y="622"/>
                </a:lnTo>
                <a:lnTo>
                  <a:pt x="648" y="622"/>
                </a:lnTo>
                <a:lnTo>
                  <a:pt x="649" y="622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8" y="622"/>
                </a:lnTo>
                <a:lnTo>
                  <a:pt x="648" y="622"/>
                </a:lnTo>
                <a:lnTo>
                  <a:pt x="648" y="622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5" y="622"/>
                </a:lnTo>
                <a:lnTo>
                  <a:pt x="644" y="622"/>
                </a:lnTo>
                <a:lnTo>
                  <a:pt x="644" y="622"/>
                </a:lnTo>
                <a:lnTo>
                  <a:pt x="644" y="622"/>
                </a:lnTo>
                <a:close/>
                <a:moveTo>
                  <a:pt x="640" y="571"/>
                </a:moveTo>
                <a:lnTo>
                  <a:pt x="640" y="571"/>
                </a:lnTo>
                <a:lnTo>
                  <a:pt x="641" y="571"/>
                </a:lnTo>
                <a:lnTo>
                  <a:pt x="643" y="569"/>
                </a:lnTo>
                <a:lnTo>
                  <a:pt x="643" y="568"/>
                </a:lnTo>
                <a:lnTo>
                  <a:pt x="643" y="568"/>
                </a:lnTo>
                <a:lnTo>
                  <a:pt x="640" y="569"/>
                </a:lnTo>
                <a:lnTo>
                  <a:pt x="639" y="571"/>
                </a:lnTo>
                <a:lnTo>
                  <a:pt x="637" y="569"/>
                </a:lnTo>
                <a:lnTo>
                  <a:pt x="637" y="569"/>
                </a:lnTo>
                <a:lnTo>
                  <a:pt x="637" y="571"/>
                </a:lnTo>
                <a:lnTo>
                  <a:pt x="638" y="571"/>
                </a:lnTo>
                <a:lnTo>
                  <a:pt x="640" y="571"/>
                </a:lnTo>
                <a:lnTo>
                  <a:pt x="640" y="571"/>
                </a:lnTo>
                <a:close/>
                <a:moveTo>
                  <a:pt x="633" y="574"/>
                </a:moveTo>
                <a:lnTo>
                  <a:pt x="633" y="574"/>
                </a:lnTo>
                <a:lnTo>
                  <a:pt x="634" y="573"/>
                </a:lnTo>
                <a:lnTo>
                  <a:pt x="635" y="572"/>
                </a:lnTo>
                <a:lnTo>
                  <a:pt x="635" y="571"/>
                </a:lnTo>
                <a:lnTo>
                  <a:pt x="635" y="571"/>
                </a:lnTo>
                <a:lnTo>
                  <a:pt x="634" y="571"/>
                </a:lnTo>
                <a:lnTo>
                  <a:pt x="632" y="572"/>
                </a:lnTo>
                <a:lnTo>
                  <a:pt x="632" y="573"/>
                </a:lnTo>
                <a:lnTo>
                  <a:pt x="633" y="574"/>
                </a:lnTo>
                <a:lnTo>
                  <a:pt x="633" y="574"/>
                </a:lnTo>
                <a:close/>
                <a:moveTo>
                  <a:pt x="599" y="623"/>
                </a:moveTo>
                <a:lnTo>
                  <a:pt x="599" y="623"/>
                </a:lnTo>
                <a:lnTo>
                  <a:pt x="598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3"/>
                </a:lnTo>
                <a:lnTo>
                  <a:pt x="598" y="623"/>
                </a:lnTo>
                <a:lnTo>
                  <a:pt x="598" y="623"/>
                </a:lnTo>
                <a:lnTo>
                  <a:pt x="599" y="623"/>
                </a:lnTo>
                <a:lnTo>
                  <a:pt x="599" y="623"/>
                </a:lnTo>
                <a:close/>
                <a:moveTo>
                  <a:pt x="554" y="609"/>
                </a:moveTo>
                <a:lnTo>
                  <a:pt x="554" y="607"/>
                </a:lnTo>
                <a:lnTo>
                  <a:pt x="553" y="607"/>
                </a:lnTo>
                <a:lnTo>
                  <a:pt x="553" y="607"/>
                </a:lnTo>
                <a:lnTo>
                  <a:pt x="553" y="608"/>
                </a:lnTo>
                <a:lnTo>
                  <a:pt x="554" y="609"/>
                </a:lnTo>
                <a:lnTo>
                  <a:pt x="554" y="609"/>
                </a:lnTo>
                <a:close/>
                <a:moveTo>
                  <a:pt x="482" y="617"/>
                </a:moveTo>
                <a:lnTo>
                  <a:pt x="482" y="617"/>
                </a:lnTo>
                <a:lnTo>
                  <a:pt x="486" y="617"/>
                </a:lnTo>
                <a:lnTo>
                  <a:pt x="487" y="616"/>
                </a:lnTo>
                <a:lnTo>
                  <a:pt x="487" y="616"/>
                </a:lnTo>
                <a:lnTo>
                  <a:pt x="487" y="616"/>
                </a:lnTo>
                <a:lnTo>
                  <a:pt x="483" y="617"/>
                </a:lnTo>
                <a:lnTo>
                  <a:pt x="482" y="617"/>
                </a:lnTo>
                <a:lnTo>
                  <a:pt x="482" y="617"/>
                </a:lnTo>
                <a:lnTo>
                  <a:pt x="482" y="617"/>
                </a:lnTo>
                <a:close/>
                <a:moveTo>
                  <a:pt x="475" y="613"/>
                </a:moveTo>
                <a:lnTo>
                  <a:pt x="475" y="613"/>
                </a:lnTo>
                <a:lnTo>
                  <a:pt x="476" y="614"/>
                </a:lnTo>
                <a:lnTo>
                  <a:pt x="477" y="616"/>
                </a:lnTo>
                <a:lnTo>
                  <a:pt x="478" y="616"/>
                </a:lnTo>
                <a:lnTo>
                  <a:pt x="478" y="616"/>
                </a:lnTo>
                <a:lnTo>
                  <a:pt x="476" y="613"/>
                </a:lnTo>
                <a:lnTo>
                  <a:pt x="475" y="613"/>
                </a:lnTo>
                <a:lnTo>
                  <a:pt x="475" y="613"/>
                </a:lnTo>
                <a:lnTo>
                  <a:pt x="475" y="613"/>
                </a:lnTo>
                <a:close/>
                <a:moveTo>
                  <a:pt x="470" y="622"/>
                </a:moveTo>
                <a:lnTo>
                  <a:pt x="470" y="622"/>
                </a:lnTo>
                <a:lnTo>
                  <a:pt x="470" y="622"/>
                </a:lnTo>
                <a:lnTo>
                  <a:pt x="468" y="622"/>
                </a:lnTo>
                <a:lnTo>
                  <a:pt x="466" y="623"/>
                </a:lnTo>
                <a:lnTo>
                  <a:pt x="466" y="623"/>
                </a:lnTo>
                <a:lnTo>
                  <a:pt x="468" y="623"/>
                </a:lnTo>
                <a:lnTo>
                  <a:pt x="470" y="622"/>
                </a:lnTo>
                <a:lnTo>
                  <a:pt x="470" y="622"/>
                </a:lnTo>
                <a:close/>
                <a:moveTo>
                  <a:pt x="448" y="618"/>
                </a:moveTo>
                <a:lnTo>
                  <a:pt x="448" y="618"/>
                </a:lnTo>
                <a:lnTo>
                  <a:pt x="449" y="618"/>
                </a:lnTo>
                <a:lnTo>
                  <a:pt x="449" y="618"/>
                </a:lnTo>
                <a:lnTo>
                  <a:pt x="449" y="619"/>
                </a:lnTo>
                <a:lnTo>
                  <a:pt x="449" y="619"/>
                </a:lnTo>
                <a:lnTo>
                  <a:pt x="453" y="619"/>
                </a:lnTo>
                <a:lnTo>
                  <a:pt x="455" y="618"/>
                </a:lnTo>
                <a:lnTo>
                  <a:pt x="455" y="618"/>
                </a:lnTo>
                <a:lnTo>
                  <a:pt x="455" y="619"/>
                </a:lnTo>
                <a:lnTo>
                  <a:pt x="457" y="619"/>
                </a:lnTo>
                <a:lnTo>
                  <a:pt x="457" y="619"/>
                </a:lnTo>
                <a:lnTo>
                  <a:pt x="459" y="618"/>
                </a:lnTo>
                <a:lnTo>
                  <a:pt x="463" y="617"/>
                </a:lnTo>
                <a:lnTo>
                  <a:pt x="468" y="618"/>
                </a:lnTo>
                <a:lnTo>
                  <a:pt x="468" y="618"/>
                </a:lnTo>
                <a:lnTo>
                  <a:pt x="468" y="617"/>
                </a:lnTo>
                <a:lnTo>
                  <a:pt x="469" y="617"/>
                </a:lnTo>
                <a:lnTo>
                  <a:pt x="470" y="617"/>
                </a:lnTo>
                <a:lnTo>
                  <a:pt x="469" y="617"/>
                </a:lnTo>
                <a:lnTo>
                  <a:pt x="469" y="617"/>
                </a:lnTo>
                <a:lnTo>
                  <a:pt x="466" y="617"/>
                </a:lnTo>
                <a:lnTo>
                  <a:pt x="466" y="617"/>
                </a:lnTo>
                <a:lnTo>
                  <a:pt x="465" y="616"/>
                </a:lnTo>
                <a:lnTo>
                  <a:pt x="463" y="616"/>
                </a:lnTo>
                <a:lnTo>
                  <a:pt x="463" y="616"/>
                </a:lnTo>
                <a:lnTo>
                  <a:pt x="460" y="616"/>
                </a:lnTo>
                <a:lnTo>
                  <a:pt x="460" y="616"/>
                </a:lnTo>
                <a:lnTo>
                  <a:pt x="455" y="616"/>
                </a:lnTo>
                <a:lnTo>
                  <a:pt x="455" y="616"/>
                </a:lnTo>
                <a:lnTo>
                  <a:pt x="454" y="616"/>
                </a:lnTo>
                <a:lnTo>
                  <a:pt x="454" y="616"/>
                </a:lnTo>
                <a:lnTo>
                  <a:pt x="451" y="616"/>
                </a:lnTo>
                <a:lnTo>
                  <a:pt x="448" y="617"/>
                </a:lnTo>
                <a:lnTo>
                  <a:pt x="448" y="618"/>
                </a:lnTo>
                <a:lnTo>
                  <a:pt x="448" y="618"/>
                </a:lnTo>
                <a:close/>
                <a:moveTo>
                  <a:pt x="378" y="628"/>
                </a:moveTo>
                <a:lnTo>
                  <a:pt x="378" y="628"/>
                </a:lnTo>
                <a:lnTo>
                  <a:pt x="383" y="629"/>
                </a:lnTo>
                <a:lnTo>
                  <a:pt x="383" y="629"/>
                </a:lnTo>
                <a:lnTo>
                  <a:pt x="384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7" y="627"/>
                </a:lnTo>
                <a:lnTo>
                  <a:pt x="387" y="627"/>
                </a:lnTo>
                <a:lnTo>
                  <a:pt x="390" y="627"/>
                </a:lnTo>
                <a:lnTo>
                  <a:pt x="391" y="624"/>
                </a:lnTo>
                <a:lnTo>
                  <a:pt x="391" y="624"/>
                </a:lnTo>
                <a:lnTo>
                  <a:pt x="388" y="626"/>
                </a:lnTo>
                <a:lnTo>
                  <a:pt x="383" y="627"/>
                </a:lnTo>
                <a:lnTo>
                  <a:pt x="383" y="627"/>
                </a:lnTo>
                <a:lnTo>
                  <a:pt x="381" y="627"/>
                </a:lnTo>
                <a:lnTo>
                  <a:pt x="379" y="627"/>
                </a:lnTo>
                <a:lnTo>
                  <a:pt x="378" y="628"/>
                </a:lnTo>
                <a:lnTo>
                  <a:pt x="378" y="628"/>
                </a:lnTo>
                <a:close/>
                <a:moveTo>
                  <a:pt x="301" y="662"/>
                </a:moveTo>
                <a:lnTo>
                  <a:pt x="301" y="662"/>
                </a:lnTo>
                <a:lnTo>
                  <a:pt x="303" y="662"/>
                </a:lnTo>
                <a:lnTo>
                  <a:pt x="304" y="662"/>
                </a:lnTo>
                <a:lnTo>
                  <a:pt x="304" y="662"/>
                </a:lnTo>
                <a:lnTo>
                  <a:pt x="304" y="661"/>
                </a:lnTo>
                <a:lnTo>
                  <a:pt x="303" y="661"/>
                </a:lnTo>
                <a:lnTo>
                  <a:pt x="301" y="661"/>
                </a:lnTo>
                <a:lnTo>
                  <a:pt x="301" y="662"/>
                </a:lnTo>
                <a:lnTo>
                  <a:pt x="301" y="662"/>
                </a:lnTo>
                <a:close/>
                <a:moveTo>
                  <a:pt x="310" y="657"/>
                </a:moveTo>
                <a:lnTo>
                  <a:pt x="310" y="657"/>
                </a:lnTo>
                <a:lnTo>
                  <a:pt x="309" y="657"/>
                </a:lnTo>
                <a:lnTo>
                  <a:pt x="309" y="657"/>
                </a:lnTo>
                <a:lnTo>
                  <a:pt x="309" y="658"/>
                </a:lnTo>
                <a:lnTo>
                  <a:pt x="310" y="659"/>
                </a:lnTo>
                <a:lnTo>
                  <a:pt x="310" y="659"/>
                </a:lnTo>
                <a:lnTo>
                  <a:pt x="310" y="658"/>
                </a:lnTo>
                <a:lnTo>
                  <a:pt x="310" y="658"/>
                </a:lnTo>
                <a:lnTo>
                  <a:pt x="312" y="657"/>
                </a:lnTo>
                <a:lnTo>
                  <a:pt x="310" y="657"/>
                </a:lnTo>
                <a:lnTo>
                  <a:pt x="310" y="657"/>
                </a:lnTo>
                <a:close/>
                <a:moveTo>
                  <a:pt x="308" y="653"/>
                </a:moveTo>
                <a:lnTo>
                  <a:pt x="308" y="653"/>
                </a:lnTo>
                <a:lnTo>
                  <a:pt x="309" y="654"/>
                </a:lnTo>
                <a:lnTo>
                  <a:pt x="309" y="656"/>
                </a:lnTo>
                <a:lnTo>
                  <a:pt x="310" y="656"/>
                </a:lnTo>
                <a:lnTo>
                  <a:pt x="310" y="656"/>
                </a:lnTo>
                <a:lnTo>
                  <a:pt x="312" y="653"/>
                </a:lnTo>
                <a:lnTo>
                  <a:pt x="310" y="653"/>
                </a:lnTo>
                <a:lnTo>
                  <a:pt x="309" y="652"/>
                </a:lnTo>
                <a:lnTo>
                  <a:pt x="308" y="653"/>
                </a:lnTo>
                <a:lnTo>
                  <a:pt x="308" y="653"/>
                </a:lnTo>
                <a:close/>
                <a:moveTo>
                  <a:pt x="377" y="631"/>
                </a:moveTo>
                <a:lnTo>
                  <a:pt x="377" y="631"/>
                </a:lnTo>
                <a:lnTo>
                  <a:pt x="377" y="628"/>
                </a:lnTo>
                <a:lnTo>
                  <a:pt x="376" y="627"/>
                </a:lnTo>
                <a:lnTo>
                  <a:pt x="376" y="627"/>
                </a:lnTo>
                <a:lnTo>
                  <a:pt x="377" y="627"/>
                </a:lnTo>
                <a:lnTo>
                  <a:pt x="377" y="626"/>
                </a:lnTo>
                <a:lnTo>
                  <a:pt x="377" y="626"/>
                </a:lnTo>
                <a:lnTo>
                  <a:pt x="376" y="627"/>
                </a:lnTo>
                <a:lnTo>
                  <a:pt x="374" y="628"/>
                </a:lnTo>
                <a:lnTo>
                  <a:pt x="376" y="629"/>
                </a:lnTo>
                <a:lnTo>
                  <a:pt x="377" y="631"/>
                </a:lnTo>
                <a:lnTo>
                  <a:pt x="377" y="631"/>
                </a:lnTo>
                <a:close/>
                <a:moveTo>
                  <a:pt x="342" y="606"/>
                </a:moveTo>
                <a:lnTo>
                  <a:pt x="342" y="606"/>
                </a:lnTo>
                <a:lnTo>
                  <a:pt x="344" y="606"/>
                </a:lnTo>
                <a:lnTo>
                  <a:pt x="346" y="604"/>
                </a:lnTo>
                <a:lnTo>
                  <a:pt x="346" y="604"/>
                </a:lnTo>
                <a:lnTo>
                  <a:pt x="343" y="604"/>
                </a:lnTo>
                <a:lnTo>
                  <a:pt x="342" y="606"/>
                </a:lnTo>
                <a:lnTo>
                  <a:pt x="342" y="606"/>
                </a:lnTo>
                <a:lnTo>
                  <a:pt x="342" y="606"/>
                </a:lnTo>
                <a:close/>
                <a:moveTo>
                  <a:pt x="326" y="609"/>
                </a:moveTo>
                <a:lnTo>
                  <a:pt x="326" y="609"/>
                </a:lnTo>
                <a:lnTo>
                  <a:pt x="327" y="608"/>
                </a:lnTo>
                <a:lnTo>
                  <a:pt x="329" y="609"/>
                </a:lnTo>
                <a:lnTo>
                  <a:pt x="330" y="609"/>
                </a:lnTo>
                <a:lnTo>
                  <a:pt x="330" y="609"/>
                </a:lnTo>
                <a:lnTo>
                  <a:pt x="330" y="608"/>
                </a:lnTo>
                <a:lnTo>
                  <a:pt x="330" y="607"/>
                </a:lnTo>
                <a:lnTo>
                  <a:pt x="330" y="607"/>
                </a:lnTo>
                <a:lnTo>
                  <a:pt x="327" y="608"/>
                </a:lnTo>
                <a:lnTo>
                  <a:pt x="326" y="608"/>
                </a:lnTo>
                <a:lnTo>
                  <a:pt x="326" y="609"/>
                </a:lnTo>
                <a:lnTo>
                  <a:pt x="326" y="609"/>
                </a:lnTo>
                <a:close/>
                <a:moveTo>
                  <a:pt x="294" y="616"/>
                </a:moveTo>
                <a:lnTo>
                  <a:pt x="294" y="616"/>
                </a:lnTo>
                <a:lnTo>
                  <a:pt x="295" y="616"/>
                </a:lnTo>
                <a:lnTo>
                  <a:pt x="296" y="614"/>
                </a:lnTo>
                <a:lnTo>
                  <a:pt x="296" y="614"/>
                </a:lnTo>
                <a:lnTo>
                  <a:pt x="296" y="614"/>
                </a:lnTo>
                <a:lnTo>
                  <a:pt x="295" y="613"/>
                </a:lnTo>
                <a:lnTo>
                  <a:pt x="294" y="614"/>
                </a:lnTo>
                <a:lnTo>
                  <a:pt x="294" y="616"/>
                </a:lnTo>
                <a:lnTo>
                  <a:pt x="294" y="616"/>
                </a:lnTo>
                <a:close/>
                <a:moveTo>
                  <a:pt x="300" y="646"/>
                </a:moveTo>
                <a:lnTo>
                  <a:pt x="300" y="646"/>
                </a:lnTo>
                <a:lnTo>
                  <a:pt x="302" y="646"/>
                </a:lnTo>
                <a:lnTo>
                  <a:pt x="304" y="646"/>
                </a:lnTo>
                <a:lnTo>
                  <a:pt x="304" y="646"/>
                </a:lnTo>
                <a:lnTo>
                  <a:pt x="304" y="646"/>
                </a:lnTo>
                <a:lnTo>
                  <a:pt x="306" y="646"/>
                </a:lnTo>
                <a:lnTo>
                  <a:pt x="307" y="646"/>
                </a:lnTo>
                <a:lnTo>
                  <a:pt x="307" y="646"/>
                </a:lnTo>
                <a:lnTo>
                  <a:pt x="308" y="646"/>
                </a:lnTo>
                <a:lnTo>
                  <a:pt x="309" y="647"/>
                </a:lnTo>
                <a:lnTo>
                  <a:pt x="309" y="647"/>
                </a:lnTo>
                <a:lnTo>
                  <a:pt x="310" y="646"/>
                </a:lnTo>
                <a:lnTo>
                  <a:pt x="310" y="644"/>
                </a:lnTo>
                <a:lnTo>
                  <a:pt x="312" y="644"/>
                </a:lnTo>
                <a:lnTo>
                  <a:pt x="313" y="643"/>
                </a:lnTo>
                <a:lnTo>
                  <a:pt x="313" y="643"/>
                </a:lnTo>
                <a:lnTo>
                  <a:pt x="314" y="643"/>
                </a:lnTo>
                <a:lnTo>
                  <a:pt x="315" y="643"/>
                </a:lnTo>
                <a:lnTo>
                  <a:pt x="315" y="644"/>
                </a:lnTo>
                <a:lnTo>
                  <a:pt x="315" y="644"/>
                </a:lnTo>
                <a:lnTo>
                  <a:pt x="313" y="644"/>
                </a:lnTo>
                <a:lnTo>
                  <a:pt x="313" y="644"/>
                </a:lnTo>
                <a:lnTo>
                  <a:pt x="313" y="646"/>
                </a:lnTo>
                <a:lnTo>
                  <a:pt x="313" y="646"/>
                </a:lnTo>
                <a:lnTo>
                  <a:pt x="315" y="646"/>
                </a:lnTo>
                <a:lnTo>
                  <a:pt x="315" y="646"/>
                </a:lnTo>
                <a:lnTo>
                  <a:pt x="318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4"/>
                </a:lnTo>
                <a:lnTo>
                  <a:pt x="320" y="644"/>
                </a:lnTo>
                <a:lnTo>
                  <a:pt x="320" y="644"/>
                </a:lnTo>
                <a:lnTo>
                  <a:pt x="321" y="643"/>
                </a:lnTo>
                <a:lnTo>
                  <a:pt x="323" y="644"/>
                </a:lnTo>
                <a:lnTo>
                  <a:pt x="324" y="644"/>
                </a:lnTo>
                <a:lnTo>
                  <a:pt x="325" y="643"/>
                </a:lnTo>
                <a:lnTo>
                  <a:pt x="325" y="643"/>
                </a:lnTo>
                <a:lnTo>
                  <a:pt x="324" y="643"/>
                </a:lnTo>
                <a:lnTo>
                  <a:pt x="323" y="642"/>
                </a:lnTo>
                <a:lnTo>
                  <a:pt x="323" y="642"/>
                </a:lnTo>
                <a:lnTo>
                  <a:pt x="326" y="642"/>
                </a:lnTo>
                <a:lnTo>
                  <a:pt x="327" y="642"/>
                </a:lnTo>
                <a:lnTo>
                  <a:pt x="329" y="641"/>
                </a:lnTo>
                <a:lnTo>
                  <a:pt x="329" y="641"/>
                </a:lnTo>
                <a:lnTo>
                  <a:pt x="330" y="642"/>
                </a:lnTo>
                <a:lnTo>
                  <a:pt x="330" y="642"/>
                </a:lnTo>
                <a:lnTo>
                  <a:pt x="333" y="642"/>
                </a:lnTo>
                <a:lnTo>
                  <a:pt x="333" y="642"/>
                </a:lnTo>
                <a:lnTo>
                  <a:pt x="333" y="643"/>
                </a:lnTo>
                <a:lnTo>
                  <a:pt x="333" y="643"/>
                </a:lnTo>
                <a:lnTo>
                  <a:pt x="336" y="642"/>
                </a:lnTo>
                <a:lnTo>
                  <a:pt x="337" y="642"/>
                </a:lnTo>
                <a:lnTo>
                  <a:pt x="337" y="642"/>
                </a:lnTo>
                <a:lnTo>
                  <a:pt x="337" y="643"/>
                </a:lnTo>
                <a:lnTo>
                  <a:pt x="338" y="644"/>
                </a:lnTo>
                <a:lnTo>
                  <a:pt x="338" y="644"/>
                </a:lnTo>
                <a:lnTo>
                  <a:pt x="338" y="642"/>
                </a:lnTo>
                <a:lnTo>
                  <a:pt x="337" y="641"/>
                </a:lnTo>
                <a:lnTo>
                  <a:pt x="337" y="641"/>
                </a:lnTo>
                <a:lnTo>
                  <a:pt x="338" y="641"/>
                </a:lnTo>
                <a:lnTo>
                  <a:pt x="338" y="639"/>
                </a:lnTo>
                <a:lnTo>
                  <a:pt x="339" y="638"/>
                </a:lnTo>
                <a:lnTo>
                  <a:pt x="341" y="638"/>
                </a:lnTo>
                <a:lnTo>
                  <a:pt x="341" y="638"/>
                </a:lnTo>
                <a:lnTo>
                  <a:pt x="342" y="638"/>
                </a:lnTo>
                <a:lnTo>
                  <a:pt x="343" y="638"/>
                </a:lnTo>
                <a:lnTo>
                  <a:pt x="343" y="638"/>
                </a:lnTo>
                <a:lnTo>
                  <a:pt x="343" y="637"/>
                </a:lnTo>
                <a:lnTo>
                  <a:pt x="344" y="637"/>
                </a:lnTo>
                <a:lnTo>
                  <a:pt x="344" y="637"/>
                </a:lnTo>
                <a:lnTo>
                  <a:pt x="350" y="636"/>
                </a:lnTo>
                <a:lnTo>
                  <a:pt x="356" y="636"/>
                </a:lnTo>
                <a:lnTo>
                  <a:pt x="356" y="636"/>
                </a:lnTo>
                <a:lnTo>
                  <a:pt x="358" y="634"/>
                </a:lnTo>
                <a:lnTo>
                  <a:pt x="359" y="633"/>
                </a:lnTo>
                <a:lnTo>
                  <a:pt x="359" y="633"/>
                </a:lnTo>
                <a:lnTo>
                  <a:pt x="374" y="631"/>
                </a:lnTo>
                <a:lnTo>
                  <a:pt x="374" y="631"/>
                </a:lnTo>
                <a:lnTo>
                  <a:pt x="373" y="629"/>
                </a:lnTo>
                <a:lnTo>
                  <a:pt x="372" y="629"/>
                </a:lnTo>
                <a:lnTo>
                  <a:pt x="367" y="631"/>
                </a:lnTo>
                <a:lnTo>
                  <a:pt x="367" y="631"/>
                </a:lnTo>
                <a:lnTo>
                  <a:pt x="358" y="631"/>
                </a:lnTo>
                <a:lnTo>
                  <a:pt x="358" y="631"/>
                </a:lnTo>
                <a:lnTo>
                  <a:pt x="358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0" y="633"/>
                </a:lnTo>
                <a:lnTo>
                  <a:pt x="344" y="634"/>
                </a:lnTo>
                <a:lnTo>
                  <a:pt x="344" y="634"/>
                </a:lnTo>
                <a:lnTo>
                  <a:pt x="344" y="633"/>
                </a:lnTo>
                <a:lnTo>
                  <a:pt x="344" y="633"/>
                </a:lnTo>
                <a:lnTo>
                  <a:pt x="344" y="633"/>
                </a:lnTo>
                <a:lnTo>
                  <a:pt x="341" y="636"/>
                </a:lnTo>
                <a:lnTo>
                  <a:pt x="341" y="636"/>
                </a:lnTo>
                <a:lnTo>
                  <a:pt x="335" y="637"/>
                </a:lnTo>
                <a:lnTo>
                  <a:pt x="332" y="637"/>
                </a:lnTo>
                <a:lnTo>
                  <a:pt x="331" y="637"/>
                </a:lnTo>
                <a:lnTo>
                  <a:pt x="331" y="637"/>
                </a:lnTo>
                <a:lnTo>
                  <a:pt x="327" y="637"/>
                </a:lnTo>
                <a:lnTo>
                  <a:pt x="325" y="637"/>
                </a:lnTo>
                <a:lnTo>
                  <a:pt x="325" y="637"/>
                </a:lnTo>
                <a:lnTo>
                  <a:pt x="325" y="638"/>
                </a:lnTo>
                <a:lnTo>
                  <a:pt x="324" y="639"/>
                </a:lnTo>
                <a:lnTo>
                  <a:pt x="320" y="639"/>
                </a:lnTo>
                <a:lnTo>
                  <a:pt x="320" y="639"/>
                </a:lnTo>
                <a:lnTo>
                  <a:pt x="321" y="638"/>
                </a:lnTo>
                <a:lnTo>
                  <a:pt x="323" y="637"/>
                </a:lnTo>
                <a:lnTo>
                  <a:pt x="323" y="637"/>
                </a:lnTo>
                <a:lnTo>
                  <a:pt x="320" y="638"/>
                </a:lnTo>
                <a:lnTo>
                  <a:pt x="317" y="638"/>
                </a:lnTo>
                <a:lnTo>
                  <a:pt x="317" y="638"/>
                </a:lnTo>
                <a:lnTo>
                  <a:pt x="317" y="639"/>
                </a:lnTo>
                <a:lnTo>
                  <a:pt x="318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41"/>
                </a:lnTo>
                <a:lnTo>
                  <a:pt x="318" y="641"/>
                </a:lnTo>
                <a:lnTo>
                  <a:pt x="314" y="641"/>
                </a:lnTo>
                <a:lnTo>
                  <a:pt x="314" y="641"/>
                </a:lnTo>
                <a:lnTo>
                  <a:pt x="314" y="642"/>
                </a:lnTo>
                <a:lnTo>
                  <a:pt x="313" y="642"/>
                </a:lnTo>
                <a:lnTo>
                  <a:pt x="313" y="642"/>
                </a:lnTo>
                <a:lnTo>
                  <a:pt x="313" y="641"/>
                </a:lnTo>
                <a:lnTo>
                  <a:pt x="312" y="642"/>
                </a:lnTo>
                <a:lnTo>
                  <a:pt x="312" y="642"/>
                </a:lnTo>
                <a:lnTo>
                  <a:pt x="308" y="642"/>
                </a:lnTo>
                <a:lnTo>
                  <a:pt x="307" y="643"/>
                </a:lnTo>
                <a:lnTo>
                  <a:pt x="307" y="643"/>
                </a:lnTo>
                <a:lnTo>
                  <a:pt x="307" y="641"/>
                </a:lnTo>
                <a:lnTo>
                  <a:pt x="307" y="641"/>
                </a:lnTo>
                <a:lnTo>
                  <a:pt x="306" y="641"/>
                </a:lnTo>
                <a:lnTo>
                  <a:pt x="304" y="642"/>
                </a:lnTo>
                <a:lnTo>
                  <a:pt x="304" y="643"/>
                </a:lnTo>
                <a:lnTo>
                  <a:pt x="304" y="643"/>
                </a:lnTo>
                <a:lnTo>
                  <a:pt x="298" y="643"/>
                </a:lnTo>
                <a:lnTo>
                  <a:pt x="297" y="643"/>
                </a:lnTo>
                <a:lnTo>
                  <a:pt x="296" y="642"/>
                </a:lnTo>
                <a:lnTo>
                  <a:pt x="296" y="642"/>
                </a:lnTo>
                <a:lnTo>
                  <a:pt x="296" y="642"/>
                </a:lnTo>
                <a:lnTo>
                  <a:pt x="296" y="641"/>
                </a:lnTo>
                <a:lnTo>
                  <a:pt x="296" y="641"/>
                </a:lnTo>
                <a:lnTo>
                  <a:pt x="295" y="644"/>
                </a:lnTo>
                <a:lnTo>
                  <a:pt x="295" y="644"/>
                </a:lnTo>
                <a:lnTo>
                  <a:pt x="292" y="643"/>
                </a:lnTo>
                <a:lnTo>
                  <a:pt x="291" y="643"/>
                </a:lnTo>
                <a:lnTo>
                  <a:pt x="291" y="644"/>
                </a:lnTo>
                <a:lnTo>
                  <a:pt x="291" y="644"/>
                </a:lnTo>
                <a:lnTo>
                  <a:pt x="294" y="644"/>
                </a:lnTo>
                <a:lnTo>
                  <a:pt x="295" y="644"/>
                </a:lnTo>
                <a:lnTo>
                  <a:pt x="296" y="644"/>
                </a:lnTo>
                <a:lnTo>
                  <a:pt x="296" y="644"/>
                </a:lnTo>
                <a:lnTo>
                  <a:pt x="292" y="647"/>
                </a:lnTo>
                <a:lnTo>
                  <a:pt x="292" y="647"/>
                </a:lnTo>
                <a:lnTo>
                  <a:pt x="291" y="647"/>
                </a:lnTo>
                <a:lnTo>
                  <a:pt x="289" y="647"/>
                </a:lnTo>
                <a:lnTo>
                  <a:pt x="289" y="647"/>
                </a:lnTo>
                <a:lnTo>
                  <a:pt x="289" y="648"/>
                </a:lnTo>
                <a:lnTo>
                  <a:pt x="290" y="648"/>
                </a:lnTo>
                <a:lnTo>
                  <a:pt x="294" y="648"/>
                </a:lnTo>
                <a:lnTo>
                  <a:pt x="298" y="647"/>
                </a:lnTo>
                <a:lnTo>
                  <a:pt x="300" y="646"/>
                </a:lnTo>
                <a:lnTo>
                  <a:pt x="300" y="646"/>
                </a:lnTo>
                <a:close/>
                <a:moveTo>
                  <a:pt x="273" y="653"/>
                </a:moveTo>
                <a:lnTo>
                  <a:pt x="273" y="653"/>
                </a:lnTo>
                <a:lnTo>
                  <a:pt x="273" y="652"/>
                </a:lnTo>
                <a:lnTo>
                  <a:pt x="272" y="651"/>
                </a:lnTo>
                <a:lnTo>
                  <a:pt x="271" y="652"/>
                </a:lnTo>
                <a:lnTo>
                  <a:pt x="271" y="652"/>
                </a:lnTo>
                <a:lnTo>
                  <a:pt x="271" y="653"/>
                </a:lnTo>
                <a:lnTo>
                  <a:pt x="272" y="653"/>
                </a:lnTo>
                <a:lnTo>
                  <a:pt x="273" y="653"/>
                </a:lnTo>
                <a:lnTo>
                  <a:pt x="273" y="653"/>
                </a:lnTo>
                <a:close/>
                <a:moveTo>
                  <a:pt x="257" y="667"/>
                </a:moveTo>
                <a:lnTo>
                  <a:pt x="257" y="667"/>
                </a:lnTo>
                <a:lnTo>
                  <a:pt x="260" y="667"/>
                </a:lnTo>
                <a:lnTo>
                  <a:pt x="262" y="667"/>
                </a:lnTo>
                <a:lnTo>
                  <a:pt x="262" y="667"/>
                </a:lnTo>
                <a:lnTo>
                  <a:pt x="261" y="666"/>
                </a:lnTo>
                <a:lnTo>
                  <a:pt x="260" y="664"/>
                </a:lnTo>
                <a:lnTo>
                  <a:pt x="259" y="666"/>
                </a:lnTo>
                <a:lnTo>
                  <a:pt x="259" y="666"/>
                </a:lnTo>
                <a:lnTo>
                  <a:pt x="260" y="666"/>
                </a:lnTo>
                <a:lnTo>
                  <a:pt x="260" y="666"/>
                </a:lnTo>
                <a:lnTo>
                  <a:pt x="259" y="667"/>
                </a:lnTo>
                <a:lnTo>
                  <a:pt x="257" y="667"/>
                </a:lnTo>
                <a:lnTo>
                  <a:pt x="257" y="667"/>
                </a:lnTo>
                <a:close/>
                <a:moveTo>
                  <a:pt x="252" y="662"/>
                </a:moveTo>
                <a:lnTo>
                  <a:pt x="252" y="662"/>
                </a:lnTo>
                <a:lnTo>
                  <a:pt x="255" y="662"/>
                </a:lnTo>
                <a:lnTo>
                  <a:pt x="256" y="661"/>
                </a:lnTo>
                <a:lnTo>
                  <a:pt x="256" y="661"/>
                </a:lnTo>
                <a:lnTo>
                  <a:pt x="254" y="661"/>
                </a:lnTo>
                <a:lnTo>
                  <a:pt x="252" y="662"/>
                </a:lnTo>
                <a:lnTo>
                  <a:pt x="252" y="662"/>
                </a:lnTo>
                <a:close/>
                <a:moveTo>
                  <a:pt x="250" y="659"/>
                </a:moveTo>
                <a:lnTo>
                  <a:pt x="250" y="659"/>
                </a:lnTo>
                <a:lnTo>
                  <a:pt x="251" y="661"/>
                </a:lnTo>
                <a:lnTo>
                  <a:pt x="251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59"/>
                </a:lnTo>
                <a:lnTo>
                  <a:pt x="252" y="659"/>
                </a:lnTo>
                <a:lnTo>
                  <a:pt x="250" y="659"/>
                </a:lnTo>
                <a:lnTo>
                  <a:pt x="250" y="659"/>
                </a:lnTo>
                <a:close/>
                <a:moveTo>
                  <a:pt x="245" y="626"/>
                </a:moveTo>
                <a:lnTo>
                  <a:pt x="245" y="626"/>
                </a:lnTo>
                <a:lnTo>
                  <a:pt x="246" y="626"/>
                </a:lnTo>
                <a:lnTo>
                  <a:pt x="246" y="626"/>
                </a:lnTo>
                <a:lnTo>
                  <a:pt x="249" y="623"/>
                </a:lnTo>
                <a:lnTo>
                  <a:pt x="249" y="623"/>
                </a:lnTo>
                <a:lnTo>
                  <a:pt x="246" y="624"/>
                </a:lnTo>
                <a:lnTo>
                  <a:pt x="245" y="626"/>
                </a:lnTo>
                <a:lnTo>
                  <a:pt x="245" y="626"/>
                </a:lnTo>
                <a:close/>
                <a:moveTo>
                  <a:pt x="243" y="622"/>
                </a:moveTo>
                <a:lnTo>
                  <a:pt x="243" y="622"/>
                </a:lnTo>
                <a:lnTo>
                  <a:pt x="243" y="621"/>
                </a:lnTo>
                <a:lnTo>
                  <a:pt x="243" y="621"/>
                </a:lnTo>
                <a:lnTo>
                  <a:pt x="240" y="621"/>
                </a:lnTo>
                <a:lnTo>
                  <a:pt x="240" y="621"/>
                </a:lnTo>
                <a:lnTo>
                  <a:pt x="240" y="622"/>
                </a:lnTo>
                <a:lnTo>
                  <a:pt x="240" y="622"/>
                </a:lnTo>
                <a:lnTo>
                  <a:pt x="243" y="622"/>
                </a:lnTo>
                <a:lnTo>
                  <a:pt x="243" y="622"/>
                </a:lnTo>
                <a:close/>
                <a:moveTo>
                  <a:pt x="236" y="627"/>
                </a:moveTo>
                <a:lnTo>
                  <a:pt x="236" y="627"/>
                </a:lnTo>
                <a:lnTo>
                  <a:pt x="238" y="627"/>
                </a:lnTo>
                <a:lnTo>
                  <a:pt x="238" y="626"/>
                </a:lnTo>
                <a:lnTo>
                  <a:pt x="238" y="626"/>
                </a:lnTo>
                <a:lnTo>
                  <a:pt x="237" y="624"/>
                </a:lnTo>
                <a:lnTo>
                  <a:pt x="236" y="626"/>
                </a:lnTo>
                <a:lnTo>
                  <a:pt x="236" y="627"/>
                </a:lnTo>
                <a:lnTo>
                  <a:pt x="236" y="627"/>
                </a:lnTo>
                <a:close/>
                <a:moveTo>
                  <a:pt x="233" y="657"/>
                </a:moveTo>
                <a:lnTo>
                  <a:pt x="233" y="657"/>
                </a:lnTo>
                <a:lnTo>
                  <a:pt x="233" y="657"/>
                </a:lnTo>
                <a:lnTo>
                  <a:pt x="234" y="656"/>
                </a:lnTo>
                <a:lnTo>
                  <a:pt x="234" y="656"/>
                </a:lnTo>
                <a:lnTo>
                  <a:pt x="236" y="656"/>
                </a:lnTo>
                <a:lnTo>
                  <a:pt x="236" y="656"/>
                </a:lnTo>
                <a:lnTo>
                  <a:pt x="239" y="656"/>
                </a:lnTo>
                <a:lnTo>
                  <a:pt x="240" y="656"/>
                </a:lnTo>
                <a:lnTo>
                  <a:pt x="242" y="654"/>
                </a:lnTo>
                <a:lnTo>
                  <a:pt x="242" y="654"/>
                </a:lnTo>
                <a:lnTo>
                  <a:pt x="239" y="654"/>
                </a:lnTo>
                <a:lnTo>
                  <a:pt x="237" y="656"/>
                </a:lnTo>
                <a:lnTo>
                  <a:pt x="237" y="654"/>
                </a:lnTo>
                <a:lnTo>
                  <a:pt x="237" y="654"/>
                </a:lnTo>
                <a:lnTo>
                  <a:pt x="237" y="654"/>
                </a:lnTo>
                <a:lnTo>
                  <a:pt x="238" y="654"/>
                </a:lnTo>
                <a:lnTo>
                  <a:pt x="237" y="654"/>
                </a:lnTo>
                <a:lnTo>
                  <a:pt x="237" y="654"/>
                </a:lnTo>
                <a:lnTo>
                  <a:pt x="236" y="654"/>
                </a:lnTo>
                <a:lnTo>
                  <a:pt x="234" y="654"/>
                </a:lnTo>
                <a:lnTo>
                  <a:pt x="233" y="656"/>
                </a:lnTo>
                <a:lnTo>
                  <a:pt x="233" y="657"/>
                </a:lnTo>
                <a:lnTo>
                  <a:pt x="233" y="657"/>
                </a:lnTo>
                <a:close/>
                <a:moveTo>
                  <a:pt x="228" y="628"/>
                </a:moveTo>
                <a:lnTo>
                  <a:pt x="228" y="628"/>
                </a:lnTo>
                <a:lnTo>
                  <a:pt x="230" y="628"/>
                </a:lnTo>
                <a:lnTo>
                  <a:pt x="231" y="628"/>
                </a:lnTo>
                <a:lnTo>
                  <a:pt x="231" y="628"/>
                </a:lnTo>
                <a:lnTo>
                  <a:pt x="231" y="626"/>
                </a:lnTo>
                <a:lnTo>
                  <a:pt x="231" y="626"/>
                </a:lnTo>
                <a:lnTo>
                  <a:pt x="228" y="627"/>
                </a:lnTo>
                <a:lnTo>
                  <a:pt x="228" y="628"/>
                </a:lnTo>
                <a:lnTo>
                  <a:pt x="228" y="628"/>
                </a:lnTo>
                <a:close/>
                <a:moveTo>
                  <a:pt x="215" y="661"/>
                </a:moveTo>
                <a:lnTo>
                  <a:pt x="215" y="661"/>
                </a:lnTo>
                <a:lnTo>
                  <a:pt x="217" y="661"/>
                </a:lnTo>
                <a:lnTo>
                  <a:pt x="219" y="661"/>
                </a:lnTo>
                <a:lnTo>
                  <a:pt x="220" y="661"/>
                </a:lnTo>
                <a:lnTo>
                  <a:pt x="221" y="659"/>
                </a:lnTo>
                <a:lnTo>
                  <a:pt x="221" y="659"/>
                </a:lnTo>
                <a:lnTo>
                  <a:pt x="219" y="658"/>
                </a:lnTo>
                <a:lnTo>
                  <a:pt x="217" y="657"/>
                </a:lnTo>
                <a:lnTo>
                  <a:pt x="216" y="657"/>
                </a:lnTo>
                <a:lnTo>
                  <a:pt x="216" y="657"/>
                </a:lnTo>
                <a:lnTo>
                  <a:pt x="216" y="658"/>
                </a:lnTo>
                <a:lnTo>
                  <a:pt x="216" y="659"/>
                </a:lnTo>
                <a:lnTo>
                  <a:pt x="216" y="659"/>
                </a:lnTo>
                <a:lnTo>
                  <a:pt x="215" y="661"/>
                </a:lnTo>
                <a:lnTo>
                  <a:pt x="215" y="661"/>
                </a:lnTo>
                <a:lnTo>
                  <a:pt x="215" y="661"/>
                </a:lnTo>
                <a:close/>
                <a:moveTo>
                  <a:pt x="209" y="658"/>
                </a:moveTo>
                <a:lnTo>
                  <a:pt x="209" y="658"/>
                </a:lnTo>
                <a:lnTo>
                  <a:pt x="210" y="657"/>
                </a:lnTo>
                <a:lnTo>
                  <a:pt x="210" y="654"/>
                </a:lnTo>
                <a:lnTo>
                  <a:pt x="210" y="654"/>
                </a:lnTo>
                <a:lnTo>
                  <a:pt x="209" y="656"/>
                </a:lnTo>
                <a:lnTo>
                  <a:pt x="208" y="657"/>
                </a:lnTo>
                <a:lnTo>
                  <a:pt x="209" y="658"/>
                </a:lnTo>
                <a:lnTo>
                  <a:pt x="209" y="658"/>
                </a:lnTo>
                <a:close/>
                <a:moveTo>
                  <a:pt x="178" y="661"/>
                </a:moveTo>
                <a:lnTo>
                  <a:pt x="178" y="661"/>
                </a:lnTo>
                <a:lnTo>
                  <a:pt x="178" y="662"/>
                </a:lnTo>
                <a:lnTo>
                  <a:pt x="178" y="662"/>
                </a:lnTo>
                <a:lnTo>
                  <a:pt x="180" y="662"/>
                </a:lnTo>
                <a:lnTo>
                  <a:pt x="181" y="662"/>
                </a:lnTo>
                <a:lnTo>
                  <a:pt x="181" y="662"/>
                </a:lnTo>
                <a:lnTo>
                  <a:pt x="181" y="662"/>
                </a:lnTo>
                <a:lnTo>
                  <a:pt x="180" y="662"/>
                </a:lnTo>
                <a:lnTo>
                  <a:pt x="180" y="663"/>
                </a:lnTo>
                <a:lnTo>
                  <a:pt x="180" y="663"/>
                </a:lnTo>
                <a:lnTo>
                  <a:pt x="180" y="663"/>
                </a:lnTo>
                <a:lnTo>
                  <a:pt x="181" y="663"/>
                </a:lnTo>
                <a:lnTo>
                  <a:pt x="184" y="662"/>
                </a:lnTo>
                <a:lnTo>
                  <a:pt x="184" y="662"/>
                </a:lnTo>
                <a:lnTo>
                  <a:pt x="184" y="661"/>
                </a:lnTo>
                <a:lnTo>
                  <a:pt x="182" y="659"/>
                </a:lnTo>
                <a:lnTo>
                  <a:pt x="182" y="659"/>
                </a:lnTo>
                <a:lnTo>
                  <a:pt x="178" y="661"/>
                </a:lnTo>
                <a:lnTo>
                  <a:pt x="178" y="661"/>
                </a:lnTo>
                <a:close/>
                <a:moveTo>
                  <a:pt x="144" y="672"/>
                </a:moveTo>
                <a:lnTo>
                  <a:pt x="144" y="672"/>
                </a:lnTo>
                <a:lnTo>
                  <a:pt x="146" y="672"/>
                </a:lnTo>
                <a:lnTo>
                  <a:pt x="146" y="672"/>
                </a:lnTo>
                <a:lnTo>
                  <a:pt x="146" y="669"/>
                </a:lnTo>
                <a:lnTo>
                  <a:pt x="146" y="668"/>
                </a:lnTo>
                <a:lnTo>
                  <a:pt x="146" y="668"/>
                </a:lnTo>
                <a:lnTo>
                  <a:pt x="144" y="669"/>
                </a:lnTo>
                <a:lnTo>
                  <a:pt x="144" y="672"/>
                </a:lnTo>
                <a:lnTo>
                  <a:pt x="144" y="672"/>
                </a:lnTo>
                <a:close/>
                <a:moveTo>
                  <a:pt x="135" y="673"/>
                </a:moveTo>
                <a:lnTo>
                  <a:pt x="135" y="673"/>
                </a:lnTo>
                <a:lnTo>
                  <a:pt x="138" y="673"/>
                </a:lnTo>
                <a:lnTo>
                  <a:pt x="139" y="673"/>
                </a:lnTo>
                <a:lnTo>
                  <a:pt x="139" y="673"/>
                </a:lnTo>
                <a:lnTo>
                  <a:pt x="138" y="672"/>
                </a:lnTo>
                <a:lnTo>
                  <a:pt x="138" y="672"/>
                </a:lnTo>
                <a:lnTo>
                  <a:pt x="139" y="671"/>
                </a:lnTo>
                <a:lnTo>
                  <a:pt x="141" y="671"/>
                </a:lnTo>
                <a:lnTo>
                  <a:pt x="141" y="671"/>
                </a:lnTo>
                <a:lnTo>
                  <a:pt x="143" y="671"/>
                </a:lnTo>
                <a:lnTo>
                  <a:pt x="143" y="671"/>
                </a:lnTo>
                <a:lnTo>
                  <a:pt x="141" y="671"/>
                </a:lnTo>
                <a:lnTo>
                  <a:pt x="140" y="669"/>
                </a:lnTo>
                <a:lnTo>
                  <a:pt x="138" y="669"/>
                </a:lnTo>
                <a:lnTo>
                  <a:pt x="138" y="669"/>
                </a:lnTo>
                <a:lnTo>
                  <a:pt x="138" y="672"/>
                </a:lnTo>
                <a:lnTo>
                  <a:pt x="137" y="672"/>
                </a:lnTo>
                <a:lnTo>
                  <a:pt x="137" y="672"/>
                </a:lnTo>
                <a:lnTo>
                  <a:pt x="137" y="672"/>
                </a:lnTo>
                <a:lnTo>
                  <a:pt x="134" y="672"/>
                </a:lnTo>
                <a:lnTo>
                  <a:pt x="134" y="672"/>
                </a:lnTo>
                <a:lnTo>
                  <a:pt x="133" y="673"/>
                </a:lnTo>
                <a:lnTo>
                  <a:pt x="135" y="673"/>
                </a:lnTo>
                <a:lnTo>
                  <a:pt x="135" y="673"/>
                </a:lnTo>
                <a:close/>
                <a:moveTo>
                  <a:pt x="85" y="632"/>
                </a:moveTo>
                <a:lnTo>
                  <a:pt x="85" y="632"/>
                </a:lnTo>
                <a:lnTo>
                  <a:pt x="85" y="633"/>
                </a:lnTo>
                <a:lnTo>
                  <a:pt x="86" y="633"/>
                </a:lnTo>
                <a:lnTo>
                  <a:pt x="86" y="633"/>
                </a:lnTo>
                <a:lnTo>
                  <a:pt x="87" y="632"/>
                </a:lnTo>
                <a:lnTo>
                  <a:pt x="87" y="632"/>
                </a:lnTo>
                <a:lnTo>
                  <a:pt x="87" y="632"/>
                </a:lnTo>
                <a:lnTo>
                  <a:pt x="86" y="631"/>
                </a:lnTo>
                <a:lnTo>
                  <a:pt x="85" y="632"/>
                </a:lnTo>
                <a:lnTo>
                  <a:pt x="85" y="632"/>
                </a:lnTo>
                <a:close/>
                <a:moveTo>
                  <a:pt x="83" y="633"/>
                </a:move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5" y="631"/>
                </a:lnTo>
                <a:lnTo>
                  <a:pt x="85" y="631"/>
                </a:lnTo>
                <a:lnTo>
                  <a:pt x="83" y="632"/>
                </a:lnTo>
                <a:lnTo>
                  <a:pt x="83" y="633"/>
                </a:lnTo>
                <a:lnTo>
                  <a:pt x="83" y="633"/>
                </a:lnTo>
                <a:close/>
                <a:moveTo>
                  <a:pt x="82" y="629"/>
                </a:moveTo>
                <a:lnTo>
                  <a:pt x="82" y="629"/>
                </a:lnTo>
                <a:lnTo>
                  <a:pt x="83" y="631"/>
                </a:lnTo>
                <a:lnTo>
                  <a:pt x="85" y="629"/>
                </a:lnTo>
                <a:lnTo>
                  <a:pt x="85" y="629"/>
                </a:lnTo>
                <a:lnTo>
                  <a:pt x="83" y="629"/>
                </a:lnTo>
                <a:lnTo>
                  <a:pt x="82" y="629"/>
                </a:lnTo>
                <a:lnTo>
                  <a:pt x="82" y="629"/>
                </a:lnTo>
                <a:close/>
                <a:moveTo>
                  <a:pt x="63" y="633"/>
                </a:moveTo>
                <a:lnTo>
                  <a:pt x="63" y="633"/>
                </a:lnTo>
                <a:lnTo>
                  <a:pt x="64" y="636"/>
                </a:lnTo>
                <a:lnTo>
                  <a:pt x="65" y="636"/>
                </a:lnTo>
                <a:lnTo>
                  <a:pt x="65" y="636"/>
                </a:lnTo>
                <a:lnTo>
                  <a:pt x="64" y="634"/>
                </a:lnTo>
                <a:lnTo>
                  <a:pt x="63" y="633"/>
                </a:lnTo>
                <a:lnTo>
                  <a:pt x="63" y="633"/>
                </a:lnTo>
                <a:close/>
                <a:moveTo>
                  <a:pt x="80" y="624"/>
                </a:moveTo>
                <a:lnTo>
                  <a:pt x="80" y="624"/>
                </a:lnTo>
                <a:lnTo>
                  <a:pt x="80" y="626"/>
                </a:lnTo>
                <a:lnTo>
                  <a:pt x="82" y="626"/>
                </a:lnTo>
                <a:lnTo>
                  <a:pt x="82" y="626"/>
                </a:lnTo>
                <a:lnTo>
                  <a:pt x="82" y="624"/>
                </a:lnTo>
                <a:lnTo>
                  <a:pt x="80" y="624"/>
                </a:lnTo>
                <a:lnTo>
                  <a:pt x="80" y="624"/>
                </a:lnTo>
                <a:close/>
                <a:moveTo>
                  <a:pt x="62" y="596"/>
                </a:moveTo>
                <a:lnTo>
                  <a:pt x="62" y="596"/>
                </a:lnTo>
                <a:lnTo>
                  <a:pt x="62" y="598"/>
                </a:lnTo>
                <a:lnTo>
                  <a:pt x="62" y="599"/>
                </a:lnTo>
                <a:lnTo>
                  <a:pt x="62" y="599"/>
                </a:lnTo>
                <a:lnTo>
                  <a:pt x="64" y="598"/>
                </a:lnTo>
                <a:lnTo>
                  <a:pt x="64" y="598"/>
                </a:lnTo>
                <a:lnTo>
                  <a:pt x="63" y="598"/>
                </a:lnTo>
                <a:lnTo>
                  <a:pt x="62" y="598"/>
                </a:lnTo>
                <a:lnTo>
                  <a:pt x="62" y="596"/>
                </a:lnTo>
                <a:lnTo>
                  <a:pt x="62" y="596"/>
                </a:lnTo>
                <a:close/>
                <a:moveTo>
                  <a:pt x="63" y="593"/>
                </a:moveTo>
                <a:lnTo>
                  <a:pt x="63" y="593"/>
                </a:lnTo>
                <a:lnTo>
                  <a:pt x="62" y="593"/>
                </a:lnTo>
                <a:lnTo>
                  <a:pt x="62" y="594"/>
                </a:lnTo>
                <a:lnTo>
                  <a:pt x="62" y="594"/>
                </a:lnTo>
                <a:lnTo>
                  <a:pt x="62" y="594"/>
                </a:lnTo>
                <a:lnTo>
                  <a:pt x="63" y="594"/>
                </a:lnTo>
                <a:lnTo>
                  <a:pt x="63" y="596"/>
                </a:lnTo>
                <a:lnTo>
                  <a:pt x="63" y="597"/>
                </a:lnTo>
                <a:lnTo>
                  <a:pt x="63" y="597"/>
                </a:lnTo>
                <a:lnTo>
                  <a:pt x="64" y="597"/>
                </a:lnTo>
                <a:lnTo>
                  <a:pt x="64" y="596"/>
                </a:lnTo>
                <a:lnTo>
                  <a:pt x="63" y="593"/>
                </a:lnTo>
                <a:lnTo>
                  <a:pt x="63" y="593"/>
                </a:lnTo>
                <a:close/>
                <a:moveTo>
                  <a:pt x="74" y="569"/>
                </a:moveTo>
                <a:lnTo>
                  <a:pt x="74" y="569"/>
                </a:lnTo>
                <a:lnTo>
                  <a:pt x="74" y="572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2"/>
                </a:lnTo>
                <a:lnTo>
                  <a:pt x="75" y="571"/>
                </a:lnTo>
                <a:lnTo>
                  <a:pt x="74" y="569"/>
                </a:lnTo>
                <a:lnTo>
                  <a:pt x="74" y="569"/>
                </a:lnTo>
                <a:close/>
                <a:moveTo>
                  <a:pt x="76" y="546"/>
                </a:moveTo>
                <a:lnTo>
                  <a:pt x="76" y="546"/>
                </a:lnTo>
                <a:lnTo>
                  <a:pt x="76" y="547"/>
                </a:lnTo>
                <a:lnTo>
                  <a:pt x="77" y="548"/>
                </a:lnTo>
                <a:lnTo>
                  <a:pt x="77" y="548"/>
                </a:lnTo>
                <a:lnTo>
                  <a:pt x="79" y="548"/>
                </a:lnTo>
                <a:lnTo>
                  <a:pt x="80" y="547"/>
                </a:lnTo>
                <a:lnTo>
                  <a:pt x="80" y="547"/>
                </a:lnTo>
                <a:lnTo>
                  <a:pt x="79" y="546"/>
                </a:lnTo>
                <a:lnTo>
                  <a:pt x="79" y="544"/>
                </a:lnTo>
                <a:lnTo>
                  <a:pt x="79" y="544"/>
                </a:lnTo>
                <a:lnTo>
                  <a:pt x="77" y="544"/>
                </a:lnTo>
                <a:lnTo>
                  <a:pt x="76" y="546"/>
                </a:lnTo>
                <a:lnTo>
                  <a:pt x="76" y="546"/>
                </a:lnTo>
                <a:close/>
                <a:moveTo>
                  <a:pt x="80" y="541"/>
                </a:moveTo>
                <a:lnTo>
                  <a:pt x="80" y="541"/>
                </a:lnTo>
                <a:lnTo>
                  <a:pt x="76" y="542"/>
                </a:lnTo>
                <a:lnTo>
                  <a:pt x="76" y="542"/>
                </a:lnTo>
                <a:lnTo>
                  <a:pt x="79" y="542"/>
                </a:lnTo>
                <a:lnTo>
                  <a:pt x="80" y="542"/>
                </a:lnTo>
                <a:lnTo>
                  <a:pt x="80" y="541"/>
                </a:lnTo>
                <a:lnTo>
                  <a:pt x="80" y="541"/>
                </a:lnTo>
                <a:close/>
                <a:moveTo>
                  <a:pt x="68" y="539"/>
                </a:moveTo>
                <a:lnTo>
                  <a:pt x="68" y="539"/>
                </a:lnTo>
                <a:lnTo>
                  <a:pt x="68" y="544"/>
                </a:lnTo>
                <a:lnTo>
                  <a:pt x="68" y="546"/>
                </a:lnTo>
                <a:lnTo>
                  <a:pt x="69" y="547"/>
                </a:lnTo>
                <a:lnTo>
                  <a:pt x="69" y="547"/>
                </a:lnTo>
                <a:lnTo>
                  <a:pt x="70" y="547"/>
                </a:lnTo>
                <a:lnTo>
                  <a:pt x="69" y="546"/>
                </a:lnTo>
                <a:lnTo>
                  <a:pt x="69" y="546"/>
                </a:lnTo>
                <a:lnTo>
                  <a:pt x="69" y="542"/>
                </a:lnTo>
                <a:lnTo>
                  <a:pt x="69" y="541"/>
                </a:lnTo>
                <a:lnTo>
                  <a:pt x="68" y="539"/>
                </a:lnTo>
                <a:lnTo>
                  <a:pt x="68" y="539"/>
                </a:lnTo>
                <a:close/>
                <a:moveTo>
                  <a:pt x="72" y="518"/>
                </a:moveTo>
                <a:lnTo>
                  <a:pt x="72" y="518"/>
                </a:lnTo>
                <a:lnTo>
                  <a:pt x="72" y="517"/>
                </a:lnTo>
                <a:lnTo>
                  <a:pt x="70" y="516"/>
                </a:lnTo>
                <a:lnTo>
                  <a:pt x="70" y="516"/>
                </a:lnTo>
                <a:lnTo>
                  <a:pt x="70" y="517"/>
                </a:lnTo>
                <a:lnTo>
                  <a:pt x="70" y="518"/>
                </a:lnTo>
                <a:lnTo>
                  <a:pt x="72" y="518"/>
                </a:lnTo>
                <a:close/>
                <a:moveTo>
                  <a:pt x="76" y="522"/>
                </a:moveTo>
                <a:lnTo>
                  <a:pt x="76" y="522"/>
                </a:lnTo>
                <a:lnTo>
                  <a:pt x="77" y="524"/>
                </a:lnTo>
                <a:lnTo>
                  <a:pt x="77" y="524"/>
                </a:lnTo>
                <a:lnTo>
                  <a:pt x="79" y="524"/>
                </a:lnTo>
                <a:lnTo>
                  <a:pt x="80" y="523"/>
                </a:lnTo>
                <a:lnTo>
                  <a:pt x="80" y="523"/>
                </a:lnTo>
                <a:lnTo>
                  <a:pt x="80" y="523"/>
                </a:lnTo>
                <a:lnTo>
                  <a:pt x="79" y="523"/>
                </a:lnTo>
                <a:lnTo>
                  <a:pt x="77" y="523"/>
                </a:lnTo>
                <a:lnTo>
                  <a:pt x="76" y="522"/>
                </a:lnTo>
                <a:lnTo>
                  <a:pt x="76" y="522"/>
                </a:lnTo>
                <a:close/>
                <a:moveTo>
                  <a:pt x="79" y="512"/>
                </a:moveTo>
                <a:lnTo>
                  <a:pt x="79" y="512"/>
                </a:lnTo>
                <a:lnTo>
                  <a:pt x="79" y="514"/>
                </a:lnTo>
                <a:lnTo>
                  <a:pt x="79" y="516"/>
                </a:lnTo>
                <a:lnTo>
                  <a:pt x="80" y="517"/>
                </a:lnTo>
                <a:lnTo>
                  <a:pt x="80" y="517"/>
                </a:lnTo>
                <a:lnTo>
                  <a:pt x="80" y="513"/>
                </a:lnTo>
                <a:lnTo>
                  <a:pt x="80" y="512"/>
                </a:lnTo>
                <a:lnTo>
                  <a:pt x="79" y="512"/>
                </a:lnTo>
                <a:lnTo>
                  <a:pt x="79" y="512"/>
                </a:lnTo>
                <a:close/>
                <a:moveTo>
                  <a:pt x="77" y="512"/>
                </a:moveTo>
                <a:lnTo>
                  <a:pt x="77" y="512"/>
                </a:lnTo>
                <a:lnTo>
                  <a:pt x="76" y="513"/>
                </a:lnTo>
                <a:lnTo>
                  <a:pt x="76" y="514"/>
                </a:lnTo>
                <a:lnTo>
                  <a:pt x="76" y="519"/>
                </a:lnTo>
                <a:lnTo>
                  <a:pt x="76" y="519"/>
                </a:lnTo>
                <a:lnTo>
                  <a:pt x="77" y="519"/>
                </a:lnTo>
                <a:lnTo>
                  <a:pt x="77" y="521"/>
                </a:lnTo>
                <a:lnTo>
                  <a:pt x="79" y="521"/>
                </a:lnTo>
                <a:lnTo>
                  <a:pt x="79" y="521"/>
                </a:lnTo>
                <a:lnTo>
                  <a:pt x="77" y="517"/>
                </a:lnTo>
                <a:lnTo>
                  <a:pt x="77" y="512"/>
                </a:lnTo>
                <a:lnTo>
                  <a:pt x="77" y="512"/>
                </a:lnTo>
                <a:close/>
                <a:moveTo>
                  <a:pt x="333" y="642"/>
                </a:moveTo>
                <a:lnTo>
                  <a:pt x="333" y="642"/>
                </a:lnTo>
                <a:lnTo>
                  <a:pt x="335" y="639"/>
                </a:lnTo>
                <a:lnTo>
                  <a:pt x="337" y="638"/>
                </a:lnTo>
                <a:lnTo>
                  <a:pt x="337" y="638"/>
                </a:lnTo>
                <a:lnTo>
                  <a:pt x="336" y="639"/>
                </a:lnTo>
                <a:lnTo>
                  <a:pt x="336" y="639"/>
                </a:lnTo>
                <a:lnTo>
                  <a:pt x="336" y="639"/>
                </a:lnTo>
                <a:lnTo>
                  <a:pt x="336" y="641"/>
                </a:lnTo>
                <a:lnTo>
                  <a:pt x="336" y="641"/>
                </a:lnTo>
                <a:lnTo>
                  <a:pt x="335" y="641"/>
                </a:lnTo>
                <a:lnTo>
                  <a:pt x="333" y="642"/>
                </a:lnTo>
                <a:lnTo>
                  <a:pt x="333" y="642"/>
                </a:lnTo>
                <a:close/>
                <a:moveTo>
                  <a:pt x="40" y="220"/>
                </a:moveTo>
                <a:lnTo>
                  <a:pt x="40" y="220"/>
                </a:lnTo>
                <a:lnTo>
                  <a:pt x="40" y="220"/>
                </a:lnTo>
                <a:lnTo>
                  <a:pt x="40" y="221"/>
                </a:lnTo>
                <a:lnTo>
                  <a:pt x="40" y="224"/>
                </a:lnTo>
                <a:lnTo>
                  <a:pt x="40" y="224"/>
                </a:lnTo>
                <a:lnTo>
                  <a:pt x="39" y="223"/>
                </a:lnTo>
                <a:lnTo>
                  <a:pt x="39" y="221"/>
                </a:lnTo>
                <a:lnTo>
                  <a:pt x="40" y="220"/>
                </a:lnTo>
                <a:lnTo>
                  <a:pt x="40" y="220"/>
                </a:lnTo>
                <a:close/>
                <a:moveTo>
                  <a:pt x="126" y="677"/>
                </a:moveTo>
                <a:lnTo>
                  <a:pt x="126" y="677"/>
                </a:lnTo>
                <a:lnTo>
                  <a:pt x="122" y="678"/>
                </a:lnTo>
                <a:lnTo>
                  <a:pt x="120" y="678"/>
                </a:lnTo>
                <a:lnTo>
                  <a:pt x="117" y="678"/>
                </a:lnTo>
                <a:lnTo>
                  <a:pt x="117" y="678"/>
                </a:lnTo>
                <a:lnTo>
                  <a:pt x="117" y="677"/>
                </a:lnTo>
                <a:lnTo>
                  <a:pt x="118" y="677"/>
                </a:lnTo>
                <a:lnTo>
                  <a:pt x="120" y="678"/>
                </a:lnTo>
                <a:lnTo>
                  <a:pt x="120" y="678"/>
                </a:lnTo>
                <a:lnTo>
                  <a:pt x="122" y="677"/>
                </a:lnTo>
                <a:lnTo>
                  <a:pt x="126" y="677"/>
                </a:lnTo>
                <a:lnTo>
                  <a:pt x="126" y="677"/>
                </a:lnTo>
                <a:close/>
                <a:moveTo>
                  <a:pt x="47" y="646"/>
                </a:moveTo>
                <a:lnTo>
                  <a:pt x="47" y="646"/>
                </a:lnTo>
                <a:lnTo>
                  <a:pt x="46" y="643"/>
                </a:lnTo>
                <a:lnTo>
                  <a:pt x="43" y="638"/>
                </a:lnTo>
                <a:lnTo>
                  <a:pt x="43" y="638"/>
                </a:lnTo>
                <a:lnTo>
                  <a:pt x="46" y="642"/>
                </a:lnTo>
                <a:lnTo>
                  <a:pt x="47" y="646"/>
                </a:lnTo>
                <a:lnTo>
                  <a:pt x="47" y="646"/>
                </a:lnTo>
                <a:close/>
                <a:moveTo>
                  <a:pt x="71" y="274"/>
                </a:moveTo>
                <a:lnTo>
                  <a:pt x="71" y="274"/>
                </a:lnTo>
                <a:lnTo>
                  <a:pt x="72" y="275"/>
                </a:lnTo>
                <a:lnTo>
                  <a:pt x="72" y="277"/>
                </a:lnTo>
                <a:lnTo>
                  <a:pt x="71" y="282"/>
                </a:lnTo>
                <a:lnTo>
                  <a:pt x="71" y="282"/>
                </a:lnTo>
                <a:lnTo>
                  <a:pt x="72" y="284"/>
                </a:lnTo>
                <a:lnTo>
                  <a:pt x="71" y="285"/>
                </a:lnTo>
                <a:lnTo>
                  <a:pt x="70" y="287"/>
                </a:lnTo>
                <a:lnTo>
                  <a:pt x="70" y="287"/>
                </a:lnTo>
                <a:lnTo>
                  <a:pt x="71" y="279"/>
                </a:lnTo>
                <a:lnTo>
                  <a:pt x="71" y="274"/>
                </a:lnTo>
                <a:lnTo>
                  <a:pt x="71" y="274"/>
                </a:lnTo>
                <a:close/>
                <a:moveTo>
                  <a:pt x="53" y="201"/>
                </a:moveTo>
                <a:lnTo>
                  <a:pt x="53" y="201"/>
                </a:lnTo>
                <a:lnTo>
                  <a:pt x="53" y="204"/>
                </a:lnTo>
                <a:lnTo>
                  <a:pt x="53" y="204"/>
                </a:lnTo>
                <a:lnTo>
                  <a:pt x="48" y="205"/>
                </a:lnTo>
                <a:lnTo>
                  <a:pt x="48" y="205"/>
                </a:lnTo>
                <a:lnTo>
                  <a:pt x="51" y="203"/>
                </a:lnTo>
                <a:lnTo>
                  <a:pt x="53" y="201"/>
                </a:lnTo>
                <a:lnTo>
                  <a:pt x="53" y="201"/>
                </a:lnTo>
                <a:close/>
                <a:moveTo>
                  <a:pt x="72" y="262"/>
                </a:moveTo>
                <a:lnTo>
                  <a:pt x="72" y="262"/>
                </a:lnTo>
                <a:lnTo>
                  <a:pt x="74" y="263"/>
                </a:lnTo>
                <a:lnTo>
                  <a:pt x="74" y="265"/>
                </a:lnTo>
                <a:lnTo>
                  <a:pt x="74" y="269"/>
                </a:lnTo>
                <a:lnTo>
                  <a:pt x="74" y="269"/>
                </a:lnTo>
                <a:lnTo>
                  <a:pt x="72" y="268"/>
                </a:lnTo>
                <a:lnTo>
                  <a:pt x="72" y="265"/>
                </a:lnTo>
                <a:lnTo>
                  <a:pt x="72" y="262"/>
                </a:lnTo>
                <a:lnTo>
                  <a:pt x="72" y="262"/>
                </a:lnTo>
                <a:close/>
                <a:moveTo>
                  <a:pt x="70" y="315"/>
                </a:moveTo>
                <a:lnTo>
                  <a:pt x="70" y="315"/>
                </a:lnTo>
                <a:lnTo>
                  <a:pt x="70" y="305"/>
                </a:lnTo>
                <a:lnTo>
                  <a:pt x="70" y="305"/>
                </a:lnTo>
                <a:lnTo>
                  <a:pt x="71" y="309"/>
                </a:lnTo>
                <a:lnTo>
                  <a:pt x="70" y="313"/>
                </a:lnTo>
                <a:lnTo>
                  <a:pt x="70" y="318"/>
                </a:lnTo>
                <a:lnTo>
                  <a:pt x="70" y="323"/>
                </a:lnTo>
                <a:lnTo>
                  <a:pt x="70" y="323"/>
                </a:lnTo>
                <a:lnTo>
                  <a:pt x="69" y="323"/>
                </a:lnTo>
                <a:lnTo>
                  <a:pt x="69" y="320"/>
                </a:lnTo>
                <a:lnTo>
                  <a:pt x="70" y="315"/>
                </a:lnTo>
                <a:lnTo>
                  <a:pt x="70" y="315"/>
                </a:lnTo>
                <a:close/>
                <a:moveTo>
                  <a:pt x="56" y="198"/>
                </a:moveTo>
                <a:lnTo>
                  <a:pt x="56" y="204"/>
                </a:lnTo>
                <a:lnTo>
                  <a:pt x="56" y="204"/>
                </a:lnTo>
                <a:lnTo>
                  <a:pt x="54" y="200"/>
                </a:lnTo>
                <a:lnTo>
                  <a:pt x="54" y="199"/>
                </a:lnTo>
                <a:lnTo>
                  <a:pt x="56" y="198"/>
                </a:lnTo>
                <a:lnTo>
                  <a:pt x="56" y="198"/>
                </a:lnTo>
                <a:close/>
                <a:moveTo>
                  <a:pt x="54" y="181"/>
                </a:moveTo>
                <a:lnTo>
                  <a:pt x="54" y="181"/>
                </a:lnTo>
                <a:lnTo>
                  <a:pt x="56" y="183"/>
                </a:lnTo>
                <a:lnTo>
                  <a:pt x="54" y="185"/>
                </a:lnTo>
                <a:lnTo>
                  <a:pt x="54" y="185"/>
                </a:lnTo>
                <a:lnTo>
                  <a:pt x="54" y="183"/>
                </a:lnTo>
                <a:lnTo>
                  <a:pt x="54" y="181"/>
                </a:lnTo>
                <a:lnTo>
                  <a:pt x="54" y="181"/>
                </a:lnTo>
                <a:close/>
                <a:moveTo>
                  <a:pt x="56" y="191"/>
                </a:moveTo>
                <a:lnTo>
                  <a:pt x="56" y="191"/>
                </a:lnTo>
                <a:lnTo>
                  <a:pt x="56" y="194"/>
                </a:lnTo>
                <a:lnTo>
                  <a:pt x="54" y="196"/>
                </a:lnTo>
                <a:lnTo>
                  <a:pt x="54" y="196"/>
                </a:lnTo>
                <a:lnTo>
                  <a:pt x="54" y="195"/>
                </a:lnTo>
                <a:lnTo>
                  <a:pt x="53" y="191"/>
                </a:lnTo>
                <a:lnTo>
                  <a:pt x="53" y="191"/>
                </a:lnTo>
                <a:lnTo>
                  <a:pt x="54" y="191"/>
                </a:lnTo>
                <a:lnTo>
                  <a:pt x="56" y="191"/>
                </a:lnTo>
                <a:lnTo>
                  <a:pt x="56" y="191"/>
                </a:lnTo>
                <a:close/>
                <a:moveTo>
                  <a:pt x="42" y="248"/>
                </a:moveTo>
                <a:lnTo>
                  <a:pt x="42" y="248"/>
                </a:lnTo>
                <a:lnTo>
                  <a:pt x="41" y="249"/>
                </a:lnTo>
                <a:lnTo>
                  <a:pt x="42" y="250"/>
                </a:lnTo>
                <a:lnTo>
                  <a:pt x="42" y="252"/>
                </a:lnTo>
                <a:lnTo>
                  <a:pt x="42" y="252"/>
                </a:lnTo>
                <a:lnTo>
                  <a:pt x="41" y="253"/>
                </a:lnTo>
                <a:lnTo>
                  <a:pt x="41" y="254"/>
                </a:lnTo>
                <a:lnTo>
                  <a:pt x="42" y="257"/>
                </a:lnTo>
                <a:lnTo>
                  <a:pt x="42" y="258"/>
                </a:lnTo>
                <a:lnTo>
                  <a:pt x="42" y="258"/>
                </a:lnTo>
                <a:lnTo>
                  <a:pt x="40" y="257"/>
                </a:lnTo>
                <a:lnTo>
                  <a:pt x="40" y="257"/>
                </a:lnTo>
                <a:lnTo>
                  <a:pt x="40" y="254"/>
                </a:lnTo>
                <a:lnTo>
                  <a:pt x="40" y="253"/>
                </a:lnTo>
                <a:lnTo>
                  <a:pt x="41" y="253"/>
                </a:lnTo>
                <a:lnTo>
                  <a:pt x="41" y="253"/>
                </a:lnTo>
                <a:lnTo>
                  <a:pt x="40" y="249"/>
                </a:lnTo>
                <a:lnTo>
                  <a:pt x="40" y="248"/>
                </a:lnTo>
                <a:lnTo>
                  <a:pt x="42" y="248"/>
                </a:lnTo>
                <a:lnTo>
                  <a:pt x="42" y="248"/>
                </a:lnTo>
                <a:close/>
                <a:moveTo>
                  <a:pt x="435" y="644"/>
                </a:moveTo>
                <a:lnTo>
                  <a:pt x="435" y="644"/>
                </a:lnTo>
                <a:lnTo>
                  <a:pt x="429" y="646"/>
                </a:lnTo>
                <a:lnTo>
                  <a:pt x="423" y="646"/>
                </a:lnTo>
                <a:lnTo>
                  <a:pt x="423" y="646"/>
                </a:lnTo>
                <a:lnTo>
                  <a:pt x="428" y="644"/>
                </a:lnTo>
                <a:lnTo>
                  <a:pt x="434" y="643"/>
                </a:lnTo>
                <a:lnTo>
                  <a:pt x="434" y="643"/>
                </a:lnTo>
                <a:lnTo>
                  <a:pt x="434" y="643"/>
                </a:lnTo>
                <a:lnTo>
                  <a:pt x="435" y="644"/>
                </a:lnTo>
                <a:lnTo>
                  <a:pt x="435" y="644"/>
                </a:lnTo>
                <a:close/>
                <a:moveTo>
                  <a:pt x="188" y="621"/>
                </a:moveTo>
                <a:lnTo>
                  <a:pt x="192" y="621"/>
                </a:lnTo>
                <a:lnTo>
                  <a:pt x="192" y="621"/>
                </a:lnTo>
                <a:lnTo>
                  <a:pt x="190" y="622"/>
                </a:lnTo>
                <a:lnTo>
                  <a:pt x="188" y="622"/>
                </a:lnTo>
                <a:lnTo>
                  <a:pt x="188" y="621"/>
                </a:lnTo>
                <a:lnTo>
                  <a:pt x="188" y="621"/>
                </a:lnTo>
                <a:close/>
                <a:moveTo>
                  <a:pt x="534" y="576"/>
                </a:moveTo>
                <a:lnTo>
                  <a:pt x="534" y="576"/>
                </a:lnTo>
                <a:lnTo>
                  <a:pt x="535" y="574"/>
                </a:lnTo>
                <a:lnTo>
                  <a:pt x="538" y="573"/>
                </a:lnTo>
                <a:lnTo>
                  <a:pt x="538" y="573"/>
                </a:lnTo>
                <a:lnTo>
                  <a:pt x="539" y="574"/>
                </a:lnTo>
                <a:lnTo>
                  <a:pt x="540" y="574"/>
                </a:lnTo>
                <a:lnTo>
                  <a:pt x="540" y="576"/>
                </a:lnTo>
                <a:lnTo>
                  <a:pt x="540" y="576"/>
                </a:lnTo>
                <a:lnTo>
                  <a:pt x="538" y="576"/>
                </a:lnTo>
                <a:lnTo>
                  <a:pt x="534" y="576"/>
                </a:lnTo>
                <a:lnTo>
                  <a:pt x="534" y="576"/>
                </a:lnTo>
                <a:close/>
                <a:moveTo>
                  <a:pt x="216" y="617"/>
                </a:moveTo>
                <a:lnTo>
                  <a:pt x="216" y="617"/>
                </a:lnTo>
                <a:lnTo>
                  <a:pt x="219" y="617"/>
                </a:lnTo>
                <a:lnTo>
                  <a:pt x="222" y="617"/>
                </a:lnTo>
                <a:lnTo>
                  <a:pt x="222" y="617"/>
                </a:lnTo>
                <a:lnTo>
                  <a:pt x="226" y="616"/>
                </a:lnTo>
                <a:lnTo>
                  <a:pt x="227" y="616"/>
                </a:lnTo>
                <a:lnTo>
                  <a:pt x="228" y="617"/>
                </a:lnTo>
                <a:lnTo>
                  <a:pt x="228" y="617"/>
                </a:lnTo>
                <a:lnTo>
                  <a:pt x="221" y="618"/>
                </a:lnTo>
                <a:lnTo>
                  <a:pt x="217" y="618"/>
                </a:lnTo>
                <a:lnTo>
                  <a:pt x="216" y="618"/>
                </a:lnTo>
                <a:lnTo>
                  <a:pt x="216" y="617"/>
                </a:lnTo>
                <a:lnTo>
                  <a:pt x="216" y="617"/>
                </a:lnTo>
                <a:close/>
                <a:moveTo>
                  <a:pt x="360" y="599"/>
                </a:moveTo>
                <a:lnTo>
                  <a:pt x="360" y="599"/>
                </a:lnTo>
                <a:lnTo>
                  <a:pt x="360" y="598"/>
                </a:lnTo>
                <a:lnTo>
                  <a:pt x="361" y="598"/>
                </a:lnTo>
                <a:lnTo>
                  <a:pt x="364" y="597"/>
                </a:lnTo>
                <a:lnTo>
                  <a:pt x="365" y="597"/>
                </a:lnTo>
                <a:lnTo>
                  <a:pt x="365" y="597"/>
                </a:lnTo>
                <a:lnTo>
                  <a:pt x="366" y="597"/>
                </a:lnTo>
                <a:lnTo>
                  <a:pt x="367" y="597"/>
                </a:lnTo>
                <a:lnTo>
                  <a:pt x="367" y="597"/>
                </a:lnTo>
                <a:lnTo>
                  <a:pt x="366" y="598"/>
                </a:lnTo>
                <a:lnTo>
                  <a:pt x="364" y="598"/>
                </a:lnTo>
                <a:lnTo>
                  <a:pt x="361" y="598"/>
                </a:lnTo>
                <a:lnTo>
                  <a:pt x="360" y="599"/>
                </a:lnTo>
                <a:lnTo>
                  <a:pt x="360" y="599"/>
                </a:lnTo>
                <a:close/>
                <a:moveTo>
                  <a:pt x="252" y="618"/>
                </a:moveTo>
                <a:lnTo>
                  <a:pt x="252" y="618"/>
                </a:lnTo>
                <a:lnTo>
                  <a:pt x="254" y="618"/>
                </a:lnTo>
                <a:lnTo>
                  <a:pt x="255" y="619"/>
                </a:lnTo>
                <a:lnTo>
                  <a:pt x="255" y="619"/>
                </a:lnTo>
                <a:lnTo>
                  <a:pt x="252" y="619"/>
                </a:lnTo>
                <a:lnTo>
                  <a:pt x="252" y="619"/>
                </a:lnTo>
                <a:lnTo>
                  <a:pt x="252" y="618"/>
                </a:lnTo>
                <a:lnTo>
                  <a:pt x="252" y="618"/>
                </a:lnTo>
                <a:close/>
                <a:moveTo>
                  <a:pt x="213" y="623"/>
                </a:moveTo>
                <a:lnTo>
                  <a:pt x="213" y="623"/>
                </a:lnTo>
                <a:lnTo>
                  <a:pt x="213" y="622"/>
                </a:lnTo>
                <a:lnTo>
                  <a:pt x="214" y="622"/>
                </a:lnTo>
                <a:lnTo>
                  <a:pt x="215" y="622"/>
                </a:lnTo>
                <a:lnTo>
                  <a:pt x="215" y="621"/>
                </a:lnTo>
                <a:lnTo>
                  <a:pt x="215" y="621"/>
                </a:lnTo>
                <a:lnTo>
                  <a:pt x="216" y="622"/>
                </a:lnTo>
                <a:lnTo>
                  <a:pt x="217" y="621"/>
                </a:lnTo>
                <a:lnTo>
                  <a:pt x="219" y="621"/>
                </a:lnTo>
                <a:lnTo>
                  <a:pt x="220" y="622"/>
                </a:lnTo>
                <a:lnTo>
                  <a:pt x="220" y="622"/>
                </a:lnTo>
                <a:lnTo>
                  <a:pt x="216" y="622"/>
                </a:lnTo>
                <a:lnTo>
                  <a:pt x="213" y="623"/>
                </a:lnTo>
                <a:lnTo>
                  <a:pt x="213" y="623"/>
                </a:lnTo>
                <a:close/>
                <a:moveTo>
                  <a:pt x="194" y="626"/>
                </a:moveTo>
                <a:lnTo>
                  <a:pt x="194" y="626"/>
                </a:lnTo>
                <a:lnTo>
                  <a:pt x="197" y="626"/>
                </a:lnTo>
                <a:lnTo>
                  <a:pt x="199" y="626"/>
                </a:lnTo>
                <a:lnTo>
                  <a:pt x="199" y="626"/>
                </a:lnTo>
                <a:lnTo>
                  <a:pt x="197" y="627"/>
                </a:lnTo>
                <a:lnTo>
                  <a:pt x="194" y="627"/>
                </a:lnTo>
                <a:lnTo>
                  <a:pt x="194" y="626"/>
                </a:lnTo>
                <a:lnTo>
                  <a:pt x="194" y="626"/>
                </a:lnTo>
                <a:close/>
                <a:moveTo>
                  <a:pt x="215" y="624"/>
                </a:moveTo>
                <a:lnTo>
                  <a:pt x="215" y="624"/>
                </a:lnTo>
                <a:lnTo>
                  <a:pt x="217" y="624"/>
                </a:lnTo>
                <a:lnTo>
                  <a:pt x="219" y="624"/>
                </a:lnTo>
                <a:lnTo>
                  <a:pt x="219" y="626"/>
                </a:lnTo>
                <a:lnTo>
                  <a:pt x="219" y="626"/>
                </a:lnTo>
                <a:lnTo>
                  <a:pt x="216" y="626"/>
                </a:lnTo>
                <a:lnTo>
                  <a:pt x="215" y="626"/>
                </a:lnTo>
                <a:lnTo>
                  <a:pt x="215" y="624"/>
                </a:lnTo>
                <a:lnTo>
                  <a:pt x="215" y="624"/>
                </a:lnTo>
                <a:close/>
                <a:moveTo>
                  <a:pt x="222" y="626"/>
                </a:moveTo>
                <a:lnTo>
                  <a:pt x="222" y="626"/>
                </a:lnTo>
                <a:lnTo>
                  <a:pt x="222" y="624"/>
                </a:lnTo>
                <a:lnTo>
                  <a:pt x="221" y="624"/>
                </a:lnTo>
                <a:lnTo>
                  <a:pt x="220" y="624"/>
                </a:lnTo>
                <a:lnTo>
                  <a:pt x="220" y="623"/>
                </a:lnTo>
                <a:lnTo>
                  <a:pt x="220" y="623"/>
                </a:lnTo>
                <a:lnTo>
                  <a:pt x="222" y="623"/>
                </a:lnTo>
                <a:lnTo>
                  <a:pt x="225" y="624"/>
                </a:lnTo>
                <a:lnTo>
                  <a:pt x="225" y="624"/>
                </a:lnTo>
                <a:lnTo>
                  <a:pt x="223" y="626"/>
                </a:lnTo>
                <a:lnTo>
                  <a:pt x="222" y="626"/>
                </a:lnTo>
                <a:lnTo>
                  <a:pt x="222" y="626"/>
                </a:lnTo>
                <a:close/>
                <a:moveTo>
                  <a:pt x="463" y="639"/>
                </a:moveTo>
                <a:lnTo>
                  <a:pt x="463" y="639"/>
                </a:lnTo>
                <a:lnTo>
                  <a:pt x="461" y="641"/>
                </a:lnTo>
                <a:lnTo>
                  <a:pt x="460" y="642"/>
                </a:lnTo>
                <a:lnTo>
                  <a:pt x="457" y="642"/>
                </a:lnTo>
                <a:lnTo>
                  <a:pt x="457" y="642"/>
                </a:lnTo>
                <a:lnTo>
                  <a:pt x="442" y="643"/>
                </a:lnTo>
                <a:lnTo>
                  <a:pt x="442" y="643"/>
                </a:lnTo>
                <a:lnTo>
                  <a:pt x="439" y="644"/>
                </a:lnTo>
                <a:lnTo>
                  <a:pt x="437" y="644"/>
                </a:lnTo>
                <a:lnTo>
                  <a:pt x="436" y="643"/>
                </a:lnTo>
                <a:lnTo>
                  <a:pt x="436" y="643"/>
                </a:lnTo>
                <a:lnTo>
                  <a:pt x="440" y="643"/>
                </a:lnTo>
                <a:lnTo>
                  <a:pt x="442" y="642"/>
                </a:lnTo>
                <a:lnTo>
                  <a:pt x="449" y="641"/>
                </a:lnTo>
                <a:lnTo>
                  <a:pt x="449" y="641"/>
                </a:lnTo>
                <a:lnTo>
                  <a:pt x="463" y="639"/>
                </a:lnTo>
                <a:lnTo>
                  <a:pt x="463" y="639"/>
                </a:lnTo>
                <a:close/>
                <a:moveTo>
                  <a:pt x="413" y="647"/>
                </a:moveTo>
                <a:lnTo>
                  <a:pt x="413" y="647"/>
                </a:lnTo>
                <a:lnTo>
                  <a:pt x="410" y="647"/>
                </a:lnTo>
                <a:lnTo>
                  <a:pt x="407" y="647"/>
                </a:lnTo>
                <a:lnTo>
                  <a:pt x="407" y="647"/>
                </a:lnTo>
                <a:lnTo>
                  <a:pt x="408" y="646"/>
                </a:lnTo>
                <a:lnTo>
                  <a:pt x="410" y="646"/>
                </a:lnTo>
                <a:lnTo>
                  <a:pt x="413" y="647"/>
                </a:lnTo>
                <a:lnTo>
                  <a:pt x="413" y="647"/>
                </a:lnTo>
                <a:close/>
                <a:moveTo>
                  <a:pt x="379" y="649"/>
                </a:moveTo>
                <a:lnTo>
                  <a:pt x="379" y="649"/>
                </a:lnTo>
                <a:lnTo>
                  <a:pt x="378" y="651"/>
                </a:lnTo>
                <a:lnTo>
                  <a:pt x="376" y="651"/>
                </a:lnTo>
                <a:lnTo>
                  <a:pt x="376" y="651"/>
                </a:lnTo>
                <a:lnTo>
                  <a:pt x="376" y="649"/>
                </a:lnTo>
                <a:lnTo>
                  <a:pt x="377" y="649"/>
                </a:lnTo>
                <a:lnTo>
                  <a:pt x="379" y="649"/>
                </a:lnTo>
                <a:lnTo>
                  <a:pt x="379" y="649"/>
                </a:lnTo>
                <a:close/>
                <a:moveTo>
                  <a:pt x="406" y="647"/>
                </a:moveTo>
                <a:lnTo>
                  <a:pt x="406" y="647"/>
                </a:lnTo>
                <a:lnTo>
                  <a:pt x="405" y="648"/>
                </a:lnTo>
                <a:lnTo>
                  <a:pt x="402" y="648"/>
                </a:lnTo>
                <a:lnTo>
                  <a:pt x="399" y="648"/>
                </a:lnTo>
                <a:lnTo>
                  <a:pt x="399" y="648"/>
                </a:lnTo>
                <a:lnTo>
                  <a:pt x="400" y="647"/>
                </a:lnTo>
                <a:lnTo>
                  <a:pt x="402" y="647"/>
                </a:lnTo>
                <a:lnTo>
                  <a:pt x="406" y="647"/>
                </a:lnTo>
                <a:lnTo>
                  <a:pt x="406" y="647"/>
                </a:lnTo>
                <a:close/>
                <a:moveTo>
                  <a:pt x="506" y="634"/>
                </a:moveTo>
                <a:lnTo>
                  <a:pt x="506" y="634"/>
                </a:lnTo>
                <a:lnTo>
                  <a:pt x="503" y="636"/>
                </a:lnTo>
                <a:lnTo>
                  <a:pt x="500" y="636"/>
                </a:lnTo>
                <a:lnTo>
                  <a:pt x="500" y="636"/>
                </a:lnTo>
                <a:lnTo>
                  <a:pt x="501" y="634"/>
                </a:lnTo>
                <a:lnTo>
                  <a:pt x="503" y="634"/>
                </a:lnTo>
                <a:lnTo>
                  <a:pt x="506" y="634"/>
                </a:lnTo>
                <a:lnTo>
                  <a:pt x="506" y="634"/>
                </a:lnTo>
                <a:close/>
                <a:moveTo>
                  <a:pt x="551" y="628"/>
                </a:moveTo>
                <a:lnTo>
                  <a:pt x="551" y="628"/>
                </a:lnTo>
                <a:lnTo>
                  <a:pt x="551" y="629"/>
                </a:lnTo>
                <a:lnTo>
                  <a:pt x="550" y="629"/>
                </a:lnTo>
                <a:lnTo>
                  <a:pt x="548" y="629"/>
                </a:lnTo>
                <a:lnTo>
                  <a:pt x="548" y="629"/>
                </a:lnTo>
                <a:lnTo>
                  <a:pt x="532" y="632"/>
                </a:lnTo>
                <a:lnTo>
                  <a:pt x="532" y="632"/>
                </a:lnTo>
                <a:lnTo>
                  <a:pt x="533" y="629"/>
                </a:lnTo>
                <a:lnTo>
                  <a:pt x="534" y="629"/>
                </a:lnTo>
                <a:lnTo>
                  <a:pt x="536" y="631"/>
                </a:lnTo>
                <a:lnTo>
                  <a:pt x="536" y="631"/>
                </a:lnTo>
                <a:lnTo>
                  <a:pt x="551" y="628"/>
                </a:lnTo>
                <a:lnTo>
                  <a:pt x="551" y="628"/>
                </a:lnTo>
                <a:close/>
                <a:moveTo>
                  <a:pt x="470" y="639"/>
                </a:moveTo>
                <a:lnTo>
                  <a:pt x="470" y="639"/>
                </a:lnTo>
                <a:lnTo>
                  <a:pt x="469" y="641"/>
                </a:lnTo>
                <a:lnTo>
                  <a:pt x="466" y="641"/>
                </a:lnTo>
                <a:lnTo>
                  <a:pt x="464" y="641"/>
                </a:lnTo>
                <a:lnTo>
                  <a:pt x="464" y="639"/>
                </a:lnTo>
                <a:lnTo>
                  <a:pt x="464" y="639"/>
                </a:lnTo>
                <a:lnTo>
                  <a:pt x="466" y="639"/>
                </a:lnTo>
                <a:lnTo>
                  <a:pt x="470" y="639"/>
                </a:lnTo>
                <a:lnTo>
                  <a:pt x="470" y="639"/>
                </a:lnTo>
                <a:close/>
                <a:moveTo>
                  <a:pt x="499" y="636"/>
                </a:moveTo>
                <a:lnTo>
                  <a:pt x="499" y="636"/>
                </a:lnTo>
                <a:lnTo>
                  <a:pt x="499" y="636"/>
                </a:lnTo>
                <a:lnTo>
                  <a:pt x="498" y="637"/>
                </a:lnTo>
                <a:lnTo>
                  <a:pt x="495" y="636"/>
                </a:lnTo>
                <a:lnTo>
                  <a:pt x="495" y="636"/>
                </a:lnTo>
                <a:lnTo>
                  <a:pt x="495" y="636"/>
                </a:lnTo>
                <a:lnTo>
                  <a:pt x="497" y="636"/>
                </a:lnTo>
                <a:lnTo>
                  <a:pt x="499" y="636"/>
                </a:lnTo>
                <a:lnTo>
                  <a:pt x="499" y="636"/>
                </a:lnTo>
                <a:close/>
                <a:moveTo>
                  <a:pt x="134" y="631"/>
                </a:moveTo>
                <a:lnTo>
                  <a:pt x="134" y="631"/>
                </a:lnTo>
                <a:lnTo>
                  <a:pt x="135" y="631"/>
                </a:lnTo>
                <a:lnTo>
                  <a:pt x="137" y="629"/>
                </a:lnTo>
                <a:lnTo>
                  <a:pt x="141" y="629"/>
                </a:lnTo>
                <a:lnTo>
                  <a:pt x="141" y="629"/>
                </a:lnTo>
                <a:lnTo>
                  <a:pt x="140" y="629"/>
                </a:lnTo>
                <a:lnTo>
                  <a:pt x="138" y="631"/>
                </a:lnTo>
                <a:lnTo>
                  <a:pt x="134" y="631"/>
                </a:lnTo>
                <a:lnTo>
                  <a:pt x="134" y="631"/>
                </a:lnTo>
                <a:close/>
                <a:moveTo>
                  <a:pt x="77" y="418"/>
                </a:moveTo>
                <a:lnTo>
                  <a:pt x="77" y="418"/>
                </a:lnTo>
                <a:lnTo>
                  <a:pt x="79" y="419"/>
                </a:lnTo>
                <a:lnTo>
                  <a:pt x="80" y="422"/>
                </a:lnTo>
                <a:lnTo>
                  <a:pt x="80" y="422"/>
                </a:lnTo>
                <a:lnTo>
                  <a:pt x="81" y="420"/>
                </a:lnTo>
                <a:lnTo>
                  <a:pt x="81" y="420"/>
                </a:lnTo>
                <a:lnTo>
                  <a:pt x="81" y="420"/>
                </a:lnTo>
                <a:lnTo>
                  <a:pt x="81" y="422"/>
                </a:lnTo>
                <a:lnTo>
                  <a:pt x="80" y="422"/>
                </a:lnTo>
                <a:lnTo>
                  <a:pt x="80" y="423"/>
                </a:lnTo>
                <a:lnTo>
                  <a:pt x="80" y="423"/>
                </a:lnTo>
                <a:lnTo>
                  <a:pt x="79" y="420"/>
                </a:lnTo>
                <a:lnTo>
                  <a:pt x="77" y="419"/>
                </a:lnTo>
                <a:lnTo>
                  <a:pt x="77" y="418"/>
                </a:lnTo>
                <a:lnTo>
                  <a:pt x="77" y="418"/>
                </a:lnTo>
                <a:close/>
                <a:moveTo>
                  <a:pt x="79" y="403"/>
                </a:moveTo>
                <a:lnTo>
                  <a:pt x="79" y="403"/>
                </a:lnTo>
                <a:lnTo>
                  <a:pt x="81" y="404"/>
                </a:lnTo>
                <a:lnTo>
                  <a:pt x="81" y="405"/>
                </a:lnTo>
                <a:lnTo>
                  <a:pt x="80" y="408"/>
                </a:lnTo>
                <a:lnTo>
                  <a:pt x="80" y="408"/>
                </a:lnTo>
                <a:lnTo>
                  <a:pt x="79" y="408"/>
                </a:lnTo>
                <a:lnTo>
                  <a:pt x="79" y="407"/>
                </a:lnTo>
                <a:lnTo>
                  <a:pt x="79" y="403"/>
                </a:lnTo>
                <a:lnTo>
                  <a:pt x="79" y="403"/>
                </a:lnTo>
                <a:close/>
                <a:moveTo>
                  <a:pt x="86" y="423"/>
                </a:moveTo>
                <a:lnTo>
                  <a:pt x="86" y="423"/>
                </a:lnTo>
                <a:lnTo>
                  <a:pt x="86" y="425"/>
                </a:lnTo>
                <a:lnTo>
                  <a:pt x="85" y="427"/>
                </a:lnTo>
                <a:lnTo>
                  <a:pt x="83" y="427"/>
                </a:lnTo>
                <a:lnTo>
                  <a:pt x="83" y="427"/>
                </a:lnTo>
                <a:lnTo>
                  <a:pt x="85" y="427"/>
                </a:lnTo>
                <a:lnTo>
                  <a:pt x="85" y="425"/>
                </a:lnTo>
                <a:lnTo>
                  <a:pt x="85" y="424"/>
                </a:lnTo>
                <a:lnTo>
                  <a:pt x="86" y="423"/>
                </a:lnTo>
                <a:lnTo>
                  <a:pt x="86" y="423"/>
                </a:lnTo>
                <a:close/>
                <a:moveTo>
                  <a:pt x="85" y="409"/>
                </a:moveTo>
                <a:lnTo>
                  <a:pt x="85" y="409"/>
                </a:lnTo>
                <a:lnTo>
                  <a:pt x="85" y="410"/>
                </a:lnTo>
                <a:lnTo>
                  <a:pt x="85" y="412"/>
                </a:lnTo>
                <a:lnTo>
                  <a:pt x="83" y="414"/>
                </a:lnTo>
                <a:lnTo>
                  <a:pt x="83" y="414"/>
                </a:lnTo>
                <a:lnTo>
                  <a:pt x="83" y="415"/>
                </a:lnTo>
                <a:lnTo>
                  <a:pt x="83" y="417"/>
                </a:lnTo>
                <a:lnTo>
                  <a:pt x="83" y="417"/>
                </a:lnTo>
                <a:lnTo>
                  <a:pt x="82" y="415"/>
                </a:lnTo>
                <a:lnTo>
                  <a:pt x="83" y="413"/>
                </a:lnTo>
                <a:lnTo>
                  <a:pt x="85" y="409"/>
                </a:lnTo>
                <a:lnTo>
                  <a:pt x="85" y="409"/>
                </a:lnTo>
                <a:close/>
                <a:moveTo>
                  <a:pt x="81" y="423"/>
                </a:moveTo>
                <a:lnTo>
                  <a:pt x="81" y="423"/>
                </a:lnTo>
                <a:lnTo>
                  <a:pt x="82" y="424"/>
                </a:lnTo>
                <a:lnTo>
                  <a:pt x="81" y="425"/>
                </a:lnTo>
                <a:lnTo>
                  <a:pt x="81" y="425"/>
                </a:lnTo>
                <a:lnTo>
                  <a:pt x="82" y="427"/>
                </a:lnTo>
                <a:lnTo>
                  <a:pt x="82" y="427"/>
                </a:lnTo>
                <a:lnTo>
                  <a:pt x="82" y="428"/>
                </a:lnTo>
                <a:lnTo>
                  <a:pt x="82" y="428"/>
                </a:lnTo>
                <a:lnTo>
                  <a:pt x="82" y="428"/>
                </a:lnTo>
                <a:lnTo>
                  <a:pt x="83" y="429"/>
                </a:lnTo>
                <a:lnTo>
                  <a:pt x="83" y="430"/>
                </a:lnTo>
                <a:lnTo>
                  <a:pt x="83" y="432"/>
                </a:lnTo>
                <a:lnTo>
                  <a:pt x="83" y="432"/>
                </a:lnTo>
                <a:lnTo>
                  <a:pt x="83" y="432"/>
                </a:lnTo>
                <a:lnTo>
                  <a:pt x="82" y="432"/>
                </a:lnTo>
                <a:lnTo>
                  <a:pt x="82" y="429"/>
                </a:lnTo>
                <a:lnTo>
                  <a:pt x="82" y="429"/>
                </a:lnTo>
                <a:lnTo>
                  <a:pt x="81" y="429"/>
                </a:lnTo>
                <a:lnTo>
                  <a:pt x="80" y="429"/>
                </a:lnTo>
                <a:lnTo>
                  <a:pt x="80" y="430"/>
                </a:lnTo>
                <a:lnTo>
                  <a:pt x="80" y="430"/>
                </a:lnTo>
                <a:lnTo>
                  <a:pt x="79" y="429"/>
                </a:lnTo>
                <a:lnTo>
                  <a:pt x="80" y="429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5"/>
                </a:lnTo>
                <a:lnTo>
                  <a:pt x="80" y="423"/>
                </a:lnTo>
                <a:lnTo>
                  <a:pt x="80" y="423"/>
                </a:lnTo>
                <a:lnTo>
                  <a:pt x="81" y="423"/>
                </a:lnTo>
                <a:lnTo>
                  <a:pt x="81" y="423"/>
                </a:lnTo>
                <a:close/>
                <a:moveTo>
                  <a:pt x="81" y="457"/>
                </a:moveTo>
                <a:lnTo>
                  <a:pt x="81" y="457"/>
                </a:lnTo>
                <a:lnTo>
                  <a:pt x="82" y="459"/>
                </a:lnTo>
                <a:lnTo>
                  <a:pt x="82" y="462"/>
                </a:lnTo>
                <a:lnTo>
                  <a:pt x="82" y="464"/>
                </a:lnTo>
                <a:lnTo>
                  <a:pt x="82" y="464"/>
                </a:lnTo>
                <a:lnTo>
                  <a:pt x="81" y="464"/>
                </a:lnTo>
                <a:lnTo>
                  <a:pt x="81" y="465"/>
                </a:lnTo>
                <a:lnTo>
                  <a:pt x="81" y="465"/>
                </a:lnTo>
                <a:lnTo>
                  <a:pt x="80" y="464"/>
                </a:lnTo>
                <a:lnTo>
                  <a:pt x="79" y="462"/>
                </a:lnTo>
                <a:lnTo>
                  <a:pt x="80" y="460"/>
                </a:lnTo>
                <a:lnTo>
                  <a:pt x="81" y="458"/>
                </a:lnTo>
                <a:lnTo>
                  <a:pt x="81" y="458"/>
                </a:lnTo>
                <a:lnTo>
                  <a:pt x="79" y="459"/>
                </a:lnTo>
                <a:lnTo>
                  <a:pt x="77" y="458"/>
                </a:lnTo>
                <a:lnTo>
                  <a:pt x="77" y="458"/>
                </a:lnTo>
                <a:lnTo>
                  <a:pt x="77" y="464"/>
                </a:lnTo>
                <a:lnTo>
                  <a:pt x="76" y="467"/>
                </a:lnTo>
                <a:lnTo>
                  <a:pt x="75" y="468"/>
                </a:lnTo>
                <a:lnTo>
                  <a:pt x="75" y="468"/>
                </a:lnTo>
                <a:lnTo>
                  <a:pt x="75" y="465"/>
                </a:lnTo>
                <a:lnTo>
                  <a:pt x="76" y="462"/>
                </a:lnTo>
                <a:lnTo>
                  <a:pt x="76" y="462"/>
                </a:lnTo>
                <a:lnTo>
                  <a:pt x="75" y="462"/>
                </a:lnTo>
                <a:lnTo>
                  <a:pt x="75" y="460"/>
                </a:lnTo>
                <a:lnTo>
                  <a:pt x="75" y="462"/>
                </a:lnTo>
                <a:lnTo>
                  <a:pt x="75" y="462"/>
                </a:lnTo>
                <a:lnTo>
                  <a:pt x="74" y="458"/>
                </a:lnTo>
                <a:lnTo>
                  <a:pt x="74" y="454"/>
                </a:lnTo>
                <a:lnTo>
                  <a:pt x="75" y="450"/>
                </a:lnTo>
                <a:lnTo>
                  <a:pt x="74" y="448"/>
                </a:lnTo>
                <a:lnTo>
                  <a:pt x="74" y="448"/>
                </a:lnTo>
                <a:lnTo>
                  <a:pt x="75" y="449"/>
                </a:lnTo>
                <a:lnTo>
                  <a:pt x="76" y="450"/>
                </a:lnTo>
                <a:lnTo>
                  <a:pt x="76" y="453"/>
                </a:lnTo>
                <a:lnTo>
                  <a:pt x="76" y="453"/>
                </a:lnTo>
                <a:lnTo>
                  <a:pt x="77" y="453"/>
                </a:lnTo>
                <a:lnTo>
                  <a:pt x="77" y="453"/>
                </a:lnTo>
                <a:lnTo>
                  <a:pt x="79" y="452"/>
                </a:lnTo>
                <a:lnTo>
                  <a:pt x="77" y="450"/>
                </a:lnTo>
                <a:lnTo>
                  <a:pt x="77" y="450"/>
                </a:lnTo>
                <a:lnTo>
                  <a:pt x="79" y="450"/>
                </a:lnTo>
                <a:lnTo>
                  <a:pt x="79" y="452"/>
                </a:lnTo>
                <a:lnTo>
                  <a:pt x="79" y="454"/>
                </a:lnTo>
                <a:lnTo>
                  <a:pt x="79" y="454"/>
                </a:lnTo>
                <a:lnTo>
                  <a:pt x="77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7"/>
                </a:lnTo>
                <a:lnTo>
                  <a:pt x="75" y="459"/>
                </a:lnTo>
                <a:lnTo>
                  <a:pt x="75" y="459"/>
                </a:lnTo>
                <a:lnTo>
                  <a:pt x="76" y="459"/>
                </a:lnTo>
                <a:lnTo>
                  <a:pt x="76" y="458"/>
                </a:lnTo>
                <a:lnTo>
                  <a:pt x="77" y="457"/>
                </a:lnTo>
                <a:lnTo>
                  <a:pt x="77" y="457"/>
                </a:lnTo>
                <a:lnTo>
                  <a:pt x="79" y="458"/>
                </a:lnTo>
                <a:lnTo>
                  <a:pt x="79" y="458"/>
                </a:lnTo>
                <a:lnTo>
                  <a:pt x="79" y="457"/>
                </a:lnTo>
                <a:lnTo>
                  <a:pt x="79" y="455"/>
                </a:lnTo>
                <a:lnTo>
                  <a:pt x="80" y="455"/>
                </a:lnTo>
                <a:lnTo>
                  <a:pt x="80" y="455"/>
                </a:lnTo>
                <a:lnTo>
                  <a:pt x="80" y="457"/>
                </a:lnTo>
                <a:lnTo>
                  <a:pt x="81" y="457"/>
                </a:lnTo>
                <a:lnTo>
                  <a:pt x="81" y="457"/>
                </a:lnTo>
                <a:close/>
                <a:moveTo>
                  <a:pt x="89" y="423"/>
                </a:moveTo>
                <a:lnTo>
                  <a:pt x="89" y="423"/>
                </a:lnTo>
                <a:lnTo>
                  <a:pt x="91" y="427"/>
                </a:lnTo>
                <a:lnTo>
                  <a:pt x="93" y="429"/>
                </a:lnTo>
                <a:lnTo>
                  <a:pt x="93" y="429"/>
                </a:lnTo>
                <a:lnTo>
                  <a:pt x="92" y="430"/>
                </a:lnTo>
                <a:lnTo>
                  <a:pt x="92" y="432"/>
                </a:lnTo>
                <a:lnTo>
                  <a:pt x="92" y="432"/>
                </a:lnTo>
                <a:lnTo>
                  <a:pt x="94" y="438"/>
                </a:lnTo>
                <a:lnTo>
                  <a:pt x="95" y="447"/>
                </a:lnTo>
                <a:lnTo>
                  <a:pt x="95" y="447"/>
                </a:lnTo>
                <a:lnTo>
                  <a:pt x="94" y="448"/>
                </a:lnTo>
                <a:lnTo>
                  <a:pt x="93" y="449"/>
                </a:lnTo>
                <a:lnTo>
                  <a:pt x="93" y="449"/>
                </a:lnTo>
                <a:lnTo>
                  <a:pt x="92" y="449"/>
                </a:lnTo>
                <a:lnTo>
                  <a:pt x="92" y="448"/>
                </a:lnTo>
                <a:lnTo>
                  <a:pt x="91" y="447"/>
                </a:lnTo>
                <a:lnTo>
                  <a:pt x="89" y="448"/>
                </a:lnTo>
                <a:lnTo>
                  <a:pt x="89" y="448"/>
                </a:lnTo>
                <a:lnTo>
                  <a:pt x="89" y="445"/>
                </a:lnTo>
                <a:lnTo>
                  <a:pt x="88" y="443"/>
                </a:lnTo>
                <a:lnTo>
                  <a:pt x="88" y="443"/>
                </a:lnTo>
                <a:lnTo>
                  <a:pt x="87" y="443"/>
                </a:lnTo>
                <a:lnTo>
                  <a:pt x="87" y="444"/>
                </a:lnTo>
                <a:lnTo>
                  <a:pt x="87" y="449"/>
                </a:lnTo>
                <a:lnTo>
                  <a:pt x="87" y="449"/>
                </a:lnTo>
                <a:lnTo>
                  <a:pt x="85" y="448"/>
                </a:lnTo>
                <a:lnTo>
                  <a:pt x="85" y="448"/>
                </a:lnTo>
                <a:lnTo>
                  <a:pt x="86" y="445"/>
                </a:lnTo>
                <a:lnTo>
                  <a:pt x="86" y="443"/>
                </a:lnTo>
                <a:lnTo>
                  <a:pt x="86" y="437"/>
                </a:lnTo>
                <a:lnTo>
                  <a:pt x="86" y="437"/>
                </a:lnTo>
                <a:lnTo>
                  <a:pt x="87" y="437"/>
                </a:lnTo>
                <a:lnTo>
                  <a:pt x="87" y="438"/>
                </a:lnTo>
                <a:lnTo>
                  <a:pt x="87" y="438"/>
                </a:lnTo>
                <a:lnTo>
                  <a:pt x="88" y="440"/>
                </a:lnTo>
                <a:lnTo>
                  <a:pt x="89" y="440"/>
                </a:lnTo>
                <a:lnTo>
                  <a:pt x="89" y="440"/>
                </a:lnTo>
                <a:lnTo>
                  <a:pt x="91" y="439"/>
                </a:lnTo>
                <a:lnTo>
                  <a:pt x="89" y="439"/>
                </a:lnTo>
                <a:lnTo>
                  <a:pt x="88" y="438"/>
                </a:lnTo>
                <a:lnTo>
                  <a:pt x="88" y="438"/>
                </a:lnTo>
                <a:lnTo>
                  <a:pt x="89" y="432"/>
                </a:lnTo>
                <a:lnTo>
                  <a:pt x="89" y="428"/>
                </a:lnTo>
                <a:lnTo>
                  <a:pt x="88" y="425"/>
                </a:lnTo>
                <a:lnTo>
                  <a:pt x="88" y="425"/>
                </a:lnTo>
                <a:lnTo>
                  <a:pt x="89" y="424"/>
                </a:lnTo>
                <a:lnTo>
                  <a:pt x="89" y="423"/>
                </a:lnTo>
                <a:lnTo>
                  <a:pt x="89" y="423"/>
                </a:lnTo>
                <a:close/>
                <a:moveTo>
                  <a:pt x="91" y="434"/>
                </a:moveTo>
                <a:lnTo>
                  <a:pt x="91" y="434"/>
                </a:lnTo>
                <a:lnTo>
                  <a:pt x="89" y="435"/>
                </a:lnTo>
                <a:lnTo>
                  <a:pt x="89" y="437"/>
                </a:lnTo>
                <a:lnTo>
                  <a:pt x="89" y="437"/>
                </a:lnTo>
                <a:lnTo>
                  <a:pt x="91" y="435"/>
                </a:lnTo>
                <a:lnTo>
                  <a:pt x="91" y="435"/>
                </a:lnTo>
                <a:lnTo>
                  <a:pt x="92" y="432"/>
                </a:lnTo>
                <a:lnTo>
                  <a:pt x="92" y="432"/>
                </a:lnTo>
                <a:lnTo>
                  <a:pt x="91" y="430"/>
                </a:lnTo>
                <a:lnTo>
                  <a:pt x="91" y="430"/>
                </a:lnTo>
                <a:lnTo>
                  <a:pt x="91" y="434"/>
                </a:lnTo>
                <a:lnTo>
                  <a:pt x="91" y="434"/>
                </a:lnTo>
                <a:close/>
                <a:moveTo>
                  <a:pt x="82" y="450"/>
                </a:moveTo>
                <a:lnTo>
                  <a:pt x="82" y="450"/>
                </a:lnTo>
                <a:lnTo>
                  <a:pt x="82" y="450"/>
                </a:lnTo>
                <a:lnTo>
                  <a:pt x="81" y="449"/>
                </a:lnTo>
                <a:lnTo>
                  <a:pt x="81" y="449"/>
                </a:lnTo>
                <a:lnTo>
                  <a:pt x="81" y="450"/>
                </a:lnTo>
                <a:lnTo>
                  <a:pt x="81" y="452"/>
                </a:lnTo>
                <a:lnTo>
                  <a:pt x="81" y="453"/>
                </a:lnTo>
                <a:lnTo>
                  <a:pt x="81" y="453"/>
                </a:lnTo>
                <a:lnTo>
                  <a:pt x="81" y="453"/>
                </a:lnTo>
                <a:lnTo>
                  <a:pt x="81" y="452"/>
                </a:lnTo>
                <a:lnTo>
                  <a:pt x="81" y="452"/>
                </a:lnTo>
                <a:lnTo>
                  <a:pt x="83" y="453"/>
                </a:lnTo>
                <a:lnTo>
                  <a:pt x="83" y="450"/>
                </a:lnTo>
                <a:lnTo>
                  <a:pt x="83" y="450"/>
                </a:lnTo>
                <a:lnTo>
                  <a:pt x="85" y="453"/>
                </a:lnTo>
                <a:lnTo>
                  <a:pt x="83" y="454"/>
                </a:lnTo>
                <a:lnTo>
                  <a:pt x="83" y="454"/>
                </a:lnTo>
                <a:lnTo>
                  <a:pt x="83" y="453"/>
                </a:lnTo>
                <a:lnTo>
                  <a:pt x="83" y="453"/>
                </a:lnTo>
                <a:lnTo>
                  <a:pt x="83" y="455"/>
                </a:lnTo>
                <a:lnTo>
                  <a:pt x="83" y="458"/>
                </a:lnTo>
                <a:lnTo>
                  <a:pt x="83" y="458"/>
                </a:lnTo>
                <a:lnTo>
                  <a:pt x="82" y="457"/>
                </a:lnTo>
                <a:lnTo>
                  <a:pt x="82" y="455"/>
                </a:lnTo>
                <a:lnTo>
                  <a:pt x="82" y="455"/>
                </a:lnTo>
                <a:lnTo>
                  <a:pt x="80" y="453"/>
                </a:lnTo>
                <a:lnTo>
                  <a:pt x="79" y="448"/>
                </a:lnTo>
                <a:lnTo>
                  <a:pt x="79" y="448"/>
                </a:lnTo>
                <a:lnTo>
                  <a:pt x="81" y="448"/>
                </a:lnTo>
                <a:lnTo>
                  <a:pt x="81" y="448"/>
                </a:lnTo>
                <a:lnTo>
                  <a:pt x="79" y="447"/>
                </a:lnTo>
                <a:lnTo>
                  <a:pt x="79" y="445"/>
                </a:lnTo>
                <a:lnTo>
                  <a:pt x="79" y="444"/>
                </a:lnTo>
                <a:lnTo>
                  <a:pt x="79" y="444"/>
                </a:lnTo>
                <a:lnTo>
                  <a:pt x="80" y="444"/>
                </a:lnTo>
                <a:lnTo>
                  <a:pt x="81" y="443"/>
                </a:lnTo>
                <a:lnTo>
                  <a:pt x="81" y="443"/>
                </a:lnTo>
                <a:lnTo>
                  <a:pt x="82" y="443"/>
                </a:lnTo>
                <a:lnTo>
                  <a:pt x="83" y="445"/>
                </a:lnTo>
                <a:lnTo>
                  <a:pt x="83" y="449"/>
                </a:lnTo>
                <a:lnTo>
                  <a:pt x="83" y="449"/>
                </a:lnTo>
                <a:lnTo>
                  <a:pt x="82" y="448"/>
                </a:lnTo>
                <a:lnTo>
                  <a:pt x="81" y="449"/>
                </a:lnTo>
                <a:lnTo>
                  <a:pt x="81" y="449"/>
                </a:lnTo>
                <a:lnTo>
                  <a:pt x="82" y="449"/>
                </a:lnTo>
                <a:lnTo>
                  <a:pt x="82" y="450"/>
                </a:lnTo>
                <a:lnTo>
                  <a:pt x="82" y="450"/>
                </a:lnTo>
                <a:close/>
                <a:moveTo>
                  <a:pt x="75" y="402"/>
                </a:moveTo>
                <a:lnTo>
                  <a:pt x="75" y="402"/>
                </a:lnTo>
                <a:lnTo>
                  <a:pt x="75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8"/>
                </a:lnTo>
                <a:lnTo>
                  <a:pt x="76" y="408"/>
                </a:lnTo>
                <a:lnTo>
                  <a:pt x="76" y="412"/>
                </a:lnTo>
                <a:lnTo>
                  <a:pt x="75" y="413"/>
                </a:lnTo>
                <a:lnTo>
                  <a:pt x="74" y="413"/>
                </a:lnTo>
                <a:lnTo>
                  <a:pt x="74" y="413"/>
                </a:lnTo>
                <a:lnTo>
                  <a:pt x="75" y="412"/>
                </a:lnTo>
                <a:lnTo>
                  <a:pt x="75" y="410"/>
                </a:lnTo>
                <a:lnTo>
                  <a:pt x="72" y="410"/>
                </a:lnTo>
                <a:lnTo>
                  <a:pt x="72" y="410"/>
                </a:lnTo>
                <a:lnTo>
                  <a:pt x="72" y="412"/>
                </a:lnTo>
                <a:lnTo>
                  <a:pt x="72" y="413"/>
                </a:lnTo>
                <a:lnTo>
                  <a:pt x="72" y="417"/>
                </a:lnTo>
                <a:lnTo>
                  <a:pt x="72" y="417"/>
                </a:lnTo>
                <a:lnTo>
                  <a:pt x="71" y="417"/>
                </a:lnTo>
                <a:lnTo>
                  <a:pt x="71" y="415"/>
                </a:lnTo>
                <a:lnTo>
                  <a:pt x="71" y="414"/>
                </a:lnTo>
                <a:lnTo>
                  <a:pt x="71" y="414"/>
                </a:lnTo>
                <a:lnTo>
                  <a:pt x="70" y="410"/>
                </a:lnTo>
                <a:lnTo>
                  <a:pt x="70" y="410"/>
                </a:lnTo>
                <a:lnTo>
                  <a:pt x="70" y="405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402"/>
                </a:lnTo>
                <a:lnTo>
                  <a:pt x="71" y="403"/>
                </a:lnTo>
                <a:lnTo>
                  <a:pt x="72" y="403"/>
                </a:lnTo>
                <a:lnTo>
                  <a:pt x="72" y="403"/>
                </a:lnTo>
                <a:lnTo>
                  <a:pt x="71" y="404"/>
                </a:lnTo>
                <a:lnTo>
                  <a:pt x="71" y="405"/>
                </a:lnTo>
                <a:lnTo>
                  <a:pt x="71" y="410"/>
                </a:lnTo>
                <a:lnTo>
                  <a:pt x="71" y="410"/>
                </a:lnTo>
                <a:lnTo>
                  <a:pt x="74" y="409"/>
                </a:lnTo>
                <a:lnTo>
                  <a:pt x="74" y="407"/>
                </a:lnTo>
                <a:lnTo>
                  <a:pt x="74" y="407"/>
                </a:lnTo>
                <a:lnTo>
                  <a:pt x="72" y="407"/>
                </a:lnTo>
                <a:lnTo>
                  <a:pt x="72" y="408"/>
                </a:lnTo>
                <a:lnTo>
                  <a:pt x="72" y="408"/>
                </a:lnTo>
                <a:lnTo>
                  <a:pt x="72" y="407"/>
                </a:lnTo>
                <a:lnTo>
                  <a:pt x="72" y="405"/>
                </a:lnTo>
                <a:lnTo>
                  <a:pt x="75" y="402"/>
                </a:lnTo>
                <a:lnTo>
                  <a:pt x="75" y="402"/>
                </a:lnTo>
                <a:close/>
                <a:moveTo>
                  <a:pt x="82" y="465"/>
                </a:moveTo>
                <a:lnTo>
                  <a:pt x="82" y="465"/>
                </a:lnTo>
                <a:lnTo>
                  <a:pt x="83" y="467"/>
                </a:lnTo>
                <a:lnTo>
                  <a:pt x="82" y="468"/>
                </a:lnTo>
                <a:lnTo>
                  <a:pt x="81" y="471"/>
                </a:lnTo>
                <a:lnTo>
                  <a:pt x="81" y="472"/>
                </a:lnTo>
                <a:lnTo>
                  <a:pt x="81" y="472"/>
                </a:lnTo>
                <a:lnTo>
                  <a:pt x="82" y="471"/>
                </a:lnTo>
                <a:lnTo>
                  <a:pt x="82" y="471"/>
                </a:lnTo>
                <a:lnTo>
                  <a:pt x="83" y="473"/>
                </a:lnTo>
                <a:lnTo>
                  <a:pt x="83" y="473"/>
                </a:lnTo>
                <a:lnTo>
                  <a:pt x="82" y="473"/>
                </a:lnTo>
                <a:lnTo>
                  <a:pt x="82" y="474"/>
                </a:lnTo>
                <a:lnTo>
                  <a:pt x="82" y="476"/>
                </a:lnTo>
                <a:lnTo>
                  <a:pt x="81" y="477"/>
                </a:lnTo>
                <a:lnTo>
                  <a:pt x="81" y="477"/>
                </a:lnTo>
                <a:lnTo>
                  <a:pt x="80" y="476"/>
                </a:lnTo>
                <a:lnTo>
                  <a:pt x="79" y="476"/>
                </a:lnTo>
                <a:lnTo>
                  <a:pt x="79" y="477"/>
                </a:lnTo>
                <a:lnTo>
                  <a:pt x="79" y="477"/>
                </a:lnTo>
                <a:lnTo>
                  <a:pt x="77" y="476"/>
                </a:lnTo>
                <a:lnTo>
                  <a:pt x="77" y="474"/>
                </a:lnTo>
                <a:lnTo>
                  <a:pt x="79" y="472"/>
                </a:lnTo>
                <a:lnTo>
                  <a:pt x="79" y="472"/>
                </a:lnTo>
                <a:lnTo>
                  <a:pt x="80" y="474"/>
                </a:lnTo>
                <a:lnTo>
                  <a:pt x="80" y="474"/>
                </a:lnTo>
                <a:lnTo>
                  <a:pt x="81" y="474"/>
                </a:lnTo>
                <a:lnTo>
                  <a:pt x="81" y="474"/>
                </a:lnTo>
                <a:lnTo>
                  <a:pt x="81" y="474"/>
                </a:lnTo>
                <a:lnTo>
                  <a:pt x="80" y="474"/>
                </a:lnTo>
                <a:lnTo>
                  <a:pt x="80" y="469"/>
                </a:lnTo>
                <a:lnTo>
                  <a:pt x="80" y="469"/>
                </a:lnTo>
                <a:lnTo>
                  <a:pt x="79" y="469"/>
                </a:lnTo>
                <a:lnTo>
                  <a:pt x="79" y="469"/>
                </a:lnTo>
                <a:lnTo>
                  <a:pt x="77" y="468"/>
                </a:lnTo>
                <a:lnTo>
                  <a:pt x="77" y="468"/>
                </a:lnTo>
                <a:lnTo>
                  <a:pt x="80" y="468"/>
                </a:lnTo>
                <a:lnTo>
                  <a:pt x="81" y="468"/>
                </a:lnTo>
                <a:lnTo>
                  <a:pt x="82" y="468"/>
                </a:lnTo>
                <a:lnTo>
                  <a:pt x="82" y="465"/>
                </a:lnTo>
                <a:lnTo>
                  <a:pt x="82" y="46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81" y="382"/>
                </a:lnTo>
                <a:lnTo>
                  <a:pt x="81" y="380"/>
                </a:lnTo>
                <a:lnTo>
                  <a:pt x="81" y="380"/>
                </a:lnTo>
                <a:lnTo>
                  <a:pt x="82" y="380"/>
                </a:lnTo>
                <a:lnTo>
                  <a:pt x="82" y="382"/>
                </a:lnTo>
                <a:lnTo>
                  <a:pt x="81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50" y="24"/>
                </a:moveTo>
                <a:lnTo>
                  <a:pt x="50" y="24"/>
                </a:lnTo>
                <a:lnTo>
                  <a:pt x="50" y="23"/>
                </a:lnTo>
                <a:lnTo>
                  <a:pt x="50" y="20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24"/>
                </a:lnTo>
                <a:lnTo>
                  <a:pt x="50" y="24"/>
                </a:lnTo>
                <a:close/>
                <a:moveTo>
                  <a:pt x="80" y="383"/>
                </a:moveTo>
                <a:lnTo>
                  <a:pt x="80" y="383"/>
                </a:lnTo>
                <a:lnTo>
                  <a:pt x="81" y="385"/>
                </a:lnTo>
                <a:lnTo>
                  <a:pt x="82" y="387"/>
                </a:lnTo>
                <a:lnTo>
                  <a:pt x="82" y="387"/>
                </a:lnTo>
                <a:lnTo>
                  <a:pt x="82" y="389"/>
                </a:lnTo>
                <a:lnTo>
                  <a:pt x="81" y="390"/>
                </a:lnTo>
                <a:lnTo>
                  <a:pt x="81" y="390"/>
                </a:lnTo>
                <a:lnTo>
                  <a:pt x="81" y="390"/>
                </a:lnTo>
                <a:lnTo>
                  <a:pt x="81" y="388"/>
                </a:lnTo>
                <a:lnTo>
                  <a:pt x="81" y="385"/>
                </a:lnTo>
                <a:lnTo>
                  <a:pt x="81" y="385"/>
                </a:lnTo>
                <a:lnTo>
                  <a:pt x="80" y="385"/>
                </a:lnTo>
                <a:lnTo>
                  <a:pt x="80" y="387"/>
                </a:lnTo>
                <a:lnTo>
                  <a:pt x="80" y="387"/>
                </a:lnTo>
                <a:lnTo>
                  <a:pt x="79" y="385"/>
                </a:lnTo>
                <a:lnTo>
                  <a:pt x="80" y="383"/>
                </a:lnTo>
                <a:lnTo>
                  <a:pt x="80" y="383"/>
                </a:lnTo>
                <a:close/>
                <a:moveTo>
                  <a:pt x="79" y="15"/>
                </a:moveTo>
                <a:lnTo>
                  <a:pt x="79" y="15"/>
                </a:lnTo>
                <a:lnTo>
                  <a:pt x="80" y="15"/>
                </a:lnTo>
                <a:lnTo>
                  <a:pt x="80" y="18"/>
                </a:lnTo>
                <a:lnTo>
                  <a:pt x="80" y="18"/>
                </a:lnTo>
                <a:lnTo>
                  <a:pt x="81" y="16"/>
                </a:lnTo>
                <a:lnTo>
                  <a:pt x="82" y="18"/>
                </a:lnTo>
                <a:lnTo>
                  <a:pt x="82" y="18"/>
                </a:lnTo>
                <a:lnTo>
                  <a:pt x="83" y="20"/>
                </a:lnTo>
                <a:lnTo>
                  <a:pt x="83" y="24"/>
                </a:lnTo>
                <a:lnTo>
                  <a:pt x="83" y="24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48"/>
                </a:lnTo>
                <a:lnTo>
                  <a:pt x="86" y="56"/>
                </a:lnTo>
                <a:lnTo>
                  <a:pt x="86" y="56"/>
                </a:lnTo>
                <a:lnTo>
                  <a:pt x="86" y="60"/>
                </a:lnTo>
                <a:lnTo>
                  <a:pt x="86" y="60"/>
                </a:lnTo>
                <a:lnTo>
                  <a:pt x="87" y="63"/>
                </a:lnTo>
                <a:lnTo>
                  <a:pt x="87" y="63"/>
                </a:lnTo>
                <a:lnTo>
                  <a:pt x="86" y="65"/>
                </a:lnTo>
                <a:lnTo>
                  <a:pt x="86" y="65"/>
                </a:lnTo>
                <a:lnTo>
                  <a:pt x="87" y="73"/>
                </a:lnTo>
                <a:lnTo>
                  <a:pt x="86" y="79"/>
                </a:lnTo>
                <a:lnTo>
                  <a:pt x="86" y="79"/>
                </a:lnTo>
                <a:lnTo>
                  <a:pt x="85" y="79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0"/>
                </a:lnTo>
                <a:lnTo>
                  <a:pt x="86" y="80"/>
                </a:lnTo>
                <a:lnTo>
                  <a:pt x="86" y="80"/>
                </a:lnTo>
                <a:lnTo>
                  <a:pt x="87" y="85"/>
                </a:lnTo>
                <a:lnTo>
                  <a:pt x="88" y="88"/>
                </a:lnTo>
                <a:lnTo>
                  <a:pt x="88" y="88"/>
                </a:lnTo>
                <a:lnTo>
                  <a:pt x="88" y="89"/>
                </a:lnTo>
                <a:lnTo>
                  <a:pt x="88" y="90"/>
                </a:lnTo>
                <a:lnTo>
                  <a:pt x="87" y="90"/>
                </a:lnTo>
                <a:lnTo>
                  <a:pt x="87" y="90"/>
                </a:lnTo>
                <a:lnTo>
                  <a:pt x="88" y="93"/>
                </a:lnTo>
                <a:lnTo>
                  <a:pt x="88" y="94"/>
                </a:lnTo>
                <a:lnTo>
                  <a:pt x="87" y="95"/>
                </a:lnTo>
                <a:lnTo>
                  <a:pt x="87" y="95"/>
                </a:lnTo>
                <a:lnTo>
                  <a:pt x="89" y="95"/>
                </a:lnTo>
                <a:lnTo>
                  <a:pt x="89" y="95"/>
                </a:lnTo>
                <a:lnTo>
                  <a:pt x="89" y="96"/>
                </a:lnTo>
                <a:lnTo>
                  <a:pt x="89" y="98"/>
                </a:lnTo>
                <a:lnTo>
                  <a:pt x="89" y="98"/>
                </a:lnTo>
                <a:lnTo>
                  <a:pt x="91" y="96"/>
                </a:lnTo>
                <a:lnTo>
                  <a:pt x="93" y="95"/>
                </a:lnTo>
                <a:lnTo>
                  <a:pt x="93" y="95"/>
                </a:lnTo>
                <a:lnTo>
                  <a:pt x="91" y="95"/>
                </a:lnTo>
                <a:lnTo>
                  <a:pt x="89" y="94"/>
                </a:lnTo>
                <a:lnTo>
                  <a:pt x="89" y="94"/>
                </a:lnTo>
                <a:lnTo>
                  <a:pt x="89" y="93"/>
                </a:lnTo>
                <a:lnTo>
                  <a:pt x="89" y="90"/>
                </a:lnTo>
                <a:lnTo>
                  <a:pt x="92" y="90"/>
                </a:lnTo>
                <a:lnTo>
                  <a:pt x="92" y="90"/>
                </a:lnTo>
                <a:lnTo>
                  <a:pt x="92" y="89"/>
                </a:lnTo>
                <a:lnTo>
                  <a:pt x="91" y="89"/>
                </a:lnTo>
                <a:lnTo>
                  <a:pt x="89" y="88"/>
                </a:lnTo>
                <a:lnTo>
                  <a:pt x="88" y="86"/>
                </a:lnTo>
                <a:lnTo>
                  <a:pt x="88" y="86"/>
                </a:lnTo>
                <a:lnTo>
                  <a:pt x="91" y="88"/>
                </a:lnTo>
                <a:lnTo>
                  <a:pt x="91" y="88"/>
                </a:lnTo>
                <a:lnTo>
                  <a:pt x="91" y="86"/>
                </a:lnTo>
                <a:lnTo>
                  <a:pt x="91" y="85"/>
                </a:lnTo>
                <a:lnTo>
                  <a:pt x="89" y="84"/>
                </a:lnTo>
                <a:lnTo>
                  <a:pt x="91" y="83"/>
                </a:lnTo>
                <a:lnTo>
                  <a:pt x="91" y="83"/>
                </a:lnTo>
                <a:lnTo>
                  <a:pt x="88" y="80"/>
                </a:lnTo>
                <a:lnTo>
                  <a:pt x="88" y="76"/>
                </a:lnTo>
                <a:lnTo>
                  <a:pt x="88" y="76"/>
                </a:lnTo>
                <a:lnTo>
                  <a:pt x="89" y="80"/>
                </a:lnTo>
                <a:lnTo>
                  <a:pt x="89" y="80"/>
                </a:lnTo>
                <a:lnTo>
                  <a:pt x="92" y="78"/>
                </a:lnTo>
                <a:lnTo>
                  <a:pt x="92" y="78"/>
                </a:lnTo>
                <a:lnTo>
                  <a:pt x="92" y="76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89" y="76"/>
                </a:lnTo>
                <a:lnTo>
                  <a:pt x="89" y="76"/>
                </a:lnTo>
                <a:lnTo>
                  <a:pt x="88" y="75"/>
                </a:lnTo>
                <a:lnTo>
                  <a:pt x="88" y="74"/>
                </a:lnTo>
                <a:lnTo>
                  <a:pt x="89" y="73"/>
                </a:lnTo>
                <a:lnTo>
                  <a:pt x="89" y="73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89" y="75"/>
                </a:lnTo>
                <a:lnTo>
                  <a:pt x="91" y="75"/>
                </a:lnTo>
                <a:lnTo>
                  <a:pt x="92" y="76"/>
                </a:lnTo>
                <a:lnTo>
                  <a:pt x="92" y="76"/>
                </a:lnTo>
                <a:lnTo>
                  <a:pt x="93" y="75"/>
                </a:lnTo>
                <a:lnTo>
                  <a:pt x="93" y="73"/>
                </a:lnTo>
                <a:lnTo>
                  <a:pt x="93" y="70"/>
                </a:lnTo>
                <a:lnTo>
                  <a:pt x="93" y="70"/>
                </a:lnTo>
                <a:lnTo>
                  <a:pt x="92" y="70"/>
                </a:lnTo>
                <a:lnTo>
                  <a:pt x="92" y="71"/>
                </a:lnTo>
                <a:lnTo>
                  <a:pt x="92" y="73"/>
                </a:lnTo>
                <a:lnTo>
                  <a:pt x="92" y="73"/>
                </a:lnTo>
                <a:lnTo>
                  <a:pt x="92" y="73"/>
                </a:lnTo>
                <a:lnTo>
                  <a:pt x="91" y="73"/>
                </a:lnTo>
                <a:lnTo>
                  <a:pt x="89" y="73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92" y="70"/>
                </a:lnTo>
                <a:lnTo>
                  <a:pt x="92" y="70"/>
                </a:lnTo>
                <a:lnTo>
                  <a:pt x="93" y="69"/>
                </a:lnTo>
                <a:lnTo>
                  <a:pt x="94" y="66"/>
                </a:lnTo>
                <a:lnTo>
                  <a:pt x="94" y="66"/>
                </a:lnTo>
                <a:lnTo>
                  <a:pt x="97" y="68"/>
                </a:lnTo>
                <a:lnTo>
                  <a:pt x="97" y="68"/>
                </a:lnTo>
                <a:lnTo>
                  <a:pt x="95" y="69"/>
                </a:lnTo>
                <a:lnTo>
                  <a:pt x="95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9" y="69"/>
                </a:lnTo>
                <a:lnTo>
                  <a:pt x="99" y="69"/>
                </a:lnTo>
                <a:lnTo>
                  <a:pt x="99" y="69"/>
                </a:lnTo>
                <a:lnTo>
                  <a:pt x="99" y="70"/>
                </a:lnTo>
                <a:lnTo>
                  <a:pt x="99" y="73"/>
                </a:lnTo>
                <a:lnTo>
                  <a:pt x="99" y="73"/>
                </a:lnTo>
                <a:lnTo>
                  <a:pt x="99" y="75"/>
                </a:lnTo>
                <a:lnTo>
                  <a:pt x="99" y="75"/>
                </a:lnTo>
                <a:lnTo>
                  <a:pt x="98" y="84"/>
                </a:lnTo>
                <a:lnTo>
                  <a:pt x="98" y="84"/>
                </a:lnTo>
                <a:lnTo>
                  <a:pt x="98" y="86"/>
                </a:lnTo>
                <a:lnTo>
                  <a:pt x="98" y="86"/>
                </a:lnTo>
                <a:lnTo>
                  <a:pt x="98" y="94"/>
                </a:lnTo>
                <a:lnTo>
                  <a:pt x="98" y="100"/>
                </a:lnTo>
                <a:lnTo>
                  <a:pt x="98" y="100"/>
                </a:lnTo>
                <a:lnTo>
                  <a:pt x="97" y="105"/>
                </a:lnTo>
                <a:lnTo>
                  <a:pt x="97" y="105"/>
                </a:lnTo>
                <a:lnTo>
                  <a:pt x="95" y="120"/>
                </a:lnTo>
                <a:lnTo>
                  <a:pt x="93" y="135"/>
                </a:lnTo>
                <a:lnTo>
                  <a:pt x="93" y="135"/>
                </a:lnTo>
                <a:lnTo>
                  <a:pt x="92" y="138"/>
                </a:lnTo>
                <a:lnTo>
                  <a:pt x="92" y="138"/>
                </a:lnTo>
                <a:lnTo>
                  <a:pt x="92" y="141"/>
                </a:lnTo>
                <a:lnTo>
                  <a:pt x="92" y="145"/>
                </a:lnTo>
                <a:lnTo>
                  <a:pt x="92" y="145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2" y="150"/>
                </a:lnTo>
                <a:lnTo>
                  <a:pt x="92" y="151"/>
                </a:lnTo>
                <a:lnTo>
                  <a:pt x="91" y="153"/>
                </a:lnTo>
                <a:lnTo>
                  <a:pt x="91" y="153"/>
                </a:lnTo>
                <a:lnTo>
                  <a:pt x="91" y="155"/>
                </a:lnTo>
                <a:lnTo>
                  <a:pt x="91" y="158"/>
                </a:lnTo>
                <a:lnTo>
                  <a:pt x="91" y="160"/>
                </a:lnTo>
                <a:lnTo>
                  <a:pt x="91" y="163"/>
                </a:lnTo>
                <a:lnTo>
                  <a:pt x="91" y="163"/>
                </a:lnTo>
                <a:lnTo>
                  <a:pt x="91" y="163"/>
                </a:lnTo>
                <a:lnTo>
                  <a:pt x="89" y="163"/>
                </a:lnTo>
                <a:lnTo>
                  <a:pt x="89" y="161"/>
                </a:lnTo>
                <a:lnTo>
                  <a:pt x="89" y="161"/>
                </a:lnTo>
                <a:lnTo>
                  <a:pt x="89" y="161"/>
                </a:lnTo>
                <a:lnTo>
                  <a:pt x="88" y="163"/>
                </a:lnTo>
                <a:lnTo>
                  <a:pt x="88" y="164"/>
                </a:lnTo>
                <a:lnTo>
                  <a:pt x="89" y="165"/>
                </a:lnTo>
                <a:lnTo>
                  <a:pt x="91" y="165"/>
                </a:lnTo>
                <a:lnTo>
                  <a:pt x="91" y="165"/>
                </a:lnTo>
                <a:lnTo>
                  <a:pt x="89" y="169"/>
                </a:lnTo>
                <a:lnTo>
                  <a:pt x="89" y="170"/>
                </a:lnTo>
                <a:lnTo>
                  <a:pt x="88" y="171"/>
                </a:lnTo>
                <a:lnTo>
                  <a:pt x="88" y="171"/>
                </a:lnTo>
                <a:lnTo>
                  <a:pt x="88" y="174"/>
                </a:lnTo>
                <a:lnTo>
                  <a:pt x="88" y="176"/>
                </a:lnTo>
                <a:lnTo>
                  <a:pt x="88" y="179"/>
                </a:lnTo>
                <a:lnTo>
                  <a:pt x="88" y="181"/>
                </a:lnTo>
                <a:lnTo>
                  <a:pt x="88" y="181"/>
                </a:lnTo>
                <a:lnTo>
                  <a:pt x="88" y="183"/>
                </a:lnTo>
                <a:lnTo>
                  <a:pt x="87" y="183"/>
                </a:lnTo>
                <a:lnTo>
                  <a:pt x="87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90"/>
                </a:lnTo>
                <a:lnTo>
                  <a:pt x="86" y="195"/>
                </a:lnTo>
                <a:lnTo>
                  <a:pt x="86" y="195"/>
                </a:lnTo>
                <a:lnTo>
                  <a:pt x="86" y="198"/>
                </a:lnTo>
                <a:lnTo>
                  <a:pt x="87" y="199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204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6" y="211"/>
                </a:lnTo>
                <a:lnTo>
                  <a:pt x="86" y="211"/>
                </a:lnTo>
                <a:lnTo>
                  <a:pt x="86" y="213"/>
                </a:lnTo>
                <a:lnTo>
                  <a:pt x="86" y="213"/>
                </a:lnTo>
                <a:lnTo>
                  <a:pt x="86" y="214"/>
                </a:lnTo>
                <a:lnTo>
                  <a:pt x="86" y="215"/>
                </a:lnTo>
                <a:lnTo>
                  <a:pt x="86" y="215"/>
                </a:lnTo>
                <a:lnTo>
                  <a:pt x="85" y="221"/>
                </a:lnTo>
                <a:lnTo>
                  <a:pt x="85" y="221"/>
                </a:lnTo>
                <a:lnTo>
                  <a:pt x="86" y="226"/>
                </a:lnTo>
                <a:lnTo>
                  <a:pt x="86" y="226"/>
                </a:lnTo>
                <a:lnTo>
                  <a:pt x="87" y="230"/>
                </a:lnTo>
                <a:lnTo>
                  <a:pt x="87" y="230"/>
                </a:lnTo>
                <a:lnTo>
                  <a:pt x="87" y="243"/>
                </a:lnTo>
                <a:lnTo>
                  <a:pt x="87" y="243"/>
                </a:lnTo>
                <a:lnTo>
                  <a:pt x="87" y="248"/>
                </a:lnTo>
                <a:lnTo>
                  <a:pt x="87" y="250"/>
                </a:lnTo>
                <a:lnTo>
                  <a:pt x="86" y="253"/>
                </a:lnTo>
                <a:lnTo>
                  <a:pt x="86" y="253"/>
                </a:lnTo>
                <a:lnTo>
                  <a:pt x="87" y="255"/>
                </a:lnTo>
                <a:lnTo>
                  <a:pt x="87" y="255"/>
                </a:lnTo>
                <a:lnTo>
                  <a:pt x="87" y="257"/>
                </a:lnTo>
                <a:lnTo>
                  <a:pt x="87" y="257"/>
                </a:lnTo>
                <a:lnTo>
                  <a:pt x="88" y="262"/>
                </a:lnTo>
                <a:lnTo>
                  <a:pt x="88" y="262"/>
                </a:lnTo>
                <a:lnTo>
                  <a:pt x="87" y="267"/>
                </a:lnTo>
                <a:lnTo>
                  <a:pt x="87" y="272"/>
                </a:lnTo>
                <a:lnTo>
                  <a:pt x="87" y="272"/>
                </a:lnTo>
                <a:lnTo>
                  <a:pt x="88" y="274"/>
                </a:lnTo>
                <a:lnTo>
                  <a:pt x="88" y="274"/>
                </a:lnTo>
                <a:lnTo>
                  <a:pt x="87" y="277"/>
                </a:lnTo>
                <a:lnTo>
                  <a:pt x="87" y="277"/>
                </a:lnTo>
                <a:lnTo>
                  <a:pt x="88" y="279"/>
                </a:lnTo>
                <a:lnTo>
                  <a:pt x="88" y="279"/>
                </a:lnTo>
                <a:lnTo>
                  <a:pt x="87" y="282"/>
                </a:lnTo>
                <a:lnTo>
                  <a:pt x="87" y="282"/>
                </a:lnTo>
                <a:lnTo>
                  <a:pt x="88" y="284"/>
                </a:lnTo>
                <a:lnTo>
                  <a:pt x="88" y="284"/>
                </a:lnTo>
                <a:lnTo>
                  <a:pt x="88" y="290"/>
                </a:lnTo>
                <a:lnTo>
                  <a:pt x="88" y="298"/>
                </a:lnTo>
                <a:lnTo>
                  <a:pt x="88" y="298"/>
                </a:lnTo>
                <a:lnTo>
                  <a:pt x="87" y="299"/>
                </a:lnTo>
                <a:lnTo>
                  <a:pt x="87" y="299"/>
                </a:lnTo>
                <a:lnTo>
                  <a:pt x="88" y="303"/>
                </a:lnTo>
                <a:lnTo>
                  <a:pt x="88" y="305"/>
                </a:lnTo>
                <a:lnTo>
                  <a:pt x="88" y="308"/>
                </a:lnTo>
                <a:lnTo>
                  <a:pt x="88" y="308"/>
                </a:lnTo>
                <a:lnTo>
                  <a:pt x="88" y="309"/>
                </a:lnTo>
                <a:lnTo>
                  <a:pt x="88" y="312"/>
                </a:lnTo>
                <a:lnTo>
                  <a:pt x="88" y="318"/>
                </a:lnTo>
                <a:lnTo>
                  <a:pt x="88" y="318"/>
                </a:lnTo>
                <a:lnTo>
                  <a:pt x="87" y="317"/>
                </a:lnTo>
                <a:lnTo>
                  <a:pt x="87" y="317"/>
                </a:lnTo>
                <a:lnTo>
                  <a:pt x="86" y="315"/>
                </a:lnTo>
                <a:lnTo>
                  <a:pt x="86" y="315"/>
                </a:lnTo>
                <a:lnTo>
                  <a:pt x="87" y="318"/>
                </a:lnTo>
                <a:lnTo>
                  <a:pt x="88" y="318"/>
                </a:lnTo>
                <a:lnTo>
                  <a:pt x="88" y="318"/>
                </a:lnTo>
                <a:lnTo>
                  <a:pt x="87" y="320"/>
                </a:lnTo>
                <a:lnTo>
                  <a:pt x="87" y="324"/>
                </a:lnTo>
                <a:lnTo>
                  <a:pt x="87" y="324"/>
                </a:lnTo>
                <a:lnTo>
                  <a:pt x="87" y="325"/>
                </a:lnTo>
                <a:lnTo>
                  <a:pt x="88" y="325"/>
                </a:lnTo>
                <a:lnTo>
                  <a:pt x="89" y="327"/>
                </a:lnTo>
                <a:lnTo>
                  <a:pt x="89" y="327"/>
                </a:lnTo>
                <a:lnTo>
                  <a:pt x="89" y="335"/>
                </a:lnTo>
                <a:lnTo>
                  <a:pt x="88" y="343"/>
                </a:lnTo>
                <a:lnTo>
                  <a:pt x="88" y="343"/>
                </a:lnTo>
                <a:lnTo>
                  <a:pt x="89" y="347"/>
                </a:lnTo>
                <a:lnTo>
                  <a:pt x="89" y="347"/>
                </a:lnTo>
                <a:lnTo>
                  <a:pt x="89" y="353"/>
                </a:lnTo>
                <a:lnTo>
                  <a:pt x="89" y="358"/>
                </a:lnTo>
                <a:lnTo>
                  <a:pt x="89" y="358"/>
                </a:lnTo>
                <a:lnTo>
                  <a:pt x="89" y="362"/>
                </a:lnTo>
                <a:lnTo>
                  <a:pt x="89" y="362"/>
                </a:lnTo>
                <a:lnTo>
                  <a:pt x="88" y="364"/>
                </a:lnTo>
                <a:lnTo>
                  <a:pt x="88" y="364"/>
                </a:lnTo>
                <a:lnTo>
                  <a:pt x="89" y="368"/>
                </a:lnTo>
                <a:lnTo>
                  <a:pt x="89" y="368"/>
                </a:lnTo>
                <a:lnTo>
                  <a:pt x="87" y="382"/>
                </a:lnTo>
                <a:lnTo>
                  <a:pt x="87" y="382"/>
                </a:lnTo>
                <a:lnTo>
                  <a:pt x="87" y="382"/>
                </a:lnTo>
                <a:lnTo>
                  <a:pt x="87" y="380"/>
                </a:lnTo>
                <a:lnTo>
                  <a:pt x="87" y="378"/>
                </a:lnTo>
                <a:lnTo>
                  <a:pt x="87" y="378"/>
                </a:lnTo>
                <a:lnTo>
                  <a:pt x="86" y="375"/>
                </a:lnTo>
                <a:lnTo>
                  <a:pt x="86" y="374"/>
                </a:lnTo>
                <a:lnTo>
                  <a:pt x="87" y="374"/>
                </a:lnTo>
                <a:lnTo>
                  <a:pt x="87" y="374"/>
                </a:lnTo>
                <a:lnTo>
                  <a:pt x="87" y="373"/>
                </a:lnTo>
                <a:lnTo>
                  <a:pt x="86" y="372"/>
                </a:lnTo>
                <a:lnTo>
                  <a:pt x="86" y="372"/>
                </a:lnTo>
                <a:lnTo>
                  <a:pt x="86" y="370"/>
                </a:lnTo>
                <a:lnTo>
                  <a:pt x="86" y="370"/>
                </a:lnTo>
                <a:lnTo>
                  <a:pt x="87" y="369"/>
                </a:lnTo>
                <a:lnTo>
                  <a:pt x="87" y="369"/>
                </a:lnTo>
                <a:lnTo>
                  <a:pt x="87" y="369"/>
                </a:lnTo>
                <a:lnTo>
                  <a:pt x="86" y="369"/>
                </a:lnTo>
                <a:lnTo>
                  <a:pt x="86" y="368"/>
                </a:lnTo>
                <a:lnTo>
                  <a:pt x="86" y="367"/>
                </a:lnTo>
                <a:lnTo>
                  <a:pt x="87" y="365"/>
                </a:lnTo>
                <a:lnTo>
                  <a:pt x="87" y="365"/>
                </a:lnTo>
                <a:lnTo>
                  <a:pt x="86" y="365"/>
                </a:lnTo>
                <a:lnTo>
                  <a:pt x="85" y="365"/>
                </a:lnTo>
                <a:lnTo>
                  <a:pt x="85" y="367"/>
                </a:lnTo>
                <a:lnTo>
                  <a:pt x="83" y="367"/>
                </a:lnTo>
                <a:lnTo>
                  <a:pt x="83" y="367"/>
                </a:lnTo>
                <a:lnTo>
                  <a:pt x="83" y="358"/>
                </a:lnTo>
                <a:lnTo>
                  <a:pt x="83" y="358"/>
                </a:lnTo>
                <a:lnTo>
                  <a:pt x="82" y="358"/>
                </a:lnTo>
                <a:lnTo>
                  <a:pt x="82" y="359"/>
                </a:lnTo>
                <a:lnTo>
                  <a:pt x="81" y="359"/>
                </a:lnTo>
                <a:lnTo>
                  <a:pt x="80" y="359"/>
                </a:lnTo>
                <a:lnTo>
                  <a:pt x="80" y="359"/>
                </a:lnTo>
                <a:lnTo>
                  <a:pt x="80" y="357"/>
                </a:lnTo>
                <a:lnTo>
                  <a:pt x="80" y="354"/>
                </a:lnTo>
                <a:lnTo>
                  <a:pt x="80" y="352"/>
                </a:lnTo>
                <a:lnTo>
                  <a:pt x="81" y="349"/>
                </a:lnTo>
                <a:lnTo>
                  <a:pt x="81" y="349"/>
                </a:lnTo>
                <a:lnTo>
                  <a:pt x="80" y="348"/>
                </a:lnTo>
                <a:lnTo>
                  <a:pt x="79" y="349"/>
                </a:lnTo>
                <a:lnTo>
                  <a:pt x="79" y="349"/>
                </a:lnTo>
                <a:lnTo>
                  <a:pt x="79" y="348"/>
                </a:lnTo>
                <a:lnTo>
                  <a:pt x="79" y="347"/>
                </a:lnTo>
                <a:lnTo>
                  <a:pt x="80" y="347"/>
                </a:lnTo>
                <a:lnTo>
                  <a:pt x="79" y="347"/>
                </a:lnTo>
                <a:lnTo>
                  <a:pt x="79" y="347"/>
                </a:lnTo>
                <a:lnTo>
                  <a:pt x="80" y="345"/>
                </a:lnTo>
                <a:lnTo>
                  <a:pt x="80" y="347"/>
                </a:lnTo>
                <a:lnTo>
                  <a:pt x="81" y="347"/>
                </a:lnTo>
                <a:lnTo>
                  <a:pt x="81" y="347"/>
                </a:lnTo>
                <a:lnTo>
                  <a:pt x="80" y="342"/>
                </a:lnTo>
                <a:lnTo>
                  <a:pt x="80" y="335"/>
                </a:lnTo>
                <a:lnTo>
                  <a:pt x="80" y="335"/>
                </a:lnTo>
                <a:lnTo>
                  <a:pt x="80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32"/>
                </a:lnTo>
                <a:lnTo>
                  <a:pt x="80" y="329"/>
                </a:lnTo>
                <a:lnTo>
                  <a:pt x="80" y="325"/>
                </a:lnTo>
                <a:lnTo>
                  <a:pt x="80" y="325"/>
                </a:lnTo>
                <a:lnTo>
                  <a:pt x="80" y="325"/>
                </a:lnTo>
                <a:lnTo>
                  <a:pt x="79" y="324"/>
                </a:lnTo>
                <a:lnTo>
                  <a:pt x="79" y="324"/>
                </a:lnTo>
                <a:lnTo>
                  <a:pt x="79" y="323"/>
                </a:lnTo>
                <a:lnTo>
                  <a:pt x="79" y="323"/>
                </a:lnTo>
                <a:lnTo>
                  <a:pt x="79" y="320"/>
                </a:lnTo>
                <a:lnTo>
                  <a:pt x="80" y="319"/>
                </a:lnTo>
                <a:lnTo>
                  <a:pt x="80" y="319"/>
                </a:lnTo>
                <a:lnTo>
                  <a:pt x="79" y="318"/>
                </a:lnTo>
                <a:lnTo>
                  <a:pt x="79" y="318"/>
                </a:lnTo>
                <a:lnTo>
                  <a:pt x="79" y="318"/>
                </a:lnTo>
                <a:lnTo>
                  <a:pt x="79" y="315"/>
                </a:lnTo>
                <a:lnTo>
                  <a:pt x="79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5"/>
                </a:lnTo>
                <a:lnTo>
                  <a:pt x="77" y="319"/>
                </a:lnTo>
                <a:lnTo>
                  <a:pt x="77" y="319"/>
                </a:lnTo>
                <a:lnTo>
                  <a:pt x="75" y="319"/>
                </a:lnTo>
                <a:lnTo>
                  <a:pt x="75" y="320"/>
                </a:lnTo>
                <a:lnTo>
                  <a:pt x="75" y="320"/>
                </a:lnTo>
                <a:lnTo>
                  <a:pt x="75" y="322"/>
                </a:lnTo>
                <a:lnTo>
                  <a:pt x="75" y="322"/>
                </a:lnTo>
                <a:lnTo>
                  <a:pt x="76" y="320"/>
                </a:lnTo>
                <a:lnTo>
                  <a:pt x="77" y="320"/>
                </a:lnTo>
                <a:lnTo>
                  <a:pt x="77" y="320"/>
                </a:lnTo>
                <a:lnTo>
                  <a:pt x="76" y="330"/>
                </a:lnTo>
                <a:lnTo>
                  <a:pt x="76" y="339"/>
                </a:lnTo>
                <a:lnTo>
                  <a:pt x="76" y="355"/>
                </a:lnTo>
                <a:lnTo>
                  <a:pt x="76" y="355"/>
                </a:lnTo>
                <a:lnTo>
                  <a:pt x="75" y="357"/>
                </a:lnTo>
                <a:lnTo>
                  <a:pt x="74" y="355"/>
                </a:lnTo>
                <a:lnTo>
                  <a:pt x="74" y="355"/>
                </a:lnTo>
                <a:lnTo>
                  <a:pt x="74" y="362"/>
                </a:lnTo>
                <a:lnTo>
                  <a:pt x="74" y="367"/>
                </a:lnTo>
                <a:lnTo>
                  <a:pt x="74" y="367"/>
                </a:lnTo>
                <a:lnTo>
                  <a:pt x="75" y="367"/>
                </a:lnTo>
                <a:lnTo>
                  <a:pt x="75" y="368"/>
                </a:lnTo>
                <a:lnTo>
                  <a:pt x="75" y="368"/>
                </a:lnTo>
                <a:lnTo>
                  <a:pt x="74" y="369"/>
                </a:lnTo>
                <a:lnTo>
                  <a:pt x="74" y="370"/>
                </a:lnTo>
                <a:lnTo>
                  <a:pt x="72" y="370"/>
                </a:lnTo>
                <a:lnTo>
                  <a:pt x="72" y="370"/>
                </a:lnTo>
                <a:lnTo>
                  <a:pt x="72" y="372"/>
                </a:lnTo>
                <a:lnTo>
                  <a:pt x="75" y="372"/>
                </a:lnTo>
                <a:lnTo>
                  <a:pt x="75" y="372"/>
                </a:lnTo>
                <a:lnTo>
                  <a:pt x="74" y="372"/>
                </a:lnTo>
                <a:lnTo>
                  <a:pt x="74" y="373"/>
                </a:lnTo>
                <a:lnTo>
                  <a:pt x="74" y="373"/>
                </a:lnTo>
                <a:lnTo>
                  <a:pt x="72" y="373"/>
                </a:lnTo>
                <a:lnTo>
                  <a:pt x="71" y="372"/>
                </a:lnTo>
                <a:lnTo>
                  <a:pt x="70" y="369"/>
                </a:lnTo>
                <a:lnTo>
                  <a:pt x="70" y="369"/>
                </a:lnTo>
                <a:lnTo>
                  <a:pt x="70" y="368"/>
                </a:lnTo>
                <a:lnTo>
                  <a:pt x="70" y="364"/>
                </a:lnTo>
                <a:lnTo>
                  <a:pt x="70" y="364"/>
                </a:lnTo>
                <a:lnTo>
                  <a:pt x="71" y="364"/>
                </a:lnTo>
                <a:lnTo>
                  <a:pt x="71" y="365"/>
                </a:lnTo>
                <a:lnTo>
                  <a:pt x="71" y="365"/>
                </a:lnTo>
                <a:lnTo>
                  <a:pt x="72" y="367"/>
                </a:lnTo>
                <a:lnTo>
                  <a:pt x="72" y="367"/>
                </a:lnTo>
                <a:lnTo>
                  <a:pt x="72" y="365"/>
                </a:lnTo>
                <a:lnTo>
                  <a:pt x="72" y="363"/>
                </a:lnTo>
                <a:lnTo>
                  <a:pt x="71" y="363"/>
                </a:lnTo>
                <a:lnTo>
                  <a:pt x="70" y="363"/>
                </a:lnTo>
                <a:lnTo>
                  <a:pt x="70" y="363"/>
                </a:lnTo>
                <a:lnTo>
                  <a:pt x="70" y="360"/>
                </a:lnTo>
                <a:lnTo>
                  <a:pt x="70" y="359"/>
                </a:lnTo>
                <a:lnTo>
                  <a:pt x="70" y="358"/>
                </a:lnTo>
                <a:lnTo>
                  <a:pt x="70" y="358"/>
                </a:lnTo>
                <a:lnTo>
                  <a:pt x="71" y="359"/>
                </a:lnTo>
                <a:lnTo>
                  <a:pt x="71" y="360"/>
                </a:lnTo>
                <a:lnTo>
                  <a:pt x="71" y="360"/>
                </a:lnTo>
                <a:lnTo>
                  <a:pt x="72" y="359"/>
                </a:lnTo>
                <a:lnTo>
                  <a:pt x="72" y="358"/>
                </a:lnTo>
                <a:lnTo>
                  <a:pt x="71" y="357"/>
                </a:lnTo>
                <a:lnTo>
                  <a:pt x="70" y="357"/>
                </a:lnTo>
                <a:lnTo>
                  <a:pt x="70" y="357"/>
                </a:lnTo>
                <a:lnTo>
                  <a:pt x="71" y="352"/>
                </a:lnTo>
                <a:lnTo>
                  <a:pt x="71" y="347"/>
                </a:lnTo>
                <a:lnTo>
                  <a:pt x="71" y="347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1" y="340"/>
                </a:lnTo>
                <a:lnTo>
                  <a:pt x="71" y="340"/>
                </a:lnTo>
                <a:lnTo>
                  <a:pt x="71" y="332"/>
                </a:lnTo>
                <a:lnTo>
                  <a:pt x="71" y="328"/>
                </a:lnTo>
                <a:lnTo>
                  <a:pt x="72" y="323"/>
                </a:lnTo>
                <a:lnTo>
                  <a:pt x="72" y="323"/>
                </a:lnTo>
                <a:lnTo>
                  <a:pt x="74" y="324"/>
                </a:lnTo>
                <a:lnTo>
                  <a:pt x="74" y="324"/>
                </a:lnTo>
                <a:lnTo>
                  <a:pt x="74" y="327"/>
                </a:lnTo>
                <a:lnTo>
                  <a:pt x="74" y="327"/>
                </a:lnTo>
                <a:lnTo>
                  <a:pt x="74" y="325"/>
                </a:lnTo>
                <a:lnTo>
                  <a:pt x="74" y="323"/>
                </a:lnTo>
                <a:lnTo>
                  <a:pt x="71" y="322"/>
                </a:lnTo>
                <a:lnTo>
                  <a:pt x="71" y="322"/>
                </a:lnTo>
                <a:lnTo>
                  <a:pt x="72" y="310"/>
                </a:lnTo>
                <a:lnTo>
                  <a:pt x="72" y="300"/>
                </a:lnTo>
                <a:lnTo>
                  <a:pt x="72" y="300"/>
                </a:lnTo>
                <a:lnTo>
                  <a:pt x="74" y="299"/>
                </a:lnTo>
                <a:lnTo>
                  <a:pt x="75" y="300"/>
                </a:lnTo>
                <a:lnTo>
                  <a:pt x="75" y="300"/>
                </a:lnTo>
                <a:lnTo>
                  <a:pt x="74" y="299"/>
                </a:lnTo>
                <a:lnTo>
                  <a:pt x="74" y="298"/>
                </a:lnTo>
                <a:lnTo>
                  <a:pt x="74" y="298"/>
                </a:lnTo>
                <a:lnTo>
                  <a:pt x="74" y="290"/>
                </a:lnTo>
                <a:lnTo>
                  <a:pt x="74" y="283"/>
                </a:lnTo>
                <a:lnTo>
                  <a:pt x="74" y="283"/>
                </a:lnTo>
                <a:lnTo>
                  <a:pt x="74" y="277"/>
                </a:lnTo>
                <a:lnTo>
                  <a:pt x="74" y="277"/>
                </a:lnTo>
                <a:lnTo>
                  <a:pt x="75" y="272"/>
                </a:lnTo>
                <a:lnTo>
                  <a:pt x="75" y="272"/>
                </a:lnTo>
                <a:lnTo>
                  <a:pt x="74" y="268"/>
                </a:lnTo>
                <a:lnTo>
                  <a:pt x="74" y="268"/>
                </a:lnTo>
                <a:lnTo>
                  <a:pt x="75" y="265"/>
                </a:lnTo>
                <a:lnTo>
                  <a:pt x="75" y="265"/>
                </a:lnTo>
                <a:lnTo>
                  <a:pt x="74" y="259"/>
                </a:lnTo>
                <a:lnTo>
                  <a:pt x="74" y="259"/>
                </a:lnTo>
                <a:lnTo>
                  <a:pt x="74" y="258"/>
                </a:lnTo>
                <a:lnTo>
                  <a:pt x="72" y="258"/>
                </a:lnTo>
                <a:lnTo>
                  <a:pt x="72" y="258"/>
                </a:lnTo>
                <a:lnTo>
                  <a:pt x="74" y="255"/>
                </a:lnTo>
                <a:lnTo>
                  <a:pt x="74" y="253"/>
                </a:lnTo>
                <a:lnTo>
                  <a:pt x="74" y="253"/>
                </a:lnTo>
                <a:lnTo>
                  <a:pt x="74" y="252"/>
                </a:lnTo>
                <a:lnTo>
                  <a:pt x="74" y="250"/>
                </a:lnTo>
                <a:lnTo>
                  <a:pt x="72" y="249"/>
                </a:lnTo>
                <a:lnTo>
                  <a:pt x="72" y="249"/>
                </a:lnTo>
                <a:lnTo>
                  <a:pt x="74" y="248"/>
                </a:lnTo>
                <a:lnTo>
                  <a:pt x="74" y="245"/>
                </a:lnTo>
                <a:lnTo>
                  <a:pt x="74" y="245"/>
                </a:lnTo>
                <a:lnTo>
                  <a:pt x="74" y="247"/>
                </a:lnTo>
                <a:lnTo>
                  <a:pt x="74" y="247"/>
                </a:lnTo>
                <a:lnTo>
                  <a:pt x="74" y="247"/>
                </a:lnTo>
                <a:lnTo>
                  <a:pt x="72" y="247"/>
                </a:lnTo>
                <a:lnTo>
                  <a:pt x="72" y="245"/>
                </a:lnTo>
                <a:lnTo>
                  <a:pt x="72" y="244"/>
                </a:lnTo>
                <a:lnTo>
                  <a:pt x="72" y="244"/>
                </a:lnTo>
                <a:lnTo>
                  <a:pt x="72" y="233"/>
                </a:lnTo>
                <a:lnTo>
                  <a:pt x="74" y="220"/>
                </a:lnTo>
                <a:lnTo>
                  <a:pt x="74" y="220"/>
                </a:lnTo>
                <a:lnTo>
                  <a:pt x="74" y="208"/>
                </a:lnTo>
                <a:lnTo>
                  <a:pt x="74" y="208"/>
                </a:lnTo>
                <a:lnTo>
                  <a:pt x="75" y="205"/>
                </a:lnTo>
                <a:lnTo>
                  <a:pt x="75" y="205"/>
                </a:lnTo>
                <a:lnTo>
                  <a:pt x="74" y="201"/>
                </a:lnTo>
                <a:lnTo>
                  <a:pt x="74" y="200"/>
                </a:lnTo>
                <a:lnTo>
                  <a:pt x="75" y="199"/>
                </a:lnTo>
                <a:lnTo>
                  <a:pt x="75" y="199"/>
                </a:lnTo>
                <a:lnTo>
                  <a:pt x="74" y="198"/>
                </a:lnTo>
                <a:lnTo>
                  <a:pt x="74" y="195"/>
                </a:lnTo>
                <a:lnTo>
                  <a:pt x="74" y="191"/>
                </a:lnTo>
                <a:lnTo>
                  <a:pt x="74" y="191"/>
                </a:lnTo>
                <a:lnTo>
                  <a:pt x="75" y="194"/>
                </a:lnTo>
                <a:lnTo>
                  <a:pt x="75" y="194"/>
                </a:lnTo>
                <a:lnTo>
                  <a:pt x="75" y="193"/>
                </a:lnTo>
                <a:lnTo>
                  <a:pt x="75" y="193"/>
                </a:lnTo>
                <a:lnTo>
                  <a:pt x="75" y="191"/>
                </a:lnTo>
                <a:lnTo>
                  <a:pt x="74" y="191"/>
                </a:lnTo>
                <a:lnTo>
                  <a:pt x="74" y="191"/>
                </a:lnTo>
                <a:lnTo>
                  <a:pt x="75" y="189"/>
                </a:lnTo>
                <a:lnTo>
                  <a:pt x="75" y="186"/>
                </a:lnTo>
                <a:lnTo>
                  <a:pt x="75" y="186"/>
                </a:lnTo>
                <a:lnTo>
                  <a:pt x="75" y="186"/>
                </a:lnTo>
                <a:lnTo>
                  <a:pt x="75" y="188"/>
                </a:lnTo>
                <a:lnTo>
                  <a:pt x="75" y="188"/>
                </a:lnTo>
                <a:lnTo>
                  <a:pt x="74" y="185"/>
                </a:lnTo>
                <a:lnTo>
                  <a:pt x="74" y="183"/>
                </a:lnTo>
                <a:lnTo>
                  <a:pt x="74" y="176"/>
                </a:lnTo>
                <a:lnTo>
                  <a:pt x="74" y="176"/>
                </a:lnTo>
                <a:lnTo>
                  <a:pt x="76" y="173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68"/>
                </a:lnTo>
                <a:lnTo>
                  <a:pt x="74" y="166"/>
                </a:lnTo>
                <a:lnTo>
                  <a:pt x="74" y="165"/>
                </a:lnTo>
                <a:lnTo>
                  <a:pt x="74" y="163"/>
                </a:lnTo>
                <a:lnTo>
                  <a:pt x="74" y="163"/>
                </a:lnTo>
                <a:lnTo>
                  <a:pt x="75" y="155"/>
                </a:lnTo>
                <a:lnTo>
                  <a:pt x="75" y="155"/>
                </a:lnTo>
                <a:lnTo>
                  <a:pt x="75" y="156"/>
                </a:lnTo>
                <a:lnTo>
                  <a:pt x="75" y="156"/>
                </a:lnTo>
                <a:lnTo>
                  <a:pt x="75" y="156"/>
                </a:lnTo>
                <a:lnTo>
                  <a:pt x="76" y="156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3"/>
                </a:lnTo>
                <a:lnTo>
                  <a:pt x="75" y="153"/>
                </a:lnTo>
                <a:lnTo>
                  <a:pt x="75" y="153"/>
                </a:lnTo>
                <a:lnTo>
                  <a:pt x="74" y="149"/>
                </a:lnTo>
                <a:lnTo>
                  <a:pt x="74" y="145"/>
                </a:lnTo>
                <a:lnTo>
                  <a:pt x="74" y="139"/>
                </a:lnTo>
                <a:lnTo>
                  <a:pt x="74" y="139"/>
                </a:lnTo>
                <a:lnTo>
                  <a:pt x="75" y="139"/>
                </a:lnTo>
                <a:lnTo>
                  <a:pt x="75" y="138"/>
                </a:lnTo>
                <a:lnTo>
                  <a:pt x="76" y="136"/>
                </a:lnTo>
                <a:lnTo>
                  <a:pt x="75" y="135"/>
                </a:lnTo>
                <a:lnTo>
                  <a:pt x="75" y="135"/>
                </a:lnTo>
                <a:lnTo>
                  <a:pt x="74" y="135"/>
                </a:lnTo>
                <a:lnTo>
                  <a:pt x="75" y="136"/>
                </a:lnTo>
                <a:lnTo>
                  <a:pt x="75" y="138"/>
                </a:lnTo>
                <a:lnTo>
                  <a:pt x="74" y="138"/>
                </a:lnTo>
                <a:lnTo>
                  <a:pt x="74" y="138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4" y="118"/>
                </a:lnTo>
                <a:lnTo>
                  <a:pt x="74" y="118"/>
                </a:lnTo>
                <a:lnTo>
                  <a:pt x="74" y="110"/>
                </a:lnTo>
                <a:lnTo>
                  <a:pt x="74" y="110"/>
                </a:lnTo>
                <a:lnTo>
                  <a:pt x="75" y="104"/>
                </a:lnTo>
                <a:lnTo>
                  <a:pt x="75" y="96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5" y="83"/>
                </a:lnTo>
                <a:lnTo>
                  <a:pt x="75" y="73"/>
                </a:lnTo>
                <a:lnTo>
                  <a:pt x="75" y="73"/>
                </a:lnTo>
                <a:lnTo>
                  <a:pt x="74" y="66"/>
                </a:lnTo>
                <a:lnTo>
                  <a:pt x="74" y="66"/>
                </a:lnTo>
                <a:lnTo>
                  <a:pt x="74" y="55"/>
                </a:lnTo>
                <a:lnTo>
                  <a:pt x="74" y="55"/>
                </a:lnTo>
                <a:lnTo>
                  <a:pt x="74" y="41"/>
                </a:lnTo>
                <a:lnTo>
                  <a:pt x="74" y="41"/>
                </a:lnTo>
                <a:lnTo>
                  <a:pt x="74" y="39"/>
                </a:lnTo>
                <a:lnTo>
                  <a:pt x="74" y="39"/>
                </a:lnTo>
                <a:lnTo>
                  <a:pt x="74" y="36"/>
                </a:lnTo>
                <a:lnTo>
                  <a:pt x="74" y="36"/>
                </a:lnTo>
                <a:lnTo>
                  <a:pt x="74" y="34"/>
                </a:lnTo>
                <a:lnTo>
                  <a:pt x="74" y="33"/>
                </a:lnTo>
                <a:lnTo>
                  <a:pt x="72" y="31"/>
                </a:lnTo>
                <a:lnTo>
                  <a:pt x="72" y="31"/>
                </a:lnTo>
                <a:lnTo>
                  <a:pt x="72" y="16"/>
                </a:lnTo>
                <a:lnTo>
                  <a:pt x="72" y="16"/>
                </a:lnTo>
                <a:lnTo>
                  <a:pt x="75" y="16"/>
                </a:lnTo>
                <a:lnTo>
                  <a:pt x="75" y="21"/>
                </a:lnTo>
                <a:lnTo>
                  <a:pt x="75" y="21"/>
                </a:lnTo>
                <a:lnTo>
                  <a:pt x="75" y="23"/>
                </a:lnTo>
                <a:lnTo>
                  <a:pt x="76" y="23"/>
                </a:lnTo>
                <a:lnTo>
                  <a:pt x="79" y="23"/>
                </a:lnTo>
                <a:lnTo>
                  <a:pt x="79" y="23"/>
                </a:lnTo>
                <a:lnTo>
                  <a:pt x="77" y="21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77" y="18"/>
                </a:lnTo>
                <a:lnTo>
                  <a:pt x="77" y="18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close/>
                <a:moveTo>
                  <a:pt x="74" y="328"/>
                </a:moveTo>
                <a:lnTo>
                  <a:pt x="74" y="328"/>
                </a:lnTo>
                <a:lnTo>
                  <a:pt x="72" y="329"/>
                </a:lnTo>
                <a:lnTo>
                  <a:pt x="72" y="330"/>
                </a:lnTo>
                <a:lnTo>
                  <a:pt x="74" y="332"/>
                </a:lnTo>
                <a:lnTo>
                  <a:pt x="74" y="332"/>
                </a:lnTo>
                <a:lnTo>
                  <a:pt x="75" y="329"/>
                </a:lnTo>
                <a:lnTo>
                  <a:pt x="75" y="329"/>
                </a:lnTo>
                <a:lnTo>
                  <a:pt x="74" y="328"/>
                </a:lnTo>
                <a:lnTo>
                  <a:pt x="74" y="328"/>
                </a:lnTo>
                <a:close/>
                <a:moveTo>
                  <a:pt x="82" y="353"/>
                </a:moveTo>
                <a:lnTo>
                  <a:pt x="82" y="353"/>
                </a:lnTo>
                <a:lnTo>
                  <a:pt x="81" y="357"/>
                </a:lnTo>
                <a:lnTo>
                  <a:pt x="81" y="357"/>
                </a:lnTo>
                <a:lnTo>
                  <a:pt x="82" y="357"/>
                </a:lnTo>
                <a:lnTo>
                  <a:pt x="83" y="355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2" y="353"/>
                </a:lnTo>
                <a:lnTo>
                  <a:pt x="82" y="353"/>
                </a:lnTo>
                <a:close/>
                <a:moveTo>
                  <a:pt x="88" y="347"/>
                </a:moveTo>
                <a:lnTo>
                  <a:pt x="88" y="347"/>
                </a:lnTo>
                <a:lnTo>
                  <a:pt x="88" y="348"/>
                </a:lnTo>
                <a:lnTo>
                  <a:pt x="87" y="349"/>
                </a:lnTo>
                <a:lnTo>
                  <a:pt x="87" y="352"/>
                </a:lnTo>
                <a:lnTo>
                  <a:pt x="87" y="352"/>
                </a:lnTo>
                <a:lnTo>
                  <a:pt x="88" y="350"/>
                </a:lnTo>
                <a:lnTo>
                  <a:pt x="88" y="347"/>
                </a:lnTo>
                <a:lnTo>
                  <a:pt x="88" y="347"/>
                </a:lnTo>
                <a:close/>
                <a:moveTo>
                  <a:pt x="87" y="327"/>
                </a:moveTo>
                <a:lnTo>
                  <a:pt x="87" y="327"/>
                </a:lnTo>
                <a:lnTo>
                  <a:pt x="87" y="330"/>
                </a:lnTo>
                <a:lnTo>
                  <a:pt x="87" y="332"/>
                </a:lnTo>
                <a:lnTo>
                  <a:pt x="88" y="332"/>
                </a:lnTo>
                <a:lnTo>
                  <a:pt x="88" y="332"/>
                </a:lnTo>
                <a:lnTo>
                  <a:pt x="88" y="329"/>
                </a:lnTo>
                <a:lnTo>
                  <a:pt x="88" y="328"/>
                </a:lnTo>
                <a:lnTo>
                  <a:pt x="87" y="327"/>
                </a:lnTo>
                <a:lnTo>
                  <a:pt x="87" y="327"/>
                </a:lnTo>
                <a:close/>
                <a:moveTo>
                  <a:pt x="75" y="312"/>
                </a:moveTo>
                <a:lnTo>
                  <a:pt x="75" y="312"/>
                </a:lnTo>
                <a:lnTo>
                  <a:pt x="75" y="313"/>
                </a:lnTo>
                <a:lnTo>
                  <a:pt x="75" y="314"/>
                </a:lnTo>
                <a:lnTo>
                  <a:pt x="75" y="315"/>
                </a:lnTo>
                <a:lnTo>
                  <a:pt x="76" y="315"/>
                </a:lnTo>
                <a:lnTo>
                  <a:pt x="76" y="315"/>
                </a:lnTo>
                <a:lnTo>
                  <a:pt x="75" y="315"/>
                </a:lnTo>
                <a:lnTo>
                  <a:pt x="75" y="314"/>
                </a:lnTo>
                <a:lnTo>
                  <a:pt x="75" y="312"/>
                </a:lnTo>
                <a:lnTo>
                  <a:pt x="75" y="312"/>
                </a:lnTo>
                <a:lnTo>
                  <a:pt x="75" y="312"/>
                </a:lnTo>
                <a:close/>
                <a:moveTo>
                  <a:pt x="86" y="270"/>
                </a:moveTo>
                <a:lnTo>
                  <a:pt x="86" y="270"/>
                </a:lnTo>
                <a:lnTo>
                  <a:pt x="85" y="273"/>
                </a:lnTo>
                <a:lnTo>
                  <a:pt x="86" y="275"/>
                </a:lnTo>
                <a:lnTo>
                  <a:pt x="86" y="275"/>
                </a:lnTo>
                <a:lnTo>
                  <a:pt x="87" y="273"/>
                </a:lnTo>
                <a:lnTo>
                  <a:pt x="86" y="272"/>
                </a:lnTo>
                <a:lnTo>
                  <a:pt x="86" y="270"/>
                </a:lnTo>
                <a:lnTo>
                  <a:pt x="86" y="270"/>
                </a:lnTo>
                <a:close/>
                <a:moveTo>
                  <a:pt x="85" y="253"/>
                </a:moveTo>
                <a:lnTo>
                  <a:pt x="85" y="253"/>
                </a:lnTo>
                <a:lnTo>
                  <a:pt x="85" y="253"/>
                </a:lnTo>
                <a:lnTo>
                  <a:pt x="85" y="254"/>
                </a:lnTo>
                <a:lnTo>
                  <a:pt x="86" y="254"/>
                </a:lnTo>
                <a:lnTo>
                  <a:pt x="86" y="249"/>
                </a:lnTo>
                <a:lnTo>
                  <a:pt x="86" y="249"/>
                </a:lnTo>
                <a:lnTo>
                  <a:pt x="85" y="249"/>
                </a:lnTo>
                <a:lnTo>
                  <a:pt x="85" y="250"/>
                </a:lnTo>
                <a:lnTo>
                  <a:pt x="85" y="253"/>
                </a:lnTo>
                <a:lnTo>
                  <a:pt x="85" y="253"/>
                </a:lnTo>
                <a:close/>
                <a:moveTo>
                  <a:pt x="81" y="180"/>
                </a:moveTo>
                <a:lnTo>
                  <a:pt x="81" y="180"/>
                </a:lnTo>
                <a:lnTo>
                  <a:pt x="81" y="181"/>
                </a:lnTo>
                <a:lnTo>
                  <a:pt x="82" y="183"/>
                </a:lnTo>
                <a:lnTo>
                  <a:pt x="82" y="183"/>
                </a:lnTo>
                <a:lnTo>
                  <a:pt x="82" y="180"/>
                </a:lnTo>
                <a:lnTo>
                  <a:pt x="81" y="180"/>
                </a:lnTo>
                <a:lnTo>
                  <a:pt x="81" y="180"/>
                </a:lnTo>
                <a:close/>
                <a:moveTo>
                  <a:pt x="75" y="176"/>
                </a:moveTo>
                <a:lnTo>
                  <a:pt x="75" y="176"/>
                </a:lnTo>
                <a:lnTo>
                  <a:pt x="75" y="181"/>
                </a:lnTo>
                <a:lnTo>
                  <a:pt x="75" y="184"/>
                </a:lnTo>
                <a:lnTo>
                  <a:pt x="76" y="185"/>
                </a:lnTo>
                <a:lnTo>
                  <a:pt x="76" y="185"/>
                </a:lnTo>
                <a:lnTo>
                  <a:pt x="76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1"/>
                </a:lnTo>
                <a:lnTo>
                  <a:pt x="76" y="179"/>
                </a:lnTo>
                <a:lnTo>
                  <a:pt x="77" y="178"/>
                </a:lnTo>
                <a:lnTo>
                  <a:pt x="75" y="176"/>
                </a:lnTo>
                <a:lnTo>
                  <a:pt x="75" y="176"/>
                </a:lnTo>
                <a:close/>
                <a:moveTo>
                  <a:pt x="75" y="164"/>
                </a:moveTo>
                <a:lnTo>
                  <a:pt x="75" y="164"/>
                </a:lnTo>
                <a:lnTo>
                  <a:pt x="74" y="166"/>
                </a:lnTo>
                <a:lnTo>
                  <a:pt x="75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5"/>
                </a:lnTo>
                <a:lnTo>
                  <a:pt x="75" y="164"/>
                </a:lnTo>
                <a:lnTo>
                  <a:pt x="75" y="164"/>
                </a:lnTo>
                <a:close/>
                <a:moveTo>
                  <a:pt x="76" y="163"/>
                </a:moveTo>
                <a:lnTo>
                  <a:pt x="76" y="163"/>
                </a:lnTo>
                <a:lnTo>
                  <a:pt x="76" y="160"/>
                </a:lnTo>
                <a:lnTo>
                  <a:pt x="77" y="159"/>
                </a:lnTo>
                <a:lnTo>
                  <a:pt x="77" y="159"/>
                </a:lnTo>
                <a:lnTo>
                  <a:pt x="76" y="159"/>
                </a:lnTo>
                <a:lnTo>
                  <a:pt x="75" y="160"/>
                </a:lnTo>
                <a:lnTo>
                  <a:pt x="75" y="161"/>
                </a:lnTo>
                <a:lnTo>
                  <a:pt x="76" y="163"/>
                </a:lnTo>
                <a:lnTo>
                  <a:pt x="76" y="163"/>
                </a:lnTo>
                <a:close/>
                <a:moveTo>
                  <a:pt x="89" y="136"/>
                </a:moveTo>
                <a:lnTo>
                  <a:pt x="89" y="139"/>
                </a:lnTo>
                <a:lnTo>
                  <a:pt x="89" y="139"/>
                </a:lnTo>
                <a:lnTo>
                  <a:pt x="91" y="139"/>
                </a:lnTo>
                <a:lnTo>
                  <a:pt x="91" y="138"/>
                </a:lnTo>
                <a:lnTo>
                  <a:pt x="91" y="136"/>
                </a:lnTo>
                <a:lnTo>
                  <a:pt x="89" y="136"/>
                </a:lnTo>
                <a:lnTo>
                  <a:pt x="89" y="136"/>
                </a:lnTo>
                <a:close/>
                <a:moveTo>
                  <a:pt x="89" y="128"/>
                </a:moveTo>
                <a:lnTo>
                  <a:pt x="89" y="128"/>
                </a:lnTo>
                <a:lnTo>
                  <a:pt x="89" y="129"/>
                </a:lnTo>
                <a:lnTo>
                  <a:pt x="88" y="130"/>
                </a:lnTo>
                <a:lnTo>
                  <a:pt x="87" y="131"/>
                </a:lnTo>
                <a:lnTo>
                  <a:pt x="87" y="133"/>
                </a:lnTo>
                <a:lnTo>
                  <a:pt x="87" y="133"/>
                </a:lnTo>
                <a:lnTo>
                  <a:pt x="88" y="133"/>
                </a:lnTo>
                <a:lnTo>
                  <a:pt x="88" y="131"/>
                </a:lnTo>
                <a:lnTo>
                  <a:pt x="89" y="130"/>
                </a:lnTo>
                <a:lnTo>
                  <a:pt x="89" y="130"/>
                </a:lnTo>
                <a:lnTo>
                  <a:pt x="91" y="130"/>
                </a:lnTo>
                <a:lnTo>
                  <a:pt x="91" y="130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1" y="129"/>
                </a:lnTo>
                <a:lnTo>
                  <a:pt x="89" y="128"/>
                </a:lnTo>
                <a:lnTo>
                  <a:pt x="89" y="128"/>
                </a:lnTo>
                <a:close/>
                <a:moveTo>
                  <a:pt x="95" y="109"/>
                </a:moveTo>
                <a:lnTo>
                  <a:pt x="95" y="106"/>
                </a:lnTo>
                <a:lnTo>
                  <a:pt x="95" y="106"/>
                </a:lnTo>
                <a:lnTo>
                  <a:pt x="94" y="106"/>
                </a:lnTo>
                <a:lnTo>
                  <a:pt x="93" y="108"/>
                </a:lnTo>
                <a:lnTo>
                  <a:pt x="94" y="109"/>
                </a:lnTo>
                <a:lnTo>
                  <a:pt x="95" y="109"/>
                </a:lnTo>
                <a:lnTo>
                  <a:pt x="95" y="109"/>
                </a:lnTo>
                <a:close/>
                <a:moveTo>
                  <a:pt x="89" y="105"/>
                </a:moveTo>
                <a:lnTo>
                  <a:pt x="89" y="105"/>
                </a:lnTo>
                <a:lnTo>
                  <a:pt x="89" y="108"/>
                </a:lnTo>
                <a:lnTo>
                  <a:pt x="91" y="109"/>
                </a:lnTo>
                <a:lnTo>
                  <a:pt x="91" y="109"/>
                </a:lnTo>
                <a:lnTo>
                  <a:pt x="92" y="108"/>
                </a:lnTo>
                <a:lnTo>
                  <a:pt x="92" y="108"/>
                </a:lnTo>
                <a:lnTo>
                  <a:pt x="91" y="105"/>
                </a:lnTo>
                <a:lnTo>
                  <a:pt x="89" y="105"/>
                </a:lnTo>
                <a:lnTo>
                  <a:pt x="89" y="105"/>
                </a:lnTo>
                <a:close/>
                <a:moveTo>
                  <a:pt x="94" y="74"/>
                </a:moveTo>
                <a:lnTo>
                  <a:pt x="94" y="74"/>
                </a:lnTo>
                <a:lnTo>
                  <a:pt x="97" y="73"/>
                </a:lnTo>
                <a:lnTo>
                  <a:pt x="98" y="70"/>
                </a:lnTo>
                <a:lnTo>
                  <a:pt x="98" y="70"/>
                </a:lnTo>
                <a:lnTo>
                  <a:pt x="97" y="70"/>
                </a:lnTo>
                <a:lnTo>
                  <a:pt x="97" y="71"/>
                </a:lnTo>
                <a:lnTo>
                  <a:pt x="95" y="73"/>
                </a:lnTo>
                <a:lnTo>
                  <a:pt x="95" y="73"/>
                </a:lnTo>
                <a:lnTo>
                  <a:pt x="94" y="73"/>
                </a:lnTo>
                <a:lnTo>
                  <a:pt x="94" y="73"/>
                </a:lnTo>
                <a:lnTo>
                  <a:pt x="94" y="74"/>
                </a:lnTo>
                <a:lnTo>
                  <a:pt x="94" y="74"/>
                </a:lnTo>
                <a:lnTo>
                  <a:pt x="93" y="76"/>
                </a:lnTo>
                <a:lnTo>
                  <a:pt x="93" y="76"/>
                </a:lnTo>
                <a:lnTo>
                  <a:pt x="94" y="76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close/>
                <a:moveTo>
                  <a:pt x="97" y="78"/>
                </a:moveTo>
                <a:lnTo>
                  <a:pt x="97" y="81"/>
                </a:lnTo>
                <a:lnTo>
                  <a:pt x="97" y="81"/>
                </a:lnTo>
                <a:lnTo>
                  <a:pt x="97" y="81"/>
                </a:lnTo>
                <a:lnTo>
                  <a:pt x="98" y="80"/>
                </a:lnTo>
                <a:lnTo>
                  <a:pt x="97" y="79"/>
                </a:lnTo>
                <a:lnTo>
                  <a:pt x="97" y="78"/>
                </a:lnTo>
                <a:lnTo>
                  <a:pt x="97" y="78"/>
                </a:lnTo>
                <a:close/>
                <a:moveTo>
                  <a:pt x="92" y="84"/>
                </a:moveTo>
                <a:lnTo>
                  <a:pt x="92" y="84"/>
                </a:lnTo>
                <a:lnTo>
                  <a:pt x="93" y="83"/>
                </a:lnTo>
                <a:lnTo>
                  <a:pt x="94" y="81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4" y="79"/>
                </a:lnTo>
                <a:lnTo>
                  <a:pt x="93" y="79"/>
                </a:lnTo>
                <a:lnTo>
                  <a:pt x="93" y="78"/>
                </a:lnTo>
                <a:lnTo>
                  <a:pt x="93" y="78"/>
                </a:lnTo>
                <a:lnTo>
                  <a:pt x="93" y="80"/>
                </a:lnTo>
                <a:lnTo>
                  <a:pt x="92" y="84"/>
                </a:lnTo>
                <a:lnTo>
                  <a:pt x="92" y="84"/>
                </a:lnTo>
                <a:close/>
                <a:moveTo>
                  <a:pt x="97" y="89"/>
                </a:moveTo>
                <a:lnTo>
                  <a:pt x="97" y="89"/>
                </a:lnTo>
                <a:lnTo>
                  <a:pt x="97" y="86"/>
                </a:lnTo>
                <a:lnTo>
                  <a:pt x="97" y="85"/>
                </a:lnTo>
                <a:lnTo>
                  <a:pt x="97" y="85"/>
                </a:lnTo>
                <a:lnTo>
                  <a:pt x="97" y="84"/>
                </a:lnTo>
                <a:lnTo>
                  <a:pt x="97" y="83"/>
                </a:lnTo>
                <a:lnTo>
                  <a:pt x="95" y="83"/>
                </a:lnTo>
                <a:lnTo>
                  <a:pt x="95" y="83"/>
                </a:lnTo>
                <a:lnTo>
                  <a:pt x="95" y="85"/>
                </a:lnTo>
                <a:lnTo>
                  <a:pt x="95" y="88"/>
                </a:lnTo>
                <a:lnTo>
                  <a:pt x="97" y="89"/>
                </a:lnTo>
                <a:lnTo>
                  <a:pt x="97" y="89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5"/>
                </a:lnTo>
                <a:lnTo>
                  <a:pt x="94" y="95"/>
                </a:lnTo>
                <a:lnTo>
                  <a:pt x="94" y="95"/>
                </a:lnTo>
                <a:lnTo>
                  <a:pt x="94" y="96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79" y="36"/>
                </a:moveTo>
                <a:lnTo>
                  <a:pt x="79" y="36"/>
                </a:lnTo>
                <a:lnTo>
                  <a:pt x="77" y="36"/>
                </a:lnTo>
                <a:lnTo>
                  <a:pt x="76" y="38"/>
                </a:lnTo>
                <a:lnTo>
                  <a:pt x="76" y="38"/>
                </a:lnTo>
                <a:lnTo>
                  <a:pt x="79" y="39"/>
                </a:lnTo>
                <a:lnTo>
                  <a:pt x="80" y="39"/>
                </a:lnTo>
                <a:lnTo>
                  <a:pt x="80" y="39"/>
                </a:lnTo>
                <a:lnTo>
                  <a:pt x="80" y="38"/>
                </a:lnTo>
                <a:lnTo>
                  <a:pt x="79" y="36"/>
                </a:lnTo>
                <a:lnTo>
                  <a:pt x="79" y="36"/>
                </a:lnTo>
                <a:close/>
                <a:moveTo>
                  <a:pt x="76" y="28"/>
                </a:moveTo>
                <a:lnTo>
                  <a:pt x="76" y="28"/>
                </a:lnTo>
                <a:lnTo>
                  <a:pt x="75" y="29"/>
                </a:lnTo>
                <a:lnTo>
                  <a:pt x="75" y="29"/>
                </a:lnTo>
                <a:lnTo>
                  <a:pt x="75" y="28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4" y="30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76" y="31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close/>
                <a:moveTo>
                  <a:pt x="75" y="392"/>
                </a:moveTo>
                <a:lnTo>
                  <a:pt x="75" y="392"/>
                </a:lnTo>
                <a:lnTo>
                  <a:pt x="75" y="395"/>
                </a:lnTo>
                <a:lnTo>
                  <a:pt x="77" y="398"/>
                </a:lnTo>
                <a:lnTo>
                  <a:pt x="77" y="398"/>
                </a:lnTo>
                <a:lnTo>
                  <a:pt x="74" y="402"/>
                </a:lnTo>
                <a:lnTo>
                  <a:pt x="74" y="402"/>
                </a:lnTo>
                <a:lnTo>
                  <a:pt x="71" y="399"/>
                </a:lnTo>
                <a:lnTo>
                  <a:pt x="70" y="395"/>
                </a:lnTo>
                <a:lnTo>
                  <a:pt x="70" y="395"/>
                </a:lnTo>
                <a:lnTo>
                  <a:pt x="71" y="397"/>
                </a:lnTo>
                <a:lnTo>
                  <a:pt x="72" y="399"/>
                </a:lnTo>
                <a:lnTo>
                  <a:pt x="72" y="399"/>
                </a:lnTo>
                <a:lnTo>
                  <a:pt x="74" y="399"/>
                </a:lnTo>
                <a:lnTo>
                  <a:pt x="74" y="398"/>
                </a:lnTo>
                <a:lnTo>
                  <a:pt x="74" y="398"/>
                </a:lnTo>
                <a:lnTo>
                  <a:pt x="71" y="395"/>
                </a:lnTo>
                <a:lnTo>
                  <a:pt x="70" y="393"/>
                </a:lnTo>
                <a:lnTo>
                  <a:pt x="70" y="390"/>
                </a:lnTo>
                <a:lnTo>
                  <a:pt x="71" y="389"/>
                </a:lnTo>
                <a:lnTo>
                  <a:pt x="72" y="389"/>
                </a:lnTo>
                <a:lnTo>
                  <a:pt x="72" y="389"/>
                </a:lnTo>
                <a:lnTo>
                  <a:pt x="71" y="390"/>
                </a:lnTo>
                <a:lnTo>
                  <a:pt x="72" y="392"/>
                </a:lnTo>
                <a:lnTo>
                  <a:pt x="72" y="392"/>
                </a:lnTo>
                <a:lnTo>
                  <a:pt x="74" y="389"/>
                </a:lnTo>
                <a:lnTo>
                  <a:pt x="72" y="387"/>
                </a:lnTo>
                <a:lnTo>
                  <a:pt x="72" y="384"/>
                </a:lnTo>
                <a:lnTo>
                  <a:pt x="74" y="383"/>
                </a:lnTo>
                <a:lnTo>
                  <a:pt x="71" y="383"/>
                </a:lnTo>
                <a:lnTo>
                  <a:pt x="71" y="383"/>
                </a:lnTo>
                <a:lnTo>
                  <a:pt x="71" y="385"/>
                </a:lnTo>
                <a:lnTo>
                  <a:pt x="71" y="388"/>
                </a:lnTo>
                <a:lnTo>
                  <a:pt x="71" y="388"/>
                </a:lnTo>
                <a:lnTo>
                  <a:pt x="70" y="388"/>
                </a:lnTo>
                <a:lnTo>
                  <a:pt x="69" y="385"/>
                </a:lnTo>
                <a:lnTo>
                  <a:pt x="70" y="383"/>
                </a:lnTo>
                <a:lnTo>
                  <a:pt x="70" y="382"/>
                </a:lnTo>
                <a:lnTo>
                  <a:pt x="70" y="382"/>
                </a:lnTo>
                <a:lnTo>
                  <a:pt x="70" y="379"/>
                </a:lnTo>
                <a:lnTo>
                  <a:pt x="71" y="377"/>
                </a:lnTo>
                <a:lnTo>
                  <a:pt x="71" y="377"/>
                </a:lnTo>
                <a:lnTo>
                  <a:pt x="71" y="378"/>
                </a:lnTo>
                <a:lnTo>
                  <a:pt x="72" y="379"/>
                </a:lnTo>
                <a:lnTo>
                  <a:pt x="72" y="379"/>
                </a:lnTo>
                <a:lnTo>
                  <a:pt x="72" y="380"/>
                </a:lnTo>
                <a:lnTo>
                  <a:pt x="71" y="380"/>
                </a:lnTo>
                <a:lnTo>
                  <a:pt x="71" y="382"/>
                </a:lnTo>
                <a:lnTo>
                  <a:pt x="71" y="382"/>
                </a:lnTo>
                <a:lnTo>
                  <a:pt x="72" y="382"/>
                </a:lnTo>
                <a:lnTo>
                  <a:pt x="72" y="383"/>
                </a:lnTo>
                <a:lnTo>
                  <a:pt x="72" y="383"/>
                </a:lnTo>
                <a:lnTo>
                  <a:pt x="74" y="382"/>
                </a:lnTo>
                <a:lnTo>
                  <a:pt x="74" y="380"/>
                </a:lnTo>
                <a:lnTo>
                  <a:pt x="74" y="380"/>
                </a:lnTo>
                <a:lnTo>
                  <a:pt x="75" y="380"/>
                </a:lnTo>
                <a:lnTo>
                  <a:pt x="76" y="382"/>
                </a:lnTo>
                <a:lnTo>
                  <a:pt x="76" y="385"/>
                </a:lnTo>
                <a:lnTo>
                  <a:pt x="76" y="385"/>
                </a:lnTo>
                <a:lnTo>
                  <a:pt x="75" y="389"/>
                </a:lnTo>
                <a:lnTo>
                  <a:pt x="75" y="392"/>
                </a:lnTo>
                <a:lnTo>
                  <a:pt x="75" y="392"/>
                </a:lnTo>
                <a:close/>
                <a:moveTo>
                  <a:pt x="82" y="392"/>
                </a:moveTo>
                <a:lnTo>
                  <a:pt x="82" y="393"/>
                </a:lnTo>
                <a:lnTo>
                  <a:pt x="82" y="393"/>
                </a:lnTo>
                <a:lnTo>
                  <a:pt x="81" y="393"/>
                </a:lnTo>
                <a:lnTo>
                  <a:pt x="81" y="393"/>
                </a:lnTo>
                <a:lnTo>
                  <a:pt x="80" y="394"/>
                </a:lnTo>
                <a:lnTo>
                  <a:pt x="80" y="394"/>
                </a:lnTo>
                <a:lnTo>
                  <a:pt x="80" y="394"/>
                </a:lnTo>
                <a:lnTo>
                  <a:pt x="80" y="392"/>
                </a:lnTo>
                <a:lnTo>
                  <a:pt x="82" y="392"/>
                </a:lnTo>
                <a:lnTo>
                  <a:pt x="82" y="392"/>
                </a:lnTo>
                <a:close/>
                <a:moveTo>
                  <a:pt x="79" y="382"/>
                </a:moveTo>
                <a:lnTo>
                  <a:pt x="79" y="382"/>
                </a:lnTo>
                <a:lnTo>
                  <a:pt x="80" y="378"/>
                </a:lnTo>
                <a:lnTo>
                  <a:pt x="80" y="378"/>
                </a:lnTo>
                <a:lnTo>
                  <a:pt x="80" y="380"/>
                </a:lnTo>
                <a:lnTo>
                  <a:pt x="80" y="382"/>
                </a:lnTo>
                <a:lnTo>
                  <a:pt x="79" y="382"/>
                </a:lnTo>
                <a:lnTo>
                  <a:pt x="79" y="3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9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3075" grpId="0"/>
      <p:bldP spid="3077" grpId="0"/>
      <p:bldP spid="23" grpId="0" animBg="1" autoUpdateAnimBg="0"/>
      <p:bldP spid="2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泪滴形 1">
            <a:extLst>
              <a:ext uri="{FF2B5EF4-FFF2-40B4-BE49-F238E27FC236}">
                <a16:creationId xmlns:a16="http://schemas.microsoft.com/office/drawing/2014/main" id="{EA1346FD-4831-4544-A657-C3F6790ABE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269963">
            <a:off x="7618311" y="1609287"/>
            <a:ext cx="3455656" cy="3142596"/>
          </a:xfrm>
          <a:prstGeom prst="teardrop">
            <a:avLst>
              <a:gd name="adj" fmla="val 103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PA-组合 2">
            <a:extLst>
              <a:ext uri="{FF2B5EF4-FFF2-40B4-BE49-F238E27FC236}">
                <a16:creationId xmlns:a16="http://schemas.microsoft.com/office/drawing/2014/main" id="{6082C481-E9D5-4FA1-8B66-A20066FC1B0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518058" y="1998806"/>
            <a:ext cx="9321620" cy="1604792"/>
            <a:chOff x="1396084" y="2030204"/>
            <a:chExt cx="9321620" cy="1604792"/>
          </a:xfrm>
        </p:grpSpPr>
        <p:grpSp>
          <p:nvGrpSpPr>
            <p:cNvPr id="9" name="iŝḷîďé">
              <a:extLst>
                <a:ext uri="{FF2B5EF4-FFF2-40B4-BE49-F238E27FC236}">
                  <a16:creationId xmlns:a16="http://schemas.microsoft.com/office/drawing/2014/main" id="{D3A80D80-DC06-4DF8-A7FB-7750E1D3D37B}"/>
                </a:ext>
              </a:extLst>
            </p:cNvPr>
            <p:cNvGrpSpPr/>
            <p:nvPr/>
          </p:nvGrpSpPr>
          <p:grpSpPr>
            <a:xfrm>
              <a:off x="1396084" y="2030204"/>
              <a:ext cx="2869782" cy="1604792"/>
              <a:chOff x="4815839" y="2169588"/>
              <a:chExt cx="2869782" cy="1604792"/>
            </a:xfrm>
          </p:grpSpPr>
          <p:sp>
            <p:nvSpPr>
              <p:cNvPr id="19" name="PA-ïṡļïdê">
                <a:extLst>
                  <a:ext uri="{FF2B5EF4-FFF2-40B4-BE49-F238E27FC236}">
                    <a16:creationId xmlns:a16="http://schemas.microsoft.com/office/drawing/2014/main" id="{F7FE7710-625E-4352-A118-2A74640996D1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4815839" y="2169588"/>
                <a:ext cx="2844844" cy="438516"/>
              </a:xfrm>
              <a:prstGeom prst="rect">
                <a:avLst/>
              </a:prstGeom>
              <a:no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TEACHER</a:t>
                </a:r>
              </a:p>
            </p:txBody>
          </p:sp>
          <p:sp>
            <p:nvSpPr>
              <p:cNvPr id="20" name="PA-ïṡḻiḑê">
                <a:extLst>
                  <a:ext uri="{FF2B5EF4-FFF2-40B4-BE49-F238E27FC236}">
                    <a16:creationId xmlns:a16="http://schemas.microsoft.com/office/drawing/2014/main" id="{BC05E014-05D8-4DB2-A874-6864FA052430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840777" y="2909762"/>
                <a:ext cx="2844844" cy="86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</a:rPr>
                  <a:t>Click here to add content, content to match the title, you can copy and paste directly, to select useful keyword entry.</a:t>
                </a:r>
              </a:p>
            </p:txBody>
          </p:sp>
        </p:grpSp>
        <p:grpSp>
          <p:nvGrpSpPr>
            <p:cNvPr id="12" name="îṥlíďé">
              <a:extLst>
                <a:ext uri="{FF2B5EF4-FFF2-40B4-BE49-F238E27FC236}">
                  <a16:creationId xmlns:a16="http://schemas.microsoft.com/office/drawing/2014/main" id="{4E7BB34E-654A-4982-B3BB-56F2E0DEF95C}"/>
                </a:ext>
              </a:extLst>
            </p:cNvPr>
            <p:cNvGrpSpPr/>
            <p:nvPr/>
          </p:nvGrpSpPr>
          <p:grpSpPr>
            <a:xfrm>
              <a:off x="7872860" y="2050443"/>
              <a:ext cx="2844844" cy="1562242"/>
              <a:chOff x="4815839" y="2169588"/>
              <a:chExt cx="2844844" cy="1562242"/>
            </a:xfrm>
          </p:grpSpPr>
          <p:sp>
            <p:nvSpPr>
              <p:cNvPr id="14" name="PA-ïṥlïḍè">
                <a:extLst>
                  <a:ext uri="{FF2B5EF4-FFF2-40B4-BE49-F238E27FC236}">
                    <a16:creationId xmlns:a16="http://schemas.microsoft.com/office/drawing/2014/main" id="{73F01505-0F35-46BA-A2F0-C94EAE3901F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4815839" y="2169588"/>
                <a:ext cx="2844844" cy="438516"/>
              </a:xfrm>
              <a:prstGeom prst="rect">
                <a:avLst/>
              </a:prstGeom>
              <a:no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TEACHER</a:t>
                </a:r>
              </a:p>
            </p:txBody>
          </p:sp>
          <p:sp>
            <p:nvSpPr>
              <p:cNvPr id="15" name="PA-i$1ïḍè">
                <a:extLst>
                  <a:ext uri="{FF2B5EF4-FFF2-40B4-BE49-F238E27FC236}">
                    <a16:creationId xmlns:a16="http://schemas.microsoft.com/office/drawing/2014/main" id="{BC05E014-05D8-4DB2-A874-6864FA052430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4815839" y="2867212"/>
                <a:ext cx="2844844" cy="86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</a:rPr>
                  <a:t>Click here to add content, content to match the title, you can copy and paste directly, to select useful keyword entry.</a:t>
                </a:r>
              </a:p>
            </p:txBody>
          </p:sp>
        </p:grp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F0626AA8-CA66-4014-8F94-E137A17FC22B}"/>
              </a:ext>
            </a:extLst>
          </p:cNvPr>
          <p:cNvSpPr/>
          <p:nvPr/>
        </p:nvSpPr>
        <p:spPr>
          <a:xfrm>
            <a:off x="4682010" y="424867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7" name="PA-矩形 36">
            <a:extLst>
              <a:ext uri="{FF2B5EF4-FFF2-40B4-BE49-F238E27FC236}">
                <a16:creationId xmlns:a16="http://schemas.microsoft.com/office/drawing/2014/main" id="{68796732-F604-4696-B79D-6861D5CEC9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52398" y="1955407"/>
            <a:ext cx="1564852" cy="403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en-US" altLang="zh-CN" b="1" dirty="0">
                <a:solidFill>
                  <a:schemeClr val="bg2"/>
                </a:solidFill>
              </a:rPr>
              <a:t>Add title text</a:t>
            </a:r>
          </a:p>
        </p:txBody>
      </p:sp>
      <p:pic>
        <p:nvPicPr>
          <p:cNvPr id="42" name="PA-图片 41">
            <a:extLst>
              <a:ext uri="{FF2B5EF4-FFF2-40B4-BE49-F238E27FC236}">
                <a16:creationId xmlns:a16="http://schemas.microsoft.com/office/drawing/2014/main" id="{5C0F4F17-A0DF-40A9-93FC-F3C8C303434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92" y="2790618"/>
            <a:ext cx="2425697" cy="2904368"/>
          </a:xfrm>
          <a:prstGeom prst="rect">
            <a:avLst/>
          </a:prstGeom>
        </p:spPr>
      </p:pic>
      <p:sp>
        <p:nvSpPr>
          <p:cNvPr id="32" name="PA-泪滴形 31">
            <a:extLst>
              <a:ext uri="{FF2B5EF4-FFF2-40B4-BE49-F238E27FC236}">
                <a16:creationId xmlns:a16="http://schemas.microsoft.com/office/drawing/2014/main" id="{41BE07F5-D582-4874-810C-9A299499EC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3330037" flipH="1">
            <a:off x="1056492" y="1565508"/>
            <a:ext cx="3531493" cy="3211562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9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矩形 139">
            <a:extLst>
              <a:ext uri="{FF2B5EF4-FFF2-40B4-BE49-F238E27FC236}">
                <a16:creationId xmlns:a16="http://schemas.microsoft.com/office/drawing/2014/main" id="{ABE5CFB0-4EE6-4E43-9B2A-26CF5AAD0AF1}"/>
              </a:ext>
            </a:extLst>
          </p:cNvPr>
          <p:cNvSpPr/>
          <p:nvPr/>
        </p:nvSpPr>
        <p:spPr>
          <a:xfrm>
            <a:off x="4387840" y="334738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íṧ1ïďè">
            <a:extLst>
              <a:ext uri="{FF2B5EF4-FFF2-40B4-BE49-F238E27FC236}">
                <a16:creationId xmlns:a16="http://schemas.microsoft.com/office/drawing/2014/main" id="{C2A3705A-D5C2-4473-893F-3C17ECCBE6E1}"/>
              </a:ext>
            </a:extLst>
          </p:cNvPr>
          <p:cNvSpPr/>
          <p:nvPr/>
        </p:nvSpPr>
        <p:spPr>
          <a:xfrm>
            <a:off x="7918088" y="1060361"/>
            <a:ext cx="1136985" cy="3831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altLang="zh-CN" sz="1200" i="1" u="sng" dirty="0">
                <a:solidFill>
                  <a:schemeClr val="bg1"/>
                </a:solidFill>
              </a:rPr>
              <a:t>text</a:t>
            </a:r>
            <a:endParaRPr lang="zh-CN" altLang="en-US" sz="1200" i="1" u="sng" dirty="0">
              <a:solidFill>
                <a:schemeClr val="bg1"/>
              </a:solidFill>
            </a:endParaRPr>
          </a:p>
        </p:txBody>
      </p:sp>
      <p:grpSp>
        <p:nvGrpSpPr>
          <p:cNvPr id="2" name="PA-组合 1">
            <a:extLst>
              <a:ext uri="{FF2B5EF4-FFF2-40B4-BE49-F238E27FC236}">
                <a16:creationId xmlns:a16="http://schemas.microsoft.com/office/drawing/2014/main" id="{E4C812CC-96D9-4DAD-91E7-71EB4AC979C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14405" y="914468"/>
            <a:ext cx="1606116" cy="2299117"/>
            <a:chOff x="2600206" y="1060362"/>
            <a:chExt cx="1606116" cy="2299117"/>
          </a:xfrm>
        </p:grpSpPr>
        <p:sp>
          <p:nvSpPr>
            <p:cNvPr id="26" name="PA-íṩļïḓe">
              <a:extLst>
                <a:ext uri="{FF2B5EF4-FFF2-40B4-BE49-F238E27FC236}">
                  <a16:creationId xmlns:a16="http://schemas.microsoft.com/office/drawing/2014/main" id="{7CD843BD-D134-4533-AAF3-09CBDC27743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048859" y="2284786"/>
              <a:ext cx="847407" cy="3460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TEACHER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PA-isļïďe">
              <a:extLst>
                <a:ext uri="{FF2B5EF4-FFF2-40B4-BE49-F238E27FC236}">
                  <a16:creationId xmlns:a16="http://schemas.microsoft.com/office/drawing/2014/main" id="{C724F7CF-E03B-48E3-B759-5A20C502B98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180906" y="1511508"/>
              <a:ext cx="583312" cy="583310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PA-ïsḷîdè">
              <a:extLst>
                <a:ext uri="{FF2B5EF4-FFF2-40B4-BE49-F238E27FC236}">
                  <a16:creationId xmlns:a16="http://schemas.microsoft.com/office/drawing/2014/main" id="{8ADD2001-65D2-40CF-92FC-866747176FD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39756" y="1677110"/>
              <a:ext cx="265613" cy="2521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PA-íṣḻïḓè">
              <a:extLst>
                <a:ext uri="{FF2B5EF4-FFF2-40B4-BE49-F238E27FC236}">
                  <a16:creationId xmlns:a16="http://schemas.microsoft.com/office/drawing/2014/main" id="{58D04E2B-0516-4D64-B22A-CC94A5CFF14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904070" y="1060362"/>
              <a:ext cx="1136985" cy="383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altLang="zh-CN" sz="1200" i="1" u="sng" dirty="0">
                  <a:solidFill>
                    <a:schemeClr val="bg1"/>
                  </a:solidFill>
                </a:rPr>
                <a:t>text</a:t>
              </a:r>
              <a:endParaRPr lang="zh-CN" altLang="en-US" sz="1200" i="1" u="sng" dirty="0">
                <a:solidFill>
                  <a:schemeClr val="bg1"/>
                </a:solidFill>
              </a:endParaRPr>
            </a:p>
          </p:txBody>
        </p:sp>
        <p:sp>
          <p:nvSpPr>
            <p:cNvPr id="142" name="PA-iSlîḋê">
              <a:extLst>
                <a:ext uri="{FF2B5EF4-FFF2-40B4-BE49-F238E27FC236}">
                  <a16:creationId xmlns:a16="http://schemas.microsoft.com/office/drawing/2014/main" id="{C66B8E40-EA37-4F2B-A9BE-933F1B6CBBC2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2600206" y="2660144"/>
              <a:ext cx="1606116" cy="69933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 that matches the title.</a:t>
              </a:r>
            </a:p>
          </p:txBody>
        </p:sp>
      </p:grpSp>
      <p:grpSp>
        <p:nvGrpSpPr>
          <p:cNvPr id="7" name="PA-组合 6">
            <a:extLst>
              <a:ext uri="{FF2B5EF4-FFF2-40B4-BE49-F238E27FC236}">
                <a16:creationId xmlns:a16="http://schemas.microsoft.com/office/drawing/2014/main" id="{6BDC46C7-A754-4083-B7FE-F4F36456EAF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684614" y="1795704"/>
            <a:ext cx="1520804" cy="2444543"/>
            <a:chOff x="3240036" y="1957513"/>
            <a:chExt cx="1520804" cy="2444543"/>
          </a:xfrm>
        </p:grpSpPr>
        <p:sp>
          <p:nvSpPr>
            <p:cNvPr id="25" name="PA-îṩlíďê">
              <a:extLst>
                <a:ext uri="{FF2B5EF4-FFF2-40B4-BE49-F238E27FC236}">
                  <a16:creationId xmlns:a16="http://schemas.microsoft.com/office/drawing/2014/main" id="{88E3F851-6F18-4760-982B-F4D84363161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72798" y="1957513"/>
              <a:ext cx="1136985" cy="383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altLang="zh-CN" sz="1200" i="1" u="sng" dirty="0">
                  <a:solidFill>
                    <a:schemeClr val="bg1"/>
                  </a:solidFill>
                </a:rPr>
                <a:t>text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117C170-C34F-48A3-9BE2-B86023B9A6B3}"/>
                </a:ext>
              </a:extLst>
            </p:cNvPr>
            <p:cNvGrpSpPr/>
            <p:nvPr/>
          </p:nvGrpSpPr>
          <p:grpSpPr>
            <a:xfrm>
              <a:off x="3240036" y="2554086"/>
              <a:ext cx="1520804" cy="1847970"/>
              <a:chOff x="4464109" y="1511509"/>
              <a:chExt cx="1520804" cy="1847970"/>
            </a:xfrm>
          </p:grpSpPr>
          <p:sp>
            <p:nvSpPr>
              <p:cNvPr id="22" name="PA-îṣḻíḍé">
                <a:extLst>
                  <a:ext uri="{FF2B5EF4-FFF2-40B4-BE49-F238E27FC236}">
                    <a16:creationId xmlns:a16="http://schemas.microsoft.com/office/drawing/2014/main" id="{6CD93C6E-9000-428D-9D79-4AA19FA9F8D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4841662" y="2284787"/>
                <a:ext cx="847407" cy="346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buSzPct val="25000"/>
                </a:pPr>
                <a:r>
                  <a:rPr lang="en-US" altLang="zh-CN" sz="1200" b="1" dirty="0">
                    <a:solidFill>
                      <a:schemeClr val="bg1"/>
                    </a:solidFill>
                  </a:rPr>
                  <a:t>TEACHER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PA-îṩļïďe">
                <a:extLst>
                  <a:ext uri="{FF2B5EF4-FFF2-40B4-BE49-F238E27FC236}">
                    <a16:creationId xmlns:a16="http://schemas.microsoft.com/office/drawing/2014/main" id="{4B6725B2-0B26-42C7-9115-35802F6B20C4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4973708" y="1511509"/>
                <a:ext cx="583312" cy="583312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PA-ï$ḻidê">
                <a:extLst>
                  <a:ext uri="{FF2B5EF4-FFF2-40B4-BE49-F238E27FC236}">
                    <a16:creationId xmlns:a16="http://schemas.microsoft.com/office/drawing/2014/main" id="{13E9D32F-C70A-42EA-96FD-244E7B517B6A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132558" y="1677112"/>
                <a:ext cx="265613" cy="2521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PA-íṥlíďe">
                <a:extLst>
                  <a:ext uri="{FF2B5EF4-FFF2-40B4-BE49-F238E27FC236}">
                    <a16:creationId xmlns:a16="http://schemas.microsoft.com/office/drawing/2014/main" id="{E67F00C5-BDF6-4CCF-86CF-6FEF836422EC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4464109" y="2660144"/>
                <a:ext cx="1520804" cy="6993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5" name="PA-组合 4">
            <a:extLst>
              <a:ext uri="{FF2B5EF4-FFF2-40B4-BE49-F238E27FC236}">
                <a16:creationId xmlns:a16="http://schemas.microsoft.com/office/drawing/2014/main" id="{EB1B44A1-8E4C-4B8E-9C8C-99A4CB3C77C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438045" y="1443507"/>
            <a:ext cx="1215952" cy="1847970"/>
            <a:chOff x="8393340" y="1511509"/>
            <a:chExt cx="1215952" cy="1847970"/>
          </a:xfrm>
        </p:grpSpPr>
        <p:sp>
          <p:nvSpPr>
            <p:cNvPr id="14" name="PA-í$ľidè">
              <a:extLst>
                <a:ext uri="{FF2B5EF4-FFF2-40B4-BE49-F238E27FC236}">
                  <a16:creationId xmlns:a16="http://schemas.microsoft.com/office/drawing/2014/main" id="{12406B94-7DF8-4821-9809-94F4BB9BD66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427266" y="2284787"/>
              <a:ext cx="847407" cy="3460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TEACHER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PA-iṡḷide">
              <a:extLst>
                <a:ext uri="{FF2B5EF4-FFF2-40B4-BE49-F238E27FC236}">
                  <a16:creationId xmlns:a16="http://schemas.microsoft.com/office/drawing/2014/main" id="{8AC82585-9C39-41D2-B456-E3E9E0B8C38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559313" y="1511509"/>
              <a:ext cx="583312" cy="583312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PA-í$líḓé">
              <a:extLst>
                <a:ext uri="{FF2B5EF4-FFF2-40B4-BE49-F238E27FC236}">
                  <a16:creationId xmlns:a16="http://schemas.microsoft.com/office/drawing/2014/main" id="{F6067565-BE8E-4F74-B076-3F0E1119F4F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718162" y="1677112"/>
              <a:ext cx="265613" cy="2521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4" name="PA-işļîḓe">
              <a:extLst>
                <a:ext uri="{FF2B5EF4-FFF2-40B4-BE49-F238E27FC236}">
                  <a16:creationId xmlns:a16="http://schemas.microsoft.com/office/drawing/2014/main" id="{CCFBC441-7D65-462D-8716-911D609C910E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393340" y="2660144"/>
              <a:ext cx="1215952" cy="69933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 that matches the title.</a:t>
              </a:r>
            </a:p>
          </p:txBody>
        </p:sp>
      </p:grpSp>
      <p:grpSp>
        <p:nvGrpSpPr>
          <p:cNvPr id="4" name="PA-组合 3">
            <a:extLst>
              <a:ext uri="{FF2B5EF4-FFF2-40B4-BE49-F238E27FC236}">
                <a16:creationId xmlns:a16="http://schemas.microsoft.com/office/drawing/2014/main" id="{4C81EF26-BA33-49A7-9495-162DB94D696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765214" y="1821998"/>
            <a:ext cx="2169725" cy="2024026"/>
            <a:chOff x="6185816" y="1060361"/>
            <a:chExt cx="2169725" cy="2024026"/>
          </a:xfrm>
        </p:grpSpPr>
        <p:sp>
          <p:nvSpPr>
            <p:cNvPr id="18" name="PA-iś1íde">
              <a:extLst>
                <a:ext uri="{FF2B5EF4-FFF2-40B4-BE49-F238E27FC236}">
                  <a16:creationId xmlns:a16="http://schemas.microsoft.com/office/drawing/2014/main" id="{B935A3CC-7277-4251-8C4B-673596801E3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634464" y="2284787"/>
              <a:ext cx="847407" cy="3460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TEACHER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PA-íṩḷiḋe">
              <a:extLst>
                <a:ext uri="{FF2B5EF4-FFF2-40B4-BE49-F238E27FC236}">
                  <a16:creationId xmlns:a16="http://schemas.microsoft.com/office/drawing/2014/main" id="{09955DB6-2BF4-4CF2-9425-88C42F658F9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766511" y="1511509"/>
              <a:ext cx="583312" cy="583312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PA-išḷïḍè">
              <a:extLst>
                <a:ext uri="{FF2B5EF4-FFF2-40B4-BE49-F238E27FC236}">
                  <a16:creationId xmlns:a16="http://schemas.microsoft.com/office/drawing/2014/main" id="{B6AC8E57-F713-464D-9EFD-6D4D196F496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925360" y="1677112"/>
              <a:ext cx="265613" cy="2521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PA-îš1îḑê">
              <a:extLst>
                <a:ext uri="{FF2B5EF4-FFF2-40B4-BE49-F238E27FC236}">
                  <a16:creationId xmlns:a16="http://schemas.microsoft.com/office/drawing/2014/main" id="{97804D49-2ACD-4B11-B481-B3CBD75D8ED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89674" y="1060361"/>
              <a:ext cx="1136985" cy="383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altLang="zh-CN" sz="1200" i="1" u="sng" dirty="0">
                  <a:solidFill>
                    <a:schemeClr val="bg1"/>
                  </a:solidFill>
                </a:rPr>
                <a:t>text</a:t>
              </a:r>
              <a:endParaRPr lang="zh-CN" altLang="en-US" sz="1200" i="1" u="sng" dirty="0">
                <a:solidFill>
                  <a:schemeClr val="bg1"/>
                </a:solidFill>
              </a:endParaRPr>
            </a:p>
          </p:txBody>
        </p:sp>
        <p:sp>
          <p:nvSpPr>
            <p:cNvPr id="145" name="PA-islîḓè">
              <a:extLst>
                <a:ext uri="{FF2B5EF4-FFF2-40B4-BE49-F238E27FC236}">
                  <a16:creationId xmlns:a16="http://schemas.microsoft.com/office/drawing/2014/main" id="{18491960-159E-42DB-86B0-2EA3C28420C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185816" y="2660144"/>
              <a:ext cx="2169725" cy="4242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 that matches the title.</a:t>
              </a:r>
            </a:p>
          </p:txBody>
        </p:sp>
      </p:grpSp>
      <p:pic>
        <p:nvPicPr>
          <p:cNvPr id="12" name="PA-图片 11">
            <a:extLst>
              <a:ext uri="{FF2B5EF4-FFF2-40B4-BE49-F238E27FC236}">
                <a16:creationId xmlns:a16="http://schemas.microsoft.com/office/drawing/2014/main" id="{FEE0CFC5-32C1-4F1B-A1A8-8AC5AF294F0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56" y="1821998"/>
            <a:ext cx="4123994" cy="35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>
            <a:extLst>
              <a:ext uri="{FF2B5EF4-FFF2-40B4-BE49-F238E27FC236}">
                <a16:creationId xmlns:a16="http://schemas.microsoft.com/office/drawing/2014/main" id="{4ED8932F-E068-4A00-9910-9316BBBAEAFF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98487" y="548641"/>
            <a:ext cx="3424873" cy="3760110"/>
          </a:xfrm>
          <a:custGeom>
            <a:avLst/>
            <a:gdLst>
              <a:gd name="connsiteX0" fmla="*/ 428228 w 1131888"/>
              <a:gd name="connsiteY0" fmla="*/ 1258888 h 1282701"/>
              <a:gd name="connsiteX1" fmla="*/ 428228 w 1131888"/>
              <a:gd name="connsiteY1" fmla="*/ 1282701 h 1282701"/>
              <a:gd name="connsiteX2" fmla="*/ 428228 w 1131888"/>
              <a:gd name="connsiteY2" fmla="*/ 1258888 h 1282701"/>
              <a:gd name="connsiteX3" fmla="*/ 46038 w 1131888"/>
              <a:gd name="connsiteY3" fmla="*/ 1222375 h 1282701"/>
              <a:gd name="connsiteX4" fmla="*/ 3836 w 1131888"/>
              <a:gd name="connsiteY4" fmla="*/ 1274763 h 1282701"/>
              <a:gd name="connsiteX5" fmla="*/ 0 w 1131888"/>
              <a:gd name="connsiteY5" fmla="*/ 1274763 h 1282701"/>
              <a:gd name="connsiteX6" fmla="*/ 0 w 1131888"/>
              <a:gd name="connsiteY6" fmla="*/ 1271021 h 1282701"/>
              <a:gd name="connsiteX7" fmla="*/ 46038 w 1131888"/>
              <a:gd name="connsiteY7" fmla="*/ 1222375 h 1282701"/>
              <a:gd name="connsiteX8" fmla="*/ 811337 w 1131888"/>
              <a:gd name="connsiteY8" fmla="*/ 1149747 h 1282701"/>
              <a:gd name="connsiteX9" fmla="*/ 819150 w 1131888"/>
              <a:gd name="connsiteY9" fmla="*/ 1150257 h 1282701"/>
              <a:gd name="connsiteX10" fmla="*/ 811337 w 1131888"/>
              <a:gd name="connsiteY10" fmla="*/ 1149747 h 1282701"/>
              <a:gd name="connsiteX11" fmla="*/ 374967 w 1131888"/>
              <a:gd name="connsiteY11" fmla="*/ 1130300 h 1282701"/>
              <a:gd name="connsiteX12" fmla="*/ 378777 w 1131888"/>
              <a:gd name="connsiteY12" fmla="*/ 1130300 h 1282701"/>
              <a:gd name="connsiteX13" fmla="*/ 378777 w 1131888"/>
              <a:gd name="connsiteY13" fmla="*/ 1134080 h 1282701"/>
              <a:gd name="connsiteX14" fmla="*/ 348297 w 1131888"/>
              <a:gd name="connsiteY14" fmla="*/ 1205895 h 1282701"/>
              <a:gd name="connsiteX15" fmla="*/ 344487 w 1131888"/>
              <a:gd name="connsiteY15" fmla="*/ 1205895 h 1282701"/>
              <a:gd name="connsiteX16" fmla="*/ 374967 w 1131888"/>
              <a:gd name="connsiteY16" fmla="*/ 1130300 h 1282701"/>
              <a:gd name="connsiteX17" fmla="*/ 129117 w 1131888"/>
              <a:gd name="connsiteY17" fmla="*/ 1108075 h 1282701"/>
              <a:gd name="connsiteX18" fmla="*/ 114300 w 1131888"/>
              <a:gd name="connsiteY18" fmla="*/ 1135063 h 1282701"/>
              <a:gd name="connsiteX19" fmla="*/ 129117 w 1131888"/>
              <a:gd name="connsiteY19" fmla="*/ 1108075 h 1282701"/>
              <a:gd name="connsiteX20" fmla="*/ 1033462 w 1131888"/>
              <a:gd name="connsiteY20" fmla="*/ 1093788 h 1282701"/>
              <a:gd name="connsiteX21" fmla="*/ 1049337 w 1131888"/>
              <a:gd name="connsiteY21" fmla="*/ 1116013 h 1282701"/>
              <a:gd name="connsiteX22" fmla="*/ 1033462 w 1131888"/>
              <a:gd name="connsiteY22" fmla="*/ 1093788 h 1282701"/>
              <a:gd name="connsiteX23" fmla="*/ 833437 w 1131888"/>
              <a:gd name="connsiteY23" fmla="*/ 1074738 h 1282701"/>
              <a:gd name="connsiteX24" fmla="*/ 837247 w 1131888"/>
              <a:gd name="connsiteY24" fmla="*/ 1074738 h 1282701"/>
              <a:gd name="connsiteX25" fmla="*/ 852487 w 1131888"/>
              <a:gd name="connsiteY25" fmla="*/ 1123384 h 1282701"/>
              <a:gd name="connsiteX26" fmla="*/ 848677 w 1131888"/>
              <a:gd name="connsiteY26" fmla="*/ 1123384 h 1282701"/>
              <a:gd name="connsiteX27" fmla="*/ 833437 w 1131888"/>
              <a:gd name="connsiteY27" fmla="*/ 1074738 h 1282701"/>
              <a:gd name="connsiteX28" fmla="*/ 401955 w 1131888"/>
              <a:gd name="connsiteY28" fmla="*/ 1069975 h 1282701"/>
              <a:gd name="connsiteX29" fmla="*/ 394335 w 1131888"/>
              <a:gd name="connsiteY29" fmla="*/ 1100138 h 1282701"/>
              <a:gd name="connsiteX30" fmla="*/ 401955 w 1131888"/>
              <a:gd name="connsiteY30" fmla="*/ 1069975 h 1282701"/>
              <a:gd name="connsiteX31" fmla="*/ 636984 w 1131888"/>
              <a:gd name="connsiteY31" fmla="*/ 1058863 h 1282701"/>
              <a:gd name="connsiteX32" fmla="*/ 640556 w 1131888"/>
              <a:gd name="connsiteY32" fmla="*/ 1062655 h 1282701"/>
              <a:gd name="connsiteX33" fmla="*/ 647700 w 1131888"/>
              <a:gd name="connsiteY33" fmla="*/ 1259859 h 1282701"/>
              <a:gd name="connsiteX34" fmla="*/ 644128 w 1131888"/>
              <a:gd name="connsiteY34" fmla="*/ 1263651 h 1282701"/>
              <a:gd name="connsiteX35" fmla="*/ 640556 w 1131888"/>
              <a:gd name="connsiteY35" fmla="*/ 1259859 h 1282701"/>
              <a:gd name="connsiteX36" fmla="*/ 633412 w 1131888"/>
              <a:gd name="connsiteY36" fmla="*/ 1062655 h 1282701"/>
              <a:gd name="connsiteX37" fmla="*/ 636984 w 1131888"/>
              <a:gd name="connsiteY37" fmla="*/ 1058863 h 1282701"/>
              <a:gd name="connsiteX38" fmla="*/ 140653 w 1131888"/>
              <a:gd name="connsiteY38" fmla="*/ 1058863 h 1282701"/>
              <a:gd name="connsiteX39" fmla="*/ 137160 w 1131888"/>
              <a:gd name="connsiteY39" fmla="*/ 1069976 h 1282701"/>
              <a:gd name="connsiteX40" fmla="*/ 140653 w 1131888"/>
              <a:gd name="connsiteY40" fmla="*/ 1058863 h 1282701"/>
              <a:gd name="connsiteX41" fmla="*/ 852487 w 1131888"/>
              <a:gd name="connsiteY41" fmla="*/ 1054781 h 1282701"/>
              <a:gd name="connsiteX42" fmla="*/ 868362 w 1131888"/>
              <a:gd name="connsiteY42" fmla="*/ 1074058 h 1282701"/>
              <a:gd name="connsiteX43" fmla="*/ 852487 w 1131888"/>
              <a:gd name="connsiteY43" fmla="*/ 1054781 h 1282701"/>
              <a:gd name="connsiteX44" fmla="*/ 625475 w 1131888"/>
              <a:gd name="connsiteY44" fmla="*/ 1025525 h 1282701"/>
              <a:gd name="connsiteX45" fmla="*/ 628650 w 1131888"/>
              <a:gd name="connsiteY45" fmla="*/ 1044575 h 1282701"/>
              <a:gd name="connsiteX46" fmla="*/ 625475 w 1131888"/>
              <a:gd name="connsiteY46" fmla="*/ 1025525 h 1282701"/>
              <a:gd name="connsiteX47" fmla="*/ 1064260 w 1131888"/>
              <a:gd name="connsiteY47" fmla="*/ 1018117 h 1282701"/>
              <a:gd name="connsiteX48" fmla="*/ 1073309 w 1131888"/>
              <a:gd name="connsiteY48" fmla="*/ 1018117 h 1282701"/>
              <a:gd name="connsiteX49" fmla="*/ 1079500 w 1131888"/>
              <a:gd name="connsiteY49" fmla="*/ 1018117 h 1282701"/>
              <a:gd name="connsiteX50" fmla="*/ 1071880 w 1131888"/>
              <a:gd name="connsiteY50" fmla="*/ 1036638 h 1282701"/>
              <a:gd name="connsiteX51" fmla="*/ 1064260 w 1131888"/>
              <a:gd name="connsiteY51" fmla="*/ 1018117 h 1282701"/>
              <a:gd name="connsiteX52" fmla="*/ 1022350 w 1131888"/>
              <a:gd name="connsiteY52" fmla="*/ 1014413 h 1282701"/>
              <a:gd name="connsiteX53" fmla="*/ 1030008 w 1131888"/>
              <a:gd name="connsiteY53" fmla="*/ 1014413 h 1282701"/>
              <a:gd name="connsiteX54" fmla="*/ 1087438 w 1131888"/>
              <a:gd name="connsiteY54" fmla="*/ 1081565 h 1282701"/>
              <a:gd name="connsiteX55" fmla="*/ 1087438 w 1131888"/>
              <a:gd name="connsiteY55" fmla="*/ 1085295 h 1282701"/>
              <a:gd name="connsiteX56" fmla="*/ 1079781 w 1131888"/>
              <a:gd name="connsiteY56" fmla="*/ 1085295 h 1282701"/>
              <a:gd name="connsiteX57" fmla="*/ 1022350 w 1131888"/>
              <a:gd name="connsiteY57" fmla="*/ 1021874 h 1282701"/>
              <a:gd name="connsiteX58" fmla="*/ 1022350 w 1131888"/>
              <a:gd name="connsiteY58" fmla="*/ 1014413 h 1282701"/>
              <a:gd name="connsiteX59" fmla="*/ 885825 w 1131888"/>
              <a:gd name="connsiteY59" fmla="*/ 998992 h 1282701"/>
              <a:gd name="connsiteX60" fmla="*/ 904875 w 1131888"/>
              <a:gd name="connsiteY60" fmla="*/ 1017135 h 1282701"/>
              <a:gd name="connsiteX61" fmla="*/ 885825 w 1131888"/>
              <a:gd name="connsiteY61" fmla="*/ 998992 h 1282701"/>
              <a:gd name="connsiteX62" fmla="*/ 647700 w 1131888"/>
              <a:gd name="connsiteY62" fmla="*/ 990600 h 1282701"/>
              <a:gd name="connsiteX63" fmla="*/ 651669 w 1131888"/>
              <a:gd name="connsiteY63" fmla="*/ 990600 h 1282701"/>
              <a:gd name="connsiteX64" fmla="*/ 651669 w 1131888"/>
              <a:gd name="connsiteY64" fmla="*/ 994370 h 1282701"/>
              <a:gd name="connsiteX65" fmla="*/ 655638 w 1131888"/>
              <a:gd name="connsiteY65" fmla="*/ 1047155 h 1282701"/>
              <a:gd name="connsiteX66" fmla="*/ 651669 w 1131888"/>
              <a:gd name="connsiteY66" fmla="*/ 1050925 h 1282701"/>
              <a:gd name="connsiteX67" fmla="*/ 651669 w 1131888"/>
              <a:gd name="connsiteY67" fmla="*/ 1047155 h 1282701"/>
              <a:gd name="connsiteX68" fmla="*/ 647700 w 1131888"/>
              <a:gd name="connsiteY68" fmla="*/ 994370 h 1282701"/>
              <a:gd name="connsiteX69" fmla="*/ 647700 w 1131888"/>
              <a:gd name="connsiteY69" fmla="*/ 990600 h 1282701"/>
              <a:gd name="connsiteX70" fmla="*/ 247054 w 1131888"/>
              <a:gd name="connsiteY70" fmla="*/ 990600 h 1282701"/>
              <a:gd name="connsiteX71" fmla="*/ 250825 w 1131888"/>
              <a:gd name="connsiteY71" fmla="*/ 990600 h 1282701"/>
              <a:gd name="connsiteX72" fmla="*/ 194270 w 1131888"/>
              <a:gd name="connsiteY72" fmla="*/ 1050925 h 1282701"/>
              <a:gd name="connsiteX73" fmla="*/ 190500 w 1131888"/>
              <a:gd name="connsiteY73" fmla="*/ 1050925 h 1282701"/>
              <a:gd name="connsiteX74" fmla="*/ 247054 w 1131888"/>
              <a:gd name="connsiteY74" fmla="*/ 990600 h 1282701"/>
              <a:gd name="connsiteX75" fmla="*/ 675580 w 1131888"/>
              <a:gd name="connsiteY75" fmla="*/ 988678 h 1282701"/>
              <a:gd name="connsiteX76" fmla="*/ 674687 w 1131888"/>
              <a:gd name="connsiteY76" fmla="*/ 990799 h 1282701"/>
              <a:gd name="connsiteX77" fmla="*/ 675580 w 1131888"/>
              <a:gd name="connsiteY77" fmla="*/ 988678 h 1282701"/>
              <a:gd name="connsiteX78" fmla="*/ 780073 w 1131888"/>
              <a:gd name="connsiteY78" fmla="*/ 976313 h 1282701"/>
              <a:gd name="connsiteX79" fmla="*/ 783858 w 1131888"/>
              <a:gd name="connsiteY79" fmla="*/ 976313 h 1282701"/>
              <a:gd name="connsiteX80" fmla="*/ 821715 w 1131888"/>
              <a:gd name="connsiteY80" fmla="*/ 1077346 h 1282701"/>
              <a:gd name="connsiteX81" fmla="*/ 817929 w 1131888"/>
              <a:gd name="connsiteY81" fmla="*/ 1077346 h 1282701"/>
              <a:gd name="connsiteX82" fmla="*/ 780073 w 1131888"/>
              <a:gd name="connsiteY82" fmla="*/ 980055 h 1282701"/>
              <a:gd name="connsiteX83" fmla="*/ 780073 w 1131888"/>
              <a:gd name="connsiteY83" fmla="*/ 976313 h 1282701"/>
              <a:gd name="connsiteX84" fmla="*/ 277812 w 1131888"/>
              <a:gd name="connsiteY84" fmla="*/ 976313 h 1282701"/>
              <a:gd name="connsiteX85" fmla="*/ 277812 w 1131888"/>
              <a:gd name="connsiteY85" fmla="*/ 980017 h 1282701"/>
              <a:gd name="connsiteX86" fmla="*/ 258762 w 1131888"/>
              <a:gd name="connsiteY86" fmla="*/ 998538 h 1282701"/>
              <a:gd name="connsiteX87" fmla="*/ 258762 w 1131888"/>
              <a:gd name="connsiteY87" fmla="*/ 994834 h 1282701"/>
              <a:gd name="connsiteX88" fmla="*/ 277812 w 1131888"/>
              <a:gd name="connsiteY88" fmla="*/ 976313 h 1282701"/>
              <a:gd name="connsiteX89" fmla="*/ 519642 w 1131888"/>
              <a:gd name="connsiteY89" fmla="*/ 957263 h 1282701"/>
              <a:gd name="connsiteX90" fmla="*/ 523875 w 1131888"/>
              <a:gd name="connsiteY90" fmla="*/ 960967 h 1282701"/>
              <a:gd name="connsiteX91" fmla="*/ 515409 w 1131888"/>
              <a:gd name="connsiteY91" fmla="*/ 986897 h 1282701"/>
              <a:gd name="connsiteX92" fmla="*/ 511175 w 1131888"/>
              <a:gd name="connsiteY92" fmla="*/ 990601 h 1282701"/>
              <a:gd name="connsiteX93" fmla="*/ 511175 w 1131888"/>
              <a:gd name="connsiteY93" fmla="*/ 986897 h 1282701"/>
              <a:gd name="connsiteX94" fmla="*/ 519642 w 1131888"/>
              <a:gd name="connsiteY94" fmla="*/ 960967 h 1282701"/>
              <a:gd name="connsiteX95" fmla="*/ 519642 w 1131888"/>
              <a:gd name="connsiteY95" fmla="*/ 957263 h 1282701"/>
              <a:gd name="connsiteX96" fmla="*/ 958850 w 1131888"/>
              <a:gd name="connsiteY96" fmla="*/ 952500 h 1282701"/>
              <a:gd name="connsiteX97" fmla="*/ 981075 w 1131888"/>
              <a:gd name="connsiteY97" fmla="*/ 978893 h 1282701"/>
              <a:gd name="connsiteX98" fmla="*/ 981075 w 1131888"/>
              <a:gd name="connsiteY98" fmla="*/ 982663 h 1282701"/>
              <a:gd name="connsiteX99" fmla="*/ 958850 w 1131888"/>
              <a:gd name="connsiteY99" fmla="*/ 956271 h 1282701"/>
              <a:gd name="connsiteX100" fmla="*/ 455612 w 1131888"/>
              <a:gd name="connsiteY100" fmla="*/ 952500 h 1282701"/>
              <a:gd name="connsiteX101" fmla="*/ 455612 w 1131888"/>
              <a:gd name="connsiteY101" fmla="*/ 956293 h 1282701"/>
              <a:gd name="connsiteX102" fmla="*/ 424568 w 1131888"/>
              <a:gd name="connsiteY102" fmla="*/ 1020763 h 1282701"/>
              <a:gd name="connsiteX103" fmla="*/ 420687 w 1131888"/>
              <a:gd name="connsiteY103" fmla="*/ 1020763 h 1282701"/>
              <a:gd name="connsiteX104" fmla="*/ 455612 w 1131888"/>
              <a:gd name="connsiteY104" fmla="*/ 952500 h 1282701"/>
              <a:gd name="connsiteX105" fmla="*/ 1030865 w 1131888"/>
              <a:gd name="connsiteY105" fmla="*/ 949325 h 1282701"/>
              <a:gd name="connsiteX106" fmla="*/ 1034617 w 1131888"/>
              <a:gd name="connsiteY106" fmla="*/ 949325 h 1282701"/>
              <a:gd name="connsiteX107" fmla="*/ 1068387 w 1131888"/>
              <a:gd name="connsiteY107" fmla="*/ 983615 h 1282701"/>
              <a:gd name="connsiteX108" fmla="*/ 1068387 w 1131888"/>
              <a:gd name="connsiteY108" fmla="*/ 987425 h 1282701"/>
              <a:gd name="connsiteX109" fmla="*/ 1064635 w 1131888"/>
              <a:gd name="connsiteY109" fmla="*/ 987425 h 1282701"/>
              <a:gd name="connsiteX110" fmla="*/ 1030865 w 1131888"/>
              <a:gd name="connsiteY110" fmla="*/ 953135 h 1282701"/>
              <a:gd name="connsiteX111" fmla="*/ 1030865 w 1131888"/>
              <a:gd name="connsiteY111" fmla="*/ 949325 h 1282701"/>
              <a:gd name="connsiteX112" fmla="*/ 927735 w 1131888"/>
              <a:gd name="connsiteY112" fmla="*/ 946150 h 1282701"/>
              <a:gd name="connsiteX113" fmla="*/ 931545 w 1131888"/>
              <a:gd name="connsiteY113" fmla="*/ 949936 h 1282701"/>
              <a:gd name="connsiteX114" fmla="*/ 962025 w 1131888"/>
              <a:gd name="connsiteY114" fmla="*/ 987792 h 1282701"/>
              <a:gd name="connsiteX115" fmla="*/ 962025 w 1131888"/>
              <a:gd name="connsiteY115" fmla="*/ 995363 h 1282701"/>
              <a:gd name="connsiteX116" fmla="*/ 954405 w 1131888"/>
              <a:gd name="connsiteY116" fmla="*/ 991578 h 1282701"/>
              <a:gd name="connsiteX117" fmla="*/ 923925 w 1131888"/>
              <a:gd name="connsiteY117" fmla="*/ 949936 h 1282701"/>
              <a:gd name="connsiteX118" fmla="*/ 927735 w 1131888"/>
              <a:gd name="connsiteY118" fmla="*/ 946150 h 1282701"/>
              <a:gd name="connsiteX119" fmla="*/ 852488 w 1131888"/>
              <a:gd name="connsiteY119" fmla="*/ 942069 h 1282701"/>
              <a:gd name="connsiteX120" fmla="*/ 864394 w 1131888"/>
              <a:gd name="connsiteY120" fmla="*/ 961346 h 1282701"/>
              <a:gd name="connsiteX121" fmla="*/ 852488 w 1131888"/>
              <a:gd name="connsiteY121" fmla="*/ 942069 h 1282701"/>
              <a:gd name="connsiteX122" fmla="*/ 795337 w 1131888"/>
              <a:gd name="connsiteY122" fmla="*/ 941388 h 1282701"/>
              <a:gd name="connsiteX123" fmla="*/ 810577 w 1131888"/>
              <a:gd name="connsiteY123" fmla="*/ 968376 h 1282701"/>
              <a:gd name="connsiteX124" fmla="*/ 795337 w 1131888"/>
              <a:gd name="connsiteY124" fmla="*/ 941388 h 1282701"/>
              <a:gd name="connsiteX125" fmla="*/ 594784 w 1131888"/>
              <a:gd name="connsiteY125" fmla="*/ 941388 h 1282701"/>
              <a:gd name="connsiteX126" fmla="*/ 598488 w 1131888"/>
              <a:gd name="connsiteY126" fmla="*/ 945225 h 1282701"/>
              <a:gd name="connsiteX127" fmla="*/ 591080 w 1131888"/>
              <a:gd name="connsiteY127" fmla="*/ 987426 h 1282701"/>
              <a:gd name="connsiteX128" fmla="*/ 587375 w 1131888"/>
              <a:gd name="connsiteY128" fmla="*/ 987426 h 1282701"/>
              <a:gd name="connsiteX129" fmla="*/ 594784 w 1131888"/>
              <a:gd name="connsiteY129" fmla="*/ 945225 h 1282701"/>
              <a:gd name="connsiteX130" fmla="*/ 594784 w 1131888"/>
              <a:gd name="connsiteY130" fmla="*/ 941388 h 1282701"/>
              <a:gd name="connsiteX131" fmla="*/ 474133 w 1131888"/>
              <a:gd name="connsiteY131" fmla="*/ 930275 h 1282701"/>
              <a:gd name="connsiteX132" fmla="*/ 477837 w 1131888"/>
              <a:gd name="connsiteY132" fmla="*/ 930275 h 1282701"/>
              <a:gd name="connsiteX133" fmla="*/ 459316 w 1131888"/>
              <a:gd name="connsiteY133" fmla="*/ 971550 h 1282701"/>
              <a:gd name="connsiteX134" fmla="*/ 455612 w 1131888"/>
              <a:gd name="connsiteY134" fmla="*/ 967798 h 1282701"/>
              <a:gd name="connsiteX135" fmla="*/ 474133 w 1131888"/>
              <a:gd name="connsiteY135" fmla="*/ 930275 h 1282701"/>
              <a:gd name="connsiteX136" fmla="*/ 754697 w 1131888"/>
              <a:gd name="connsiteY136" fmla="*/ 927100 h 1282701"/>
              <a:gd name="connsiteX137" fmla="*/ 769937 w 1131888"/>
              <a:gd name="connsiteY137" fmla="*/ 967846 h 1282701"/>
              <a:gd name="connsiteX138" fmla="*/ 766127 w 1131888"/>
              <a:gd name="connsiteY138" fmla="*/ 971550 h 1282701"/>
              <a:gd name="connsiteX139" fmla="*/ 750887 w 1131888"/>
              <a:gd name="connsiteY139" fmla="*/ 930804 h 1282701"/>
              <a:gd name="connsiteX140" fmla="*/ 254938 w 1131888"/>
              <a:gd name="connsiteY140" fmla="*/ 927100 h 1282701"/>
              <a:gd name="connsiteX141" fmla="*/ 254938 w 1131888"/>
              <a:gd name="connsiteY141" fmla="*/ 934660 h 1282701"/>
              <a:gd name="connsiteX142" fmla="*/ 182274 w 1131888"/>
              <a:gd name="connsiteY142" fmla="*/ 1006475 h 1282701"/>
              <a:gd name="connsiteX143" fmla="*/ 180789 w 1131888"/>
              <a:gd name="connsiteY143" fmla="*/ 1006475 h 1282701"/>
              <a:gd name="connsiteX144" fmla="*/ 178468 w 1131888"/>
              <a:gd name="connsiteY144" fmla="*/ 1007514 h 1282701"/>
              <a:gd name="connsiteX145" fmla="*/ 164340 w 1131888"/>
              <a:gd name="connsiteY145" fmla="*/ 1027528 h 1282701"/>
              <a:gd name="connsiteX146" fmla="*/ 140361 w 1131888"/>
              <a:gd name="connsiteY146" fmla="*/ 1044576 h 1282701"/>
              <a:gd name="connsiteX147" fmla="*/ 136525 w 1131888"/>
              <a:gd name="connsiteY147" fmla="*/ 1044576 h 1282701"/>
              <a:gd name="connsiteX148" fmla="*/ 140361 w 1131888"/>
              <a:gd name="connsiteY148" fmla="*/ 1040679 h 1282701"/>
              <a:gd name="connsiteX149" fmla="*/ 162421 w 1131888"/>
              <a:gd name="connsiteY149" fmla="*/ 1024119 h 1282701"/>
              <a:gd name="connsiteX150" fmla="*/ 172592 w 1131888"/>
              <a:gd name="connsiteY150" fmla="*/ 1010143 h 1282701"/>
              <a:gd name="connsiteX151" fmla="*/ 167040 w 1131888"/>
              <a:gd name="connsiteY151" fmla="*/ 1012627 h 1282701"/>
              <a:gd name="connsiteX152" fmla="*/ 151517 w 1131888"/>
              <a:gd name="connsiteY152" fmla="*/ 1025526 h 1282701"/>
              <a:gd name="connsiteX153" fmla="*/ 147637 w 1131888"/>
              <a:gd name="connsiteY153" fmla="*/ 1025526 h 1282701"/>
              <a:gd name="connsiteX154" fmla="*/ 147637 w 1131888"/>
              <a:gd name="connsiteY154" fmla="*/ 1021557 h 1282701"/>
              <a:gd name="connsiteX155" fmla="*/ 178681 w 1131888"/>
              <a:gd name="connsiteY155" fmla="*/ 1001713 h 1282701"/>
              <a:gd name="connsiteX156" fmla="*/ 178726 w 1131888"/>
              <a:gd name="connsiteY156" fmla="*/ 1001713 h 1282701"/>
              <a:gd name="connsiteX157" fmla="*/ 179443 w 1131888"/>
              <a:gd name="connsiteY157" fmla="*/ 1001713 h 1282701"/>
              <a:gd name="connsiteX158" fmla="*/ 251114 w 1131888"/>
              <a:gd name="connsiteY158" fmla="*/ 930880 h 1282701"/>
              <a:gd name="connsiteX159" fmla="*/ 254938 w 1131888"/>
              <a:gd name="connsiteY159" fmla="*/ 927100 h 1282701"/>
              <a:gd name="connsiteX160" fmla="*/ 975085 w 1131888"/>
              <a:gd name="connsiteY160" fmla="*/ 910365 h 1282701"/>
              <a:gd name="connsiteX161" fmla="*/ 977034 w 1131888"/>
              <a:gd name="connsiteY161" fmla="*/ 911754 h 1282701"/>
              <a:gd name="connsiteX162" fmla="*/ 1016000 w 1131888"/>
              <a:gd name="connsiteY162" fmla="*/ 948796 h 1282701"/>
              <a:gd name="connsiteX163" fmla="*/ 1016000 w 1131888"/>
              <a:gd name="connsiteY163" fmla="*/ 952500 h 1282701"/>
              <a:gd name="connsiteX164" fmla="*/ 1012104 w 1131888"/>
              <a:gd name="connsiteY164" fmla="*/ 952500 h 1282701"/>
              <a:gd name="connsiteX165" fmla="*/ 973137 w 1131888"/>
              <a:gd name="connsiteY165" fmla="*/ 915458 h 1282701"/>
              <a:gd name="connsiteX166" fmla="*/ 973137 w 1131888"/>
              <a:gd name="connsiteY166" fmla="*/ 911754 h 1282701"/>
              <a:gd name="connsiteX167" fmla="*/ 975085 w 1131888"/>
              <a:gd name="connsiteY167" fmla="*/ 910365 h 1282701"/>
              <a:gd name="connsiteX168" fmla="*/ 964382 w 1131888"/>
              <a:gd name="connsiteY168" fmla="*/ 895608 h 1282701"/>
              <a:gd name="connsiteX169" fmla="*/ 965994 w 1131888"/>
              <a:gd name="connsiteY169" fmla="*/ 896144 h 1282701"/>
              <a:gd name="connsiteX170" fmla="*/ 969963 w 1131888"/>
              <a:gd name="connsiteY170" fmla="*/ 900430 h 1282701"/>
              <a:gd name="connsiteX171" fmla="*/ 962025 w 1131888"/>
              <a:gd name="connsiteY171" fmla="*/ 900430 h 1282701"/>
              <a:gd name="connsiteX172" fmla="*/ 964382 w 1131888"/>
              <a:gd name="connsiteY172" fmla="*/ 895608 h 1282701"/>
              <a:gd name="connsiteX173" fmla="*/ 556684 w 1131888"/>
              <a:gd name="connsiteY173" fmla="*/ 889000 h 1282701"/>
              <a:gd name="connsiteX174" fmla="*/ 549275 w 1131888"/>
              <a:gd name="connsiteY174" fmla="*/ 922338 h 1282701"/>
              <a:gd name="connsiteX175" fmla="*/ 556684 w 1131888"/>
              <a:gd name="connsiteY175" fmla="*/ 889000 h 1282701"/>
              <a:gd name="connsiteX176" fmla="*/ 387350 w 1131888"/>
              <a:gd name="connsiteY176" fmla="*/ 877888 h 1282701"/>
              <a:gd name="connsiteX177" fmla="*/ 360362 w 1131888"/>
              <a:gd name="connsiteY177" fmla="*/ 908051 h 1282701"/>
              <a:gd name="connsiteX178" fmla="*/ 387350 w 1131888"/>
              <a:gd name="connsiteY178" fmla="*/ 877888 h 1282701"/>
              <a:gd name="connsiteX179" fmla="*/ 155257 w 1131888"/>
              <a:gd name="connsiteY179" fmla="*/ 877888 h 1282701"/>
              <a:gd name="connsiteX180" fmla="*/ 155257 w 1131888"/>
              <a:gd name="connsiteY180" fmla="*/ 908051 h 1282701"/>
              <a:gd name="connsiteX181" fmla="*/ 155257 w 1131888"/>
              <a:gd name="connsiteY181" fmla="*/ 877888 h 1282701"/>
              <a:gd name="connsiteX182" fmla="*/ 258127 w 1131888"/>
              <a:gd name="connsiteY182" fmla="*/ 866246 h 1282701"/>
              <a:gd name="connsiteX183" fmla="*/ 261937 w 1131888"/>
              <a:gd name="connsiteY183" fmla="*/ 866246 h 1282701"/>
              <a:gd name="connsiteX184" fmla="*/ 261937 w 1131888"/>
              <a:gd name="connsiteY184" fmla="*/ 869951 h 1282701"/>
              <a:gd name="connsiteX185" fmla="*/ 216217 w 1131888"/>
              <a:gd name="connsiteY185" fmla="*/ 903288 h 1282701"/>
              <a:gd name="connsiteX186" fmla="*/ 212407 w 1131888"/>
              <a:gd name="connsiteY186" fmla="*/ 903288 h 1282701"/>
              <a:gd name="connsiteX187" fmla="*/ 212407 w 1131888"/>
              <a:gd name="connsiteY187" fmla="*/ 899584 h 1282701"/>
              <a:gd name="connsiteX188" fmla="*/ 216217 w 1131888"/>
              <a:gd name="connsiteY188" fmla="*/ 899584 h 1282701"/>
              <a:gd name="connsiteX189" fmla="*/ 215991 w 1131888"/>
              <a:gd name="connsiteY189" fmla="*/ 897648 h 1282701"/>
              <a:gd name="connsiteX190" fmla="*/ 238124 w 1131888"/>
              <a:gd name="connsiteY190" fmla="*/ 885693 h 1282701"/>
              <a:gd name="connsiteX191" fmla="*/ 258127 w 1131888"/>
              <a:gd name="connsiteY191" fmla="*/ 866246 h 1282701"/>
              <a:gd name="connsiteX192" fmla="*/ 208597 w 1131888"/>
              <a:gd name="connsiteY192" fmla="*/ 858838 h 1282701"/>
              <a:gd name="connsiteX193" fmla="*/ 213836 w 1131888"/>
              <a:gd name="connsiteY193" fmla="*/ 879211 h 1282701"/>
              <a:gd name="connsiteX194" fmla="*/ 215991 w 1131888"/>
              <a:gd name="connsiteY194" fmla="*/ 897648 h 1282701"/>
              <a:gd name="connsiteX195" fmla="*/ 212407 w 1131888"/>
              <a:gd name="connsiteY195" fmla="*/ 899584 h 1282701"/>
              <a:gd name="connsiteX196" fmla="*/ 204787 w 1131888"/>
              <a:gd name="connsiteY196" fmla="*/ 862542 h 1282701"/>
              <a:gd name="connsiteX197" fmla="*/ 1007110 w 1131888"/>
              <a:gd name="connsiteY197" fmla="*/ 842963 h 1282701"/>
              <a:gd name="connsiteX198" fmla="*/ 1060450 w 1131888"/>
              <a:gd name="connsiteY198" fmla="*/ 880486 h 1282701"/>
              <a:gd name="connsiteX199" fmla="*/ 1060450 w 1131888"/>
              <a:gd name="connsiteY199" fmla="*/ 884238 h 1282701"/>
              <a:gd name="connsiteX200" fmla="*/ 1007110 w 1131888"/>
              <a:gd name="connsiteY200" fmla="*/ 846715 h 1282701"/>
              <a:gd name="connsiteX201" fmla="*/ 1007110 w 1131888"/>
              <a:gd name="connsiteY201" fmla="*/ 842963 h 1282701"/>
              <a:gd name="connsiteX202" fmla="*/ 1117600 w 1131888"/>
              <a:gd name="connsiteY202" fmla="*/ 840106 h 1282701"/>
              <a:gd name="connsiteX203" fmla="*/ 1131888 w 1131888"/>
              <a:gd name="connsiteY203" fmla="*/ 847091 h 1282701"/>
              <a:gd name="connsiteX204" fmla="*/ 1117600 w 1131888"/>
              <a:gd name="connsiteY204" fmla="*/ 840106 h 1282701"/>
              <a:gd name="connsiteX205" fmla="*/ 353219 w 1131888"/>
              <a:gd name="connsiteY205" fmla="*/ 839788 h 1282701"/>
              <a:gd name="connsiteX206" fmla="*/ 357188 w 1131888"/>
              <a:gd name="connsiteY206" fmla="*/ 839788 h 1282701"/>
              <a:gd name="connsiteX207" fmla="*/ 353219 w 1131888"/>
              <a:gd name="connsiteY207" fmla="*/ 847726 h 1282701"/>
              <a:gd name="connsiteX208" fmla="*/ 349250 w 1131888"/>
              <a:gd name="connsiteY208" fmla="*/ 847726 h 1282701"/>
              <a:gd name="connsiteX209" fmla="*/ 353219 w 1131888"/>
              <a:gd name="connsiteY209" fmla="*/ 839788 h 1282701"/>
              <a:gd name="connsiteX210" fmla="*/ 1108968 w 1131888"/>
              <a:gd name="connsiteY210" fmla="*/ 834331 h 1282701"/>
              <a:gd name="connsiteX211" fmla="*/ 1114425 w 1131888"/>
              <a:gd name="connsiteY211" fmla="*/ 835819 h 1282701"/>
              <a:gd name="connsiteX212" fmla="*/ 1106487 w 1131888"/>
              <a:gd name="connsiteY212" fmla="*/ 835819 h 1282701"/>
              <a:gd name="connsiteX213" fmla="*/ 1108968 w 1131888"/>
              <a:gd name="connsiteY213" fmla="*/ 834331 h 1282701"/>
              <a:gd name="connsiteX214" fmla="*/ 1016000 w 1131888"/>
              <a:gd name="connsiteY214" fmla="*/ 820738 h 1282701"/>
              <a:gd name="connsiteX215" fmla="*/ 1056746 w 1131888"/>
              <a:gd name="connsiteY215" fmla="*/ 847726 h 1282701"/>
              <a:gd name="connsiteX216" fmla="*/ 1016000 w 1131888"/>
              <a:gd name="connsiteY216" fmla="*/ 820738 h 1282701"/>
              <a:gd name="connsiteX217" fmla="*/ 943610 w 1131888"/>
              <a:gd name="connsiteY217" fmla="*/ 820738 h 1282701"/>
              <a:gd name="connsiteX218" fmla="*/ 947420 w 1131888"/>
              <a:gd name="connsiteY218" fmla="*/ 820738 h 1282701"/>
              <a:gd name="connsiteX219" fmla="*/ 1012190 w 1131888"/>
              <a:gd name="connsiteY219" fmla="*/ 876768 h 1282701"/>
              <a:gd name="connsiteX220" fmla="*/ 1012190 w 1131888"/>
              <a:gd name="connsiteY220" fmla="*/ 880503 h 1282701"/>
              <a:gd name="connsiteX221" fmla="*/ 1008380 w 1131888"/>
              <a:gd name="connsiteY221" fmla="*/ 880503 h 1282701"/>
              <a:gd name="connsiteX222" fmla="*/ 943610 w 1131888"/>
              <a:gd name="connsiteY222" fmla="*/ 824473 h 1282701"/>
              <a:gd name="connsiteX223" fmla="*/ 943610 w 1131888"/>
              <a:gd name="connsiteY223" fmla="*/ 820738 h 1282701"/>
              <a:gd name="connsiteX224" fmla="*/ 431172 w 1131888"/>
              <a:gd name="connsiteY224" fmla="*/ 817441 h 1282701"/>
              <a:gd name="connsiteX225" fmla="*/ 428451 w 1131888"/>
              <a:gd name="connsiteY225" fmla="*/ 821211 h 1282701"/>
              <a:gd name="connsiteX226" fmla="*/ 432219 w 1131888"/>
              <a:gd name="connsiteY226" fmla="*/ 817441 h 1282701"/>
              <a:gd name="connsiteX227" fmla="*/ 890587 w 1131888"/>
              <a:gd name="connsiteY227" fmla="*/ 812800 h 1282701"/>
              <a:gd name="connsiteX228" fmla="*/ 904875 w 1131888"/>
              <a:gd name="connsiteY228" fmla="*/ 828675 h 1282701"/>
              <a:gd name="connsiteX229" fmla="*/ 890587 w 1131888"/>
              <a:gd name="connsiteY229" fmla="*/ 812800 h 1282701"/>
              <a:gd name="connsiteX230" fmla="*/ 882650 w 1131888"/>
              <a:gd name="connsiteY230" fmla="*/ 801688 h 1282701"/>
              <a:gd name="connsiteX231" fmla="*/ 882650 w 1131888"/>
              <a:gd name="connsiteY231" fmla="*/ 801688 h 1282701"/>
              <a:gd name="connsiteX232" fmla="*/ 291107 w 1131888"/>
              <a:gd name="connsiteY232" fmla="*/ 783705 h 1282701"/>
              <a:gd name="connsiteX233" fmla="*/ 304006 w 1131888"/>
              <a:gd name="connsiteY233" fmla="*/ 787004 h 1282701"/>
              <a:gd name="connsiteX234" fmla="*/ 300037 w 1131888"/>
              <a:gd name="connsiteY234" fmla="*/ 805856 h 1282701"/>
              <a:gd name="connsiteX235" fmla="*/ 284162 w 1131888"/>
              <a:gd name="connsiteY235" fmla="*/ 794545 h 1282701"/>
              <a:gd name="connsiteX236" fmla="*/ 291107 w 1131888"/>
              <a:gd name="connsiteY236" fmla="*/ 783705 h 1282701"/>
              <a:gd name="connsiteX237" fmla="*/ 954722 w 1131888"/>
              <a:gd name="connsiteY237" fmla="*/ 774700 h 1282701"/>
              <a:gd name="connsiteX238" fmla="*/ 966152 w 1131888"/>
              <a:gd name="connsiteY238" fmla="*/ 778669 h 1282701"/>
              <a:gd name="connsiteX239" fmla="*/ 969962 w 1131888"/>
              <a:gd name="connsiteY239" fmla="*/ 786606 h 1282701"/>
              <a:gd name="connsiteX240" fmla="*/ 954722 w 1131888"/>
              <a:gd name="connsiteY240" fmla="*/ 774700 h 1282701"/>
              <a:gd name="connsiteX241" fmla="*/ 363538 w 1131888"/>
              <a:gd name="connsiteY241" fmla="*/ 774700 h 1282701"/>
              <a:gd name="connsiteX242" fmla="*/ 363538 w 1131888"/>
              <a:gd name="connsiteY242" fmla="*/ 774700 h 1282701"/>
              <a:gd name="connsiteX243" fmla="*/ 376953 w 1131888"/>
              <a:gd name="connsiteY243" fmla="*/ 766336 h 1282701"/>
              <a:gd name="connsiteX244" fmla="*/ 371684 w 1131888"/>
              <a:gd name="connsiteY244" fmla="*/ 772014 h 1282701"/>
              <a:gd name="connsiteX245" fmla="*/ 371212 w 1131888"/>
              <a:gd name="connsiteY245" fmla="*/ 771068 h 1282701"/>
              <a:gd name="connsiteX246" fmla="*/ 378142 w 1131888"/>
              <a:gd name="connsiteY246" fmla="*/ 765357 h 1282701"/>
              <a:gd name="connsiteX247" fmla="*/ 376953 w 1131888"/>
              <a:gd name="connsiteY247" fmla="*/ 766336 h 1282701"/>
              <a:gd name="connsiteX248" fmla="*/ 377832 w 1131888"/>
              <a:gd name="connsiteY248" fmla="*/ 765389 h 1282701"/>
              <a:gd name="connsiteX249" fmla="*/ 973137 w 1131888"/>
              <a:gd name="connsiteY249" fmla="*/ 738188 h 1282701"/>
              <a:gd name="connsiteX250" fmla="*/ 1000125 w 1131888"/>
              <a:gd name="connsiteY250" fmla="*/ 749301 h 1282701"/>
              <a:gd name="connsiteX251" fmla="*/ 973137 w 1131888"/>
              <a:gd name="connsiteY251" fmla="*/ 738188 h 1282701"/>
              <a:gd name="connsiteX252" fmla="*/ 118427 w 1131888"/>
              <a:gd name="connsiteY252" fmla="*/ 673100 h 1282701"/>
              <a:gd name="connsiteX253" fmla="*/ 122237 w 1131888"/>
              <a:gd name="connsiteY253" fmla="*/ 673100 h 1282701"/>
              <a:gd name="connsiteX254" fmla="*/ 118427 w 1131888"/>
              <a:gd name="connsiteY254" fmla="*/ 676804 h 1282701"/>
              <a:gd name="connsiteX255" fmla="*/ 84137 w 1131888"/>
              <a:gd name="connsiteY255" fmla="*/ 684213 h 1282701"/>
              <a:gd name="connsiteX256" fmla="*/ 84137 w 1131888"/>
              <a:gd name="connsiteY256" fmla="*/ 680509 h 1282701"/>
              <a:gd name="connsiteX257" fmla="*/ 118427 w 1131888"/>
              <a:gd name="connsiteY257" fmla="*/ 673100 h 1282701"/>
              <a:gd name="connsiteX258" fmla="*/ 250825 w 1131888"/>
              <a:gd name="connsiteY258" fmla="*/ 654579 h 1282701"/>
              <a:gd name="connsiteX259" fmla="*/ 234950 w 1131888"/>
              <a:gd name="connsiteY259" fmla="*/ 658284 h 1282701"/>
              <a:gd name="connsiteX260" fmla="*/ 250825 w 1131888"/>
              <a:gd name="connsiteY260" fmla="*/ 654579 h 1282701"/>
              <a:gd name="connsiteX261" fmla="*/ 275379 w 1131888"/>
              <a:gd name="connsiteY261" fmla="*/ 649010 h 1282701"/>
              <a:gd name="connsiteX262" fmla="*/ 288925 w 1131888"/>
              <a:gd name="connsiteY262" fmla="*/ 650558 h 1282701"/>
              <a:gd name="connsiteX263" fmla="*/ 273782 w 1131888"/>
              <a:gd name="connsiteY263" fmla="*/ 654368 h 1282701"/>
              <a:gd name="connsiteX264" fmla="*/ 275379 w 1131888"/>
              <a:gd name="connsiteY264" fmla="*/ 649010 h 1282701"/>
              <a:gd name="connsiteX265" fmla="*/ 976237 w 1131888"/>
              <a:gd name="connsiteY265" fmla="*/ 615768 h 1282701"/>
              <a:gd name="connsiteX266" fmla="*/ 988920 w 1131888"/>
              <a:gd name="connsiteY266" fmla="*/ 616347 h 1282701"/>
              <a:gd name="connsiteX267" fmla="*/ 1008063 w 1131888"/>
              <a:gd name="connsiteY267" fmla="*/ 619919 h 1282701"/>
              <a:gd name="connsiteX268" fmla="*/ 976237 w 1131888"/>
              <a:gd name="connsiteY268" fmla="*/ 615768 h 1282701"/>
              <a:gd name="connsiteX269" fmla="*/ 1030684 w 1131888"/>
              <a:gd name="connsiteY269" fmla="*/ 590550 h 1282701"/>
              <a:gd name="connsiteX270" fmla="*/ 1041400 w 1131888"/>
              <a:gd name="connsiteY270" fmla="*/ 593725 h 1282701"/>
              <a:gd name="connsiteX271" fmla="*/ 1030684 w 1131888"/>
              <a:gd name="connsiteY271" fmla="*/ 590550 h 1282701"/>
              <a:gd name="connsiteX272" fmla="*/ 295275 w 1131888"/>
              <a:gd name="connsiteY272" fmla="*/ 575204 h 1282701"/>
              <a:gd name="connsiteX273" fmla="*/ 311150 w 1131888"/>
              <a:gd name="connsiteY273" fmla="*/ 575204 h 1282701"/>
              <a:gd name="connsiteX274" fmla="*/ 295275 w 1131888"/>
              <a:gd name="connsiteY274" fmla="*/ 575204 h 1282701"/>
              <a:gd name="connsiteX275" fmla="*/ 1076325 w 1131888"/>
              <a:gd name="connsiteY275" fmla="*/ 566738 h 1282701"/>
              <a:gd name="connsiteX276" fmla="*/ 1079500 w 1131888"/>
              <a:gd name="connsiteY276" fmla="*/ 566738 h 1282701"/>
              <a:gd name="connsiteX277" fmla="*/ 1079500 w 1131888"/>
              <a:gd name="connsiteY277" fmla="*/ 574676 h 1282701"/>
              <a:gd name="connsiteX278" fmla="*/ 1076325 w 1131888"/>
              <a:gd name="connsiteY278" fmla="*/ 574676 h 1282701"/>
              <a:gd name="connsiteX279" fmla="*/ 1076325 w 1131888"/>
              <a:gd name="connsiteY279" fmla="*/ 566738 h 1282701"/>
              <a:gd name="connsiteX280" fmla="*/ 997131 w 1131888"/>
              <a:gd name="connsiteY280" fmla="*/ 554038 h 1282701"/>
              <a:gd name="connsiteX281" fmla="*/ 1019175 w 1131888"/>
              <a:gd name="connsiteY281" fmla="*/ 558800 h 1282701"/>
              <a:gd name="connsiteX282" fmla="*/ 977900 w 1131888"/>
              <a:gd name="connsiteY282" fmla="*/ 558800 h 1282701"/>
              <a:gd name="connsiteX283" fmla="*/ 997131 w 1131888"/>
              <a:gd name="connsiteY283" fmla="*/ 554038 h 1282701"/>
              <a:gd name="connsiteX284" fmla="*/ 1061085 w 1131888"/>
              <a:gd name="connsiteY284" fmla="*/ 552450 h 1282701"/>
              <a:gd name="connsiteX285" fmla="*/ 1080135 w 1131888"/>
              <a:gd name="connsiteY285" fmla="*/ 552450 h 1282701"/>
              <a:gd name="connsiteX286" fmla="*/ 1091565 w 1131888"/>
              <a:gd name="connsiteY286" fmla="*/ 552450 h 1282701"/>
              <a:gd name="connsiteX287" fmla="*/ 1095375 w 1131888"/>
              <a:gd name="connsiteY287" fmla="*/ 555625 h 1282701"/>
              <a:gd name="connsiteX288" fmla="*/ 1091565 w 1131888"/>
              <a:gd name="connsiteY288" fmla="*/ 558800 h 1282701"/>
              <a:gd name="connsiteX289" fmla="*/ 1080135 w 1131888"/>
              <a:gd name="connsiteY289" fmla="*/ 558800 h 1282701"/>
              <a:gd name="connsiteX290" fmla="*/ 1061085 w 1131888"/>
              <a:gd name="connsiteY290" fmla="*/ 558800 h 1282701"/>
              <a:gd name="connsiteX291" fmla="*/ 1057275 w 1131888"/>
              <a:gd name="connsiteY291" fmla="*/ 555625 h 1282701"/>
              <a:gd name="connsiteX292" fmla="*/ 1061085 w 1131888"/>
              <a:gd name="connsiteY292" fmla="*/ 552450 h 1282701"/>
              <a:gd name="connsiteX293" fmla="*/ 246063 w 1131888"/>
              <a:gd name="connsiteY293" fmla="*/ 552450 h 1282701"/>
              <a:gd name="connsiteX294" fmla="*/ 235347 w 1131888"/>
              <a:gd name="connsiteY294" fmla="*/ 558800 h 1282701"/>
              <a:gd name="connsiteX295" fmla="*/ 246063 w 1131888"/>
              <a:gd name="connsiteY295" fmla="*/ 552450 h 1282701"/>
              <a:gd name="connsiteX296" fmla="*/ 985185 w 1131888"/>
              <a:gd name="connsiteY296" fmla="*/ 543024 h 1282701"/>
              <a:gd name="connsiteX297" fmla="*/ 1000125 w 1131888"/>
              <a:gd name="connsiteY297" fmla="*/ 548481 h 1282701"/>
              <a:gd name="connsiteX298" fmla="*/ 973137 w 1131888"/>
              <a:gd name="connsiteY298" fmla="*/ 552450 h 1282701"/>
              <a:gd name="connsiteX299" fmla="*/ 985185 w 1131888"/>
              <a:gd name="connsiteY299" fmla="*/ 543024 h 1282701"/>
              <a:gd name="connsiteX300" fmla="*/ 1057275 w 1131888"/>
              <a:gd name="connsiteY300" fmla="*/ 537104 h 1282701"/>
              <a:gd name="connsiteX301" fmla="*/ 1030287 w 1131888"/>
              <a:gd name="connsiteY301" fmla="*/ 540809 h 1282701"/>
              <a:gd name="connsiteX302" fmla="*/ 1057275 w 1131888"/>
              <a:gd name="connsiteY302" fmla="*/ 537104 h 1282701"/>
              <a:gd name="connsiteX303" fmla="*/ 321526 w 1131888"/>
              <a:gd name="connsiteY303" fmla="*/ 536333 h 1282701"/>
              <a:gd name="connsiteX304" fmla="*/ 322500 w 1131888"/>
              <a:gd name="connsiteY304" fmla="*/ 537308 h 1282701"/>
              <a:gd name="connsiteX305" fmla="*/ 322500 w 1131888"/>
              <a:gd name="connsiteY305" fmla="*/ 536473 h 1282701"/>
              <a:gd name="connsiteX306" fmla="*/ 977900 w 1131888"/>
              <a:gd name="connsiteY306" fmla="*/ 525463 h 1282701"/>
              <a:gd name="connsiteX307" fmla="*/ 942975 w 1131888"/>
              <a:gd name="connsiteY307" fmla="*/ 533401 h 1282701"/>
              <a:gd name="connsiteX308" fmla="*/ 977900 w 1131888"/>
              <a:gd name="connsiteY308" fmla="*/ 525463 h 1282701"/>
              <a:gd name="connsiteX309" fmla="*/ 1109663 w 1131888"/>
              <a:gd name="connsiteY309" fmla="*/ 492125 h 1282701"/>
              <a:gd name="connsiteX310" fmla="*/ 1109663 w 1131888"/>
              <a:gd name="connsiteY310" fmla="*/ 495697 h 1282701"/>
              <a:gd name="connsiteX311" fmla="*/ 1026146 w 1131888"/>
              <a:gd name="connsiteY311" fmla="*/ 506413 h 1282701"/>
              <a:gd name="connsiteX312" fmla="*/ 1022350 w 1131888"/>
              <a:gd name="connsiteY312" fmla="*/ 502841 h 1282701"/>
              <a:gd name="connsiteX313" fmla="*/ 1026146 w 1131888"/>
              <a:gd name="connsiteY313" fmla="*/ 499269 h 1282701"/>
              <a:gd name="connsiteX314" fmla="*/ 1109663 w 1131888"/>
              <a:gd name="connsiteY314" fmla="*/ 492125 h 1282701"/>
              <a:gd name="connsiteX315" fmla="*/ 311785 w 1131888"/>
              <a:gd name="connsiteY315" fmla="*/ 465138 h 1282701"/>
              <a:gd name="connsiteX316" fmla="*/ 319405 w 1131888"/>
              <a:gd name="connsiteY316" fmla="*/ 484188 h 1282701"/>
              <a:gd name="connsiteX317" fmla="*/ 311785 w 1131888"/>
              <a:gd name="connsiteY317" fmla="*/ 465138 h 1282701"/>
              <a:gd name="connsiteX318" fmla="*/ 1128127 w 1131888"/>
              <a:gd name="connsiteY318" fmla="*/ 454025 h 1282701"/>
              <a:gd name="connsiteX319" fmla="*/ 1131888 w 1131888"/>
              <a:gd name="connsiteY319" fmla="*/ 454025 h 1282701"/>
              <a:gd name="connsiteX320" fmla="*/ 1128127 w 1131888"/>
              <a:gd name="connsiteY320" fmla="*/ 461509 h 1282701"/>
              <a:gd name="connsiteX321" fmla="*/ 962612 w 1131888"/>
              <a:gd name="connsiteY321" fmla="*/ 506413 h 1282701"/>
              <a:gd name="connsiteX322" fmla="*/ 958850 w 1131888"/>
              <a:gd name="connsiteY322" fmla="*/ 502671 h 1282701"/>
              <a:gd name="connsiteX323" fmla="*/ 962612 w 1131888"/>
              <a:gd name="connsiteY323" fmla="*/ 498929 h 1282701"/>
              <a:gd name="connsiteX324" fmla="*/ 1128127 w 1131888"/>
              <a:gd name="connsiteY324" fmla="*/ 454025 h 1282701"/>
              <a:gd name="connsiteX325" fmla="*/ 1041893 w 1131888"/>
              <a:gd name="connsiteY325" fmla="*/ 369082 h 1282701"/>
              <a:gd name="connsiteX326" fmla="*/ 1042367 w 1131888"/>
              <a:gd name="connsiteY326" fmla="*/ 370503 h 1282701"/>
              <a:gd name="connsiteX327" fmla="*/ 1046163 w 1131888"/>
              <a:gd name="connsiteY327" fmla="*/ 374292 h 1282701"/>
              <a:gd name="connsiteX328" fmla="*/ 966443 w 1131888"/>
              <a:gd name="connsiteY328" fmla="*/ 484188 h 1282701"/>
              <a:gd name="connsiteX329" fmla="*/ 962646 w 1131888"/>
              <a:gd name="connsiteY329" fmla="*/ 484188 h 1282701"/>
              <a:gd name="connsiteX330" fmla="*/ 962646 w 1131888"/>
              <a:gd name="connsiteY330" fmla="*/ 480399 h 1282701"/>
              <a:gd name="connsiteX331" fmla="*/ 1038571 w 1131888"/>
              <a:gd name="connsiteY331" fmla="*/ 370503 h 1282701"/>
              <a:gd name="connsiteX332" fmla="*/ 1041893 w 1131888"/>
              <a:gd name="connsiteY332" fmla="*/ 369082 h 1282701"/>
              <a:gd name="connsiteX333" fmla="*/ 106986 w 1131888"/>
              <a:gd name="connsiteY333" fmla="*/ 358775 h 1282701"/>
              <a:gd name="connsiteX334" fmla="*/ 205751 w 1131888"/>
              <a:gd name="connsiteY334" fmla="*/ 400977 h 1282701"/>
              <a:gd name="connsiteX335" fmla="*/ 209550 w 1131888"/>
              <a:gd name="connsiteY335" fmla="*/ 404813 h 1282701"/>
              <a:gd name="connsiteX336" fmla="*/ 205751 w 1131888"/>
              <a:gd name="connsiteY336" fmla="*/ 404813 h 1282701"/>
              <a:gd name="connsiteX337" fmla="*/ 106986 w 1131888"/>
              <a:gd name="connsiteY337" fmla="*/ 366448 h 1282701"/>
              <a:gd name="connsiteX338" fmla="*/ 103187 w 1131888"/>
              <a:gd name="connsiteY338" fmla="*/ 362612 h 1282701"/>
              <a:gd name="connsiteX339" fmla="*/ 106986 w 1131888"/>
              <a:gd name="connsiteY339" fmla="*/ 358775 h 1282701"/>
              <a:gd name="connsiteX340" fmla="*/ 327025 w 1131888"/>
              <a:gd name="connsiteY340" fmla="*/ 339725 h 1282701"/>
              <a:gd name="connsiteX341" fmla="*/ 344488 w 1131888"/>
              <a:gd name="connsiteY341" fmla="*/ 355600 h 1282701"/>
              <a:gd name="connsiteX342" fmla="*/ 327025 w 1131888"/>
              <a:gd name="connsiteY342" fmla="*/ 339725 h 1282701"/>
              <a:gd name="connsiteX343" fmla="*/ 46037 w 1131888"/>
              <a:gd name="connsiteY343" fmla="*/ 339725 h 1282701"/>
              <a:gd name="connsiteX344" fmla="*/ 53710 w 1131888"/>
              <a:gd name="connsiteY344" fmla="*/ 339725 h 1282701"/>
              <a:gd name="connsiteX345" fmla="*/ 57546 w 1131888"/>
              <a:gd name="connsiteY345" fmla="*/ 339725 h 1282701"/>
              <a:gd name="connsiteX346" fmla="*/ 65219 w 1131888"/>
              <a:gd name="connsiteY346" fmla="*/ 339725 h 1282701"/>
              <a:gd name="connsiteX347" fmla="*/ 69056 w 1131888"/>
              <a:gd name="connsiteY347" fmla="*/ 339725 h 1282701"/>
              <a:gd name="connsiteX348" fmla="*/ 72892 w 1131888"/>
              <a:gd name="connsiteY348" fmla="*/ 343581 h 1282701"/>
              <a:gd name="connsiteX349" fmla="*/ 76729 w 1131888"/>
              <a:gd name="connsiteY349" fmla="*/ 351291 h 1282701"/>
              <a:gd name="connsiteX350" fmla="*/ 92075 w 1131888"/>
              <a:gd name="connsiteY350" fmla="*/ 359002 h 1282701"/>
              <a:gd name="connsiteX351" fmla="*/ 92075 w 1131888"/>
              <a:gd name="connsiteY351" fmla="*/ 366713 h 1282701"/>
              <a:gd name="connsiteX352" fmla="*/ 88238 w 1131888"/>
              <a:gd name="connsiteY352" fmla="*/ 366713 h 1282701"/>
              <a:gd name="connsiteX353" fmla="*/ 72892 w 1131888"/>
              <a:gd name="connsiteY353" fmla="*/ 359002 h 1282701"/>
              <a:gd name="connsiteX354" fmla="*/ 64522 w 1131888"/>
              <a:gd name="connsiteY354" fmla="*/ 347786 h 1282701"/>
              <a:gd name="connsiteX355" fmla="*/ 65219 w 1131888"/>
              <a:gd name="connsiteY355" fmla="*/ 347436 h 1282701"/>
              <a:gd name="connsiteX356" fmla="*/ 65219 w 1131888"/>
              <a:gd name="connsiteY356" fmla="*/ 343581 h 1282701"/>
              <a:gd name="connsiteX357" fmla="*/ 61383 w 1131888"/>
              <a:gd name="connsiteY357" fmla="*/ 343581 h 1282701"/>
              <a:gd name="connsiteX358" fmla="*/ 64522 w 1131888"/>
              <a:gd name="connsiteY358" fmla="*/ 347786 h 1282701"/>
              <a:gd name="connsiteX359" fmla="*/ 57546 w 1131888"/>
              <a:gd name="connsiteY359" fmla="*/ 351291 h 1282701"/>
              <a:gd name="connsiteX360" fmla="*/ 46037 w 1131888"/>
              <a:gd name="connsiteY360" fmla="*/ 347436 h 1282701"/>
              <a:gd name="connsiteX361" fmla="*/ 46037 w 1131888"/>
              <a:gd name="connsiteY361" fmla="*/ 339725 h 1282701"/>
              <a:gd name="connsiteX362" fmla="*/ 387350 w 1131888"/>
              <a:gd name="connsiteY362" fmla="*/ 317500 h 1282701"/>
              <a:gd name="connsiteX363" fmla="*/ 391121 w 1131888"/>
              <a:gd name="connsiteY363" fmla="*/ 317500 h 1282701"/>
              <a:gd name="connsiteX364" fmla="*/ 417513 w 1131888"/>
              <a:gd name="connsiteY364" fmla="*/ 347663 h 1282701"/>
              <a:gd name="connsiteX365" fmla="*/ 413743 w 1131888"/>
              <a:gd name="connsiteY365" fmla="*/ 347663 h 1282701"/>
              <a:gd name="connsiteX366" fmla="*/ 387350 w 1131888"/>
              <a:gd name="connsiteY366" fmla="*/ 321271 h 1282701"/>
              <a:gd name="connsiteX367" fmla="*/ 387350 w 1131888"/>
              <a:gd name="connsiteY367" fmla="*/ 317500 h 1282701"/>
              <a:gd name="connsiteX368" fmla="*/ 924877 w 1131888"/>
              <a:gd name="connsiteY368" fmla="*/ 287338 h 1282701"/>
              <a:gd name="connsiteX369" fmla="*/ 928687 w 1131888"/>
              <a:gd name="connsiteY369" fmla="*/ 287338 h 1282701"/>
              <a:gd name="connsiteX370" fmla="*/ 928687 w 1131888"/>
              <a:gd name="connsiteY370" fmla="*/ 291042 h 1282701"/>
              <a:gd name="connsiteX371" fmla="*/ 894397 w 1131888"/>
              <a:gd name="connsiteY371" fmla="*/ 320676 h 1282701"/>
              <a:gd name="connsiteX372" fmla="*/ 890587 w 1131888"/>
              <a:gd name="connsiteY372" fmla="*/ 320676 h 1282701"/>
              <a:gd name="connsiteX373" fmla="*/ 890587 w 1131888"/>
              <a:gd name="connsiteY373" fmla="*/ 316972 h 1282701"/>
              <a:gd name="connsiteX374" fmla="*/ 924877 w 1131888"/>
              <a:gd name="connsiteY374" fmla="*/ 287338 h 1282701"/>
              <a:gd name="connsiteX375" fmla="*/ 390525 w 1131888"/>
              <a:gd name="connsiteY375" fmla="*/ 271992 h 1282701"/>
              <a:gd name="connsiteX376" fmla="*/ 412750 w 1131888"/>
              <a:gd name="connsiteY376" fmla="*/ 301626 h 1282701"/>
              <a:gd name="connsiteX377" fmla="*/ 390525 w 1131888"/>
              <a:gd name="connsiteY377" fmla="*/ 271992 h 1282701"/>
              <a:gd name="connsiteX378" fmla="*/ 311149 w 1131888"/>
              <a:gd name="connsiteY378" fmla="*/ 260350 h 1282701"/>
              <a:gd name="connsiteX379" fmla="*/ 327025 w 1131888"/>
              <a:gd name="connsiteY379" fmla="*/ 279400 h 1282701"/>
              <a:gd name="connsiteX380" fmla="*/ 311149 w 1131888"/>
              <a:gd name="connsiteY380" fmla="*/ 260350 h 1282701"/>
              <a:gd name="connsiteX381" fmla="*/ 731044 w 1131888"/>
              <a:gd name="connsiteY381" fmla="*/ 226021 h 1282701"/>
              <a:gd name="connsiteX382" fmla="*/ 727472 w 1131888"/>
              <a:gd name="connsiteY382" fmla="*/ 241102 h 1282701"/>
              <a:gd name="connsiteX383" fmla="*/ 727472 w 1131888"/>
              <a:gd name="connsiteY383" fmla="*/ 244872 h 1282701"/>
              <a:gd name="connsiteX384" fmla="*/ 728673 w 1131888"/>
              <a:gd name="connsiteY384" fmla="*/ 244872 h 1282701"/>
              <a:gd name="connsiteX385" fmla="*/ 734484 w 1131888"/>
              <a:gd name="connsiteY385" fmla="*/ 230642 h 1282701"/>
              <a:gd name="connsiteX386" fmla="*/ 734484 w 1131888"/>
              <a:gd name="connsiteY386" fmla="*/ 229791 h 1282701"/>
              <a:gd name="connsiteX387" fmla="*/ 731044 w 1131888"/>
              <a:gd name="connsiteY387" fmla="*/ 229791 h 1282701"/>
              <a:gd name="connsiteX388" fmla="*/ 731044 w 1131888"/>
              <a:gd name="connsiteY388" fmla="*/ 226021 h 1282701"/>
              <a:gd name="connsiteX389" fmla="*/ 508635 w 1131888"/>
              <a:gd name="connsiteY389" fmla="*/ 223441 h 1282701"/>
              <a:gd name="connsiteX390" fmla="*/ 516255 w 1131888"/>
              <a:gd name="connsiteY390" fmla="*/ 242293 h 1282701"/>
              <a:gd name="connsiteX391" fmla="*/ 508635 w 1131888"/>
              <a:gd name="connsiteY391" fmla="*/ 223441 h 1282701"/>
              <a:gd name="connsiteX392" fmla="*/ 276860 w 1131888"/>
              <a:gd name="connsiteY392" fmla="*/ 219075 h 1282701"/>
              <a:gd name="connsiteX393" fmla="*/ 280670 w 1131888"/>
              <a:gd name="connsiteY393" fmla="*/ 219075 h 1282701"/>
              <a:gd name="connsiteX394" fmla="*/ 303530 w 1131888"/>
              <a:gd name="connsiteY394" fmla="*/ 238258 h 1282701"/>
              <a:gd name="connsiteX395" fmla="*/ 326390 w 1131888"/>
              <a:gd name="connsiteY395" fmla="*/ 257440 h 1282701"/>
              <a:gd name="connsiteX396" fmla="*/ 326390 w 1131888"/>
              <a:gd name="connsiteY396" fmla="*/ 261277 h 1282701"/>
              <a:gd name="connsiteX397" fmla="*/ 322580 w 1131888"/>
              <a:gd name="connsiteY397" fmla="*/ 261277 h 1282701"/>
              <a:gd name="connsiteX398" fmla="*/ 299720 w 1131888"/>
              <a:gd name="connsiteY398" fmla="*/ 242094 h 1282701"/>
              <a:gd name="connsiteX399" fmla="*/ 276860 w 1131888"/>
              <a:gd name="connsiteY399" fmla="*/ 222912 h 1282701"/>
              <a:gd name="connsiteX400" fmla="*/ 276860 w 1131888"/>
              <a:gd name="connsiteY400" fmla="*/ 219075 h 1282701"/>
              <a:gd name="connsiteX401" fmla="*/ 693102 w 1131888"/>
              <a:gd name="connsiteY401" fmla="*/ 203200 h 1282701"/>
              <a:gd name="connsiteX402" fmla="*/ 696912 w 1131888"/>
              <a:gd name="connsiteY402" fmla="*/ 210873 h 1282701"/>
              <a:gd name="connsiteX403" fmla="*/ 685482 w 1131888"/>
              <a:gd name="connsiteY403" fmla="*/ 245402 h 1282701"/>
              <a:gd name="connsiteX404" fmla="*/ 681672 w 1131888"/>
              <a:gd name="connsiteY404" fmla="*/ 249238 h 1282701"/>
              <a:gd name="connsiteX405" fmla="*/ 677862 w 1131888"/>
              <a:gd name="connsiteY405" fmla="*/ 245402 h 1282701"/>
              <a:gd name="connsiteX406" fmla="*/ 689292 w 1131888"/>
              <a:gd name="connsiteY406" fmla="*/ 207037 h 1282701"/>
              <a:gd name="connsiteX407" fmla="*/ 693102 w 1131888"/>
              <a:gd name="connsiteY407" fmla="*/ 203200 h 1282701"/>
              <a:gd name="connsiteX408" fmla="*/ 193675 w 1131888"/>
              <a:gd name="connsiteY408" fmla="*/ 192088 h 1282701"/>
              <a:gd name="connsiteX409" fmla="*/ 197427 w 1131888"/>
              <a:gd name="connsiteY409" fmla="*/ 192088 h 1282701"/>
              <a:gd name="connsiteX410" fmla="*/ 234950 w 1131888"/>
              <a:gd name="connsiteY410" fmla="*/ 223133 h 1282701"/>
              <a:gd name="connsiteX411" fmla="*/ 234950 w 1131888"/>
              <a:gd name="connsiteY411" fmla="*/ 227013 h 1282701"/>
              <a:gd name="connsiteX412" fmla="*/ 193675 w 1131888"/>
              <a:gd name="connsiteY412" fmla="*/ 192088 h 1282701"/>
              <a:gd name="connsiteX413" fmla="*/ 508943 w 1131888"/>
              <a:gd name="connsiteY413" fmla="*/ 190649 h 1282701"/>
              <a:gd name="connsiteX414" fmla="*/ 511175 w 1131888"/>
              <a:gd name="connsiteY414" fmla="*/ 200025 h 1282701"/>
              <a:gd name="connsiteX415" fmla="*/ 508943 w 1131888"/>
              <a:gd name="connsiteY415" fmla="*/ 190649 h 1282701"/>
              <a:gd name="connsiteX416" fmla="*/ 401637 w 1131888"/>
              <a:gd name="connsiteY416" fmla="*/ 185738 h 1282701"/>
              <a:gd name="connsiteX417" fmla="*/ 420687 w 1131888"/>
              <a:gd name="connsiteY417" fmla="*/ 211138 h 1282701"/>
              <a:gd name="connsiteX418" fmla="*/ 401637 w 1131888"/>
              <a:gd name="connsiteY418" fmla="*/ 185738 h 1282701"/>
              <a:gd name="connsiteX419" fmla="*/ 753533 w 1131888"/>
              <a:gd name="connsiteY419" fmla="*/ 177800 h 1282701"/>
              <a:gd name="connsiteX420" fmla="*/ 757237 w 1131888"/>
              <a:gd name="connsiteY420" fmla="*/ 181542 h 1282701"/>
              <a:gd name="connsiteX421" fmla="*/ 738716 w 1131888"/>
              <a:gd name="connsiteY421" fmla="*/ 230188 h 1282701"/>
              <a:gd name="connsiteX422" fmla="*/ 737725 w 1131888"/>
              <a:gd name="connsiteY422" fmla="*/ 230188 h 1282701"/>
              <a:gd name="connsiteX423" fmla="*/ 738188 w 1131888"/>
              <a:gd name="connsiteY423" fmla="*/ 230642 h 1282701"/>
              <a:gd name="connsiteX424" fmla="*/ 734531 w 1131888"/>
              <a:gd name="connsiteY424" fmla="*/ 248553 h 1282701"/>
              <a:gd name="connsiteX425" fmla="*/ 734616 w 1131888"/>
              <a:gd name="connsiteY425" fmla="*/ 248643 h 1282701"/>
              <a:gd name="connsiteX426" fmla="*/ 734484 w 1131888"/>
              <a:gd name="connsiteY426" fmla="*/ 248782 h 1282701"/>
              <a:gd name="connsiteX427" fmla="*/ 734484 w 1131888"/>
              <a:gd name="connsiteY427" fmla="*/ 248785 h 1282701"/>
              <a:gd name="connsiteX428" fmla="*/ 734454 w 1131888"/>
              <a:gd name="connsiteY428" fmla="*/ 248813 h 1282701"/>
              <a:gd name="connsiteX429" fmla="*/ 734257 w 1131888"/>
              <a:gd name="connsiteY429" fmla="*/ 249021 h 1282701"/>
              <a:gd name="connsiteX430" fmla="*/ 735013 w 1131888"/>
              <a:gd name="connsiteY430" fmla="*/ 249815 h 1282701"/>
              <a:gd name="connsiteX431" fmla="*/ 724297 w 1131888"/>
              <a:gd name="connsiteY431" fmla="*/ 283586 h 1282701"/>
              <a:gd name="connsiteX432" fmla="*/ 724213 w 1131888"/>
              <a:gd name="connsiteY432" fmla="*/ 283674 h 1282701"/>
              <a:gd name="connsiteX433" fmla="*/ 727322 w 1131888"/>
              <a:gd name="connsiteY433" fmla="*/ 283674 h 1282701"/>
              <a:gd name="connsiteX434" fmla="*/ 734889 w 1131888"/>
              <a:gd name="connsiteY434" fmla="*/ 298817 h 1282701"/>
              <a:gd name="connsiteX435" fmla="*/ 852174 w 1131888"/>
              <a:gd name="connsiteY435" fmla="*/ 374528 h 1282701"/>
              <a:gd name="connsiteX436" fmla="*/ 852487 w 1131888"/>
              <a:gd name="connsiteY436" fmla="*/ 374528 h 1282701"/>
              <a:gd name="connsiteX437" fmla="*/ 852487 w 1131888"/>
              <a:gd name="connsiteY437" fmla="*/ 374197 h 1282701"/>
              <a:gd name="connsiteX438" fmla="*/ 863917 w 1131888"/>
              <a:gd name="connsiteY438" fmla="*/ 366486 h 1282701"/>
              <a:gd name="connsiteX439" fmla="*/ 882967 w 1131888"/>
              <a:gd name="connsiteY439" fmla="*/ 358776 h 1282701"/>
              <a:gd name="connsiteX440" fmla="*/ 886777 w 1131888"/>
              <a:gd name="connsiteY440" fmla="*/ 358776 h 1282701"/>
              <a:gd name="connsiteX441" fmla="*/ 886777 w 1131888"/>
              <a:gd name="connsiteY441" fmla="*/ 362631 h 1282701"/>
              <a:gd name="connsiteX442" fmla="*/ 890587 w 1131888"/>
              <a:gd name="connsiteY442" fmla="*/ 358776 h 1282701"/>
              <a:gd name="connsiteX443" fmla="*/ 886777 w 1131888"/>
              <a:gd name="connsiteY443" fmla="*/ 358776 h 1282701"/>
              <a:gd name="connsiteX444" fmla="*/ 902017 w 1131888"/>
              <a:gd name="connsiteY444" fmla="*/ 331788 h 1282701"/>
              <a:gd name="connsiteX445" fmla="*/ 909637 w 1131888"/>
              <a:gd name="connsiteY445" fmla="*/ 335643 h 1282701"/>
              <a:gd name="connsiteX446" fmla="*/ 905827 w 1131888"/>
              <a:gd name="connsiteY446" fmla="*/ 339499 h 1282701"/>
              <a:gd name="connsiteX447" fmla="*/ 894397 w 1131888"/>
              <a:gd name="connsiteY447" fmla="*/ 358776 h 1282701"/>
              <a:gd name="connsiteX448" fmla="*/ 894397 w 1131888"/>
              <a:gd name="connsiteY448" fmla="*/ 362631 h 1282701"/>
              <a:gd name="connsiteX449" fmla="*/ 890587 w 1131888"/>
              <a:gd name="connsiteY449" fmla="*/ 366486 h 1282701"/>
              <a:gd name="connsiteX450" fmla="*/ 886777 w 1131888"/>
              <a:gd name="connsiteY450" fmla="*/ 366486 h 1282701"/>
              <a:gd name="connsiteX451" fmla="*/ 882967 w 1131888"/>
              <a:gd name="connsiteY451" fmla="*/ 366486 h 1282701"/>
              <a:gd name="connsiteX452" fmla="*/ 871537 w 1131888"/>
              <a:gd name="connsiteY452" fmla="*/ 370342 h 1282701"/>
              <a:gd name="connsiteX453" fmla="*/ 861111 w 1131888"/>
              <a:gd name="connsiteY453" fmla="*/ 380892 h 1282701"/>
              <a:gd name="connsiteX454" fmla="*/ 863524 w 1131888"/>
              <a:gd name="connsiteY454" fmla="*/ 382099 h 1282701"/>
              <a:gd name="connsiteX455" fmla="*/ 863524 w 1131888"/>
              <a:gd name="connsiteY455" fmla="*/ 385885 h 1282701"/>
              <a:gd name="connsiteX456" fmla="*/ 871091 w 1131888"/>
              <a:gd name="connsiteY456" fmla="*/ 382099 h 1282701"/>
              <a:gd name="connsiteX457" fmla="*/ 875820 w 1131888"/>
              <a:gd name="connsiteY457" fmla="*/ 391090 h 1282701"/>
              <a:gd name="connsiteX458" fmla="*/ 885846 w 1131888"/>
              <a:gd name="connsiteY458" fmla="*/ 397018 h 1282701"/>
              <a:gd name="connsiteX459" fmla="*/ 909358 w 1131888"/>
              <a:gd name="connsiteY459" fmla="*/ 381795 h 1282701"/>
              <a:gd name="connsiteX460" fmla="*/ 931769 w 1131888"/>
              <a:gd name="connsiteY460" fmla="*/ 362447 h 1282701"/>
              <a:gd name="connsiteX461" fmla="*/ 931769 w 1131888"/>
              <a:gd name="connsiteY461" fmla="*/ 366316 h 1282701"/>
              <a:gd name="connsiteX462" fmla="*/ 935505 w 1131888"/>
              <a:gd name="connsiteY462" fmla="*/ 366316 h 1282701"/>
              <a:gd name="connsiteX463" fmla="*/ 931769 w 1131888"/>
              <a:gd name="connsiteY463" fmla="*/ 362447 h 1282701"/>
              <a:gd name="connsiteX464" fmla="*/ 929744 w 1131888"/>
              <a:gd name="connsiteY464" fmla="*/ 360349 h 1282701"/>
              <a:gd name="connsiteX465" fmla="*/ 920397 w 1131888"/>
              <a:gd name="connsiteY465" fmla="*/ 364173 h 1282701"/>
              <a:gd name="connsiteX466" fmla="*/ 908756 w 1131888"/>
              <a:gd name="connsiteY466" fmla="*/ 374650 h 1282701"/>
              <a:gd name="connsiteX467" fmla="*/ 904875 w 1131888"/>
              <a:gd name="connsiteY467" fmla="*/ 374650 h 1282701"/>
              <a:gd name="connsiteX468" fmla="*/ 904875 w 1131888"/>
              <a:gd name="connsiteY468" fmla="*/ 370840 h 1282701"/>
              <a:gd name="connsiteX469" fmla="*/ 917002 w 1131888"/>
              <a:gd name="connsiteY469" fmla="*/ 360363 h 1282701"/>
              <a:gd name="connsiteX470" fmla="*/ 930410 w 1131888"/>
              <a:gd name="connsiteY470" fmla="*/ 356116 h 1282701"/>
              <a:gd name="connsiteX471" fmla="*/ 935505 w 1131888"/>
              <a:gd name="connsiteY471" fmla="*/ 350838 h 1282701"/>
              <a:gd name="connsiteX472" fmla="*/ 935939 w 1131888"/>
              <a:gd name="connsiteY472" fmla="*/ 351288 h 1282701"/>
              <a:gd name="connsiteX473" fmla="*/ 946871 w 1131888"/>
              <a:gd name="connsiteY473" fmla="*/ 339726 h 1282701"/>
              <a:gd name="connsiteX474" fmla="*/ 965633 w 1131888"/>
              <a:gd name="connsiteY474" fmla="*/ 331788 h 1282701"/>
              <a:gd name="connsiteX475" fmla="*/ 969385 w 1131888"/>
              <a:gd name="connsiteY475" fmla="*/ 335757 h 1282701"/>
              <a:gd name="connsiteX476" fmla="*/ 969385 w 1131888"/>
              <a:gd name="connsiteY476" fmla="*/ 343694 h 1282701"/>
              <a:gd name="connsiteX477" fmla="*/ 950624 w 1131888"/>
              <a:gd name="connsiteY477" fmla="*/ 351632 h 1282701"/>
              <a:gd name="connsiteX478" fmla="*/ 943119 w 1131888"/>
              <a:gd name="connsiteY478" fmla="*/ 359569 h 1282701"/>
              <a:gd name="connsiteX479" fmla="*/ 942975 w 1131888"/>
              <a:gd name="connsiteY479" fmla="*/ 359646 h 1282701"/>
              <a:gd name="connsiteX480" fmla="*/ 942975 w 1131888"/>
              <a:gd name="connsiteY480" fmla="*/ 362447 h 1282701"/>
              <a:gd name="connsiteX481" fmla="*/ 942975 w 1131888"/>
              <a:gd name="connsiteY481" fmla="*/ 366316 h 1282701"/>
              <a:gd name="connsiteX482" fmla="*/ 942975 w 1131888"/>
              <a:gd name="connsiteY482" fmla="*/ 370186 h 1282701"/>
              <a:gd name="connsiteX483" fmla="*/ 913093 w 1131888"/>
              <a:gd name="connsiteY483" fmla="*/ 393403 h 1282701"/>
              <a:gd name="connsiteX484" fmla="*/ 891249 w 1131888"/>
              <a:gd name="connsiteY484" fmla="*/ 412261 h 1282701"/>
              <a:gd name="connsiteX485" fmla="*/ 899466 w 1131888"/>
              <a:gd name="connsiteY485" fmla="*/ 436517 h 1282701"/>
              <a:gd name="connsiteX486" fmla="*/ 908925 w 1131888"/>
              <a:gd name="connsiteY486" fmla="*/ 461596 h 1282701"/>
              <a:gd name="connsiteX487" fmla="*/ 916492 w 1131888"/>
              <a:gd name="connsiteY487" fmla="*/ 465382 h 1282701"/>
              <a:gd name="connsiteX488" fmla="*/ 927842 w 1131888"/>
              <a:gd name="connsiteY488" fmla="*/ 491881 h 1282701"/>
              <a:gd name="connsiteX489" fmla="*/ 942975 w 1131888"/>
              <a:gd name="connsiteY489" fmla="*/ 571378 h 1282701"/>
              <a:gd name="connsiteX490" fmla="*/ 912708 w 1131888"/>
              <a:gd name="connsiteY490" fmla="*/ 711445 h 1282701"/>
              <a:gd name="connsiteX491" fmla="*/ 871091 w 1131888"/>
              <a:gd name="connsiteY491" fmla="*/ 772014 h 1282701"/>
              <a:gd name="connsiteX492" fmla="*/ 886224 w 1131888"/>
              <a:gd name="connsiteY492" fmla="*/ 798513 h 1282701"/>
              <a:gd name="connsiteX493" fmla="*/ 863524 w 1131888"/>
              <a:gd name="connsiteY493" fmla="*/ 779585 h 1282701"/>
              <a:gd name="connsiteX494" fmla="*/ 761373 w 1131888"/>
              <a:gd name="connsiteY494" fmla="*/ 866654 h 1282701"/>
              <a:gd name="connsiteX495" fmla="*/ 640305 w 1131888"/>
              <a:gd name="connsiteY495" fmla="*/ 893153 h 1282701"/>
              <a:gd name="connsiteX496" fmla="*/ 639762 w 1131888"/>
              <a:gd name="connsiteY496" fmla="*/ 893153 h 1282701"/>
              <a:gd name="connsiteX497" fmla="*/ 639762 w 1131888"/>
              <a:gd name="connsiteY497" fmla="*/ 903941 h 1282701"/>
              <a:gd name="connsiteX498" fmla="*/ 639762 w 1131888"/>
              <a:gd name="connsiteY498" fmla="*/ 941294 h 1282701"/>
              <a:gd name="connsiteX499" fmla="*/ 639762 w 1131888"/>
              <a:gd name="connsiteY499" fmla="*/ 952500 h 1282701"/>
              <a:gd name="connsiteX500" fmla="*/ 636587 w 1131888"/>
              <a:gd name="connsiteY500" fmla="*/ 952500 h 1282701"/>
              <a:gd name="connsiteX501" fmla="*/ 636587 w 1131888"/>
              <a:gd name="connsiteY501" fmla="*/ 941294 h 1282701"/>
              <a:gd name="connsiteX502" fmla="*/ 636587 w 1131888"/>
              <a:gd name="connsiteY502" fmla="*/ 903941 h 1282701"/>
              <a:gd name="connsiteX503" fmla="*/ 636587 w 1131888"/>
              <a:gd name="connsiteY503" fmla="*/ 893153 h 1282701"/>
              <a:gd name="connsiteX504" fmla="*/ 636521 w 1131888"/>
              <a:gd name="connsiteY504" fmla="*/ 893153 h 1282701"/>
              <a:gd name="connsiteX505" fmla="*/ 636521 w 1131888"/>
              <a:gd name="connsiteY505" fmla="*/ 896938 h 1282701"/>
              <a:gd name="connsiteX506" fmla="*/ 632738 w 1131888"/>
              <a:gd name="connsiteY506" fmla="*/ 889367 h 1282701"/>
              <a:gd name="connsiteX507" fmla="*/ 610038 w 1131888"/>
              <a:gd name="connsiteY507" fmla="*/ 893153 h 1282701"/>
              <a:gd name="connsiteX508" fmla="*/ 609600 w 1131888"/>
              <a:gd name="connsiteY508" fmla="*/ 892715 h 1282701"/>
              <a:gd name="connsiteX509" fmla="*/ 609600 w 1131888"/>
              <a:gd name="connsiteY509" fmla="*/ 899760 h 1282701"/>
              <a:gd name="connsiteX510" fmla="*/ 609600 w 1131888"/>
              <a:gd name="connsiteY510" fmla="*/ 919163 h 1282701"/>
              <a:gd name="connsiteX511" fmla="*/ 606425 w 1131888"/>
              <a:gd name="connsiteY511" fmla="*/ 919163 h 1282701"/>
              <a:gd name="connsiteX512" fmla="*/ 603250 w 1131888"/>
              <a:gd name="connsiteY512" fmla="*/ 919163 h 1282701"/>
              <a:gd name="connsiteX513" fmla="*/ 606425 w 1131888"/>
              <a:gd name="connsiteY513" fmla="*/ 899760 h 1282701"/>
              <a:gd name="connsiteX514" fmla="*/ 606425 w 1131888"/>
              <a:gd name="connsiteY514" fmla="*/ 889538 h 1282701"/>
              <a:gd name="connsiteX515" fmla="*/ 606254 w 1131888"/>
              <a:gd name="connsiteY515" fmla="*/ 889367 h 1282701"/>
              <a:gd name="connsiteX516" fmla="*/ 606254 w 1131888"/>
              <a:gd name="connsiteY516" fmla="*/ 893153 h 1282701"/>
              <a:gd name="connsiteX517" fmla="*/ 541937 w 1131888"/>
              <a:gd name="connsiteY517" fmla="*/ 881796 h 1282701"/>
              <a:gd name="connsiteX518" fmla="*/ 540792 w 1131888"/>
              <a:gd name="connsiteY518" fmla="*/ 880651 h 1282701"/>
              <a:gd name="connsiteX519" fmla="*/ 535663 w 1131888"/>
              <a:gd name="connsiteY519" fmla="*/ 906596 h 1282701"/>
              <a:gd name="connsiteX520" fmla="*/ 527368 w 1131888"/>
              <a:gd name="connsiteY520" fmla="*/ 929747 h 1282701"/>
              <a:gd name="connsiteX521" fmla="*/ 527368 w 1131888"/>
              <a:gd name="connsiteY521" fmla="*/ 933451 h 1282701"/>
              <a:gd name="connsiteX522" fmla="*/ 523875 w 1131888"/>
              <a:gd name="connsiteY522" fmla="*/ 929747 h 1282701"/>
              <a:gd name="connsiteX523" fmla="*/ 532170 w 1131888"/>
              <a:gd name="connsiteY523" fmla="*/ 903817 h 1282701"/>
              <a:gd name="connsiteX524" fmla="*/ 537141 w 1131888"/>
              <a:gd name="connsiteY524" fmla="*/ 881107 h 1282701"/>
              <a:gd name="connsiteX525" fmla="*/ 514507 w 1131888"/>
              <a:gd name="connsiteY525" fmla="*/ 865707 h 1282701"/>
              <a:gd name="connsiteX526" fmla="*/ 485186 w 1131888"/>
              <a:gd name="connsiteY526" fmla="*/ 855297 h 1282701"/>
              <a:gd name="connsiteX527" fmla="*/ 473836 w 1131888"/>
              <a:gd name="connsiteY527" fmla="*/ 843940 h 1282701"/>
              <a:gd name="connsiteX528" fmla="*/ 452554 w 1131888"/>
              <a:gd name="connsiteY528" fmla="*/ 831164 h 1282701"/>
              <a:gd name="connsiteX529" fmla="*/ 428439 w 1131888"/>
              <a:gd name="connsiteY529" fmla="*/ 821228 h 1282701"/>
              <a:gd name="connsiteX530" fmla="*/ 412750 w 1131888"/>
              <a:gd name="connsiteY530" fmla="*/ 842963 h 1282701"/>
              <a:gd name="connsiteX531" fmla="*/ 412750 w 1131888"/>
              <a:gd name="connsiteY531" fmla="*/ 839193 h 1282701"/>
              <a:gd name="connsiteX532" fmla="*/ 414694 w 1131888"/>
              <a:gd name="connsiteY532" fmla="*/ 836307 h 1282701"/>
              <a:gd name="connsiteX533" fmla="*/ 410964 w 1131888"/>
              <a:gd name="connsiteY533" fmla="*/ 841058 h 1282701"/>
              <a:gd name="connsiteX534" fmla="*/ 398462 w 1131888"/>
              <a:gd name="connsiteY534" fmla="*/ 847725 h 1282701"/>
              <a:gd name="connsiteX535" fmla="*/ 418672 w 1131888"/>
              <a:gd name="connsiteY535" fmla="*/ 830403 h 1282701"/>
              <a:gd name="connsiteX536" fmla="*/ 427404 w 1131888"/>
              <a:gd name="connsiteY536" fmla="*/ 817441 h 1282701"/>
              <a:gd name="connsiteX537" fmla="*/ 425598 w 1131888"/>
              <a:gd name="connsiteY537" fmla="*/ 817441 h 1282701"/>
              <a:gd name="connsiteX538" fmla="*/ 424652 w 1131888"/>
              <a:gd name="connsiteY538" fmla="*/ 817441 h 1282701"/>
              <a:gd name="connsiteX539" fmla="*/ 424652 w 1131888"/>
              <a:gd name="connsiteY539" fmla="*/ 809870 h 1282701"/>
              <a:gd name="connsiteX540" fmla="*/ 405735 w 1131888"/>
              <a:gd name="connsiteY540" fmla="*/ 798513 h 1282701"/>
              <a:gd name="connsiteX541" fmla="*/ 386818 w 1131888"/>
              <a:gd name="connsiteY541" fmla="*/ 764443 h 1282701"/>
              <a:gd name="connsiteX542" fmla="*/ 378142 w 1131888"/>
              <a:gd name="connsiteY542" fmla="*/ 765357 h 1282701"/>
              <a:gd name="connsiteX543" fmla="*/ 379251 w 1131888"/>
              <a:gd name="connsiteY543" fmla="*/ 764443 h 1282701"/>
              <a:gd name="connsiteX544" fmla="*/ 360334 w 1131888"/>
              <a:gd name="connsiteY544" fmla="*/ 734158 h 1282701"/>
              <a:gd name="connsiteX545" fmla="*/ 337634 w 1131888"/>
              <a:gd name="connsiteY545" fmla="*/ 745515 h 1282701"/>
              <a:gd name="connsiteX546" fmla="*/ 345201 w 1131888"/>
              <a:gd name="connsiteY546" fmla="*/ 715230 h 1282701"/>
              <a:gd name="connsiteX547" fmla="*/ 337634 w 1131888"/>
              <a:gd name="connsiteY547" fmla="*/ 692517 h 1282701"/>
              <a:gd name="connsiteX548" fmla="*/ 330767 w 1131888"/>
              <a:gd name="connsiteY548" fmla="*/ 692517 h 1282701"/>
              <a:gd name="connsiteX549" fmla="*/ 299536 w 1131888"/>
              <a:gd name="connsiteY549" fmla="*/ 701651 h 1282701"/>
              <a:gd name="connsiteX550" fmla="*/ 265697 w 1131888"/>
              <a:gd name="connsiteY550" fmla="*/ 714376 h 1282701"/>
              <a:gd name="connsiteX551" fmla="*/ 261937 w 1131888"/>
              <a:gd name="connsiteY551" fmla="*/ 710606 h 1282701"/>
              <a:gd name="connsiteX552" fmla="*/ 261937 w 1131888"/>
              <a:gd name="connsiteY552" fmla="*/ 706835 h 1282701"/>
              <a:gd name="connsiteX553" fmla="*/ 329615 w 1131888"/>
              <a:gd name="connsiteY553" fmla="*/ 684213 h 1282701"/>
              <a:gd name="connsiteX554" fmla="*/ 330057 w 1131888"/>
              <a:gd name="connsiteY554" fmla="*/ 684656 h 1282701"/>
              <a:gd name="connsiteX555" fmla="*/ 328825 w 1131888"/>
              <a:gd name="connsiteY555" fmla="*/ 649042 h 1282701"/>
              <a:gd name="connsiteX556" fmla="*/ 319980 w 1131888"/>
              <a:gd name="connsiteY556" fmla="*/ 591083 h 1282701"/>
              <a:gd name="connsiteX557" fmla="*/ 318770 w 1131888"/>
              <a:gd name="connsiteY557" fmla="*/ 535937 h 1282701"/>
              <a:gd name="connsiteX558" fmla="*/ 309404 w 1131888"/>
              <a:gd name="connsiteY558" fmla="*/ 534592 h 1282701"/>
              <a:gd name="connsiteX559" fmla="*/ 292735 w 1131888"/>
              <a:gd name="connsiteY559" fmla="*/ 532607 h 1282701"/>
              <a:gd name="connsiteX560" fmla="*/ 292735 w 1131888"/>
              <a:gd name="connsiteY560" fmla="*/ 528638 h 1282701"/>
              <a:gd name="connsiteX561" fmla="*/ 309880 w 1131888"/>
              <a:gd name="connsiteY561" fmla="*/ 530623 h 1282701"/>
              <a:gd name="connsiteX562" fmla="*/ 322993 w 1131888"/>
              <a:gd name="connsiteY562" fmla="*/ 532140 h 1282701"/>
              <a:gd name="connsiteX563" fmla="*/ 327229 w 1131888"/>
              <a:gd name="connsiteY563" fmla="*/ 520273 h 1282701"/>
              <a:gd name="connsiteX564" fmla="*/ 326283 w 1131888"/>
              <a:gd name="connsiteY564" fmla="*/ 507023 h 1282701"/>
              <a:gd name="connsiteX565" fmla="*/ 371684 w 1131888"/>
              <a:gd name="connsiteY565" fmla="*/ 408598 h 1282701"/>
              <a:gd name="connsiteX566" fmla="*/ 428435 w 1131888"/>
              <a:gd name="connsiteY566" fmla="*/ 344243 h 1282701"/>
              <a:gd name="connsiteX567" fmla="*/ 507886 w 1131888"/>
              <a:gd name="connsiteY567" fmla="*/ 306388 h 1282701"/>
              <a:gd name="connsiteX568" fmla="*/ 511670 w 1131888"/>
              <a:gd name="connsiteY568" fmla="*/ 306388 h 1282701"/>
              <a:gd name="connsiteX569" fmla="*/ 512198 w 1131888"/>
              <a:gd name="connsiteY569" fmla="*/ 305859 h 1282701"/>
              <a:gd name="connsiteX570" fmla="*/ 511969 w 1131888"/>
              <a:gd name="connsiteY570" fmla="*/ 305859 h 1282701"/>
              <a:gd name="connsiteX571" fmla="*/ 492125 w 1131888"/>
              <a:gd name="connsiteY571" fmla="*/ 272521 h 1282701"/>
              <a:gd name="connsiteX572" fmla="*/ 492125 w 1131888"/>
              <a:gd name="connsiteY572" fmla="*/ 268817 h 1282701"/>
              <a:gd name="connsiteX573" fmla="*/ 496094 w 1131888"/>
              <a:gd name="connsiteY573" fmla="*/ 268817 h 1282701"/>
              <a:gd name="connsiteX574" fmla="*/ 515938 w 1131888"/>
              <a:gd name="connsiteY574" fmla="*/ 302155 h 1282701"/>
              <a:gd name="connsiteX575" fmla="*/ 515938 w 1131888"/>
              <a:gd name="connsiteY575" fmla="*/ 302440 h 1282701"/>
              <a:gd name="connsiteX576" fmla="*/ 526803 w 1131888"/>
              <a:gd name="connsiteY576" fmla="*/ 298817 h 1282701"/>
              <a:gd name="connsiteX577" fmla="*/ 538153 w 1131888"/>
              <a:gd name="connsiteY577" fmla="*/ 295031 h 1282701"/>
              <a:gd name="connsiteX578" fmla="*/ 530586 w 1131888"/>
              <a:gd name="connsiteY578" fmla="*/ 272317 h 1282701"/>
              <a:gd name="connsiteX579" fmla="*/ 538153 w 1131888"/>
              <a:gd name="connsiteY579" fmla="*/ 287460 h 1282701"/>
              <a:gd name="connsiteX580" fmla="*/ 632738 w 1131888"/>
              <a:gd name="connsiteY580" fmla="*/ 279889 h 1282701"/>
              <a:gd name="connsiteX581" fmla="*/ 636587 w 1131888"/>
              <a:gd name="connsiteY581" fmla="*/ 283740 h 1282701"/>
              <a:gd name="connsiteX582" fmla="*/ 636587 w 1131888"/>
              <a:gd name="connsiteY582" fmla="*/ 275696 h 1282701"/>
              <a:gd name="connsiteX583" fmla="*/ 636587 w 1131888"/>
              <a:gd name="connsiteY583" fmla="*/ 260879 h 1282701"/>
              <a:gd name="connsiteX584" fmla="*/ 636587 w 1131888"/>
              <a:gd name="connsiteY584" fmla="*/ 257175 h 1282701"/>
              <a:gd name="connsiteX585" fmla="*/ 640556 w 1131888"/>
              <a:gd name="connsiteY585" fmla="*/ 257175 h 1282701"/>
              <a:gd name="connsiteX586" fmla="*/ 644525 w 1131888"/>
              <a:gd name="connsiteY586" fmla="*/ 257175 h 1282701"/>
              <a:gd name="connsiteX587" fmla="*/ 644525 w 1131888"/>
              <a:gd name="connsiteY587" fmla="*/ 260879 h 1282701"/>
              <a:gd name="connsiteX588" fmla="*/ 640556 w 1131888"/>
              <a:gd name="connsiteY588" fmla="*/ 275696 h 1282701"/>
              <a:gd name="connsiteX589" fmla="*/ 641214 w 1131888"/>
              <a:gd name="connsiteY589" fmla="*/ 276924 h 1282701"/>
              <a:gd name="connsiteX590" fmla="*/ 643996 w 1131888"/>
              <a:gd name="connsiteY590" fmla="*/ 264319 h 1282701"/>
              <a:gd name="connsiteX591" fmla="*/ 648229 w 1131888"/>
              <a:gd name="connsiteY591" fmla="*/ 245137 h 1282701"/>
              <a:gd name="connsiteX592" fmla="*/ 648229 w 1131888"/>
              <a:gd name="connsiteY592" fmla="*/ 241300 h 1282701"/>
              <a:gd name="connsiteX593" fmla="*/ 652462 w 1131888"/>
              <a:gd name="connsiteY593" fmla="*/ 245137 h 1282701"/>
              <a:gd name="connsiteX594" fmla="*/ 652462 w 1131888"/>
              <a:gd name="connsiteY594" fmla="*/ 268156 h 1282701"/>
              <a:gd name="connsiteX595" fmla="*/ 645460 w 1131888"/>
              <a:gd name="connsiteY595" fmla="*/ 284021 h 1282701"/>
              <a:gd name="connsiteX596" fmla="*/ 650236 w 1131888"/>
              <a:gd name="connsiteY596" fmla="*/ 280835 h 1282701"/>
              <a:gd name="connsiteX597" fmla="*/ 651655 w 1131888"/>
              <a:gd name="connsiteY597" fmla="*/ 279889 h 1282701"/>
              <a:gd name="connsiteX598" fmla="*/ 700839 w 1131888"/>
              <a:gd name="connsiteY598" fmla="*/ 287460 h 1282701"/>
              <a:gd name="connsiteX599" fmla="*/ 715972 w 1131888"/>
              <a:gd name="connsiteY599" fmla="*/ 257175 h 1282701"/>
              <a:gd name="connsiteX600" fmla="*/ 712189 w 1131888"/>
              <a:gd name="connsiteY600" fmla="*/ 283674 h 1282701"/>
              <a:gd name="connsiteX601" fmla="*/ 719756 w 1131888"/>
              <a:gd name="connsiteY601" fmla="*/ 279889 h 1282701"/>
              <a:gd name="connsiteX602" fmla="*/ 721201 w 1131888"/>
              <a:gd name="connsiteY602" fmla="*/ 281335 h 1282701"/>
              <a:gd name="connsiteX603" fmla="*/ 727694 w 1131888"/>
              <a:gd name="connsiteY603" fmla="*/ 250645 h 1282701"/>
              <a:gd name="connsiteX604" fmla="*/ 723900 w 1131888"/>
              <a:gd name="connsiteY604" fmla="*/ 248643 h 1282701"/>
              <a:gd name="connsiteX605" fmla="*/ 723900 w 1131888"/>
              <a:gd name="connsiteY605" fmla="*/ 244872 h 1282701"/>
              <a:gd name="connsiteX606" fmla="*/ 723900 w 1131888"/>
              <a:gd name="connsiteY606" fmla="*/ 241102 h 1282701"/>
              <a:gd name="connsiteX607" fmla="*/ 727472 w 1131888"/>
              <a:gd name="connsiteY607" fmla="*/ 226021 h 1282701"/>
              <a:gd name="connsiteX608" fmla="*/ 731044 w 1131888"/>
              <a:gd name="connsiteY608" fmla="*/ 222250 h 1282701"/>
              <a:gd name="connsiteX609" fmla="*/ 735679 w 1131888"/>
              <a:gd name="connsiteY609" fmla="*/ 224696 h 1282701"/>
              <a:gd name="connsiteX610" fmla="*/ 502022 w 1131888"/>
              <a:gd name="connsiteY610" fmla="*/ 171541 h 1282701"/>
              <a:gd name="connsiteX611" fmla="*/ 504031 w 1131888"/>
              <a:gd name="connsiteY611" fmla="*/ 177271 h 1282701"/>
              <a:gd name="connsiteX612" fmla="*/ 502022 w 1131888"/>
              <a:gd name="connsiteY612" fmla="*/ 171541 h 1282701"/>
              <a:gd name="connsiteX613" fmla="*/ 174624 w 1131888"/>
              <a:gd name="connsiteY613" fmla="*/ 109538 h 1282701"/>
              <a:gd name="connsiteX614" fmla="*/ 182562 w 1131888"/>
              <a:gd name="connsiteY614" fmla="*/ 128059 h 1282701"/>
              <a:gd name="connsiteX615" fmla="*/ 174624 w 1131888"/>
              <a:gd name="connsiteY615" fmla="*/ 109538 h 1282701"/>
              <a:gd name="connsiteX616" fmla="*/ 174625 w 1131888"/>
              <a:gd name="connsiteY616" fmla="*/ 97440 h 1282701"/>
              <a:gd name="connsiteX617" fmla="*/ 178424 w 1131888"/>
              <a:gd name="connsiteY617" fmla="*/ 97440 h 1282701"/>
              <a:gd name="connsiteX618" fmla="*/ 277189 w 1131888"/>
              <a:gd name="connsiteY618" fmla="*/ 199424 h 1282701"/>
              <a:gd name="connsiteX619" fmla="*/ 277189 w 1131888"/>
              <a:gd name="connsiteY619" fmla="*/ 203201 h 1282701"/>
              <a:gd name="connsiteX620" fmla="*/ 273390 w 1131888"/>
              <a:gd name="connsiteY620" fmla="*/ 203201 h 1282701"/>
              <a:gd name="connsiteX621" fmla="*/ 174625 w 1131888"/>
              <a:gd name="connsiteY621" fmla="*/ 101217 h 1282701"/>
              <a:gd name="connsiteX622" fmla="*/ 174625 w 1131888"/>
              <a:gd name="connsiteY622" fmla="*/ 97440 h 1282701"/>
              <a:gd name="connsiteX623" fmla="*/ 432435 w 1131888"/>
              <a:gd name="connsiteY623" fmla="*/ 71438 h 1282701"/>
              <a:gd name="connsiteX624" fmla="*/ 447675 w 1131888"/>
              <a:gd name="connsiteY624" fmla="*/ 112713 h 1282701"/>
              <a:gd name="connsiteX625" fmla="*/ 443865 w 1131888"/>
              <a:gd name="connsiteY625" fmla="*/ 112713 h 1282701"/>
              <a:gd name="connsiteX626" fmla="*/ 428625 w 1131888"/>
              <a:gd name="connsiteY626" fmla="*/ 75190 h 1282701"/>
              <a:gd name="connsiteX627" fmla="*/ 432435 w 1131888"/>
              <a:gd name="connsiteY627" fmla="*/ 71438 h 1282701"/>
              <a:gd name="connsiteX628" fmla="*/ 166687 w 1131888"/>
              <a:gd name="connsiteY628" fmla="*/ 63500 h 1282701"/>
              <a:gd name="connsiteX629" fmla="*/ 170472 w 1131888"/>
              <a:gd name="connsiteY629" fmla="*/ 63500 h 1282701"/>
              <a:gd name="connsiteX630" fmla="*/ 215900 w 1131888"/>
              <a:gd name="connsiteY630" fmla="*/ 109538 h 1282701"/>
              <a:gd name="connsiteX631" fmla="*/ 212114 w 1131888"/>
              <a:gd name="connsiteY631" fmla="*/ 109538 h 1282701"/>
              <a:gd name="connsiteX632" fmla="*/ 166687 w 1131888"/>
              <a:gd name="connsiteY632" fmla="*/ 67337 h 1282701"/>
              <a:gd name="connsiteX633" fmla="*/ 155801 w 1131888"/>
              <a:gd name="connsiteY633" fmla="*/ 19050 h 1282701"/>
              <a:gd name="connsiteX634" fmla="*/ 155801 w 1131888"/>
              <a:gd name="connsiteY634" fmla="*/ 48684 h 1282701"/>
              <a:gd name="connsiteX635" fmla="*/ 141287 w 1131888"/>
              <a:gd name="connsiteY635" fmla="*/ 44980 h 1282701"/>
              <a:gd name="connsiteX636" fmla="*/ 367336 w 1131888"/>
              <a:gd name="connsiteY636" fmla="*/ 0 h 1282701"/>
              <a:gd name="connsiteX637" fmla="*/ 371135 w 1131888"/>
              <a:gd name="connsiteY637" fmla="*/ 3786 h 1282701"/>
              <a:gd name="connsiteX638" fmla="*/ 386329 w 1131888"/>
              <a:gd name="connsiteY638" fmla="*/ 34070 h 1282701"/>
              <a:gd name="connsiteX639" fmla="*/ 390128 w 1131888"/>
              <a:gd name="connsiteY639" fmla="*/ 49213 h 1282701"/>
              <a:gd name="connsiteX640" fmla="*/ 397725 w 1131888"/>
              <a:gd name="connsiteY640" fmla="*/ 71926 h 1282701"/>
              <a:gd name="connsiteX641" fmla="*/ 424316 w 1131888"/>
              <a:gd name="connsiteY641" fmla="*/ 109782 h 1282701"/>
              <a:gd name="connsiteX642" fmla="*/ 450907 w 1131888"/>
              <a:gd name="connsiteY642" fmla="*/ 143852 h 1282701"/>
              <a:gd name="connsiteX643" fmla="*/ 462303 w 1131888"/>
              <a:gd name="connsiteY643" fmla="*/ 177922 h 1282701"/>
              <a:gd name="connsiteX644" fmla="*/ 469900 w 1131888"/>
              <a:gd name="connsiteY644" fmla="*/ 185493 h 1282701"/>
              <a:gd name="connsiteX645" fmla="*/ 469900 w 1131888"/>
              <a:gd name="connsiteY645" fmla="*/ 193065 h 1282701"/>
              <a:gd name="connsiteX646" fmla="*/ 469900 w 1131888"/>
              <a:gd name="connsiteY646" fmla="*/ 196850 h 1282701"/>
              <a:gd name="connsiteX647" fmla="*/ 466102 w 1131888"/>
              <a:gd name="connsiteY647" fmla="*/ 193065 h 1282701"/>
              <a:gd name="connsiteX648" fmla="*/ 462303 w 1131888"/>
              <a:gd name="connsiteY648" fmla="*/ 185493 h 1282701"/>
              <a:gd name="connsiteX649" fmla="*/ 458504 w 1131888"/>
              <a:gd name="connsiteY649" fmla="*/ 181708 h 1282701"/>
              <a:gd name="connsiteX650" fmla="*/ 443309 w 1131888"/>
              <a:gd name="connsiteY650" fmla="*/ 143852 h 1282701"/>
              <a:gd name="connsiteX651" fmla="*/ 420517 w 1131888"/>
              <a:gd name="connsiteY651" fmla="*/ 113567 h 1282701"/>
              <a:gd name="connsiteX652" fmla="*/ 397725 w 1131888"/>
              <a:gd name="connsiteY652" fmla="*/ 83283 h 1282701"/>
              <a:gd name="connsiteX653" fmla="*/ 382531 w 1131888"/>
              <a:gd name="connsiteY653" fmla="*/ 49213 h 1282701"/>
              <a:gd name="connsiteX654" fmla="*/ 378732 w 1131888"/>
              <a:gd name="connsiteY654" fmla="*/ 34070 h 1282701"/>
              <a:gd name="connsiteX655" fmla="*/ 367336 w 1131888"/>
              <a:gd name="connsiteY655" fmla="*/ 3786 h 1282701"/>
              <a:gd name="connsiteX656" fmla="*/ 367336 w 1131888"/>
              <a:gd name="connsiteY656" fmla="*/ 0 h 1282701"/>
              <a:gd name="connsiteX657" fmla="*/ 334010 w 1131888"/>
              <a:gd name="connsiteY657" fmla="*/ 0 h 1282701"/>
              <a:gd name="connsiteX658" fmla="*/ 368300 w 1131888"/>
              <a:gd name="connsiteY658" fmla="*/ 60325 h 1282701"/>
              <a:gd name="connsiteX659" fmla="*/ 334010 w 1131888"/>
              <a:gd name="connsiteY659" fmla="*/ 0 h 12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</a:cxnLst>
            <a:rect l="l" t="t" r="r" b="b"/>
            <a:pathLst>
              <a:path w="1131888" h="1282701">
                <a:moveTo>
                  <a:pt x="428228" y="1258888"/>
                </a:moveTo>
                <a:cubicBezTo>
                  <a:pt x="431800" y="1258888"/>
                  <a:pt x="428228" y="1274763"/>
                  <a:pt x="428228" y="1282701"/>
                </a:cubicBezTo>
                <a:cubicBezTo>
                  <a:pt x="417512" y="1278732"/>
                  <a:pt x="428228" y="1266826"/>
                  <a:pt x="428228" y="1258888"/>
                </a:cubicBezTo>
                <a:close/>
                <a:moveTo>
                  <a:pt x="46038" y="1222375"/>
                </a:moveTo>
                <a:cubicBezTo>
                  <a:pt x="34528" y="1241085"/>
                  <a:pt x="15346" y="1256053"/>
                  <a:pt x="3836" y="1274763"/>
                </a:cubicBezTo>
                <a:lnTo>
                  <a:pt x="0" y="1274763"/>
                </a:lnTo>
                <a:cubicBezTo>
                  <a:pt x="0" y="1274763"/>
                  <a:pt x="0" y="1274763"/>
                  <a:pt x="0" y="1271021"/>
                </a:cubicBezTo>
                <a:cubicBezTo>
                  <a:pt x="15346" y="1252311"/>
                  <a:pt x="30692" y="1237343"/>
                  <a:pt x="46038" y="1222375"/>
                </a:cubicBezTo>
                <a:close/>
                <a:moveTo>
                  <a:pt x="811337" y="1149747"/>
                </a:moveTo>
                <a:cubicBezTo>
                  <a:pt x="812701" y="1148670"/>
                  <a:pt x="815182" y="1148443"/>
                  <a:pt x="819150" y="1150257"/>
                </a:cubicBezTo>
                <a:cubicBezTo>
                  <a:pt x="813197" y="1163864"/>
                  <a:pt x="807244" y="1152979"/>
                  <a:pt x="811337" y="1149747"/>
                </a:cubicBezTo>
                <a:close/>
                <a:moveTo>
                  <a:pt x="374967" y="1130300"/>
                </a:moveTo>
                <a:cubicBezTo>
                  <a:pt x="374967" y="1130300"/>
                  <a:pt x="378777" y="1130300"/>
                  <a:pt x="378777" y="1130300"/>
                </a:cubicBezTo>
                <a:cubicBezTo>
                  <a:pt x="378777" y="1130300"/>
                  <a:pt x="382587" y="1130300"/>
                  <a:pt x="378777" y="1134080"/>
                </a:cubicBezTo>
                <a:cubicBezTo>
                  <a:pt x="371157" y="1156758"/>
                  <a:pt x="355917" y="1183217"/>
                  <a:pt x="348297" y="1205895"/>
                </a:cubicBezTo>
                <a:cubicBezTo>
                  <a:pt x="348297" y="1205895"/>
                  <a:pt x="344487" y="1209675"/>
                  <a:pt x="344487" y="1205895"/>
                </a:cubicBezTo>
                <a:cubicBezTo>
                  <a:pt x="352107" y="1179437"/>
                  <a:pt x="367347" y="1156758"/>
                  <a:pt x="374967" y="1130300"/>
                </a:cubicBezTo>
                <a:close/>
                <a:moveTo>
                  <a:pt x="129117" y="1108075"/>
                </a:moveTo>
                <a:cubicBezTo>
                  <a:pt x="136525" y="1119641"/>
                  <a:pt x="121708" y="1131208"/>
                  <a:pt x="114300" y="1135063"/>
                </a:cubicBezTo>
                <a:cubicBezTo>
                  <a:pt x="118004" y="1123497"/>
                  <a:pt x="129117" y="1119641"/>
                  <a:pt x="129117" y="1108075"/>
                </a:cubicBezTo>
                <a:close/>
                <a:moveTo>
                  <a:pt x="1033462" y="1093788"/>
                </a:moveTo>
                <a:cubicBezTo>
                  <a:pt x="1045368" y="1097492"/>
                  <a:pt x="1049337" y="1104901"/>
                  <a:pt x="1049337" y="1116013"/>
                </a:cubicBezTo>
                <a:cubicBezTo>
                  <a:pt x="1033462" y="1116013"/>
                  <a:pt x="1037431" y="1104901"/>
                  <a:pt x="1033462" y="1093788"/>
                </a:cubicBezTo>
                <a:close/>
                <a:moveTo>
                  <a:pt x="833437" y="1074738"/>
                </a:moveTo>
                <a:cubicBezTo>
                  <a:pt x="837247" y="1074738"/>
                  <a:pt x="837247" y="1074738"/>
                  <a:pt x="837247" y="1074738"/>
                </a:cubicBezTo>
                <a:cubicBezTo>
                  <a:pt x="841057" y="1089706"/>
                  <a:pt x="852487" y="1104674"/>
                  <a:pt x="852487" y="1123384"/>
                </a:cubicBezTo>
                <a:cubicBezTo>
                  <a:pt x="852487" y="1127126"/>
                  <a:pt x="848677" y="1123384"/>
                  <a:pt x="848677" y="1123384"/>
                </a:cubicBezTo>
                <a:cubicBezTo>
                  <a:pt x="848677" y="1108416"/>
                  <a:pt x="833437" y="1093448"/>
                  <a:pt x="833437" y="1074738"/>
                </a:cubicBezTo>
                <a:close/>
                <a:moveTo>
                  <a:pt x="401955" y="1069975"/>
                </a:moveTo>
                <a:cubicBezTo>
                  <a:pt x="409575" y="1077516"/>
                  <a:pt x="398145" y="1088827"/>
                  <a:pt x="394335" y="1100138"/>
                </a:cubicBezTo>
                <a:cubicBezTo>
                  <a:pt x="390525" y="1092597"/>
                  <a:pt x="401955" y="1081286"/>
                  <a:pt x="401955" y="1069975"/>
                </a:cubicBezTo>
                <a:close/>
                <a:moveTo>
                  <a:pt x="636984" y="1058863"/>
                </a:moveTo>
                <a:cubicBezTo>
                  <a:pt x="640556" y="1058863"/>
                  <a:pt x="640556" y="1062655"/>
                  <a:pt x="640556" y="1062655"/>
                </a:cubicBezTo>
                <a:cubicBezTo>
                  <a:pt x="640556" y="1127126"/>
                  <a:pt x="640556" y="1195388"/>
                  <a:pt x="647700" y="1259859"/>
                </a:cubicBezTo>
                <a:cubicBezTo>
                  <a:pt x="647700" y="1259859"/>
                  <a:pt x="647700" y="1263651"/>
                  <a:pt x="644128" y="1263651"/>
                </a:cubicBezTo>
                <a:cubicBezTo>
                  <a:pt x="644128" y="1263651"/>
                  <a:pt x="640556" y="1259859"/>
                  <a:pt x="640556" y="1259859"/>
                </a:cubicBezTo>
                <a:cubicBezTo>
                  <a:pt x="633412" y="1195388"/>
                  <a:pt x="633412" y="1130918"/>
                  <a:pt x="633412" y="1062655"/>
                </a:cubicBezTo>
                <a:cubicBezTo>
                  <a:pt x="633412" y="1062655"/>
                  <a:pt x="636984" y="1058863"/>
                  <a:pt x="636984" y="1058863"/>
                </a:cubicBezTo>
                <a:close/>
                <a:moveTo>
                  <a:pt x="140653" y="1058863"/>
                </a:moveTo>
                <a:cubicBezTo>
                  <a:pt x="147638" y="1058863"/>
                  <a:pt x="137160" y="1066272"/>
                  <a:pt x="137160" y="1069976"/>
                </a:cubicBezTo>
                <a:cubicBezTo>
                  <a:pt x="130175" y="1066272"/>
                  <a:pt x="137160" y="1058863"/>
                  <a:pt x="140653" y="1058863"/>
                </a:cubicBezTo>
                <a:close/>
                <a:moveTo>
                  <a:pt x="852487" y="1054781"/>
                </a:moveTo>
                <a:cubicBezTo>
                  <a:pt x="860425" y="1050925"/>
                  <a:pt x="860425" y="1070202"/>
                  <a:pt x="868362" y="1074058"/>
                </a:cubicBezTo>
                <a:cubicBezTo>
                  <a:pt x="860425" y="1077913"/>
                  <a:pt x="856456" y="1058636"/>
                  <a:pt x="852487" y="1054781"/>
                </a:cubicBezTo>
                <a:close/>
                <a:moveTo>
                  <a:pt x="625475" y="1025525"/>
                </a:moveTo>
                <a:cubicBezTo>
                  <a:pt x="628650" y="1029335"/>
                  <a:pt x="628650" y="1036955"/>
                  <a:pt x="628650" y="1044575"/>
                </a:cubicBezTo>
                <a:cubicBezTo>
                  <a:pt x="622300" y="1044575"/>
                  <a:pt x="625475" y="1033145"/>
                  <a:pt x="625475" y="1025525"/>
                </a:cubicBezTo>
                <a:close/>
                <a:moveTo>
                  <a:pt x="1064260" y="1018117"/>
                </a:moveTo>
                <a:cubicBezTo>
                  <a:pt x="1068070" y="1019969"/>
                  <a:pt x="1070928" y="1019043"/>
                  <a:pt x="1073309" y="1018117"/>
                </a:cubicBezTo>
                <a:cubicBezTo>
                  <a:pt x="1075690" y="1017191"/>
                  <a:pt x="1077595" y="1016265"/>
                  <a:pt x="1079500" y="1018117"/>
                </a:cubicBezTo>
                <a:cubicBezTo>
                  <a:pt x="1075690" y="1025526"/>
                  <a:pt x="1079500" y="1032934"/>
                  <a:pt x="1071880" y="1036638"/>
                </a:cubicBezTo>
                <a:cubicBezTo>
                  <a:pt x="1060450" y="1036638"/>
                  <a:pt x="1064260" y="1025526"/>
                  <a:pt x="1064260" y="1018117"/>
                </a:cubicBezTo>
                <a:close/>
                <a:moveTo>
                  <a:pt x="1022350" y="1014413"/>
                </a:moveTo>
                <a:cubicBezTo>
                  <a:pt x="1022350" y="1014413"/>
                  <a:pt x="1026179" y="1014413"/>
                  <a:pt x="1030008" y="1014413"/>
                </a:cubicBezTo>
                <a:cubicBezTo>
                  <a:pt x="1052980" y="1033066"/>
                  <a:pt x="1072123" y="1055450"/>
                  <a:pt x="1087438" y="1081565"/>
                </a:cubicBezTo>
                <a:cubicBezTo>
                  <a:pt x="1087438" y="1081565"/>
                  <a:pt x="1087438" y="1085295"/>
                  <a:pt x="1087438" y="1085295"/>
                </a:cubicBezTo>
                <a:cubicBezTo>
                  <a:pt x="1083610" y="1089026"/>
                  <a:pt x="1079781" y="1085295"/>
                  <a:pt x="1079781" y="1085295"/>
                </a:cubicBezTo>
                <a:cubicBezTo>
                  <a:pt x="1064466" y="1059181"/>
                  <a:pt x="1045322" y="1040528"/>
                  <a:pt x="1022350" y="1021874"/>
                </a:cubicBezTo>
                <a:cubicBezTo>
                  <a:pt x="1022350" y="1021874"/>
                  <a:pt x="1022350" y="1018144"/>
                  <a:pt x="1022350" y="1014413"/>
                </a:cubicBezTo>
                <a:close/>
                <a:moveTo>
                  <a:pt x="885825" y="998992"/>
                </a:moveTo>
                <a:cubicBezTo>
                  <a:pt x="893445" y="995363"/>
                  <a:pt x="901065" y="1013506"/>
                  <a:pt x="904875" y="1017135"/>
                </a:cubicBezTo>
                <a:cubicBezTo>
                  <a:pt x="897255" y="1020763"/>
                  <a:pt x="893445" y="1002620"/>
                  <a:pt x="885825" y="998992"/>
                </a:cubicBezTo>
                <a:close/>
                <a:moveTo>
                  <a:pt x="647700" y="990600"/>
                </a:moveTo>
                <a:cubicBezTo>
                  <a:pt x="647700" y="990600"/>
                  <a:pt x="647700" y="990600"/>
                  <a:pt x="651669" y="990600"/>
                </a:cubicBezTo>
                <a:cubicBezTo>
                  <a:pt x="651669" y="990600"/>
                  <a:pt x="651669" y="990600"/>
                  <a:pt x="651669" y="994370"/>
                </a:cubicBezTo>
                <a:cubicBezTo>
                  <a:pt x="651669" y="1013222"/>
                  <a:pt x="655638" y="1032074"/>
                  <a:pt x="655638" y="1047155"/>
                </a:cubicBezTo>
                <a:cubicBezTo>
                  <a:pt x="655638" y="1050925"/>
                  <a:pt x="655638" y="1050925"/>
                  <a:pt x="651669" y="1050925"/>
                </a:cubicBezTo>
                <a:cubicBezTo>
                  <a:pt x="651669" y="1050925"/>
                  <a:pt x="651669" y="1050925"/>
                  <a:pt x="651669" y="1047155"/>
                </a:cubicBezTo>
                <a:cubicBezTo>
                  <a:pt x="651669" y="1032074"/>
                  <a:pt x="647700" y="1013222"/>
                  <a:pt x="647700" y="994370"/>
                </a:cubicBezTo>
                <a:cubicBezTo>
                  <a:pt x="647700" y="994370"/>
                  <a:pt x="647700" y="994370"/>
                  <a:pt x="647700" y="990600"/>
                </a:cubicBezTo>
                <a:close/>
                <a:moveTo>
                  <a:pt x="247054" y="990600"/>
                </a:moveTo>
                <a:cubicBezTo>
                  <a:pt x="247054" y="990600"/>
                  <a:pt x="247054" y="990600"/>
                  <a:pt x="250825" y="990600"/>
                </a:cubicBezTo>
                <a:cubicBezTo>
                  <a:pt x="231973" y="1013222"/>
                  <a:pt x="213122" y="1032074"/>
                  <a:pt x="194270" y="1050925"/>
                </a:cubicBezTo>
                <a:lnTo>
                  <a:pt x="190500" y="1050925"/>
                </a:lnTo>
                <a:cubicBezTo>
                  <a:pt x="209351" y="1032074"/>
                  <a:pt x="228203" y="1009452"/>
                  <a:pt x="247054" y="990600"/>
                </a:cubicBezTo>
                <a:close/>
                <a:moveTo>
                  <a:pt x="675580" y="988678"/>
                </a:moveTo>
                <a:cubicBezTo>
                  <a:pt x="675283" y="991506"/>
                  <a:pt x="672306" y="1004938"/>
                  <a:pt x="674687" y="990799"/>
                </a:cubicBezTo>
                <a:cubicBezTo>
                  <a:pt x="675481" y="987971"/>
                  <a:pt x="675679" y="987736"/>
                  <a:pt x="675580" y="988678"/>
                </a:cubicBezTo>
                <a:close/>
                <a:moveTo>
                  <a:pt x="780073" y="976313"/>
                </a:moveTo>
                <a:cubicBezTo>
                  <a:pt x="780073" y="976313"/>
                  <a:pt x="783858" y="976313"/>
                  <a:pt x="783858" y="976313"/>
                </a:cubicBezTo>
                <a:cubicBezTo>
                  <a:pt x="795215" y="1009991"/>
                  <a:pt x="810358" y="1043668"/>
                  <a:pt x="821715" y="1077346"/>
                </a:cubicBezTo>
                <a:cubicBezTo>
                  <a:pt x="821715" y="1081088"/>
                  <a:pt x="817929" y="1077346"/>
                  <a:pt x="817929" y="1077346"/>
                </a:cubicBezTo>
                <a:cubicBezTo>
                  <a:pt x="802787" y="1043668"/>
                  <a:pt x="791430" y="1009991"/>
                  <a:pt x="780073" y="980055"/>
                </a:cubicBezTo>
                <a:cubicBezTo>
                  <a:pt x="776287" y="976313"/>
                  <a:pt x="780073" y="976313"/>
                  <a:pt x="780073" y="976313"/>
                </a:cubicBezTo>
                <a:close/>
                <a:moveTo>
                  <a:pt x="277812" y="976313"/>
                </a:moveTo>
                <a:cubicBezTo>
                  <a:pt x="277812" y="976313"/>
                  <a:pt x="277812" y="976313"/>
                  <a:pt x="277812" y="980017"/>
                </a:cubicBezTo>
                <a:cubicBezTo>
                  <a:pt x="274002" y="987426"/>
                  <a:pt x="266382" y="991130"/>
                  <a:pt x="258762" y="998538"/>
                </a:cubicBezTo>
                <a:cubicBezTo>
                  <a:pt x="258762" y="998538"/>
                  <a:pt x="258762" y="998538"/>
                  <a:pt x="258762" y="994834"/>
                </a:cubicBezTo>
                <a:cubicBezTo>
                  <a:pt x="266382" y="991130"/>
                  <a:pt x="270192" y="983721"/>
                  <a:pt x="277812" y="976313"/>
                </a:cubicBezTo>
                <a:close/>
                <a:moveTo>
                  <a:pt x="519642" y="957263"/>
                </a:moveTo>
                <a:cubicBezTo>
                  <a:pt x="523875" y="957263"/>
                  <a:pt x="523875" y="960967"/>
                  <a:pt x="523875" y="960967"/>
                </a:cubicBezTo>
                <a:cubicBezTo>
                  <a:pt x="519642" y="968376"/>
                  <a:pt x="515409" y="979488"/>
                  <a:pt x="515409" y="986897"/>
                </a:cubicBezTo>
                <a:cubicBezTo>
                  <a:pt x="515409" y="986897"/>
                  <a:pt x="515409" y="990601"/>
                  <a:pt x="511175" y="990601"/>
                </a:cubicBezTo>
                <a:cubicBezTo>
                  <a:pt x="511175" y="990601"/>
                  <a:pt x="511175" y="986897"/>
                  <a:pt x="511175" y="986897"/>
                </a:cubicBezTo>
                <a:cubicBezTo>
                  <a:pt x="511175" y="975784"/>
                  <a:pt x="515409" y="968376"/>
                  <a:pt x="519642" y="960967"/>
                </a:cubicBezTo>
                <a:cubicBezTo>
                  <a:pt x="519642" y="957263"/>
                  <a:pt x="519642" y="957263"/>
                  <a:pt x="519642" y="957263"/>
                </a:cubicBezTo>
                <a:close/>
                <a:moveTo>
                  <a:pt x="958850" y="952500"/>
                </a:moveTo>
                <a:cubicBezTo>
                  <a:pt x="966259" y="960041"/>
                  <a:pt x="973667" y="971352"/>
                  <a:pt x="981075" y="978893"/>
                </a:cubicBezTo>
                <a:cubicBezTo>
                  <a:pt x="981075" y="978893"/>
                  <a:pt x="981075" y="978893"/>
                  <a:pt x="981075" y="982663"/>
                </a:cubicBezTo>
                <a:cubicBezTo>
                  <a:pt x="973667" y="975122"/>
                  <a:pt x="966259" y="963811"/>
                  <a:pt x="958850" y="956271"/>
                </a:cubicBezTo>
                <a:close/>
                <a:moveTo>
                  <a:pt x="455612" y="952500"/>
                </a:moveTo>
                <a:cubicBezTo>
                  <a:pt x="455612" y="952500"/>
                  <a:pt x="455612" y="952500"/>
                  <a:pt x="455612" y="956293"/>
                </a:cubicBezTo>
                <a:cubicBezTo>
                  <a:pt x="443971" y="975254"/>
                  <a:pt x="436209" y="998009"/>
                  <a:pt x="424568" y="1020763"/>
                </a:cubicBezTo>
                <a:lnTo>
                  <a:pt x="420687" y="1020763"/>
                </a:lnTo>
                <a:cubicBezTo>
                  <a:pt x="432329" y="998009"/>
                  <a:pt x="440090" y="971462"/>
                  <a:pt x="455612" y="952500"/>
                </a:cubicBezTo>
                <a:close/>
                <a:moveTo>
                  <a:pt x="1030865" y="949325"/>
                </a:moveTo>
                <a:cubicBezTo>
                  <a:pt x="1030865" y="949325"/>
                  <a:pt x="1030865" y="949325"/>
                  <a:pt x="1034617" y="949325"/>
                </a:cubicBezTo>
                <a:cubicBezTo>
                  <a:pt x="1045874" y="960755"/>
                  <a:pt x="1057130" y="972185"/>
                  <a:pt x="1068387" y="983615"/>
                </a:cubicBezTo>
                <a:cubicBezTo>
                  <a:pt x="1068387" y="983615"/>
                  <a:pt x="1068387" y="983615"/>
                  <a:pt x="1068387" y="987425"/>
                </a:cubicBezTo>
                <a:cubicBezTo>
                  <a:pt x="1068387" y="987425"/>
                  <a:pt x="1064635" y="987425"/>
                  <a:pt x="1064635" y="987425"/>
                </a:cubicBezTo>
                <a:cubicBezTo>
                  <a:pt x="1053378" y="975995"/>
                  <a:pt x="1042121" y="964565"/>
                  <a:pt x="1030865" y="953135"/>
                </a:cubicBezTo>
                <a:cubicBezTo>
                  <a:pt x="1027112" y="953135"/>
                  <a:pt x="1027112" y="953135"/>
                  <a:pt x="1030865" y="949325"/>
                </a:cubicBezTo>
                <a:close/>
                <a:moveTo>
                  <a:pt x="927735" y="946150"/>
                </a:moveTo>
                <a:cubicBezTo>
                  <a:pt x="927735" y="946150"/>
                  <a:pt x="931545" y="946150"/>
                  <a:pt x="931545" y="949936"/>
                </a:cubicBezTo>
                <a:cubicBezTo>
                  <a:pt x="939165" y="961293"/>
                  <a:pt x="950595" y="972649"/>
                  <a:pt x="962025" y="987792"/>
                </a:cubicBezTo>
                <a:cubicBezTo>
                  <a:pt x="962025" y="991578"/>
                  <a:pt x="962025" y="991578"/>
                  <a:pt x="962025" y="995363"/>
                </a:cubicBezTo>
                <a:cubicBezTo>
                  <a:pt x="958215" y="995363"/>
                  <a:pt x="958215" y="995363"/>
                  <a:pt x="954405" y="991578"/>
                </a:cubicBezTo>
                <a:cubicBezTo>
                  <a:pt x="946785" y="980221"/>
                  <a:pt x="931545" y="968864"/>
                  <a:pt x="923925" y="949936"/>
                </a:cubicBezTo>
                <a:cubicBezTo>
                  <a:pt x="923925" y="949936"/>
                  <a:pt x="923925" y="946150"/>
                  <a:pt x="927735" y="946150"/>
                </a:cubicBezTo>
                <a:close/>
                <a:moveTo>
                  <a:pt x="852488" y="942069"/>
                </a:moveTo>
                <a:cubicBezTo>
                  <a:pt x="864394" y="938213"/>
                  <a:pt x="868363" y="953635"/>
                  <a:pt x="864394" y="961346"/>
                </a:cubicBezTo>
                <a:cubicBezTo>
                  <a:pt x="844550" y="965201"/>
                  <a:pt x="844550" y="949779"/>
                  <a:pt x="852488" y="942069"/>
                </a:cubicBezTo>
                <a:close/>
                <a:moveTo>
                  <a:pt x="795337" y="941388"/>
                </a:moveTo>
                <a:cubicBezTo>
                  <a:pt x="802957" y="949099"/>
                  <a:pt x="814387" y="960665"/>
                  <a:pt x="810577" y="968376"/>
                </a:cubicBezTo>
                <a:cubicBezTo>
                  <a:pt x="799147" y="964521"/>
                  <a:pt x="799147" y="949099"/>
                  <a:pt x="795337" y="941388"/>
                </a:cubicBezTo>
                <a:close/>
                <a:moveTo>
                  <a:pt x="594784" y="941388"/>
                </a:moveTo>
                <a:cubicBezTo>
                  <a:pt x="598488" y="941388"/>
                  <a:pt x="598488" y="941388"/>
                  <a:pt x="598488" y="945225"/>
                </a:cubicBezTo>
                <a:cubicBezTo>
                  <a:pt x="594784" y="956734"/>
                  <a:pt x="594784" y="972080"/>
                  <a:pt x="591080" y="987426"/>
                </a:cubicBezTo>
                <a:cubicBezTo>
                  <a:pt x="591080" y="987426"/>
                  <a:pt x="587375" y="987426"/>
                  <a:pt x="587375" y="987426"/>
                </a:cubicBezTo>
                <a:cubicBezTo>
                  <a:pt x="591080" y="972080"/>
                  <a:pt x="591080" y="956734"/>
                  <a:pt x="594784" y="945225"/>
                </a:cubicBezTo>
                <a:cubicBezTo>
                  <a:pt x="594784" y="941388"/>
                  <a:pt x="594784" y="941388"/>
                  <a:pt x="594784" y="941388"/>
                </a:cubicBezTo>
                <a:close/>
                <a:moveTo>
                  <a:pt x="474133" y="930275"/>
                </a:moveTo>
                <a:cubicBezTo>
                  <a:pt x="474133" y="930275"/>
                  <a:pt x="474133" y="930275"/>
                  <a:pt x="477837" y="930275"/>
                </a:cubicBezTo>
                <a:cubicBezTo>
                  <a:pt x="474133" y="945284"/>
                  <a:pt x="466725" y="956541"/>
                  <a:pt x="459316" y="971550"/>
                </a:cubicBezTo>
                <a:cubicBezTo>
                  <a:pt x="455612" y="971550"/>
                  <a:pt x="455612" y="971550"/>
                  <a:pt x="455612" y="967798"/>
                </a:cubicBezTo>
                <a:cubicBezTo>
                  <a:pt x="463021" y="956541"/>
                  <a:pt x="470429" y="941532"/>
                  <a:pt x="474133" y="930275"/>
                </a:cubicBezTo>
                <a:close/>
                <a:moveTo>
                  <a:pt x="754697" y="927100"/>
                </a:moveTo>
                <a:cubicBezTo>
                  <a:pt x="758507" y="941917"/>
                  <a:pt x="766127" y="956733"/>
                  <a:pt x="769937" y="967846"/>
                </a:cubicBezTo>
                <a:cubicBezTo>
                  <a:pt x="769937" y="967846"/>
                  <a:pt x="769937" y="967846"/>
                  <a:pt x="766127" y="971550"/>
                </a:cubicBezTo>
                <a:cubicBezTo>
                  <a:pt x="762317" y="956733"/>
                  <a:pt x="754697" y="941917"/>
                  <a:pt x="750887" y="930804"/>
                </a:cubicBezTo>
                <a:close/>
                <a:moveTo>
                  <a:pt x="254938" y="927100"/>
                </a:moveTo>
                <a:cubicBezTo>
                  <a:pt x="258763" y="930880"/>
                  <a:pt x="258763" y="930880"/>
                  <a:pt x="254938" y="934660"/>
                </a:cubicBezTo>
                <a:cubicBezTo>
                  <a:pt x="231992" y="957338"/>
                  <a:pt x="209045" y="983797"/>
                  <a:pt x="182274" y="1006475"/>
                </a:cubicBezTo>
                <a:lnTo>
                  <a:pt x="180789" y="1006475"/>
                </a:lnTo>
                <a:lnTo>
                  <a:pt x="178468" y="1007514"/>
                </a:lnTo>
                <a:lnTo>
                  <a:pt x="164340" y="1027528"/>
                </a:lnTo>
                <a:cubicBezTo>
                  <a:pt x="156667" y="1034835"/>
                  <a:pt x="148034" y="1040680"/>
                  <a:pt x="140361" y="1044576"/>
                </a:cubicBezTo>
                <a:lnTo>
                  <a:pt x="136525" y="1044576"/>
                </a:lnTo>
                <a:cubicBezTo>
                  <a:pt x="136525" y="1044576"/>
                  <a:pt x="136525" y="1044576"/>
                  <a:pt x="140361" y="1040679"/>
                </a:cubicBezTo>
                <a:cubicBezTo>
                  <a:pt x="148034" y="1036783"/>
                  <a:pt x="155707" y="1030938"/>
                  <a:pt x="162421" y="1024119"/>
                </a:cubicBezTo>
                <a:lnTo>
                  <a:pt x="172592" y="1010143"/>
                </a:lnTo>
                <a:lnTo>
                  <a:pt x="167040" y="1012627"/>
                </a:lnTo>
                <a:cubicBezTo>
                  <a:pt x="162189" y="1016596"/>
                  <a:pt x="157338" y="1021557"/>
                  <a:pt x="151517" y="1025526"/>
                </a:cubicBezTo>
                <a:cubicBezTo>
                  <a:pt x="151517" y="1025526"/>
                  <a:pt x="151517" y="1025526"/>
                  <a:pt x="147637" y="1025526"/>
                </a:cubicBezTo>
                <a:cubicBezTo>
                  <a:pt x="147637" y="1025526"/>
                  <a:pt x="147637" y="1025526"/>
                  <a:pt x="147637" y="1021557"/>
                </a:cubicBezTo>
                <a:cubicBezTo>
                  <a:pt x="159279" y="1013620"/>
                  <a:pt x="167040" y="1001713"/>
                  <a:pt x="178681" y="1001713"/>
                </a:cubicBezTo>
                <a:lnTo>
                  <a:pt x="178726" y="1001713"/>
                </a:lnTo>
                <a:lnTo>
                  <a:pt x="179443" y="1001713"/>
                </a:lnTo>
                <a:lnTo>
                  <a:pt x="251114" y="930880"/>
                </a:lnTo>
                <a:cubicBezTo>
                  <a:pt x="251114" y="927100"/>
                  <a:pt x="254938" y="927100"/>
                  <a:pt x="254938" y="927100"/>
                </a:cubicBezTo>
                <a:close/>
                <a:moveTo>
                  <a:pt x="975085" y="910365"/>
                </a:moveTo>
                <a:cubicBezTo>
                  <a:pt x="976060" y="909902"/>
                  <a:pt x="977034" y="909902"/>
                  <a:pt x="977034" y="911754"/>
                </a:cubicBezTo>
                <a:cubicBezTo>
                  <a:pt x="992620" y="919163"/>
                  <a:pt x="1004310" y="933979"/>
                  <a:pt x="1016000" y="948796"/>
                </a:cubicBezTo>
                <a:cubicBezTo>
                  <a:pt x="1016000" y="948796"/>
                  <a:pt x="1016000" y="948796"/>
                  <a:pt x="1016000" y="952500"/>
                </a:cubicBezTo>
                <a:cubicBezTo>
                  <a:pt x="1016000" y="952500"/>
                  <a:pt x="1012104" y="952500"/>
                  <a:pt x="1012104" y="952500"/>
                </a:cubicBezTo>
                <a:cubicBezTo>
                  <a:pt x="1000414" y="937683"/>
                  <a:pt x="988724" y="926571"/>
                  <a:pt x="973137" y="915458"/>
                </a:cubicBezTo>
                <a:cubicBezTo>
                  <a:pt x="973137" y="915458"/>
                  <a:pt x="973137" y="911754"/>
                  <a:pt x="973137" y="911754"/>
                </a:cubicBezTo>
                <a:cubicBezTo>
                  <a:pt x="973137" y="911754"/>
                  <a:pt x="974111" y="910828"/>
                  <a:pt x="975085" y="910365"/>
                </a:cubicBezTo>
                <a:close/>
                <a:moveTo>
                  <a:pt x="964382" y="895608"/>
                </a:moveTo>
                <a:cubicBezTo>
                  <a:pt x="965002" y="895072"/>
                  <a:pt x="965498" y="895429"/>
                  <a:pt x="965994" y="896144"/>
                </a:cubicBezTo>
                <a:cubicBezTo>
                  <a:pt x="966986" y="897573"/>
                  <a:pt x="967979" y="900430"/>
                  <a:pt x="969963" y="900430"/>
                </a:cubicBezTo>
                <a:cubicBezTo>
                  <a:pt x="969963" y="908050"/>
                  <a:pt x="965994" y="896620"/>
                  <a:pt x="962025" y="900430"/>
                </a:cubicBezTo>
                <a:cubicBezTo>
                  <a:pt x="963017" y="897573"/>
                  <a:pt x="963762" y="896144"/>
                  <a:pt x="964382" y="895608"/>
                </a:cubicBezTo>
                <a:close/>
                <a:moveTo>
                  <a:pt x="556684" y="889000"/>
                </a:moveTo>
                <a:cubicBezTo>
                  <a:pt x="560388" y="896409"/>
                  <a:pt x="556684" y="922338"/>
                  <a:pt x="549275" y="922338"/>
                </a:cubicBezTo>
                <a:cubicBezTo>
                  <a:pt x="549275" y="911225"/>
                  <a:pt x="552980" y="903817"/>
                  <a:pt x="556684" y="889000"/>
                </a:cubicBezTo>
                <a:close/>
                <a:moveTo>
                  <a:pt x="387350" y="877888"/>
                </a:moveTo>
                <a:cubicBezTo>
                  <a:pt x="387350" y="885429"/>
                  <a:pt x="371929" y="900510"/>
                  <a:pt x="360362" y="908051"/>
                </a:cubicBezTo>
                <a:cubicBezTo>
                  <a:pt x="368073" y="896740"/>
                  <a:pt x="379639" y="889199"/>
                  <a:pt x="387350" y="877888"/>
                </a:cubicBezTo>
                <a:close/>
                <a:moveTo>
                  <a:pt x="155257" y="877888"/>
                </a:moveTo>
                <a:cubicBezTo>
                  <a:pt x="155257" y="885429"/>
                  <a:pt x="166687" y="904281"/>
                  <a:pt x="155257" y="908051"/>
                </a:cubicBezTo>
                <a:cubicBezTo>
                  <a:pt x="147637" y="904281"/>
                  <a:pt x="155257" y="885429"/>
                  <a:pt x="155257" y="877888"/>
                </a:cubicBezTo>
                <a:close/>
                <a:moveTo>
                  <a:pt x="258127" y="866246"/>
                </a:moveTo>
                <a:cubicBezTo>
                  <a:pt x="258127" y="866246"/>
                  <a:pt x="258127" y="866246"/>
                  <a:pt x="261937" y="866246"/>
                </a:cubicBezTo>
                <a:cubicBezTo>
                  <a:pt x="261937" y="866246"/>
                  <a:pt x="261937" y="866246"/>
                  <a:pt x="261937" y="869951"/>
                </a:cubicBezTo>
                <a:cubicBezTo>
                  <a:pt x="250507" y="881063"/>
                  <a:pt x="231457" y="899584"/>
                  <a:pt x="216217" y="903288"/>
                </a:cubicBezTo>
                <a:cubicBezTo>
                  <a:pt x="216217" y="903288"/>
                  <a:pt x="216217" y="903288"/>
                  <a:pt x="212407" y="903288"/>
                </a:cubicBezTo>
                <a:cubicBezTo>
                  <a:pt x="212407" y="903288"/>
                  <a:pt x="212407" y="903288"/>
                  <a:pt x="212407" y="899584"/>
                </a:cubicBezTo>
                <a:cubicBezTo>
                  <a:pt x="216217" y="899584"/>
                  <a:pt x="216217" y="899584"/>
                  <a:pt x="216217" y="899584"/>
                </a:cubicBezTo>
                <a:lnTo>
                  <a:pt x="215991" y="897648"/>
                </a:lnTo>
                <a:lnTo>
                  <a:pt x="238124" y="885693"/>
                </a:lnTo>
                <a:cubicBezTo>
                  <a:pt x="245744" y="879211"/>
                  <a:pt x="252412" y="871803"/>
                  <a:pt x="258127" y="866246"/>
                </a:cubicBezTo>
                <a:close/>
                <a:moveTo>
                  <a:pt x="208597" y="858838"/>
                </a:moveTo>
                <a:cubicBezTo>
                  <a:pt x="212407" y="864394"/>
                  <a:pt x="213359" y="871803"/>
                  <a:pt x="213836" y="879211"/>
                </a:cubicBezTo>
                <a:lnTo>
                  <a:pt x="215991" y="897648"/>
                </a:lnTo>
                <a:lnTo>
                  <a:pt x="212407" y="899584"/>
                </a:lnTo>
                <a:cubicBezTo>
                  <a:pt x="208597" y="888471"/>
                  <a:pt x="212407" y="869951"/>
                  <a:pt x="204787" y="862542"/>
                </a:cubicBezTo>
                <a:close/>
                <a:moveTo>
                  <a:pt x="1007110" y="842963"/>
                </a:moveTo>
                <a:cubicBezTo>
                  <a:pt x="1026160" y="854220"/>
                  <a:pt x="1041400" y="869229"/>
                  <a:pt x="1060450" y="880486"/>
                </a:cubicBezTo>
                <a:cubicBezTo>
                  <a:pt x="1060450" y="884238"/>
                  <a:pt x="1060450" y="884238"/>
                  <a:pt x="1060450" y="884238"/>
                </a:cubicBezTo>
                <a:cubicBezTo>
                  <a:pt x="1041400" y="872981"/>
                  <a:pt x="1022350" y="857972"/>
                  <a:pt x="1007110" y="846715"/>
                </a:cubicBezTo>
                <a:cubicBezTo>
                  <a:pt x="1003300" y="846715"/>
                  <a:pt x="1003300" y="842963"/>
                  <a:pt x="1007110" y="842963"/>
                </a:cubicBezTo>
                <a:close/>
                <a:moveTo>
                  <a:pt x="1117600" y="840106"/>
                </a:moveTo>
                <a:cubicBezTo>
                  <a:pt x="1117600" y="836613"/>
                  <a:pt x="1124744" y="847091"/>
                  <a:pt x="1131888" y="847091"/>
                </a:cubicBezTo>
                <a:cubicBezTo>
                  <a:pt x="1128316" y="854076"/>
                  <a:pt x="1121172" y="843598"/>
                  <a:pt x="1117600" y="840106"/>
                </a:cubicBezTo>
                <a:close/>
                <a:moveTo>
                  <a:pt x="353219" y="839788"/>
                </a:moveTo>
                <a:cubicBezTo>
                  <a:pt x="353219" y="839788"/>
                  <a:pt x="357188" y="839788"/>
                  <a:pt x="357188" y="839788"/>
                </a:cubicBezTo>
                <a:cubicBezTo>
                  <a:pt x="357188" y="843757"/>
                  <a:pt x="353219" y="843757"/>
                  <a:pt x="353219" y="847726"/>
                </a:cubicBezTo>
                <a:cubicBezTo>
                  <a:pt x="353219" y="847726"/>
                  <a:pt x="349250" y="847726"/>
                  <a:pt x="349250" y="847726"/>
                </a:cubicBezTo>
                <a:cubicBezTo>
                  <a:pt x="349250" y="843757"/>
                  <a:pt x="353219" y="843757"/>
                  <a:pt x="353219" y="839788"/>
                </a:cubicBezTo>
                <a:close/>
                <a:moveTo>
                  <a:pt x="1108968" y="834331"/>
                </a:moveTo>
                <a:cubicBezTo>
                  <a:pt x="1110456" y="834827"/>
                  <a:pt x="1112441" y="835819"/>
                  <a:pt x="1114425" y="835819"/>
                </a:cubicBezTo>
                <a:cubicBezTo>
                  <a:pt x="1110456" y="839788"/>
                  <a:pt x="1110456" y="835819"/>
                  <a:pt x="1106487" y="835819"/>
                </a:cubicBezTo>
                <a:cubicBezTo>
                  <a:pt x="1106487" y="833835"/>
                  <a:pt x="1107479" y="833835"/>
                  <a:pt x="1108968" y="834331"/>
                </a:cubicBezTo>
                <a:close/>
                <a:moveTo>
                  <a:pt x="1016000" y="820738"/>
                </a:moveTo>
                <a:cubicBezTo>
                  <a:pt x="1027113" y="828449"/>
                  <a:pt x="1045634" y="840015"/>
                  <a:pt x="1056746" y="847726"/>
                </a:cubicBezTo>
                <a:cubicBezTo>
                  <a:pt x="1041929" y="843871"/>
                  <a:pt x="1027113" y="832304"/>
                  <a:pt x="1016000" y="820738"/>
                </a:cubicBezTo>
                <a:close/>
                <a:moveTo>
                  <a:pt x="943610" y="820738"/>
                </a:moveTo>
                <a:cubicBezTo>
                  <a:pt x="943610" y="820738"/>
                  <a:pt x="943610" y="820738"/>
                  <a:pt x="947420" y="820738"/>
                </a:cubicBezTo>
                <a:cubicBezTo>
                  <a:pt x="974090" y="835679"/>
                  <a:pt x="989330" y="861826"/>
                  <a:pt x="1012190" y="876768"/>
                </a:cubicBezTo>
                <a:cubicBezTo>
                  <a:pt x="1012190" y="876768"/>
                  <a:pt x="1016000" y="880503"/>
                  <a:pt x="1012190" y="880503"/>
                </a:cubicBezTo>
                <a:cubicBezTo>
                  <a:pt x="1012190" y="884238"/>
                  <a:pt x="1012190" y="884238"/>
                  <a:pt x="1008380" y="880503"/>
                </a:cubicBezTo>
                <a:cubicBezTo>
                  <a:pt x="981710" y="865562"/>
                  <a:pt x="970280" y="839415"/>
                  <a:pt x="943610" y="824473"/>
                </a:cubicBezTo>
                <a:cubicBezTo>
                  <a:pt x="943610" y="824473"/>
                  <a:pt x="939800" y="820738"/>
                  <a:pt x="943610" y="820738"/>
                </a:cubicBezTo>
                <a:close/>
                <a:moveTo>
                  <a:pt x="431172" y="817441"/>
                </a:moveTo>
                <a:lnTo>
                  <a:pt x="428451" y="821211"/>
                </a:lnTo>
                <a:lnTo>
                  <a:pt x="432219" y="817441"/>
                </a:lnTo>
                <a:close/>
                <a:moveTo>
                  <a:pt x="890587" y="812800"/>
                </a:moveTo>
                <a:cubicBezTo>
                  <a:pt x="897731" y="816769"/>
                  <a:pt x="904875" y="816769"/>
                  <a:pt x="904875" y="828675"/>
                </a:cubicBezTo>
                <a:cubicBezTo>
                  <a:pt x="894159" y="828675"/>
                  <a:pt x="890587" y="824706"/>
                  <a:pt x="890587" y="812800"/>
                </a:cubicBezTo>
                <a:close/>
                <a:moveTo>
                  <a:pt x="882650" y="801688"/>
                </a:moveTo>
                <a:cubicBezTo>
                  <a:pt x="893763" y="801688"/>
                  <a:pt x="882650" y="817563"/>
                  <a:pt x="882650" y="801688"/>
                </a:cubicBezTo>
                <a:close/>
                <a:moveTo>
                  <a:pt x="291107" y="783705"/>
                </a:moveTo>
                <a:cubicBezTo>
                  <a:pt x="295076" y="782291"/>
                  <a:pt x="300037" y="783234"/>
                  <a:pt x="304006" y="787004"/>
                </a:cubicBezTo>
                <a:cubicBezTo>
                  <a:pt x="304006" y="794545"/>
                  <a:pt x="307975" y="802085"/>
                  <a:pt x="300037" y="805856"/>
                </a:cubicBezTo>
                <a:cubicBezTo>
                  <a:pt x="288131" y="809626"/>
                  <a:pt x="288131" y="802085"/>
                  <a:pt x="284162" y="794545"/>
                </a:cubicBezTo>
                <a:cubicBezTo>
                  <a:pt x="284162" y="788889"/>
                  <a:pt x="287138" y="785119"/>
                  <a:pt x="291107" y="783705"/>
                </a:cubicBezTo>
                <a:close/>
                <a:moveTo>
                  <a:pt x="954722" y="774700"/>
                </a:moveTo>
                <a:cubicBezTo>
                  <a:pt x="954722" y="778669"/>
                  <a:pt x="958532" y="778669"/>
                  <a:pt x="966152" y="778669"/>
                </a:cubicBezTo>
                <a:cubicBezTo>
                  <a:pt x="962342" y="782638"/>
                  <a:pt x="966152" y="786606"/>
                  <a:pt x="969962" y="786606"/>
                </a:cubicBezTo>
                <a:cubicBezTo>
                  <a:pt x="966152" y="790575"/>
                  <a:pt x="950912" y="786606"/>
                  <a:pt x="954722" y="774700"/>
                </a:cubicBezTo>
                <a:close/>
                <a:moveTo>
                  <a:pt x="363538" y="774700"/>
                </a:moveTo>
                <a:cubicBezTo>
                  <a:pt x="363538" y="778510"/>
                  <a:pt x="333375" y="793750"/>
                  <a:pt x="363538" y="774700"/>
                </a:cubicBezTo>
                <a:close/>
                <a:moveTo>
                  <a:pt x="376953" y="766336"/>
                </a:moveTo>
                <a:lnTo>
                  <a:pt x="371684" y="772014"/>
                </a:lnTo>
                <a:cubicBezTo>
                  <a:pt x="369793" y="775800"/>
                  <a:pt x="369793" y="773907"/>
                  <a:pt x="371212" y="771068"/>
                </a:cubicBezTo>
                <a:close/>
                <a:moveTo>
                  <a:pt x="378142" y="765357"/>
                </a:moveTo>
                <a:lnTo>
                  <a:pt x="376953" y="766336"/>
                </a:lnTo>
                <a:lnTo>
                  <a:pt x="377832" y="765389"/>
                </a:lnTo>
                <a:close/>
                <a:moveTo>
                  <a:pt x="973137" y="738188"/>
                </a:moveTo>
                <a:cubicBezTo>
                  <a:pt x="976993" y="738188"/>
                  <a:pt x="1000125" y="741892"/>
                  <a:pt x="1000125" y="749301"/>
                </a:cubicBezTo>
                <a:cubicBezTo>
                  <a:pt x="992414" y="745597"/>
                  <a:pt x="980848" y="741892"/>
                  <a:pt x="973137" y="738188"/>
                </a:cubicBezTo>
                <a:close/>
                <a:moveTo>
                  <a:pt x="118427" y="673100"/>
                </a:moveTo>
                <a:cubicBezTo>
                  <a:pt x="118427" y="673100"/>
                  <a:pt x="118427" y="673100"/>
                  <a:pt x="122237" y="673100"/>
                </a:cubicBezTo>
                <a:cubicBezTo>
                  <a:pt x="122237" y="673100"/>
                  <a:pt x="122237" y="673100"/>
                  <a:pt x="118427" y="676804"/>
                </a:cubicBezTo>
                <a:cubicBezTo>
                  <a:pt x="106997" y="680509"/>
                  <a:pt x="95567" y="680509"/>
                  <a:pt x="84137" y="684213"/>
                </a:cubicBezTo>
                <a:lnTo>
                  <a:pt x="84137" y="680509"/>
                </a:lnTo>
                <a:cubicBezTo>
                  <a:pt x="95567" y="676804"/>
                  <a:pt x="106997" y="676804"/>
                  <a:pt x="118427" y="673100"/>
                </a:cubicBezTo>
                <a:close/>
                <a:moveTo>
                  <a:pt x="250825" y="654579"/>
                </a:moveTo>
                <a:cubicBezTo>
                  <a:pt x="250825" y="661988"/>
                  <a:pt x="238919" y="658284"/>
                  <a:pt x="234950" y="658284"/>
                </a:cubicBezTo>
                <a:cubicBezTo>
                  <a:pt x="234950" y="650875"/>
                  <a:pt x="246856" y="658284"/>
                  <a:pt x="250825" y="654579"/>
                </a:cubicBezTo>
                <a:close/>
                <a:moveTo>
                  <a:pt x="275379" y="649010"/>
                </a:moveTo>
                <a:cubicBezTo>
                  <a:pt x="280171" y="648415"/>
                  <a:pt x="285139" y="648653"/>
                  <a:pt x="288925" y="650558"/>
                </a:cubicBezTo>
                <a:cubicBezTo>
                  <a:pt x="281354" y="654368"/>
                  <a:pt x="277568" y="654368"/>
                  <a:pt x="273782" y="654368"/>
                </a:cubicBezTo>
                <a:cubicBezTo>
                  <a:pt x="248229" y="660083"/>
                  <a:pt x="261006" y="650796"/>
                  <a:pt x="275379" y="649010"/>
                </a:cubicBezTo>
                <a:close/>
                <a:moveTo>
                  <a:pt x="976237" y="615768"/>
                </a:moveTo>
                <a:cubicBezTo>
                  <a:pt x="979049" y="615733"/>
                  <a:pt x="983177" y="615901"/>
                  <a:pt x="988920" y="616347"/>
                </a:cubicBezTo>
                <a:cubicBezTo>
                  <a:pt x="996577" y="616347"/>
                  <a:pt x="1000406" y="619919"/>
                  <a:pt x="1008063" y="619919"/>
                </a:cubicBezTo>
                <a:cubicBezTo>
                  <a:pt x="1001363" y="626170"/>
                  <a:pt x="956555" y="616012"/>
                  <a:pt x="976237" y="615768"/>
                </a:cubicBezTo>
                <a:close/>
                <a:moveTo>
                  <a:pt x="1030684" y="590550"/>
                </a:moveTo>
                <a:cubicBezTo>
                  <a:pt x="1034256" y="590550"/>
                  <a:pt x="1037828" y="590550"/>
                  <a:pt x="1041400" y="593725"/>
                </a:cubicBezTo>
                <a:cubicBezTo>
                  <a:pt x="1041400" y="596900"/>
                  <a:pt x="1027112" y="596900"/>
                  <a:pt x="1030684" y="590550"/>
                </a:cubicBezTo>
                <a:close/>
                <a:moveTo>
                  <a:pt x="295275" y="575204"/>
                </a:moveTo>
                <a:cubicBezTo>
                  <a:pt x="299244" y="571500"/>
                  <a:pt x="303212" y="571500"/>
                  <a:pt x="311150" y="575204"/>
                </a:cubicBezTo>
                <a:cubicBezTo>
                  <a:pt x="307181" y="578909"/>
                  <a:pt x="299244" y="582613"/>
                  <a:pt x="295275" y="575204"/>
                </a:cubicBezTo>
                <a:close/>
                <a:moveTo>
                  <a:pt x="1076325" y="566738"/>
                </a:moveTo>
                <a:cubicBezTo>
                  <a:pt x="1076325" y="566738"/>
                  <a:pt x="1079500" y="566738"/>
                  <a:pt x="1079500" y="566738"/>
                </a:cubicBezTo>
                <a:cubicBezTo>
                  <a:pt x="1079500" y="570707"/>
                  <a:pt x="1079500" y="570707"/>
                  <a:pt x="1079500" y="574676"/>
                </a:cubicBezTo>
                <a:cubicBezTo>
                  <a:pt x="1079500" y="574676"/>
                  <a:pt x="1076325" y="574676"/>
                  <a:pt x="1076325" y="574676"/>
                </a:cubicBezTo>
                <a:cubicBezTo>
                  <a:pt x="1076325" y="570707"/>
                  <a:pt x="1076325" y="570707"/>
                  <a:pt x="1076325" y="566738"/>
                </a:cubicBezTo>
                <a:close/>
                <a:moveTo>
                  <a:pt x="997131" y="554038"/>
                </a:moveTo>
                <a:cubicBezTo>
                  <a:pt x="1006042" y="554038"/>
                  <a:pt x="1015423" y="555625"/>
                  <a:pt x="1019175" y="558800"/>
                </a:cubicBezTo>
                <a:cubicBezTo>
                  <a:pt x="1004166" y="558800"/>
                  <a:pt x="992909" y="558800"/>
                  <a:pt x="977900" y="558800"/>
                </a:cubicBezTo>
                <a:cubicBezTo>
                  <a:pt x="979776" y="555625"/>
                  <a:pt x="988219" y="554038"/>
                  <a:pt x="997131" y="554038"/>
                </a:cubicBezTo>
                <a:close/>
                <a:moveTo>
                  <a:pt x="1061085" y="552450"/>
                </a:moveTo>
                <a:cubicBezTo>
                  <a:pt x="1064895" y="552450"/>
                  <a:pt x="1072515" y="552450"/>
                  <a:pt x="1080135" y="552450"/>
                </a:cubicBezTo>
                <a:cubicBezTo>
                  <a:pt x="1083945" y="552450"/>
                  <a:pt x="1087755" y="552450"/>
                  <a:pt x="1091565" y="552450"/>
                </a:cubicBezTo>
                <a:cubicBezTo>
                  <a:pt x="1095375" y="552450"/>
                  <a:pt x="1095375" y="555625"/>
                  <a:pt x="1095375" y="555625"/>
                </a:cubicBezTo>
                <a:cubicBezTo>
                  <a:pt x="1095375" y="558800"/>
                  <a:pt x="1091565" y="558800"/>
                  <a:pt x="1091565" y="558800"/>
                </a:cubicBezTo>
                <a:cubicBezTo>
                  <a:pt x="1087755" y="558800"/>
                  <a:pt x="1083945" y="558800"/>
                  <a:pt x="1080135" y="558800"/>
                </a:cubicBezTo>
                <a:cubicBezTo>
                  <a:pt x="1076325" y="558800"/>
                  <a:pt x="1068705" y="558800"/>
                  <a:pt x="1061085" y="558800"/>
                </a:cubicBezTo>
                <a:cubicBezTo>
                  <a:pt x="1057275" y="558800"/>
                  <a:pt x="1057275" y="558800"/>
                  <a:pt x="1057275" y="555625"/>
                </a:cubicBezTo>
                <a:cubicBezTo>
                  <a:pt x="1057275" y="555625"/>
                  <a:pt x="1057275" y="552450"/>
                  <a:pt x="1061085" y="552450"/>
                </a:cubicBezTo>
                <a:close/>
                <a:moveTo>
                  <a:pt x="246063" y="552450"/>
                </a:moveTo>
                <a:cubicBezTo>
                  <a:pt x="246063" y="555625"/>
                  <a:pt x="242491" y="558800"/>
                  <a:pt x="235347" y="558800"/>
                </a:cubicBezTo>
                <a:cubicBezTo>
                  <a:pt x="231775" y="552450"/>
                  <a:pt x="242491" y="552450"/>
                  <a:pt x="246063" y="552450"/>
                </a:cubicBezTo>
                <a:close/>
                <a:moveTo>
                  <a:pt x="985185" y="543024"/>
                </a:moveTo>
                <a:cubicBezTo>
                  <a:pt x="991451" y="541536"/>
                  <a:pt x="998198" y="542528"/>
                  <a:pt x="1000125" y="548481"/>
                </a:cubicBezTo>
                <a:cubicBezTo>
                  <a:pt x="992414" y="548481"/>
                  <a:pt x="984704" y="552450"/>
                  <a:pt x="973137" y="552450"/>
                </a:cubicBezTo>
                <a:cubicBezTo>
                  <a:pt x="973137" y="548481"/>
                  <a:pt x="978920" y="544513"/>
                  <a:pt x="985185" y="543024"/>
                </a:cubicBezTo>
                <a:close/>
                <a:moveTo>
                  <a:pt x="1057275" y="537104"/>
                </a:moveTo>
                <a:cubicBezTo>
                  <a:pt x="1053420" y="540809"/>
                  <a:pt x="1041854" y="544513"/>
                  <a:pt x="1030287" y="540809"/>
                </a:cubicBezTo>
                <a:cubicBezTo>
                  <a:pt x="1037998" y="533400"/>
                  <a:pt x="1045709" y="540809"/>
                  <a:pt x="1057275" y="537104"/>
                </a:cubicBezTo>
                <a:close/>
                <a:moveTo>
                  <a:pt x="321526" y="536333"/>
                </a:moveTo>
                <a:lnTo>
                  <a:pt x="322500" y="537308"/>
                </a:lnTo>
                <a:lnTo>
                  <a:pt x="322500" y="536473"/>
                </a:lnTo>
                <a:close/>
                <a:moveTo>
                  <a:pt x="977900" y="525463"/>
                </a:moveTo>
                <a:cubicBezTo>
                  <a:pt x="970139" y="533401"/>
                  <a:pt x="958497" y="533401"/>
                  <a:pt x="942975" y="533401"/>
                </a:cubicBezTo>
                <a:cubicBezTo>
                  <a:pt x="950736" y="529432"/>
                  <a:pt x="966259" y="529432"/>
                  <a:pt x="977900" y="525463"/>
                </a:cubicBezTo>
                <a:close/>
                <a:moveTo>
                  <a:pt x="1109663" y="492125"/>
                </a:moveTo>
                <a:cubicBezTo>
                  <a:pt x="1109663" y="495697"/>
                  <a:pt x="1109663" y="495697"/>
                  <a:pt x="1109663" y="495697"/>
                </a:cubicBezTo>
                <a:cubicBezTo>
                  <a:pt x="1083090" y="499269"/>
                  <a:pt x="1056516" y="502841"/>
                  <a:pt x="1026146" y="506413"/>
                </a:cubicBezTo>
                <a:cubicBezTo>
                  <a:pt x="1026146" y="506413"/>
                  <a:pt x="1022350" y="506413"/>
                  <a:pt x="1022350" y="502841"/>
                </a:cubicBezTo>
                <a:cubicBezTo>
                  <a:pt x="1022350" y="502841"/>
                  <a:pt x="1026146" y="499269"/>
                  <a:pt x="1026146" y="499269"/>
                </a:cubicBezTo>
                <a:cubicBezTo>
                  <a:pt x="1052720" y="499269"/>
                  <a:pt x="1079294" y="492125"/>
                  <a:pt x="1109663" y="492125"/>
                </a:cubicBezTo>
                <a:close/>
                <a:moveTo>
                  <a:pt x="311785" y="465138"/>
                </a:moveTo>
                <a:cubicBezTo>
                  <a:pt x="323215" y="465138"/>
                  <a:pt x="327025" y="484188"/>
                  <a:pt x="319405" y="484188"/>
                </a:cubicBezTo>
                <a:cubicBezTo>
                  <a:pt x="307975" y="484188"/>
                  <a:pt x="311785" y="472758"/>
                  <a:pt x="311785" y="465138"/>
                </a:cubicBezTo>
                <a:close/>
                <a:moveTo>
                  <a:pt x="1128127" y="454025"/>
                </a:moveTo>
                <a:cubicBezTo>
                  <a:pt x="1128127" y="454025"/>
                  <a:pt x="1131888" y="454025"/>
                  <a:pt x="1131888" y="454025"/>
                </a:cubicBezTo>
                <a:cubicBezTo>
                  <a:pt x="1131888" y="457767"/>
                  <a:pt x="1128127" y="457767"/>
                  <a:pt x="1128127" y="461509"/>
                </a:cubicBezTo>
                <a:cubicBezTo>
                  <a:pt x="1071701" y="468993"/>
                  <a:pt x="1019037" y="498929"/>
                  <a:pt x="962612" y="506413"/>
                </a:cubicBezTo>
                <a:cubicBezTo>
                  <a:pt x="962612" y="506413"/>
                  <a:pt x="958850" y="506413"/>
                  <a:pt x="958850" y="502671"/>
                </a:cubicBezTo>
                <a:cubicBezTo>
                  <a:pt x="958850" y="502671"/>
                  <a:pt x="958850" y="498929"/>
                  <a:pt x="962612" y="498929"/>
                </a:cubicBezTo>
                <a:cubicBezTo>
                  <a:pt x="1019037" y="495187"/>
                  <a:pt x="1071701" y="465251"/>
                  <a:pt x="1128127" y="454025"/>
                </a:cubicBezTo>
                <a:close/>
                <a:moveTo>
                  <a:pt x="1041893" y="369082"/>
                </a:moveTo>
                <a:cubicBezTo>
                  <a:pt x="1042367" y="368608"/>
                  <a:pt x="1042367" y="368608"/>
                  <a:pt x="1042367" y="370503"/>
                </a:cubicBezTo>
                <a:cubicBezTo>
                  <a:pt x="1046163" y="370503"/>
                  <a:pt x="1046163" y="370503"/>
                  <a:pt x="1046163" y="374292"/>
                </a:cubicBezTo>
                <a:cubicBezTo>
                  <a:pt x="1019590" y="412187"/>
                  <a:pt x="993016" y="446293"/>
                  <a:pt x="966443" y="484188"/>
                </a:cubicBezTo>
                <a:cubicBezTo>
                  <a:pt x="966443" y="484188"/>
                  <a:pt x="962646" y="484188"/>
                  <a:pt x="962646" y="484188"/>
                </a:cubicBezTo>
                <a:cubicBezTo>
                  <a:pt x="962646" y="480399"/>
                  <a:pt x="958850" y="480399"/>
                  <a:pt x="962646" y="480399"/>
                </a:cubicBezTo>
                <a:cubicBezTo>
                  <a:pt x="989220" y="442503"/>
                  <a:pt x="1015794" y="408398"/>
                  <a:pt x="1038571" y="370503"/>
                </a:cubicBezTo>
                <a:cubicBezTo>
                  <a:pt x="1040469" y="370503"/>
                  <a:pt x="1041418" y="369555"/>
                  <a:pt x="1041893" y="369082"/>
                </a:cubicBezTo>
                <a:close/>
                <a:moveTo>
                  <a:pt x="106986" y="358775"/>
                </a:moveTo>
                <a:cubicBezTo>
                  <a:pt x="141174" y="374121"/>
                  <a:pt x="175362" y="389467"/>
                  <a:pt x="205751" y="400977"/>
                </a:cubicBezTo>
                <a:cubicBezTo>
                  <a:pt x="209550" y="400977"/>
                  <a:pt x="209550" y="400977"/>
                  <a:pt x="209550" y="404813"/>
                </a:cubicBezTo>
                <a:cubicBezTo>
                  <a:pt x="209550" y="404813"/>
                  <a:pt x="205751" y="404813"/>
                  <a:pt x="205751" y="404813"/>
                </a:cubicBezTo>
                <a:cubicBezTo>
                  <a:pt x="175362" y="393304"/>
                  <a:pt x="137375" y="377958"/>
                  <a:pt x="106986" y="366448"/>
                </a:cubicBezTo>
                <a:cubicBezTo>
                  <a:pt x="103187" y="366448"/>
                  <a:pt x="103187" y="362612"/>
                  <a:pt x="103187" y="362612"/>
                </a:cubicBezTo>
                <a:cubicBezTo>
                  <a:pt x="103187" y="358775"/>
                  <a:pt x="106986" y="358775"/>
                  <a:pt x="106986" y="358775"/>
                </a:cubicBezTo>
                <a:close/>
                <a:moveTo>
                  <a:pt x="327025" y="339725"/>
                </a:moveTo>
                <a:cubicBezTo>
                  <a:pt x="334010" y="339725"/>
                  <a:pt x="340996" y="347663"/>
                  <a:pt x="344488" y="355600"/>
                </a:cubicBezTo>
                <a:cubicBezTo>
                  <a:pt x="337503" y="351631"/>
                  <a:pt x="334010" y="343694"/>
                  <a:pt x="327025" y="339725"/>
                </a:cubicBezTo>
                <a:close/>
                <a:moveTo>
                  <a:pt x="46037" y="339725"/>
                </a:moveTo>
                <a:cubicBezTo>
                  <a:pt x="49873" y="339725"/>
                  <a:pt x="49873" y="339725"/>
                  <a:pt x="53710" y="339725"/>
                </a:cubicBezTo>
                <a:cubicBezTo>
                  <a:pt x="53710" y="339725"/>
                  <a:pt x="53710" y="339725"/>
                  <a:pt x="57546" y="339725"/>
                </a:cubicBezTo>
                <a:cubicBezTo>
                  <a:pt x="57546" y="339725"/>
                  <a:pt x="61383" y="339725"/>
                  <a:pt x="65219" y="339725"/>
                </a:cubicBezTo>
                <a:cubicBezTo>
                  <a:pt x="65219" y="339725"/>
                  <a:pt x="65219" y="339725"/>
                  <a:pt x="69056" y="339725"/>
                </a:cubicBezTo>
                <a:cubicBezTo>
                  <a:pt x="69056" y="339725"/>
                  <a:pt x="69056" y="339725"/>
                  <a:pt x="72892" y="343581"/>
                </a:cubicBezTo>
                <a:cubicBezTo>
                  <a:pt x="72892" y="347436"/>
                  <a:pt x="72892" y="351291"/>
                  <a:pt x="76729" y="351291"/>
                </a:cubicBezTo>
                <a:cubicBezTo>
                  <a:pt x="80565" y="355147"/>
                  <a:pt x="84402" y="355147"/>
                  <a:pt x="92075" y="359002"/>
                </a:cubicBezTo>
                <a:cubicBezTo>
                  <a:pt x="92075" y="359002"/>
                  <a:pt x="92075" y="362858"/>
                  <a:pt x="92075" y="366713"/>
                </a:cubicBezTo>
                <a:cubicBezTo>
                  <a:pt x="92075" y="366713"/>
                  <a:pt x="88238" y="366713"/>
                  <a:pt x="88238" y="366713"/>
                </a:cubicBezTo>
                <a:cubicBezTo>
                  <a:pt x="80565" y="366713"/>
                  <a:pt x="76729" y="362858"/>
                  <a:pt x="72892" y="359002"/>
                </a:cubicBezTo>
                <a:lnTo>
                  <a:pt x="64522" y="347786"/>
                </a:lnTo>
                <a:lnTo>
                  <a:pt x="65219" y="347436"/>
                </a:lnTo>
                <a:cubicBezTo>
                  <a:pt x="65219" y="343581"/>
                  <a:pt x="65219" y="343581"/>
                  <a:pt x="65219" y="343581"/>
                </a:cubicBezTo>
                <a:cubicBezTo>
                  <a:pt x="61383" y="343581"/>
                  <a:pt x="61383" y="343581"/>
                  <a:pt x="61383" y="343581"/>
                </a:cubicBezTo>
                <a:lnTo>
                  <a:pt x="64522" y="347786"/>
                </a:lnTo>
                <a:lnTo>
                  <a:pt x="57546" y="351291"/>
                </a:lnTo>
                <a:cubicBezTo>
                  <a:pt x="53710" y="351291"/>
                  <a:pt x="49873" y="347436"/>
                  <a:pt x="46037" y="347436"/>
                </a:cubicBezTo>
                <a:cubicBezTo>
                  <a:pt x="46037" y="343581"/>
                  <a:pt x="46037" y="343581"/>
                  <a:pt x="46037" y="339725"/>
                </a:cubicBezTo>
                <a:close/>
                <a:moveTo>
                  <a:pt x="387350" y="317500"/>
                </a:moveTo>
                <a:cubicBezTo>
                  <a:pt x="387350" y="317500"/>
                  <a:pt x="387350" y="317500"/>
                  <a:pt x="391121" y="317500"/>
                </a:cubicBezTo>
                <a:cubicBezTo>
                  <a:pt x="398661" y="325041"/>
                  <a:pt x="409972" y="336352"/>
                  <a:pt x="417513" y="347663"/>
                </a:cubicBezTo>
                <a:cubicBezTo>
                  <a:pt x="417513" y="347663"/>
                  <a:pt x="417513" y="347663"/>
                  <a:pt x="413743" y="347663"/>
                </a:cubicBezTo>
                <a:cubicBezTo>
                  <a:pt x="406202" y="336352"/>
                  <a:pt x="398661" y="328811"/>
                  <a:pt x="387350" y="321271"/>
                </a:cubicBezTo>
                <a:cubicBezTo>
                  <a:pt x="387350" y="321271"/>
                  <a:pt x="387350" y="321271"/>
                  <a:pt x="387350" y="317500"/>
                </a:cubicBezTo>
                <a:close/>
                <a:moveTo>
                  <a:pt x="924877" y="287338"/>
                </a:moveTo>
                <a:cubicBezTo>
                  <a:pt x="924877" y="287338"/>
                  <a:pt x="924877" y="287338"/>
                  <a:pt x="928687" y="287338"/>
                </a:cubicBezTo>
                <a:cubicBezTo>
                  <a:pt x="928687" y="287338"/>
                  <a:pt x="928687" y="287338"/>
                  <a:pt x="928687" y="291042"/>
                </a:cubicBezTo>
                <a:cubicBezTo>
                  <a:pt x="917257" y="302155"/>
                  <a:pt x="902017" y="309563"/>
                  <a:pt x="894397" y="320676"/>
                </a:cubicBezTo>
                <a:lnTo>
                  <a:pt x="890587" y="320676"/>
                </a:lnTo>
                <a:cubicBezTo>
                  <a:pt x="890587" y="320676"/>
                  <a:pt x="890587" y="320676"/>
                  <a:pt x="890587" y="316972"/>
                </a:cubicBezTo>
                <a:cubicBezTo>
                  <a:pt x="902017" y="305859"/>
                  <a:pt x="917257" y="298451"/>
                  <a:pt x="924877" y="287338"/>
                </a:cubicBezTo>
                <a:close/>
                <a:moveTo>
                  <a:pt x="390525" y="271992"/>
                </a:moveTo>
                <a:cubicBezTo>
                  <a:pt x="390525" y="268288"/>
                  <a:pt x="405342" y="294218"/>
                  <a:pt x="412750" y="301626"/>
                </a:cubicBezTo>
                <a:cubicBezTo>
                  <a:pt x="409046" y="301626"/>
                  <a:pt x="394229" y="283105"/>
                  <a:pt x="390525" y="271992"/>
                </a:cubicBezTo>
                <a:close/>
                <a:moveTo>
                  <a:pt x="311149" y="260350"/>
                </a:moveTo>
                <a:cubicBezTo>
                  <a:pt x="315118" y="264160"/>
                  <a:pt x="323056" y="271780"/>
                  <a:pt x="327025" y="279400"/>
                </a:cubicBezTo>
                <a:cubicBezTo>
                  <a:pt x="319087" y="271780"/>
                  <a:pt x="303212" y="267970"/>
                  <a:pt x="311149" y="260350"/>
                </a:cubicBezTo>
                <a:close/>
                <a:moveTo>
                  <a:pt x="731044" y="226021"/>
                </a:moveTo>
                <a:cubicBezTo>
                  <a:pt x="731044" y="229791"/>
                  <a:pt x="727472" y="237332"/>
                  <a:pt x="727472" y="241102"/>
                </a:cubicBezTo>
                <a:cubicBezTo>
                  <a:pt x="727472" y="244872"/>
                  <a:pt x="727472" y="244872"/>
                  <a:pt x="727472" y="244872"/>
                </a:cubicBezTo>
                <a:lnTo>
                  <a:pt x="728673" y="244872"/>
                </a:lnTo>
                <a:lnTo>
                  <a:pt x="734484" y="230642"/>
                </a:lnTo>
                <a:lnTo>
                  <a:pt x="734484" y="229791"/>
                </a:lnTo>
                <a:lnTo>
                  <a:pt x="731044" y="229791"/>
                </a:lnTo>
                <a:cubicBezTo>
                  <a:pt x="731044" y="229791"/>
                  <a:pt x="731044" y="229791"/>
                  <a:pt x="731044" y="226021"/>
                </a:cubicBezTo>
                <a:close/>
                <a:moveTo>
                  <a:pt x="508635" y="223441"/>
                </a:moveTo>
                <a:cubicBezTo>
                  <a:pt x="504825" y="215900"/>
                  <a:pt x="523875" y="246063"/>
                  <a:pt x="516255" y="242293"/>
                </a:cubicBezTo>
                <a:cubicBezTo>
                  <a:pt x="516255" y="234752"/>
                  <a:pt x="508635" y="234752"/>
                  <a:pt x="508635" y="223441"/>
                </a:cubicBezTo>
                <a:close/>
                <a:moveTo>
                  <a:pt x="276860" y="219075"/>
                </a:moveTo>
                <a:cubicBezTo>
                  <a:pt x="276860" y="219075"/>
                  <a:pt x="280670" y="219075"/>
                  <a:pt x="280670" y="219075"/>
                </a:cubicBezTo>
                <a:cubicBezTo>
                  <a:pt x="284480" y="226748"/>
                  <a:pt x="295910" y="230585"/>
                  <a:pt x="303530" y="238258"/>
                </a:cubicBezTo>
                <a:cubicBezTo>
                  <a:pt x="311150" y="242094"/>
                  <a:pt x="322580" y="249767"/>
                  <a:pt x="326390" y="257440"/>
                </a:cubicBezTo>
                <a:cubicBezTo>
                  <a:pt x="330200" y="261277"/>
                  <a:pt x="326390" y="261277"/>
                  <a:pt x="326390" y="261277"/>
                </a:cubicBezTo>
                <a:cubicBezTo>
                  <a:pt x="326390" y="265113"/>
                  <a:pt x="322580" y="265113"/>
                  <a:pt x="322580" y="261277"/>
                </a:cubicBezTo>
                <a:cubicBezTo>
                  <a:pt x="318770" y="253604"/>
                  <a:pt x="307340" y="245931"/>
                  <a:pt x="299720" y="242094"/>
                </a:cubicBezTo>
                <a:cubicBezTo>
                  <a:pt x="292100" y="238258"/>
                  <a:pt x="280670" y="230585"/>
                  <a:pt x="276860" y="222912"/>
                </a:cubicBezTo>
                <a:cubicBezTo>
                  <a:pt x="273050" y="222912"/>
                  <a:pt x="273050" y="219075"/>
                  <a:pt x="276860" y="219075"/>
                </a:cubicBezTo>
                <a:close/>
                <a:moveTo>
                  <a:pt x="693102" y="203200"/>
                </a:moveTo>
                <a:cubicBezTo>
                  <a:pt x="693102" y="207037"/>
                  <a:pt x="696912" y="207037"/>
                  <a:pt x="696912" y="210873"/>
                </a:cubicBezTo>
                <a:cubicBezTo>
                  <a:pt x="693102" y="222383"/>
                  <a:pt x="689292" y="233892"/>
                  <a:pt x="685482" y="245402"/>
                </a:cubicBezTo>
                <a:cubicBezTo>
                  <a:pt x="685482" y="249238"/>
                  <a:pt x="681672" y="249238"/>
                  <a:pt x="681672" y="249238"/>
                </a:cubicBezTo>
                <a:cubicBezTo>
                  <a:pt x="677862" y="249238"/>
                  <a:pt x="677862" y="245402"/>
                  <a:pt x="677862" y="245402"/>
                </a:cubicBezTo>
                <a:cubicBezTo>
                  <a:pt x="681672" y="233892"/>
                  <a:pt x="685482" y="218546"/>
                  <a:pt x="689292" y="207037"/>
                </a:cubicBezTo>
                <a:cubicBezTo>
                  <a:pt x="689292" y="207037"/>
                  <a:pt x="689292" y="203200"/>
                  <a:pt x="693102" y="203200"/>
                </a:cubicBezTo>
                <a:close/>
                <a:moveTo>
                  <a:pt x="193675" y="192088"/>
                </a:moveTo>
                <a:cubicBezTo>
                  <a:pt x="193675" y="192088"/>
                  <a:pt x="193675" y="192088"/>
                  <a:pt x="197427" y="192088"/>
                </a:cubicBezTo>
                <a:cubicBezTo>
                  <a:pt x="212436" y="199849"/>
                  <a:pt x="219941" y="215371"/>
                  <a:pt x="234950" y="223133"/>
                </a:cubicBezTo>
                <a:cubicBezTo>
                  <a:pt x="234950" y="223133"/>
                  <a:pt x="234950" y="223133"/>
                  <a:pt x="234950" y="227013"/>
                </a:cubicBezTo>
                <a:cubicBezTo>
                  <a:pt x="219941" y="219252"/>
                  <a:pt x="208684" y="203730"/>
                  <a:pt x="193675" y="192088"/>
                </a:cubicBezTo>
                <a:close/>
                <a:moveTo>
                  <a:pt x="508943" y="190649"/>
                </a:moveTo>
                <a:cubicBezTo>
                  <a:pt x="509588" y="191691"/>
                  <a:pt x="510382" y="194469"/>
                  <a:pt x="511175" y="200025"/>
                </a:cubicBezTo>
                <a:cubicBezTo>
                  <a:pt x="506413" y="200025"/>
                  <a:pt x="507008" y="187524"/>
                  <a:pt x="508943" y="190649"/>
                </a:cubicBezTo>
                <a:close/>
                <a:moveTo>
                  <a:pt x="401637" y="185738"/>
                </a:moveTo>
                <a:cubicBezTo>
                  <a:pt x="413067" y="189367"/>
                  <a:pt x="416877" y="200252"/>
                  <a:pt x="420687" y="211138"/>
                </a:cubicBezTo>
                <a:cubicBezTo>
                  <a:pt x="413067" y="203881"/>
                  <a:pt x="405447" y="192995"/>
                  <a:pt x="401637" y="185738"/>
                </a:cubicBezTo>
                <a:close/>
                <a:moveTo>
                  <a:pt x="753533" y="177800"/>
                </a:moveTo>
                <a:cubicBezTo>
                  <a:pt x="757237" y="177800"/>
                  <a:pt x="757237" y="177800"/>
                  <a:pt x="757237" y="181542"/>
                </a:cubicBezTo>
                <a:cubicBezTo>
                  <a:pt x="749829" y="196510"/>
                  <a:pt x="746125" y="215220"/>
                  <a:pt x="738716" y="230188"/>
                </a:cubicBezTo>
                <a:lnTo>
                  <a:pt x="737725" y="230188"/>
                </a:lnTo>
                <a:lnTo>
                  <a:pt x="738188" y="230642"/>
                </a:lnTo>
                <a:lnTo>
                  <a:pt x="734531" y="248553"/>
                </a:lnTo>
                <a:lnTo>
                  <a:pt x="734616" y="248643"/>
                </a:lnTo>
                <a:lnTo>
                  <a:pt x="734484" y="248782"/>
                </a:lnTo>
                <a:lnTo>
                  <a:pt x="734484" y="248785"/>
                </a:lnTo>
                <a:lnTo>
                  <a:pt x="734454" y="248813"/>
                </a:lnTo>
                <a:lnTo>
                  <a:pt x="734257" y="249021"/>
                </a:lnTo>
                <a:lnTo>
                  <a:pt x="735013" y="249815"/>
                </a:lnTo>
                <a:cubicBezTo>
                  <a:pt x="731441" y="261072"/>
                  <a:pt x="727869" y="272329"/>
                  <a:pt x="724297" y="283586"/>
                </a:cubicBezTo>
                <a:lnTo>
                  <a:pt x="724213" y="283674"/>
                </a:lnTo>
                <a:lnTo>
                  <a:pt x="727322" y="283674"/>
                </a:lnTo>
                <a:cubicBezTo>
                  <a:pt x="723539" y="291245"/>
                  <a:pt x="734889" y="291245"/>
                  <a:pt x="734889" y="298817"/>
                </a:cubicBezTo>
                <a:cubicBezTo>
                  <a:pt x="784073" y="310173"/>
                  <a:pt x="821907" y="336672"/>
                  <a:pt x="852174" y="374528"/>
                </a:cubicBezTo>
                <a:lnTo>
                  <a:pt x="852487" y="374528"/>
                </a:lnTo>
                <a:lnTo>
                  <a:pt x="852487" y="374197"/>
                </a:lnTo>
                <a:cubicBezTo>
                  <a:pt x="856297" y="374197"/>
                  <a:pt x="860107" y="366486"/>
                  <a:pt x="863917" y="366486"/>
                </a:cubicBezTo>
                <a:cubicBezTo>
                  <a:pt x="871537" y="362631"/>
                  <a:pt x="875347" y="358776"/>
                  <a:pt x="882967" y="358776"/>
                </a:cubicBezTo>
                <a:lnTo>
                  <a:pt x="886777" y="358776"/>
                </a:lnTo>
                <a:cubicBezTo>
                  <a:pt x="886777" y="362631"/>
                  <a:pt x="886777" y="362631"/>
                  <a:pt x="886777" y="362631"/>
                </a:cubicBezTo>
                <a:cubicBezTo>
                  <a:pt x="890587" y="358776"/>
                  <a:pt x="890587" y="358776"/>
                  <a:pt x="890587" y="358776"/>
                </a:cubicBezTo>
                <a:cubicBezTo>
                  <a:pt x="890587" y="358776"/>
                  <a:pt x="890587" y="358776"/>
                  <a:pt x="886777" y="358776"/>
                </a:cubicBezTo>
                <a:cubicBezTo>
                  <a:pt x="886777" y="347210"/>
                  <a:pt x="894397" y="339499"/>
                  <a:pt x="902017" y="331788"/>
                </a:cubicBezTo>
                <a:cubicBezTo>
                  <a:pt x="905827" y="331788"/>
                  <a:pt x="909637" y="331788"/>
                  <a:pt x="909637" y="335643"/>
                </a:cubicBezTo>
                <a:cubicBezTo>
                  <a:pt x="909637" y="335643"/>
                  <a:pt x="909637" y="339499"/>
                  <a:pt x="905827" y="339499"/>
                </a:cubicBezTo>
                <a:cubicBezTo>
                  <a:pt x="902017" y="343354"/>
                  <a:pt x="894397" y="351065"/>
                  <a:pt x="894397" y="358776"/>
                </a:cubicBezTo>
                <a:cubicBezTo>
                  <a:pt x="894397" y="358776"/>
                  <a:pt x="894397" y="358776"/>
                  <a:pt x="894397" y="362631"/>
                </a:cubicBezTo>
                <a:cubicBezTo>
                  <a:pt x="894397" y="362631"/>
                  <a:pt x="890587" y="366486"/>
                  <a:pt x="890587" y="366486"/>
                </a:cubicBezTo>
                <a:cubicBezTo>
                  <a:pt x="890587" y="366486"/>
                  <a:pt x="890587" y="366486"/>
                  <a:pt x="886777" y="366486"/>
                </a:cubicBezTo>
                <a:cubicBezTo>
                  <a:pt x="886777" y="366486"/>
                  <a:pt x="882967" y="366486"/>
                  <a:pt x="882967" y="366486"/>
                </a:cubicBezTo>
                <a:cubicBezTo>
                  <a:pt x="879157" y="366486"/>
                  <a:pt x="875347" y="366486"/>
                  <a:pt x="871537" y="370342"/>
                </a:cubicBezTo>
                <a:lnTo>
                  <a:pt x="861111" y="380892"/>
                </a:lnTo>
                <a:lnTo>
                  <a:pt x="863524" y="382099"/>
                </a:lnTo>
                <a:cubicBezTo>
                  <a:pt x="863524" y="382099"/>
                  <a:pt x="863524" y="385885"/>
                  <a:pt x="863524" y="385885"/>
                </a:cubicBezTo>
                <a:cubicBezTo>
                  <a:pt x="863524" y="393456"/>
                  <a:pt x="874874" y="385885"/>
                  <a:pt x="871091" y="382099"/>
                </a:cubicBezTo>
                <a:cubicBezTo>
                  <a:pt x="872982" y="383992"/>
                  <a:pt x="873928" y="387778"/>
                  <a:pt x="875820" y="391090"/>
                </a:cubicBezTo>
                <a:lnTo>
                  <a:pt x="885846" y="397018"/>
                </a:lnTo>
                <a:lnTo>
                  <a:pt x="909358" y="381795"/>
                </a:lnTo>
                <a:cubicBezTo>
                  <a:pt x="916828" y="377925"/>
                  <a:pt x="924299" y="370186"/>
                  <a:pt x="931769" y="362447"/>
                </a:cubicBezTo>
                <a:cubicBezTo>
                  <a:pt x="931769" y="366316"/>
                  <a:pt x="931769" y="366316"/>
                  <a:pt x="931769" y="366316"/>
                </a:cubicBezTo>
                <a:cubicBezTo>
                  <a:pt x="935505" y="366316"/>
                  <a:pt x="935505" y="366316"/>
                  <a:pt x="935505" y="366316"/>
                </a:cubicBezTo>
                <a:cubicBezTo>
                  <a:pt x="931769" y="362447"/>
                  <a:pt x="931769" y="362447"/>
                  <a:pt x="931769" y="362447"/>
                </a:cubicBezTo>
                <a:lnTo>
                  <a:pt x="929744" y="360349"/>
                </a:lnTo>
                <a:lnTo>
                  <a:pt x="920397" y="364173"/>
                </a:lnTo>
                <a:cubicBezTo>
                  <a:pt x="916517" y="367030"/>
                  <a:pt x="912636" y="370840"/>
                  <a:pt x="908756" y="374650"/>
                </a:cubicBezTo>
                <a:cubicBezTo>
                  <a:pt x="908756" y="374650"/>
                  <a:pt x="904875" y="374650"/>
                  <a:pt x="904875" y="374650"/>
                </a:cubicBezTo>
                <a:cubicBezTo>
                  <a:pt x="904875" y="370840"/>
                  <a:pt x="904875" y="370840"/>
                  <a:pt x="904875" y="370840"/>
                </a:cubicBezTo>
                <a:cubicBezTo>
                  <a:pt x="908756" y="367030"/>
                  <a:pt x="912636" y="363220"/>
                  <a:pt x="917002" y="360363"/>
                </a:cubicBezTo>
                <a:lnTo>
                  <a:pt x="930410" y="356116"/>
                </a:lnTo>
                <a:lnTo>
                  <a:pt x="935505" y="350838"/>
                </a:lnTo>
                <a:lnTo>
                  <a:pt x="935939" y="351288"/>
                </a:lnTo>
                <a:lnTo>
                  <a:pt x="946871" y="339726"/>
                </a:lnTo>
                <a:cubicBezTo>
                  <a:pt x="954376" y="339726"/>
                  <a:pt x="958128" y="335757"/>
                  <a:pt x="965633" y="331788"/>
                </a:cubicBezTo>
                <a:cubicBezTo>
                  <a:pt x="965633" y="331788"/>
                  <a:pt x="969385" y="331788"/>
                  <a:pt x="969385" y="335757"/>
                </a:cubicBezTo>
                <a:cubicBezTo>
                  <a:pt x="973137" y="335757"/>
                  <a:pt x="973137" y="339726"/>
                  <a:pt x="969385" y="343694"/>
                </a:cubicBezTo>
                <a:cubicBezTo>
                  <a:pt x="961880" y="347663"/>
                  <a:pt x="958128" y="347663"/>
                  <a:pt x="950624" y="351632"/>
                </a:cubicBezTo>
                <a:cubicBezTo>
                  <a:pt x="946871" y="355601"/>
                  <a:pt x="943119" y="355601"/>
                  <a:pt x="943119" y="359569"/>
                </a:cubicBezTo>
                <a:lnTo>
                  <a:pt x="942975" y="359646"/>
                </a:lnTo>
                <a:lnTo>
                  <a:pt x="942975" y="362447"/>
                </a:lnTo>
                <a:cubicBezTo>
                  <a:pt x="942975" y="366316"/>
                  <a:pt x="942975" y="366316"/>
                  <a:pt x="942975" y="366316"/>
                </a:cubicBezTo>
                <a:cubicBezTo>
                  <a:pt x="942975" y="366316"/>
                  <a:pt x="942975" y="366316"/>
                  <a:pt x="942975" y="370186"/>
                </a:cubicBezTo>
                <a:cubicBezTo>
                  <a:pt x="931769" y="381795"/>
                  <a:pt x="924299" y="389534"/>
                  <a:pt x="913093" y="393403"/>
                </a:cubicBezTo>
                <a:lnTo>
                  <a:pt x="891249" y="412261"/>
                </a:lnTo>
                <a:lnTo>
                  <a:pt x="899466" y="436517"/>
                </a:lnTo>
                <a:cubicBezTo>
                  <a:pt x="903250" y="444561"/>
                  <a:pt x="907033" y="452133"/>
                  <a:pt x="908925" y="461596"/>
                </a:cubicBezTo>
                <a:cubicBezTo>
                  <a:pt x="908925" y="465382"/>
                  <a:pt x="912708" y="465382"/>
                  <a:pt x="916492" y="465382"/>
                </a:cubicBezTo>
                <a:cubicBezTo>
                  <a:pt x="920275" y="476739"/>
                  <a:pt x="920275" y="488096"/>
                  <a:pt x="927842" y="491881"/>
                </a:cubicBezTo>
                <a:cubicBezTo>
                  <a:pt x="916492" y="522166"/>
                  <a:pt x="942975" y="541094"/>
                  <a:pt x="942975" y="571378"/>
                </a:cubicBezTo>
                <a:cubicBezTo>
                  <a:pt x="942975" y="616805"/>
                  <a:pt x="916492" y="662232"/>
                  <a:pt x="912708" y="711445"/>
                </a:cubicBezTo>
                <a:cubicBezTo>
                  <a:pt x="893791" y="726587"/>
                  <a:pt x="882441" y="749301"/>
                  <a:pt x="871091" y="772014"/>
                </a:cubicBezTo>
                <a:cubicBezTo>
                  <a:pt x="874874" y="783371"/>
                  <a:pt x="890008" y="783371"/>
                  <a:pt x="886224" y="798513"/>
                </a:cubicBezTo>
                <a:cubicBezTo>
                  <a:pt x="871091" y="798513"/>
                  <a:pt x="874874" y="783371"/>
                  <a:pt x="863524" y="779585"/>
                </a:cubicBezTo>
                <a:cubicBezTo>
                  <a:pt x="833257" y="809870"/>
                  <a:pt x="795423" y="836369"/>
                  <a:pt x="761373" y="866654"/>
                </a:cubicBezTo>
                <a:cubicBezTo>
                  <a:pt x="715972" y="881796"/>
                  <a:pt x="681922" y="881796"/>
                  <a:pt x="640305" y="893153"/>
                </a:cubicBezTo>
                <a:lnTo>
                  <a:pt x="639762" y="893153"/>
                </a:lnTo>
                <a:lnTo>
                  <a:pt x="639762" y="903941"/>
                </a:lnTo>
                <a:cubicBezTo>
                  <a:pt x="639762" y="918882"/>
                  <a:pt x="639762" y="930088"/>
                  <a:pt x="639762" y="941294"/>
                </a:cubicBezTo>
                <a:cubicBezTo>
                  <a:pt x="639762" y="945030"/>
                  <a:pt x="639762" y="948765"/>
                  <a:pt x="639762" y="952500"/>
                </a:cubicBezTo>
                <a:cubicBezTo>
                  <a:pt x="639762" y="952500"/>
                  <a:pt x="639762" y="952500"/>
                  <a:pt x="636587" y="952500"/>
                </a:cubicBezTo>
                <a:cubicBezTo>
                  <a:pt x="636587" y="948765"/>
                  <a:pt x="636587" y="945030"/>
                  <a:pt x="636587" y="941294"/>
                </a:cubicBezTo>
                <a:cubicBezTo>
                  <a:pt x="636587" y="926353"/>
                  <a:pt x="636587" y="915147"/>
                  <a:pt x="636587" y="903941"/>
                </a:cubicBezTo>
                <a:lnTo>
                  <a:pt x="636587" y="893153"/>
                </a:lnTo>
                <a:lnTo>
                  <a:pt x="636521" y="893153"/>
                </a:lnTo>
                <a:cubicBezTo>
                  <a:pt x="636521" y="896938"/>
                  <a:pt x="636521" y="896938"/>
                  <a:pt x="636521" y="896938"/>
                </a:cubicBezTo>
                <a:cubicBezTo>
                  <a:pt x="632738" y="896938"/>
                  <a:pt x="636521" y="893153"/>
                  <a:pt x="632738" y="889367"/>
                </a:cubicBezTo>
                <a:cubicBezTo>
                  <a:pt x="628954" y="885581"/>
                  <a:pt x="621388" y="893153"/>
                  <a:pt x="610038" y="893153"/>
                </a:cubicBezTo>
                <a:lnTo>
                  <a:pt x="609600" y="892715"/>
                </a:lnTo>
                <a:lnTo>
                  <a:pt x="609600" y="899760"/>
                </a:lnTo>
                <a:cubicBezTo>
                  <a:pt x="609600" y="903641"/>
                  <a:pt x="609600" y="911402"/>
                  <a:pt x="609600" y="919163"/>
                </a:cubicBezTo>
                <a:cubicBezTo>
                  <a:pt x="609600" y="919163"/>
                  <a:pt x="606425" y="919163"/>
                  <a:pt x="606425" y="919163"/>
                </a:cubicBezTo>
                <a:cubicBezTo>
                  <a:pt x="606425" y="919163"/>
                  <a:pt x="603250" y="919163"/>
                  <a:pt x="603250" y="919163"/>
                </a:cubicBezTo>
                <a:cubicBezTo>
                  <a:pt x="606425" y="911402"/>
                  <a:pt x="606425" y="903641"/>
                  <a:pt x="606425" y="899760"/>
                </a:cubicBezTo>
                <a:lnTo>
                  <a:pt x="606425" y="889538"/>
                </a:lnTo>
                <a:lnTo>
                  <a:pt x="606254" y="889367"/>
                </a:lnTo>
                <a:cubicBezTo>
                  <a:pt x="606254" y="893153"/>
                  <a:pt x="606254" y="893153"/>
                  <a:pt x="606254" y="893153"/>
                </a:cubicBezTo>
                <a:cubicBezTo>
                  <a:pt x="587337" y="885581"/>
                  <a:pt x="564637" y="874225"/>
                  <a:pt x="541937" y="881796"/>
                </a:cubicBezTo>
                <a:lnTo>
                  <a:pt x="540792" y="880651"/>
                </a:lnTo>
                <a:lnTo>
                  <a:pt x="535663" y="906596"/>
                </a:lnTo>
                <a:cubicBezTo>
                  <a:pt x="532607" y="914930"/>
                  <a:pt x="529114" y="922338"/>
                  <a:pt x="527368" y="929747"/>
                </a:cubicBezTo>
                <a:cubicBezTo>
                  <a:pt x="527368" y="933451"/>
                  <a:pt x="527368" y="933451"/>
                  <a:pt x="527368" y="933451"/>
                </a:cubicBezTo>
                <a:cubicBezTo>
                  <a:pt x="523875" y="933451"/>
                  <a:pt x="523875" y="929747"/>
                  <a:pt x="523875" y="929747"/>
                </a:cubicBezTo>
                <a:cubicBezTo>
                  <a:pt x="525622" y="920486"/>
                  <a:pt x="529114" y="912152"/>
                  <a:pt x="532170" y="903817"/>
                </a:cubicBezTo>
                <a:lnTo>
                  <a:pt x="537141" y="881107"/>
                </a:lnTo>
                <a:lnTo>
                  <a:pt x="514507" y="865707"/>
                </a:lnTo>
                <a:cubicBezTo>
                  <a:pt x="505049" y="862868"/>
                  <a:pt x="494644" y="860975"/>
                  <a:pt x="485186" y="855297"/>
                </a:cubicBezTo>
                <a:cubicBezTo>
                  <a:pt x="481402" y="855297"/>
                  <a:pt x="477619" y="843940"/>
                  <a:pt x="473836" y="843940"/>
                </a:cubicBezTo>
                <a:cubicBezTo>
                  <a:pt x="464377" y="840154"/>
                  <a:pt x="458702" y="835423"/>
                  <a:pt x="452554" y="831164"/>
                </a:cubicBezTo>
                <a:lnTo>
                  <a:pt x="428439" y="821228"/>
                </a:lnTo>
                <a:lnTo>
                  <a:pt x="412750" y="842963"/>
                </a:lnTo>
                <a:cubicBezTo>
                  <a:pt x="412750" y="842963"/>
                  <a:pt x="412750" y="842963"/>
                  <a:pt x="412750" y="839193"/>
                </a:cubicBezTo>
                <a:lnTo>
                  <a:pt x="414694" y="836307"/>
                </a:lnTo>
                <a:lnTo>
                  <a:pt x="410964" y="841058"/>
                </a:lnTo>
                <a:cubicBezTo>
                  <a:pt x="407723" y="844868"/>
                  <a:pt x="404019" y="847725"/>
                  <a:pt x="398462" y="847725"/>
                </a:cubicBezTo>
                <a:lnTo>
                  <a:pt x="418672" y="830403"/>
                </a:lnTo>
                <a:lnTo>
                  <a:pt x="427404" y="817441"/>
                </a:lnTo>
                <a:lnTo>
                  <a:pt x="425598" y="817441"/>
                </a:lnTo>
                <a:cubicBezTo>
                  <a:pt x="424652" y="817441"/>
                  <a:pt x="424652" y="817441"/>
                  <a:pt x="424652" y="817441"/>
                </a:cubicBezTo>
                <a:cubicBezTo>
                  <a:pt x="424652" y="813655"/>
                  <a:pt x="424652" y="813655"/>
                  <a:pt x="424652" y="809870"/>
                </a:cubicBezTo>
                <a:cubicBezTo>
                  <a:pt x="417085" y="806084"/>
                  <a:pt x="417085" y="794727"/>
                  <a:pt x="405735" y="798513"/>
                </a:cubicBezTo>
                <a:cubicBezTo>
                  <a:pt x="401951" y="783371"/>
                  <a:pt x="390601" y="779585"/>
                  <a:pt x="386818" y="764443"/>
                </a:cubicBezTo>
                <a:lnTo>
                  <a:pt x="378142" y="765357"/>
                </a:lnTo>
                <a:lnTo>
                  <a:pt x="379251" y="764443"/>
                </a:lnTo>
                <a:cubicBezTo>
                  <a:pt x="375468" y="753086"/>
                  <a:pt x="367901" y="745515"/>
                  <a:pt x="360334" y="734158"/>
                </a:cubicBezTo>
                <a:cubicBezTo>
                  <a:pt x="352767" y="737944"/>
                  <a:pt x="352767" y="749301"/>
                  <a:pt x="337634" y="745515"/>
                </a:cubicBezTo>
                <a:cubicBezTo>
                  <a:pt x="330067" y="737944"/>
                  <a:pt x="333851" y="719016"/>
                  <a:pt x="345201" y="715230"/>
                </a:cubicBezTo>
                <a:cubicBezTo>
                  <a:pt x="341417" y="707659"/>
                  <a:pt x="341417" y="700088"/>
                  <a:pt x="337634" y="692517"/>
                </a:cubicBezTo>
                <a:lnTo>
                  <a:pt x="330767" y="692517"/>
                </a:lnTo>
                <a:lnTo>
                  <a:pt x="299536" y="701651"/>
                </a:lnTo>
                <a:cubicBezTo>
                  <a:pt x="288256" y="705893"/>
                  <a:pt x="276977" y="710606"/>
                  <a:pt x="265697" y="714376"/>
                </a:cubicBezTo>
                <a:cubicBezTo>
                  <a:pt x="261937" y="714376"/>
                  <a:pt x="261937" y="714376"/>
                  <a:pt x="261937" y="710606"/>
                </a:cubicBezTo>
                <a:cubicBezTo>
                  <a:pt x="261937" y="710606"/>
                  <a:pt x="261937" y="710606"/>
                  <a:pt x="261937" y="706835"/>
                </a:cubicBezTo>
                <a:cubicBezTo>
                  <a:pt x="284496" y="699295"/>
                  <a:pt x="307055" y="691754"/>
                  <a:pt x="329615" y="684213"/>
                </a:cubicBezTo>
                <a:lnTo>
                  <a:pt x="330057" y="684656"/>
                </a:lnTo>
                <a:lnTo>
                  <a:pt x="328825" y="649042"/>
                </a:lnTo>
                <a:cubicBezTo>
                  <a:pt x="326609" y="630321"/>
                  <a:pt x="322663" y="610669"/>
                  <a:pt x="319980" y="591083"/>
                </a:cubicBezTo>
                <a:lnTo>
                  <a:pt x="318770" y="535937"/>
                </a:lnTo>
                <a:lnTo>
                  <a:pt x="309404" y="534592"/>
                </a:lnTo>
                <a:cubicBezTo>
                  <a:pt x="304165" y="534592"/>
                  <a:pt x="298450" y="534592"/>
                  <a:pt x="292735" y="532607"/>
                </a:cubicBezTo>
                <a:cubicBezTo>
                  <a:pt x="292735" y="532607"/>
                  <a:pt x="288925" y="528638"/>
                  <a:pt x="292735" y="528638"/>
                </a:cubicBezTo>
                <a:cubicBezTo>
                  <a:pt x="298450" y="530623"/>
                  <a:pt x="304165" y="530623"/>
                  <a:pt x="309880" y="530623"/>
                </a:cubicBezTo>
                <a:lnTo>
                  <a:pt x="322993" y="532140"/>
                </a:lnTo>
                <a:lnTo>
                  <a:pt x="327229" y="520273"/>
                </a:lnTo>
                <a:cubicBezTo>
                  <a:pt x="328175" y="514595"/>
                  <a:pt x="328175" y="508916"/>
                  <a:pt x="326283" y="507023"/>
                </a:cubicBezTo>
                <a:cubicBezTo>
                  <a:pt x="341417" y="472953"/>
                  <a:pt x="356551" y="442669"/>
                  <a:pt x="371684" y="408598"/>
                </a:cubicBezTo>
                <a:cubicBezTo>
                  <a:pt x="394385" y="393456"/>
                  <a:pt x="413302" y="370743"/>
                  <a:pt x="428435" y="344243"/>
                </a:cubicBezTo>
                <a:cubicBezTo>
                  <a:pt x="458702" y="340458"/>
                  <a:pt x="485186" y="325316"/>
                  <a:pt x="507886" y="306388"/>
                </a:cubicBezTo>
                <a:cubicBezTo>
                  <a:pt x="511670" y="306388"/>
                  <a:pt x="511670" y="306388"/>
                  <a:pt x="511670" y="306388"/>
                </a:cubicBezTo>
                <a:lnTo>
                  <a:pt x="512198" y="305859"/>
                </a:lnTo>
                <a:lnTo>
                  <a:pt x="511969" y="305859"/>
                </a:lnTo>
                <a:cubicBezTo>
                  <a:pt x="500063" y="294746"/>
                  <a:pt x="500063" y="283634"/>
                  <a:pt x="492125" y="272521"/>
                </a:cubicBezTo>
                <a:cubicBezTo>
                  <a:pt x="492125" y="268817"/>
                  <a:pt x="492125" y="268817"/>
                  <a:pt x="492125" y="268817"/>
                </a:cubicBezTo>
                <a:cubicBezTo>
                  <a:pt x="496094" y="265113"/>
                  <a:pt x="496094" y="268817"/>
                  <a:pt x="496094" y="268817"/>
                </a:cubicBezTo>
                <a:cubicBezTo>
                  <a:pt x="504032" y="279930"/>
                  <a:pt x="508001" y="294746"/>
                  <a:pt x="515938" y="302155"/>
                </a:cubicBezTo>
                <a:lnTo>
                  <a:pt x="515938" y="302440"/>
                </a:lnTo>
                <a:lnTo>
                  <a:pt x="526803" y="298817"/>
                </a:lnTo>
                <a:cubicBezTo>
                  <a:pt x="530586" y="296924"/>
                  <a:pt x="534370" y="295031"/>
                  <a:pt x="538153" y="295031"/>
                </a:cubicBezTo>
                <a:cubicBezTo>
                  <a:pt x="534370" y="287460"/>
                  <a:pt x="534370" y="279889"/>
                  <a:pt x="530586" y="272317"/>
                </a:cubicBezTo>
                <a:cubicBezTo>
                  <a:pt x="538153" y="276103"/>
                  <a:pt x="534370" y="283674"/>
                  <a:pt x="538153" y="287460"/>
                </a:cubicBezTo>
                <a:cubicBezTo>
                  <a:pt x="575987" y="287460"/>
                  <a:pt x="606254" y="287460"/>
                  <a:pt x="632738" y="279889"/>
                </a:cubicBezTo>
                <a:lnTo>
                  <a:pt x="636587" y="283740"/>
                </a:lnTo>
                <a:lnTo>
                  <a:pt x="636587" y="275696"/>
                </a:lnTo>
                <a:cubicBezTo>
                  <a:pt x="636587" y="268288"/>
                  <a:pt x="636587" y="264584"/>
                  <a:pt x="636587" y="260879"/>
                </a:cubicBezTo>
                <a:cubicBezTo>
                  <a:pt x="636587" y="260879"/>
                  <a:pt x="636587" y="260879"/>
                  <a:pt x="636587" y="257175"/>
                </a:cubicBezTo>
                <a:cubicBezTo>
                  <a:pt x="636587" y="257175"/>
                  <a:pt x="636587" y="257175"/>
                  <a:pt x="640556" y="257175"/>
                </a:cubicBezTo>
                <a:cubicBezTo>
                  <a:pt x="640556" y="257175"/>
                  <a:pt x="644525" y="257175"/>
                  <a:pt x="644525" y="257175"/>
                </a:cubicBezTo>
                <a:cubicBezTo>
                  <a:pt x="644525" y="257175"/>
                  <a:pt x="644525" y="257175"/>
                  <a:pt x="644525" y="260879"/>
                </a:cubicBezTo>
                <a:cubicBezTo>
                  <a:pt x="644525" y="264584"/>
                  <a:pt x="640556" y="271992"/>
                  <a:pt x="640556" y="275696"/>
                </a:cubicBezTo>
                <a:lnTo>
                  <a:pt x="641214" y="276924"/>
                </a:lnTo>
                <a:lnTo>
                  <a:pt x="643996" y="264319"/>
                </a:lnTo>
                <a:cubicBezTo>
                  <a:pt x="648229" y="260483"/>
                  <a:pt x="643996" y="252810"/>
                  <a:pt x="648229" y="245137"/>
                </a:cubicBezTo>
                <a:cubicBezTo>
                  <a:pt x="648229" y="245137"/>
                  <a:pt x="648229" y="241300"/>
                  <a:pt x="648229" y="241300"/>
                </a:cubicBezTo>
                <a:cubicBezTo>
                  <a:pt x="652462" y="241300"/>
                  <a:pt x="652462" y="245137"/>
                  <a:pt x="652462" y="245137"/>
                </a:cubicBezTo>
                <a:cubicBezTo>
                  <a:pt x="652462" y="252810"/>
                  <a:pt x="652462" y="260483"/>
                  <a:pt x="652462" y="268156"/>
                </a:cubicBezTo>
                <a:lnTo>
                  <a:pt x="645460" y="284021"/>
                </a:lnTo>
                <a:lnTo>
                  <a:pt x="650236" y="280835"/>
                </a:lnTo>
                <a:cubicBezTo>
                  <a:pt x="651655" y="279889"/>
                  <a:pt x="651655" y="279889"/>
                  <a:pt x="651655" y="279889"/>
                </a:cubicBezTo>
                <a:cubicBezTo>
                  <a:pt x="670572" y="283674"/>
                  <a:pt x="681922" y="279889"/>
                  <a:pt x="700839" y="287460"/>
                </a:cubicBezTo>
                <a:cubicBezTo>
                  <a:pt x="712189" y="279889"/>
                  <a:pt x="712189" y="268532"/>
                  <a:pt x="715972" y="257175"/>
                </a:cubicBezTo>
                <a:cubicBezTo>
                  <a:pt x="723539" y="264746"/>
                  <a:pt x="712189" y="272317"/>
                  <a:pt x="712189" y="283674"/>
                </a:cubicBezTo>
                <a:cubicBezTo>
                  <a:pt x="715972" y="283674"/>
                  <a:pt x="715972" y="279889"/>
                  <a:pt x="719756" y="279889"/>
                </a:cubicBezTo>
                <a:lnTo>
                  <a:pt x="721201" y="281335"/>
                </a:lnTo>
                <a:lnTo>
                  <a:pt x="727694" y="250645"/>
                </a:lnTo>
                <a:lnTo>
                  <a:pt x="723900" y="248643"/>
                </a:lnTo>
                <a:cubicBezTo>
                  <a:pt x="723900" y="248643"/>
                  <a:pt x="723900" y="248643"/>
                  <a:pt x="723900" y="244872"/>
                </a:cubicBezTo>
                <a:cubicBezTo>
                  <a:pt x="723900" y="244872"/>
                  <a:pt x="723900" y="244872"/>
                  <a:pt x="723900" y="241102"/>
                </a:cubicBezTo>
                <a:cubicBezTo>
                  <a:pt x="723900" y="237332"/>
                  <a:pt x="727472" y="229791"/>
                  <a:pt x="727472" y="226021"/>
                </a:cubicBezTo>
                <a:cubicBezTo>
                  <a:pt x="727472" y="226021"/>
                  <a:pt x="727472" y="226021"/>
                  <a:pt x="731044" y="222250"/>
                </a:cubicBezTo>
                <a:lnTo>
                  <a:pt x="735679" y="224696"/>
                </a:lnTo>
                <a:close/>
                <a:moveTo>
                  <a:pt x="502022" y="171541"/>
                </a:moveTo>
                <a:cubicBezTo>
                  <a:pt x="502692" y="172409"/>
                  <a:pt x="509389" y="188384"/>
                  <a:pt x="504031" y="177271"/>
                </a:cubicBezTo>
                <a:cubicBezTo>
                  <a:pt x="502245" y="172641"/>
                  <a:pt x="501799" y="171252"/>
                  <a:pt x="502022" y="171541"/>
                </a:cubicBezTo>
                <a:close/>
                <a:moveTo>
                  <a:pt x="174624" y="109538"/>
                </a:moveTo>
                <a:cubicBezTo>
                  <a:pt x="182562" y="109538"/>
                  <a:pt x="178593" y="120651"/>
                  <a:pt x="182562" y="128059"/>
                </a:cubicBezTo>
                <a:cubicBezTo>
                  <a:pt x="166687" y="131763"/>
                  <a:pt x="166687" y="116946"/>
                  <a:pt x="174624" y="109538"/>
                </a:cubicBezTo>
                <a:close/>
                <a:moveTo>
                  <a:pt x="174625" y="97440"/>
                </a:moveTo>
                <a:cubicBezTo>
                  <a:pt x="178424" y="93663"/>
                  <a:pt x="178424" y="93663"/>
                  <a:pt x="178424" y="97440"/>
                </a:cubicBezTo>
                <a:cubicBezTo>
                  <a:pt x="205014" y="135212"/>
                  <a:pt x="250598" y="161652"/>
                  <a:pt x="277189" y="199424"/>
                </a:cubicBezTo>
                <a:cubicBezTo>
                  <a:pt x="280988" y="199424"/>
                  <a:pt x="280988" y="203201"/>
                  <a:pt x="277189" y="203201"/>
                </a:cubicBezTo>
                <a:cubicBezTo>
                  <a:pt x="277189" y="203201"/>
                  <a:pt x="277189" y="203201"/>
                  <a:pt x="273390" y="203201"/>
                </a:cubicBezTo>
                <a:cubicBezTo>
                  <a:pt x="246800" y="165429"/>
                  <a:pt x="201216" y="138989"/>
                  <a:pt x="174625" y="101217"/>
                </a:cubicBezTo>
                <a:cubicBezTo>
                  <a:pt x="174625" y="97440"/>
                  <a:pt x="174625" y="97440"/>
                  <a:pt x="174625" y="97440"/>
                </a:cubicBezTo>
                <a:close/>
                <a:moveTo>
                  <a:pt x="432435" y="71438"/>
                </a:moveTo>
                <a:cubicBezTo>
                  <a:pt x="440055" y="82695"/>
                  <a:pt x="443865" y="97704"/>
                  <a:pt x="447675" y="112713"/>
                </a:cubicBezTo>
                <a:cubicBezTo>
                  <a:pt x="447675" y="112713"/>
                  <a:pt x="447675" y="112713"/>
                  <a:pt x="443865" y="112713"/>
                </a:cubicBezTo>
                <a:cubicBezTo>
                  <a:pt x="440055" y="97704"/>
                  <a:pt x="436245" y="86447"/>
                  <a:pt x="428625" y="75190"/>
                </a:cubicBezTo>
                <a:cubicBezTo>
                  <a:pt x="428625" y="71438"/>
                  <a:pt x="428625" y="71438"/>
                  <a:pt x="432435" y="71438"/>
                </a:cubicBezTo>
                <a:close/>
                <a:moveTo>
                  <a:pt x="166687" y="63500"/>
                </a:moveTo>
                <a:cubicBezTo>
                  <a:pt x="166687" y="63500"/>
                  <a:pt x="166687" y="63500"/>
                  <a:pt x="170472" y="63500"/>
                </a:cubicBezTo>
                <a:cubicBezTo>
                  <a:pt x="185615" y="75010"/>
                  <a:pt x="200757" y="94192"/>
                  <a:pt x="215900" y="109538"/>
                </a:cubicBezTo>
                <a:cubicBezTo>
                  <a:pt x="215900" y="109538"/>
                  <a:pt x="215900" y="109538"/>
                  <a:pt x="212114" y="109538"/>
                </a:cubicBezTo>
                <a:cubicBezTo>
                  <a:pt x="196972" y="98029"/>
                  <a:pt x="185615" y="78846"/>
                  <a:pt x="166687" y="67337"/>
                </a:cubicBezTo>
                <a:close/>
                <a:moveTo>
                  <a:pt x="155801" y="19050"/>
                </a:moveTo>
                <a:cubicBezTo>
                  <a:pt x="166687" y="26459"/>
                  <a:pt x="163058" y="44980"/>
                  <a:pt x="155801" y="48684"/>
                </a:cubicBezTo>
                <a:cubicBezTo>
                  <a:pt x="148544" y="52388"/>
                  <a:pt x="148544" y="44980"/>
                  <a:pt x="141287" y="44980"/>
                </a:cubicBezTo>
                <a:close/>
                <a:moveTo>
                  <a:pt x="367336" y="0"/>
                </a:moveTo>
                <a:cubicBezTo>
                  <a:pt x="371135" y="0"/>
                  <a:pt x="371135" y="0"/>
                  <a:pt x="371135" y="3786"/>
                </a:cubicBezTo>
                <a:cubicBezTo>
                  <a:pt x="374933" y="11357"/>
                  <a:pt x="378732" y="22714"/>
                  <a:pt x="386329" y="34070"/>
                </a:cubicBezTo>
                <a:cubicBezTo>
                  <a:pt x="386329" y="37856"/>
                  <a:pt x="390128" y="41641"/>
                  <a:pt x="390128" y="49213"/>
                </a:cubicBezTo>
                <a:cubicBezTo>
                  <a:pt x="393927" y="52998"/>
                  <a:pt x="393927" y="64355"/>
                  <a:pt x="397725" y="71926"/>
                </a:cubicBezTo>
                <a:cubicBezTo>
                  <a:pt x="405323" y="87068"/>
                  <a:pt x="412920" y="102211"/>
                  <a:pt x="424316" y="109782"/>
                </a:cubicBezTo>
                <a:cubicBezTo>
                  <a:pt x="435712" y="117353"/>
                  <a:pt x="443309" y="128710"/>
                  <a:pt x="450907" y="143852"/>
                </a:cubicBezTo>
                <a:cubicBezTo>
                  <a:pt x="454706" y="155209"/>
                  <a:pt x="458504" y="166566"/>
                  <a:pt x="462303" y="177922"/>
                </a:cubicBezTo>
                <a:cubicBezTo>
                  <a:pt x="466102" y="177922"/>
                  <a:pt x="466102" y="181708"/>
                  <a:pt x="469900" y="185493"/>
                </a:cubicBezTo>
                <a:cubicBezTo>
                  <a:pt x="469900" y="189279"/>
                  <a:pt x="469900" y="189279"/>
                  <a:pt x="469900" y="193065"/>
                </a:cubicBezTo>
                <a:cubicBezTo>
                  <a:pt x="469900" y="193065"/>
                  <a:pt x="469900" y="196850"/>
                  <a:pt x="469900" y="196850"/>
                </a:cubicBezTo>
                <a:cubicBezTo>
                  <a:pt x="466102" y="196850"/>
                  <a:pt x="466102" y="196850"/>
                  <a:pt x="466102" y="193065"/>
                </a:cubicBezTo>
                <a:cubicBezTo>
                  <a:pt x="462303" y="193065"/>
                  <a:pt x="462303" y="189279"/>
                  <a:pt x="462303" y="185493"/>
                </a:cubicBezTo>
                <a:cubicBezTo>
                  <a:pt x="462303" y="185493"/>
                  <a:pt x="458504" y="185493"/>
                  <a:pt x="458504" y="181708"/>
                </a:cubicBezTo>
                <a:cubicBezTo>
                  <a:pt x="450907" y="170351"/>
                  <a:pt x="447108" y="155209"/>
                  <a:pt x="443309" y="143852"/>
                </a:cubicBezTo>
                <a:cubicBezTo>
                  <a:pt x="439511" y="132495"/>
                  <a:pt x="431913" y="121139"/>
                  <a:pt x="420517" y="113567"/>
                </a:cubicBezTo>
                <a:cubicBezTo>
                  <a:pt x="409121" y="105996"/>
                  <a:pt x="405323" y="98425"/>
                  <a:pt x="397725" y="83283"/>
                </a:cubicBezTo>
                <a:cubicBezTo>
                  <a:pt x="390128" y="71926"/>
                  <a:pt x="386329" y="60569"/>
                  <a:pt x="382531" y="49213"/>
                </a:cubicBezTo>
                <a:cubicBezTo>
                  <a:pt x="382531" y="45427"/>
                  <a:pt x="378732" y="37856"/>
                  <a:pt x="378732" y="34070"/>
                </a:cubicBezTo>
                <a:cubicBezTo>
                  <a:pt x="374933" y="26499"/>
                  <a:pt x="371135" y="15142"/>
                  <a:pt x="367336" y="3786"/>
                </a:cubicBezTo>
                <a:cubicBezTo>
                  <a:pt x="363537" y="3786"/>
                  <a:pt x="367336" y="0"/>
                  <a:pt x="367336" y="0"/>
                </a:cubicBezTo>
                <a:close/>
                <a:moveTo>
                  <a:pt x="334010" y="0"/>
                </a:moveTo>
                <a:cubicBezTo>
                  <a:pt x="360680" y="7541"/>
                  <a:pt x="364490" y="33933"/>
                  <a:pt x="368300" y="60325"/>
                </a:cubicBezTo>
                <a:cubicBezTo>
                  <a:pt x="334010" y="90488"/>
                  <a:pt x="330200" y="30163"/>
                  <a:pt x="334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88000" tIns="0" rIns="0" bIns="216000" anchor="ctr">
            <a:normAutofit/>
          </a:bodyPr>
          <a:lstStyle/>
          <a:p>
            <a:pPr algn="ctr">
              <a:defRPr/>
            </a:pPr>
            <a:endParaRPr lang="en-US" altLang="zh-CN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9917867-552C-4569-BA22-037514053738}"/>
              </a:ext>
            </a:extLst>
          </p:cNvPr>
          <p:cNvGrpSpPr/>
          <p:nvPr/>
        </p:nvGrpSpPr>
        <p:grpSpPr>
          <a:xfrm>
            <a:off x="5528073" y="1132114"/>
            <a:ext cx="4544615" cy="842988"/>
            <a:chOff x="5528073" y="1132114"/>
            <a:chExt cx="4544615" cy="842988"/>
          </a:xfrm>
        </p:grpSpPr>
        <p:sp>
          <p:nvSpPr>
            <p:cNvPr id="2052" name="矩形 6">
              <a:extLst>
                <a:ext uri="{FF2B5EF4-FFF2-40B4-BE49-F238E27FC236}">
                  <a16:creationId xmlns:a16="http://schemas.microsoft.com/office/drawing/2014/main" id="{CFC4E1DB-A535-44D7-B5E7-FEB09927DFBE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96000" y="1138477"/>
              <a:ext cx="3976688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2800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Add title text</a:t>
              </a:r>
              <a:endParaRPr lang="zh-CN" altLang="en-US" sz="28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97F9EC-4CDC-41B0-97B7-91D8DAB8497A}"/>
                </a:ext>
              </a:extLst>
            </p:cNvPr>
            <p:cNvGrpSpPr/>
            <p:nvPr/>
          </p:nvGrpSpPr>
          <p:grpSpPr>
            <a:xfrm>
              <a:off x="5528073" y="1132114"/>
              <a:ext cx="409575" cy="842988"/>
              <a:chOff x="5528073" y="1132114"/>
              <a:chExt cx="409575" cy="842988"/>
            </a:xfrm>
          </p:grpSpPr>
          <p:sp>
            <p:nvSpPr>
              <p:cNvPr id="2051" name="Freeform 133">
                <a:extLst>
                  <a:ext uri="{FF2B5EF4-FFF2-40B4-BE49-F238E27FC236}">
                    <a16:creationId xmlns:a16="http://schemas.microsoft.com/office/drawing/2014/main" id="{DB6824DA-A5F3-4152-973D-F9F5DF437589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528073" y="1335339"/>
                <a:ext cx="409575" cy="593725"/>
              </a:xfrm>
              <a:custGeom>
                <a:avLst/>
                <a:gdLst>
                  <a:gd name="T0" fmla="*/ 2147483646 w 98"/>
                  <a:gd name="T1" fmla="*/ 2147483646 h 143"/>
                  <a:gd name="T2" fmla="*/ 2147483646 w 98"/>
                  <a:gd name="T3" fmla="*/ 2147483646 h 143"/>
                  <a:gd name="T4" fmla="*/ 2147483646 w 98"/>
                  <a:gd name="T5" fmla="*/ 2147483646 h 143"/>
                  <a:gd name="T6" fmla="*/ 2147483646 w 98"/>
                  <a:gd name="T7" fmla="*/ 2147483646 h 143"/>
                  <a:gd name="T8" fmla="*/ 2147483646 w 98"/>
                  <a:gd name="T9" fmla="*/ 2147483646 h 143"/>
                  <a:gd name="T10" fmla="*/ 2147483646 w 98"/>
                  <a:gd name="T11" fmla="*/ 2147483646 h 143"/>
                  <a:gd name="T12" fmla="*/ 2147483646 w 98"/>
                  <a:gd name="T13" fmla="*/ 2147483646 h 143"/>
                  <a:gd name="T14" fmla="*/ 2147483646 w 98"/>
                  <a:gd name="T15" fmla="*/ 2147483646 h 143"/>
                  <a:gd name="T16" fmla="*/ 2147483646 w 98"/>
                  <a:gd name="T17" fmla="*/ 2147483646 h 143"/>
                  <a:gd name="T18" fmla="*/ 2147483646 w 98"/>
                  <a:gd name="T19" fmla="*/ 2147483646 h 143"/>
                  <a:gd name="T20" fmla="*/ 2147483646 w 98"/>
                  <a:gd name="T21" fmla="*/ 2147483646 h 143"/>
                  <a:gd name="T22" fmla="*/ 2147483646 w 98"/>
                  <a:gd name="T23" fmla="*/ 2147483646 h 143"/>
                  <a:gd name="T24" fmla="*/ 2147483646 w 98"/>
                  <a:gd name="T25" fmla="*/ 2147483646 h 143"/>
                  <a:gd name="T26" fmla="*/ 2147483646 w 98"/>
                  <a:gd name="T27" fmla="*/ 2147483646 h 143"/>
                  <a:gd name="T28" fmla="*/ 2147483646 w 98"/>
                  <a:gd name="T29" fmla="*/ 2147483646 h 143"/>
                  <a:gd name="T30" fmla="*/ 2147483646 w 98"/>
                  <a:gd name="T31" fmla="*/ 2147483646 h 143"/>
                  <a:gd name="T32" fmla="*/ 2147483646 w 98"/>
                  <a:gd name="T33" fmla="*/ 2147483646 h 143"/>
                  <a:gd name="T34" fmla="*/ 2147483646 w 98"/>
                  <a:gd name="T35" fmla="*/ 2147483646 h 143"/>
                  <a:gd name="T36" fmla="*/ 2147483646 w 98"/>
                  <a:gd name="T37" fmla="*/ 2147483646 h 143"/>
                  <a:gd name="T38" fmla="*/ 2147483646 w 98"/>
                  <a:gd name="T39" fmla="*/ 2147483646 h 143"/>
                  <a:gd name="T40" fmla="*/ 2147483646 w 98"/>
                  <a:gd name="T41" fmla="*/ 2147483646 h 1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143">
                    <a:moveTo>
                      <a:pt x="82" y="24"/>
                    </a:moveTo>
                    <a:cubicBezTo>
                      <a:pt x="85" y="29"/>
                      <a:pt x="91" y="30"/>
                      <a:pt x="92" y="37"/>
                    </a:cubicBezTo>
                    <a:cubicBezTo>
                      <a:pt x="90" y="45"/>
                      <a:pt x="95" y="55"/>
                      <a:pt x="96" y="62"/>
                    </a:cubicBezTo>
                    <a:cubicBezTo>
                      <a:pt x="98" y="74"/>
                      <a:pt x="95" y="85"/>
                      <a:pt x="89" y="91"/>
                    </a:cubicBezTo>
                    <a:cubicBezTo>
                      <a:pt x="86" y="96"/>
                      <a:pt x="83" y="100"/>
                      <a:pt x="79" y="102"/>
                    </a:cubicBezTo>
                    <a:cubicBezTo>
                      <a:pt x="83" y="109"/>
                      <a:pt x="84" y="117"/>
                      <a:pt x="82" y="126"/>
                    </a:cubicBezTo>
                    <a:cubicBezTo>
                      <a:pt x="79" y="128"/>
                      <a:pt x="79" y="133"/>
                      <a:pt x="76" y="135"/>
                    </a:cubicBezTo>
                    <a:cubicBezTo>
                      <a:pt x="67" y="143"/>
                      <a:pt x="62" y="129"/>
                      <a:pt x="59" y="119"/>
                    </a:cubicBezTo>
                    <a:cubicBezTo>
                      <a:pt x="58" y="109"/>
                      <a:pt x="61" y="104"/>
                      <a:pt x="64" y="100"/>
                    </a:cubicBezTo>
                    <a:cubicBezTo>
                      <a:pt x="64" y="96"/>
                      <a:pt x="61" y="97"/>
                      <a:pt x="61" y="94"/>
                    </a:cubicBezTo>
                    <a:cubicBezTo>
                      <a:pt x="55" y="95"/>
                      <a:pt x="49" y="88"/>
                      <a:pt x="42" y="86"/>
                    </a:cubicBezTo>
                    <a:cubicBezTo>
                      <a:pt x="40" y="86"/>
                      <a:pt x="39" y="87"/>
                      <a:pt x="37" y="87"/>
                    </a:cubicBezTo>
                    <a:cubicBezTo>
                      <a:pt x="33" y="87"/>
                      <a:pt x="28" y="83"/>
                      <a:pt x="25" y="87"/>
                    </a:cubicBezTo>
                    <a:cubicBezTo>
                      <a:pt x="17" y="85"/>
                      <a:pt x="11" y="79"/>
                      <a:pt x="6" y="71"/>
                    </a:cubicBezTo>
                    <a:cubicBezTo>
                      <a:pt x="3" y="67"/>
                      <a:pt x="1" y="64"/>
                      <a:pt x="1" y="60"/>
                    </a:cubicBezTo>
                    <a:cubicBezTo>
                      <a:pt x="0" y="53"/>
                      <a:pt x="2" y="46"/>
                      <a:pt x="1" y="37"/>
                    </a:cubicBezTo>
                    <a:cubicBezTo>
                      <a:pt x="7" y="27"/>
                      <a:pt x="13" y="14"/>
                      <a:pt x="24" y="13"/>
                    </a:cubicBezTo>
                    <a:cubicBezTo>
                      <a:pt x="33" y="5"/>
                      <a:pt x="46" y="0"/>
                      <a:pt x="56" y="9"/>
                    </a:cubicBezTo>
                    <a:cubicBezTo>
                      <a:pt x="57" y="8"/>
                      <a:pt x="57" y="8"/>
                      <a:pt x="59" y="8"/>
                    </a:cubicBezTo>
                    <a:cubicBezTo>
                      <a:pt x="63" y="11"/>
                      <a:pt x="66" y="13"/>
                      <a:pt x="69" y="16"/>
                    </a:cubicBezTo>
                    <a:cubicBezTo>
                      <a:pt x="74" y="14"/>
                      <a:pt x="85" y="12"/>
                      <a:pt x="8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AB6E947B-CCFF-4D0E-99ED-CD36A041916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528073" y="1132114"/>
                <a:ext cx="409575" cy="842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r>
                  <a:rPr lang="en-US" altLang="zh-CN" sz="20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01</a:t>
                </a:r>
                <a:endPara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441BAD-FD51-44B2-A37A-4F97480FEE6C}"/>
              </a:ext>
            </a:extLst>
          </p:cNvPr>
          <p:cNvGrpSpPr/>
          <p:nvPr/>
        </p:nvGrpSpPr>
        <p:grpSpPr>
          <a:xfrm>
            <a:off x="5528071" y="2132843"/>
            <a:ext cx="4544617" cy="842988"/>
            <a:chOff x="5528071" y="2132843"/>
            <a:chExt cx="4544617" cy="842988"/>
          </a:xfrm>
        </p:grpSpPr>
        <p:sp>
          <p:nvSpPr>
            <p:cNvPr id="2054" name="矩形 9">
              <a:extLst>
                <a:ext uri="{FF2B5EF4-FFF2-40B4-BE49-F238E27FC236}">
                  <a16:creationId xmlns:a16="http://schemas.microsoft.com/office/drawing/2014/main" id="{0FB2D175-AAFB-4938-947A-0EA8D5D57B4A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96000" y="2139206"/>
              <a:ext cx="3976688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Add title text</a:t>
              </a:r>
              <a:endParaRPr lang="zh-CN" altLang="zh-CN" sz="2800" dirty="0"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F011898-13C8-4C7B-A2F2-DA1BCAB7B609}"/>
                </a:ext>
              </a:extLst>
            </p:cNvPr>
            <p:cNvGrpSpPr/>
            <p:nvPr/>
          </p:nvGrpSpPr>
          <p:grpSpPr>
            <a:xfrm>
              <a:off x="5528071" y="2132843"/>
              <a:ext cx="409575" cy="842988"/>
              <a:chOff x="5528073" y="1132114"/>
              <a:chExt cx="409575" cy="842988"/>
            </a:xfrm>
          </p:grpSpPr>
          <p:sp>
            <p:nvSpPr>
              <p:cNvPr id="15" name="Freeform 133">
                <a:extLst>
                  <a:ext uri="{FF2B5EF4-FFF2-40B4-BE49-F238E27FC236}">
                    <a16:creationId xmlns:a16="http://schemas.microsoft.com/office/drawing/2014/main" id="{A71DCA40-C2FD-4997-8E44-CC0B3F96FFF1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528073" y="1335339"/>
                <a:ext cx="409575" cy="593725"/>
              </a:xfrm>
              <a:custGeom>
                <a:avLst/>
                <a:gdLst>
                  <a:gd name="T0" fmla="*/ 2147483646 w 98"/>
                  <a:gd name="T1" fmla="*/ 2147483646 h 143"/>
                  <a:gd name="T2" fmla="*/ 2147483646 w 98"/>
                  <a:gd name="T3" fmla="*/ 2147483646 h 143"/>
                  <a:gd name="T4" fmla="*/ 2147483646 w 98"/>
                  <a:gd name="T5" fmla="*/ 2147483646 h 143"/>
                  <a:gd name="T6" fmla="*/ 2147483646 w 98"/>
                  <a:gd name="T7" fmla="*/ 2147483646 h 143"/>
                  <a:gd name="T8" fmla="*/ 2147483646 w 98"/>
                  <a:gd name="T9" fmla="*/ 2147483646 h 143"/>
                  <a:gd name="T10" fmla="*/ 2147483646 w 98"/>
                  <a:gd name="T11" fmla="*/ 2147483646 h 143"/>
                  <a:gd name="T12" fmla="*/ 2147483646 w 98"/>
                  <a:gd name="T13" fmla="*/ 2147483646 h 143"/>
                  <a:gd name="T14" fmla="*/ 2147483646 w 98"/>
                  <a:gd name="T15" fmla="*/ 2147483646 h 143"/>
                  <a:gd name="T16" fmla="*/ 2147483646 w 98"/>
                  <a:gd name="T17" fmla="*/ 2147483646 h 143"/>
                  <a:gd name="T18" fmla="*/ 2147483646 w 98"/>
                  <a:gd name="T19" fmla="*/ 2147483646 h 143"/>
                  <a:gd name="T20" fmla="*/ 2147483646 w 98"/>
                  <a:gd name="T21" fmla="*/ 2147483646 h 143"/>
                  <a:gd name="T22" fmla="*/ 2147483646 w 98"/>
                  <a:gd name="T23" fmla="*/ 2147483646 h 143"/>
                  <a:gd name="T24" fmla="*/ 2147483646 w 98"/>
                  <a:gd name="T25" fmla="*/ 2147483646 h 143"/>
                  <a:gd name="T26" fmla="*/ 2147483646 w 98"/>
                  <a:gd name="T27" fmla="*/ 2147483646 h 143"/>
                  <a:gd name="T28" fmla="*/ 2147483646 w 98"/>
                  <a:gd name="T29" fmla="*/ 2147483646 h 143"/>
                  <a:gd name="T30" fmla="*/ 2147483646 w 98"/>
                  <a:gd name="T31" fmla="*/ 2147483646 h 143"/>
                  <a:gd name="T32" fmla="*/ 2147483646 w 98"/>
                  <a:gd name="T33" fmla="*/ 2147483646 h 143"/>
                  <a:gd name="T34" fmla="*/ 2147483646 w 98"/>
                  <a:gd name="T35" fmla="*/ 2147483646 h 143"/>
                  <a:gd name="T36" fmla="*/ 2147483646 w 98"/>
                  <a:gd name="T37" fmla="*/ 2147483646 h 143"/>
                  <a:gd name="T38" fmla="*/ 2147483646 w 98"/>
                  <a:gd name="T39" fmla="*/ 2147483646 h 143"/>
                  <a:gd name="T40" fmla="*/ 2147483646 w 98"/>
                  <a:gd name="T41" fmla="*/ 2147483646 h 1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143">
                    <a:moveTo>
                      <a:pt x="82" y="24"/>
                    </a:moveTo>
                    <a:cubicBezTo>
                      <a:pt x="85" y="29"/>
                      <a:pt x="91" y="30"/>
                      <a:pt x="92" y="37"/>
                    </a:cubicBezTo>
                    <a:cubicBezTo>
                      <a:pt x="90" y="45"/>
                      <a:pt x="95" y="55"/>
                      <a:pt x="96" y="62"/>
                    </a:cubicBezTo>
                    <a:cubicBezTo>
                      <a:pt x="98" y="74"/>
                      <a:pt x="95" y="85"/>
                      <a:pt x="89" y="91"/>
                    </a:cubicBezTo>
                    <a:cubicBezTo>
                      <a:pt x="86" y="96"/>
                      <a:pt x="83" y="100"/>
                      <a:pt x="79" y="102"/>
                    </a:cubicBezTo>
                    <a:cubicBezTo>
                      <a:pt x="83" y="109"/>
                      <a:pt x="84" y="117"/>
                      <a:pt x="82" y="126"/>
                    </a:cubicBezTo>
                    <a:cubicBezTo>
                      <a:pt x="79" y="128"/>
                      <a:pt x="79" y="133"/>
                      <a:pt x="76" y="135"/>
                    </a:cubicBezTo>
                    <a:cubicBezTo>
                      <a:pt x="67" y="143"/>
                      <a:pt x="62" y="129"/>
                      <a:pt x="59" y="119"/>
                    </a:cubicBezTo>
                    <a:cubicBezTo>
                      <a:pt x="58" y="109"/>
                      <a:pt x="61" y="104"/>
                      <a:pt x="64" y="100"/>
                    </a:cubicBezTo>
                    <a:cubicBezTo>
                      <a:pt x="64" y="96"/>
                      <a:pt x="61" y="97"/>
                      <a:pt x="61" y="94"/>
                    </a:cubicBezTo>
                    <a:cubicBezTo>
                      <a:pt x="55" y="95"/>
                      <a:pt x="49" y="88"/>
                      <a:pt x="42" y="86"/>
                    </a:cubicBezTo>
                    <a:cubicBezTo>
                      <a:pt x="40" y="86"/>
                      <a:pt x="39" y="87"/>
                      <a:pt x="37" y="87"/>
                    </a:cubicBezTo>
                    <a:cubicBezTo>
                      <a:pt x="33" y="87"/>
                      <a:pt x="28" y="83"/>
                      <a:pt x="25" y="87"/>
                    </a:cubicBezTo>
                    <a:cubicBezTo>
                      <a:pt x="17" y="85"/>
                      <a:pt x="11" y="79"/>
                      <a:pt x="6" y="71"/>
                    </a:cubicBezTo>
                    <a:cubicBezTo>
                      <a:pt x="3" y="67"/>
                      <a:pt x="1" y="64"/>
                      <a:pt x="1" y="60"/>
                    </a:cubicBezTo>
                    <a:cubicBezTo>
                      <a:pt x="0" y="53"/>
                      <a:pt x="2" y="46"/>
                      <a:pt x="1" y="37"/>
                    </a:cubicBezTo>
                    <a:cubicBezTo>
                      <a:pt x="7" y="27"/>
                      <a:pt x="13" y="14"/>
                      <a:pt x="24" y="13"/>
                    </a:cubicBezTo>
                    <a:cubicBezTo>
                      <a:pt x="33" y="5"/>
                      <a:pt x="46" y="0"/>
                      <a:pt x="56" y="9"/>
                    </a:cubicBezTo>
                    <a:cubicBezTo>
                      <a:pt x="57" y="8"/>
                      <a:pt x="57" y="8"/>
                      <a:pt x="59" y="8"/>
                    </a:cubicBezTo>
                    <a:cubicBezTo>
                      <a:pt x="63" y="11"/>
                      <a:pt x="66" y="13"/>
                      <a:pt x="69" y="16"/>
                    </a:cubicBezTo>
                    <a:cubicBezTo>
                      <a:pt x="74" y="14"/>
                      <a:pt x="85" y="12"/>
                      <a:pt x="8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6">
                <a:extLst>
                  <a:ext uri="{FF2B5EF4-FFF2-40B4-BE49-F238E27FC236}">
                    <a16:creationId xmlns:a16="http://schemas.microsoft.com/office/drawing/2014/main" id="{93579C73-FD6A-490F-946B-3F84B11143F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528073" y="1132114"/>
                <a:ext cx="409575" cy="842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r>
                  <a:rPr lang="en-US" altLang="zh-CN" sz="20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02</a:t>
                </a:r>
                <a:endPara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2E19B7D-2D3F-4A98-83D8-DED31BCBDEFF}"/>
              </a:ext>
            </a:extLst>
          </p:cNvPr>
          <p:cNvGrpSpPr/>
          <p:nvPr/>
        </p:nvGrpSpPr>
        <p:grpSpPr>
          <a:xfrm>
            <a:off x="5528071" y="3083504"/>
            <a:ext cx="4544617" cy="842988"/>
            <a:chOff x="5528071" y="3083504"/>
            <a:chExt cx="4544617" cy="842988"/>
          </a:xfrm>
        </p:grpSpPr>
        <p:sp>
          <p:nvSpPr>
            <p:cNvPr id="2056" name="矩形 12">
              <a:extLst>
                <a:ext uri="{FF2B5EF4-FFF2-40B4-BE49-F238E27FC236}">
                  <a16:creationId xmlns:a16="http://schemas.microsoft.com/office/drawing/2014/main" id="{3A5744EB-501A-4D11-8089-AC2D43EDD64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96000" y="3090661"/>
              <a:ext cx="3976688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BDEA09C-88A9-4E4C-9EEE-302B45311DDB}"/>
                </a:ext>
              </a:extLst>
            </p:cNvPr>
            <p:cNvGrpSpPr/>
            <p:nvPr/>
          </p:nvGrpSpPr>
          <p:grpSpPr>
            <a:xfrm>
              <a:off x="5528071" y="3083504"/>
              <a:ext cx="409575" cy="842988"/>
              <a:chOff x="5528073" y="1132114"/>
              <a:chExt cx="409575" cy="842988"/>
            </a:xfrm>
          </p:grpSpPr>
          <p:sp>
            <p:nvSpPr>
              <p:cNvPr id="18" name="Freeform 133">
                <a:extLst>
                  <a:ext uri="{FF2B5EF4-FFF2-40B4-BE49-F238E27FC236}">
                    <a16:creationId xmlns:a16="http://schemas.microsoft.com/office/drawing/2014/main" id="{42166DF2-0130-4193-B468-501DCBE33D24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528073" y="1335339"/>
                <a:ext cx="409575" cy="593725"/>
              </a:xfrm>
              <a:custGeom>
                <a:avLst/>
                <a:gdLst>
                  <a:gd name="T0" fmla="*/ 2147483646 w 98"/>
                  <a:gd name="T1" fmla="*/ 2147483646 h 143"/>
                  <a:gd name="T2" fmla="*/ 2147483646 w 98"/>
                  <a:gd name="T3" fmla="*/ 2147483646 h 143"/>
                  <a:gd name="T4" fmla="*/ 2147483646 w 98"/>
                  <a:gd name="T5" fmla="*/ 2147483646 h 143"/>
                  <a:gd name="T6" fmla="*/ 2147483646 w 98"/>
                  <a:gd name="T7" fmla="*/ 2147483646 h 143"/>
                  <a:gd name="T8" fmla="*/ 2147483646 w 98"/>
                  <a:gd name="T9" fmla="*/ 2147483646 h 143"/>
                  <a:gd name="T10" fmla="*/ 2147483646 w 98"/>
                  <a:gd name="T11" fmla="*/ 2147483646 h 143"/>
                  <a:gd name="T12" fmla="*/ 2147483646 w 98"/>
                  <a:gd name="T13" fmla="*/ 2147483646 h 143"/>
                  <a:gd name="T14" fmla="*/ 2147483646 w 98"/>
                  <a:gd name="T15" fmla="*/ 2147483646 h 143"/>
                  <a:gd name="T16" fmla="*/ 2147483646 w 98"/>
                  <a:gd name="T17" fmla="*/ 2147483646 h 143"/>
                  <a:gd name="T18" fmla="*/ 2147483646 w 98"/>
                  <a:gd name="T19" fmla="*/ 2147483646 h 143"/>
                  <a:gd name="T20" fmla="*/ 2147483646 w 98"/>
                  <a:gd name="T21" fmla="*/ 2147483646 h 143"/>
                  <a:gd name="T22" fmla="*/ 2147483646 w 98"/>
                  <a:gd name="T23" fmla="*/ 2147483646 h 143"/>
                  <a:gd name="T24" fmla="*/ 2147483646 w 98"/>
                  <a:gd name="T25" fmla="*/ 2147483646 h 143"/>
                  <a:gd name="T26" fmla="*/ 2147483646 w 98"/>
                  <a:gd name="T27" fmla="*/ 2147483646 h 143"/>
                  <a:gd name="T28" fmla="*/ 2147483646 w 98"/>
                  <a:gd name="T29" fmla="*/ 2147483646 h 143"/>
                  <a:gd name="T30" fmla="*/ 2147483646 w 98"/>
                  <a:gd name="T31" fmla="*/ 2147483646 h 143"/>
                  <a:gd name="T32" fmla="*/ 2147483646 w 98"/>
                  <a:gd name="T33" fmla="*/ 2147483646 h 143"/>
                  <a:gd name="T34" fmla="*/ 2147483646 w 98"/>
                  <a:gd name="T35" fmla="*/ 2147483646 h 143"/>
                  <a:gd name="T36" fmla="*/ 2147483646 w 98"/>
                  <a:gd name="T37" fmla="*/ 2147483646 h 143"/>
                  <a:gd name="T38" fmla="*/ 2147483646 w 98"/>
                  <a:gd name="T39" fmla="*/ 2147483646 h 143"/>
                  <a:gd name="T40" fmla="*/ 2147483646 w 98"/>
                  <a:gd name="T41" fmla="*/ 2147483646 h 1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143">
                    <a:moveTo>
                      <a:pt x="82" y="24"/>
                    </a:moveTo>
                    <a:cubicBezTo>
                      <a:pt x="85" y="29"/>
                      <a:pt x="91" y="30"/>
                      <a:pt x="92" y="37"/>
                    </a:cubicBezTo>
                    <a:cubicBezTo>
                      <a:pt x="90" y="45"/>
                      <a:pt x="95" y="55"/>
                      <a:pt x="96" y="62"/>
                    </a:cubicBezTo>
                    <a:cubicBezTo>
                      <a:pt x="98" y="74"/>
                      <a:pt x="95" y="85"/>
                      <a:pt x="89" y="91"/>
                    </a:cubicBezTo>
                    <a:cubicBezTo>
                      <a:pt x="86" y="96"/>
                      <a:pt x="83" y="100"/>
                      <a:pt x="79" y="102"/>
                    </a:cubicBezTo>
                    <a:cubicBezTo>
                      <a:pt x="83" y="109"/>
                      <a:pt x="84" y="117"/>
                      <a:pt x="82" y="126"/>
                    </a:cubicBezTo>
                    <a:cubicBezTo>
                      <a:pt x="79" y="128"/>
                      <a:pt x="79" y="133"/>
                      <a:pt x="76" y="135"/>
                    </a:cubicBezTo>
                    <a:cubicBezTo>
                      <a:pt x="67" y="143"/>
                      <a:pt x="62" y="129"/>
                      <a:pt x="59" y="119"/>
                    </a:cubicBezTo>
                    <a:cubicBezTo>
                      <a:pt x="58" y="109"/>
                      <a:pt x="61" y="104"/>
                      <a:pt x="64" y="100"/>
                    </a:cubicBezTo>
                    <a:cubicBezTo>
                      <a:pt x="64" y="96"/>
                      <a:pt x="61" y="97"/>
                      <a:pt x="61" y="94"/>
                    </a:cubicBezTo>
                    <a:cubicBezTo>
                      <a:pt x="55" y="95"/>
                      <a:pt x="49" y="88"/>
                      <a:pt x="42" y="86"/>
                    </a:cubicBezTo>
                    <a:cubicBezTo>
                      <a:pt x="40" y="86"/>
                      <a:pt x="39" y="87"/>
                      <a:pt x="37" y="87"/>
                    </a:cubicBezTo>
                    <a:cubicBezTo>
                      <a:pt x="33" y="87"/>
                      <a:pt x="28" y="83"/>
                      <a:pt x="25" y="87"/>
                    </a:cubicBezTo>
                    <a:cubicBezTo>
                      <a:pt x="17" y="85"/>
                      <a:pt x="11" y="79"/>
                      <a:pt x="6" y="71"/>
                    </a:cubicBezTo>
                    <a:cubicBezTo>
                      <a:pt x="3" y="67"/>
                      <a:pt x="1" y="64"/>
                      <a:pt x="1" y="60"/>
                    </a:cubicBezTo>
                    <a:cubicBezTo>
                      <a:pt x="0" y="53"/>
                      <a:pt x="2" y="46"/>
                      <a:pt x="1" y="37"/>
                    </a:cubicBezTo>
                    <a:cubicBezTo>
                      <a:pt x="7" y="27"/>
                      <a:pt x="13" y="14"/>
                      <a:pt x="24" y="13"/>
                    </a:cubicBezTo>
                    <a:cubicBezTo>
                      <a:pt x="33" y="5"/>
                      <a:pt x="46" y="0"/>
                      <a:pt x="56" y="9"/>
                    </a:cubicBezTo>
                    <a:cubicBezTo>
                      <a:pt x="57" y="8"/>
                      <a:pt x="57" y="8"/>
                      <a:pt x="59" y="8"/>
                    </a:cubicBezTo>
                    <a:cubicBezTo>
                      <a:pt x="63" y="11"/>
                      <a:pt x="66" y="13"/>
                      <a:pt x="69" y="16"/>
                    </a:cubicBezTo>
                    <a:cubicBezTo>
                      <a:pt x="74" y="14"/>
                      <a:pt x="85" y="12"/>
                      <a:pt x="8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6">
                <a:extLst>
                  <a:ext uri="{FF2B5EF4-FFF2-40B4-BE49-F238E27FC236}">
                    <a16:creationId xmlns:a16="http://schemas.microsoft.com/office/drawing/2014/main" id="{E5F6996F-28E6-4315-B2A8-F9FA7721507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528073" y="1132114"/>
                <a:ext cx="409575" cy="842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r>
                  <a:rPr lang="en-US" altLang="zh-CN" sz="20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03</a:t>
                </a:r>
                <a:endPara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6B90077-E90F-4E24-AC97-05573B3B3B77}"/>
              </a:ext>
            </a:extLst>
          </p:cNvPr>
          <p:cNvGrpSpPr/>
          <p:nvPr/>
        </p:nvGrpSpPr>
        <p:grpSpPr>
          <a:xfrm>
            <a:off x="5528071" y="4105526"/>
            <a:ext cx="4544617" cy="842988"/>
            <a:chOff x="5528071" y="4105526"/>
            <a:chExt cx="4544617" cy="842988"/>
          </a:xfrm>
        </p:grpSpPr>
        <p:sp>
          <p:nvSpPr>
            <p:cNvPr id="2058" name="矩形 15">
              <a:extLst>
                <a:ext uri="{FF2B5EF4-FFF2-40B4-BE49-F238E27FC236}">
                  <a16:creationId xmlns:a16="http://schemas.microsoft.com/office/drawing/2014/main" id="{CEB8C55F-E2AF-44A6-AB28-7BF9780F328C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96000" y="4111889"/>
              <a:ext cx="3976688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D2BF501-7934-4A53-A90D-4B8AB38F68C6}"/>
                </a:ext>
              </a:extLst>
            </p:cNvPr>
            <p:cNvGrpSpPr/>
            <p:nvPr/>
          </p:nvGrpSpPr>
          <p:grpSpPr>
            <a:xfrm>
              <a:off x="5528071" y="4105526"/>
              <a:ext cx="409575" cy="842988"/>
              <a:chOff x="5528073" y="1132114"/>
              <a:chExt cx="409575" cy="842988"/>
            </a:xfrm>
          </p:grpSpPr>
          <p:sp>
            <p:nvSpPr>
              <p:cNvPr id="21" name="Freeform 133">
                <a:extLst>
                  <a:ext uri="{FF2B5EF4-FFF2-40B4-BE49-F238E27FC236}">
                    <a16:creationId xmlns:a16="http://schemas.microsoft.com/office/drawing/2014/main" id="{1986D0A3-4F65-40E1-879A-BBCD1B75A8A1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528073" y="1335339"/>
                <a:ext cx="409575" cy="593725"/>
              </a:xfrm>
              <a:custGeom>
                <a:avLst/>
                <a:gdLst>
                  <a:gd name="T0" fmla="*/ 2147483646 w 98"/>
                  <a:gd name="T1" fmla="*/ 2147483646 h 143"/>
                  <a:gd name="T2" fmla="*/ 2147483646 w 98"/>
                  <a:gd name="T3" fmla="*/ 2147483646 h 143"/>
                  <a:gd name="T4" fmla="*/ 2147483646 w 98"/>
                  <a:gd name="T5" fmla="*/ 2147483646 h 143"/>
                  <a:gd name="T6" fmla="*/ 2147483646 w 98"/>
                  <a:gd name="T7" fmla="*/ 2147483646 h 143"/>
                  <a:gd name="T8" fmla="*/ 2147483646 w 98"/>
                  <a:gd name="T9" fmla="*/ 2147483646 h 143"/>
                  <a:gd name="T10" fmla="*/ 2147483646 w 98"/>
                  <a:gd name="T11" fmla="*/ 2147483646 h 143"/>
                  <a:gd name="T12" fmla="*/ 2147483646 w 98"/>
                  <a:gd name="T13" fmla="*/ 2147483646 h 143"/>
                  <a:gd name="T14" fmla="*/ 2147483646 w 98"/>
                  <a:gd name="T15" fmla="*/ 2147483646 h 143"/>
                  <a:gd name="T16" fmla="*/ 2147483646 w 98"/>
                  <a:gd name="T17" fmla="*/ 2147483646 h 143"/>
                  <a:gd name="T18" fmla="*/ 2147483646 w 98"/>
                  <a:gd name="T19" fmla="*/ 2147483646 h 143"/>
                  <a:gd name="T20" fmla="*/ 2147483646 w 98"/>
                  <a:gd name="T21" fmla="*/ 2147483646 h 143"/>
                  <a:gd name="T22" fmla="*/ 2147483646 w 98"/>
                  <a:gd name="T23" fmla="*/ 2147483646 h 143"/>
                  <a:gd name="T24" fmla="*/ 2147483646 w 98"/>
                  <a:gd name="T25" fmla="*/ 2147483646 h 143"/>
                  <a:gd name="T26" fmla="*/ 2147483646 w 98"/>
                  <a:gd name="T27" fmla="*/ 2147483646 h 143"/>
                  <a:gd name="T28" fmla="*/ 2147483646 w 98"/>
                  <a:gd name="T29" fmla="*/ 2147483646 h 143"/>
                  <a:gd name="T30" fmla="*/ 2147483646 w 98"/>
                  <a:gd name="T31" fmla="*/ 2147483646 h 143"/>
                  <a:gd name="T32" fmla="*/ 2147483646 w 98"/>
                  <a:gd name="T33" fmla="*/ 2147483646 h 143"/>
                  <a:gd name="T34" fmla="*/ 2147483646 w 98"/>
                  <a:gd name="T35" fmla="*/ 2147483646 h 143"/>
                  <a:gd name="T36" fmla="*/ 2147483646 w 98"/>
                  <a:gd name="T37" fmla="*/ 2147483646 h 143"/>
                  <a:gd name="T38" fmla="*/ 2147483646 w 98"/>
                  <a:gd name="T39" fmla="*/ 2147483646 h 143"/>
                  <a:gd name="T40" fmla="*/ 2147483646 w 98"/>
                  <a:gd name="T41" fmla="*/ 2147483646 h 1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143">
                    <a:moveTo>
                      <a:pt x="82" y="24"/>
                    </a:moveTo>
                    <a:cubicBezTo>
                      <a:pt x="85" y="29"/>
                      <a:pt x="91" y="30"/>
                      <a:pt x="92" y="37"/>
                    </a:cubicBezTo>
                    <a:cubicBezTo>
                      <a:pt x="90" y="45"/>
                      <a:pt x="95" y="55"/>
                      <a:pt x="96" y="62"/>
                    </a:cubicBezTo>
                    <a:cubicBezTo>
                      <a:pt x="98" y="74"/>
                      <a:pt x="95" y="85"/>
                      <a:pt x="89" y="91"/>
                    </a:cubicBezTo>
                    <a:cubicBezTo>
                      <a:pt x="86" y="96"/>
                      <a:pt x="83" y="100"/>
                      <a:pt x="79" y="102"/>
                    </a:cubicBezTo>
                    <a:cubicBezTo>
                      <a:pt x="83" y="109"/>
                      <a:pt x="84" y="117"/>
                      <a:pt x="82" y="126"/>
                    </a:cubicBezTo>
                    <a:cubicBezTo>
                      <a:pt x="79" y="128"/>
                      <a:pt x="79" y="133"/>
                      <a:pt x="76" y="135"/>
                    </a:cubicBezTo>
                    <a:cubicBezTo>
                      <a:pt x="67" y="143"/>
                      <a:pt x="62" y="129"/>
                      <a:pt x="59" y="119"/>
                    </a:cubicBezTo>
                    <a:cubicBezTo>
                      <a:pt x="58" y="109"/>
                      <a:pt x="61" y="104"/>
                      <a:pt x="64" y="100"/>
                    </a:cubicBezTo>
                    <a:cubicBezTo>
                      <a:pt x="64" y="96"/>
                      <a:pt x="61" y="97"/>
                      <a:pt x="61" y="94"/>
                    </a:cubicBezTo>
                    <a:cubicBezTo>
                      <a:pt x="55" y="95"/>
                      <a:pt x="49" y="88"/>
                      <a:pt x="42" y="86"/>
                    </a:cubicBezTo>
                    <a:cubicBezTo>
                      <a:pt x="40" y="86"/>
                      <a:pt x="39" y="87"/>
                      <a:pt x="37" y="87"/>
                    </a:cubicBezTo>
                    <a:cubicBezTo>
                      <a:pt x="33" y="87"/>
                      <a:pt x="28" y="83"/>
                      <a:pt x="25" y="87"/>
                    </a:cubicBezTo>
                    <a:cubicBezTo>
                      <a:pt x="17" y="85"/>
                      <a:pt x="11" y="79"/>
                      <a:pt x="6" y="71"/>
                    </a:cubicBezTo>
                    <a:cubicBezTo>
                      <a:pt x="3" y="67"/>
                      <a:pt x="1" y="64"/>
                      <a:pt x="1" y="60"/>
                    </a:cubicBezTo>
                    <a:cubicBezTo>
                      <a:pt x="0" y="53"/>
                      <a:pt x="2" y="46"/>
                      <a:pt x="1" y="37"/>
                    </a:cubicBezTo>
                    <a:cubicBezTo>
                      <a:pt x="7" y="27"/>
                      <a:pt x="13" y="14"/>
                      <a:pt x="24" y="13"/>
                    </a:cubicBezTo>
                    <a:cubicBezTo>
                      <a:pt x="33" y="5"/>
                      <a:pt x="46" y="0"/>
                      <a:pt x="56" y="9"/>
                    </a:cubicBezTo>
                    <a:cubicBezTo>
                      <a:pt x="57" y="8"/>
                      <a:pt x="57" y="8"/>
                      <a:pt x="59" y="8"/>
                    </a:cubicBezTo>
                    <a:cubicBezTo>
                      <a:pt x="63" y="11"/>
                      <a:pt x="66" y="13"/>
                      <a:pt x="69" y="16"/>
                    </a:cubicBezTo>
                    <a:cubicBezTo>
                      <a:pt x="74" y="14"/>
                      <a:pt x="85" y="12"/>
                      <a:pt x="8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6">
                <a:extLst>
                  <a:ext uri="{FF2B5EF4-FFF2-40B4-BE49-F238E27FC236}">
                    <a16:creationId xmlns:a16="http://schemas.microsoft.com/office/drawing/2014/main" id="{EE81201B-75F8-460D-860A-449146419EF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528073" y="1132114"/>
                <a:ext cx="409575" cy="842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r>
                  <a:rPr lang="en-US" altLang="zh-CN" sz="20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04</a:t>
                </a:r>
                <a:endPara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DBCB5A8-C706-4BEC-B34A-1BB95792B854}"/>
              </a:ext>
            </a:extLst>
          </p:cNvPr>
          <p:cNvSpPr txBox="1"/>
          <p:nvPr/>
        </p:nvSpPr>
        <p:spPr>
          <a:xfrm>
            <a:off x="1407769" y="1975102"/>
            <a:ext cx="2198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组合 3">
            <a:extLst>
              <a:ext uri="{FF2B5EF4-FFF2-40B4-BE49-F238E27FC236}">
                <a16:creationId xmlns:a16="http://schemas.microsoft.com/office/drawing/2014/main" id="{9A0AD678-FFF5-4A03-8FDB-0CC61E7F1EC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79599" y="2561452"/>
            <a:ext cx="2930920" cy="1384763"/>
            <a:chOff x="979599" y="2561452"/>
            <a:chExt cx="2930920" cy="1384763"/>
          </a:xfrm>
        </p:grpSpPr>
        <p:sp>
          <p:nvSpPr>
            <p:cNvPr id="293" name="PA-ïṡ1îďé">
              <a:extLst>
                <a:ext uri="{FF2B5EF4-FFF2-40B4-BE49-F238E27FC236}">
                  <a16:creationId xmlns:a16="http://schemas.microsoft.com/office/drawing/2014/main" id="{38BB6313-0FD7-4317-88F6-44E5ABBDA81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72136" y="3422995"/>
              <a:ext cx="845104" cy="523220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317" name="PA-îs1íḋ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979599" y="2561452"/>
              <a:ext cx="2315089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Title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8" name="PA-ïṧḷíḓ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1729183" y="2951099"/>
              <a:ext cx="2181336" cy="94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 that matches the title.</a:t>
              </a:r>
            </a:p>
          </p:txBody>
        </p:sp>
      </p:grpSp>
      <p:grpSp>
        <p:nvGrpSpPr>
          <p:cNvPr id="5" name="PA-组合 4">
            <a:extLst>
              <a:ext uri="{FF2B5EF4-FFF2-40B4-BE49-F238E27FC236}">
                <a16:creationId xmlns:a16="http://schemas.microsoft.com/office/drawing/2014/main" id="{42975E1A-BB98-47D8-921C-8BE866BA412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013614" y="1195174"/>
            <a:ext cx="2315089" cy="1915464"/>
            <a:chOff x="4013614" y="1195174"/>
            <a:chExt cx="2315089" cy="1915464"/>
          </a:xfrm>
        </p:grpSpPr>
        <p:sp>
          <p:nvSpPr>
            <p:cNvPr id="291" name="PA-ís1íďé">
              <a:extLst>
                <a:ext uri="{FF2B5EF4-FFF2-40B4-BE49-F238E27FC236}">
                  <a16:creationId xmlns:a16="http://schemas.microsoft.com/office/drawing/2014/main" id="{6C343FC2-064B-48C0-9621-34339AEDDA5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719626" y="2464307"/>
              <a:ext cx="1031052" cy="646331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36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315" name="PA-iSḻid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4013614" y="1195174"/>
              <a:ext cx="2315089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Title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6" name="PA-ïṩļîḍ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4013614" y="1641869"/>
              <a:ext cx="2315089" cy="94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 that matches the title.</a:t>
              </a:r>
            </a:p>
          </p:txBody>
        </p:sp>
      </p:grpSp>
      <p:grpSp>
        <p:nvGrpSpPr>
          <p:cNvPr id="6" name="PA-组合 5">
            <a:extLst>
              <a:ext uri="{FF2B5EF4-FFF2-40B4-BE49-F238E27FC236}">
                <a16:creationId xmlns:a16="http://schemas.microsoft.com/office/drawing/2014/main" id="{7442462E-F0D9-45B9-9FF6-02F48B414AC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058797" y="2064614"/>
            <a:ext cx="2513707" cy="1844837"/>
            <a:chOff x="6058797" y="2064614"/>
            <a:chExt cx="2513707" cy="1844837"/>
          </a:xfrm>
        </p:grpSpPr>
        <p:sp>
          <p:nvSpPr>
            <p:cNvPr id="292" name="PA-ïṥ1idè">
              <a:extLst>
                <a:ext uri="{FF2B5EF4-FFF2-40B4-BE49-F238E27FC236}">
                  <a16:creationId xmlns:a16="http://schemas.microsoft.com/office/drawing/2014/main" id="{63C41CF4-0334-4474-B627-802B75E78FC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814253" y="3447786"/>
              <a:ext cx="750526" cy="46166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313" name="PA-išľïḋ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058797" y="2064614"/>
              <a:ext cx="2315089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Title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4" name="PA-iṧļiḓ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6058797" y="2444461"/>
              <a:ext cx="2513707" cy="94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 that matches the title.</a:t>
              </a:r>
            </a:p>
          </p:txBody>
        </p:sp>
      </p:grpSp>
      <p:grpSp>
        <p:nvGrpSpPr>
          <p:cNvPr id="7" name="PA-组合 6">
            <a:extLst>
              <a:ext uri="{FF2B5EF4-FFF2-40B4-BE49-F238E27FC236}">
                <a16:creationId xmlns:a16="http://schemas.microsoft.com/office/drawing/2014/main" id="{DB79ADD3-1360-47FA-B68E-BF2C290AFC9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572504" y="2381367"/>
            <a:ext cx="3124196" cy="1409952"/>
            <a:chOff x="8572504" y="2381367"/>
            <a:chExt cx="3124196" cy="1409952"/>
          </a:xfrm>
        </p:grpSpPr>
        <p:sp>
          <p:nvSpPr>
            <p:cNvPr id="294" name="PA-ïṧ1îḑê">
              <a:extLst>
                <a:ext uri="{FF2B5EF4-FFF2-40B4-BE49-F238E27FC236}">
                  <a16:creationId xmlns:a16="http://schemas.microsoft.com/office/drawing/2014/main" id="{F69822F5-4D85-4D6A-9336-A20D5E34E5D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572504" y="3206544"/>
              <a:ext cx="936475" cy="58477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32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311" name="PA-îṩlïḋ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9381611" y="2381367"/>
              <a:ext cx="2315089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Title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2" name="PA-îṥļîḓ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9381611" y="2828062"/>
              <a:ext cx="2315089" cy="94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 that matches the title.</a:t>
              </a:r>
            </a:p>
          </p:txBody>
        </p:sp>
      </p:grpSp>
      <p:sp>
        <p:nvSpPr>
          <p:cNvPr id="347" name="矩形 346">
            <a:extLst>
              <a:ext uri="{FF2B5EF4-FFF2-40B4-BE49-F238E27FC236}">
                <a16:creationId xmlns:a16="http://schemas.microsoft.com/office/drawing/2014/main" id="{8BD18244-DD5B-4E35-ADCA-F07DAFB03817}"/>
              </a:ext>
            </a:extLst>
          </p:cNvPr>
          <p:cNvSpPr/>
          <p:nvPr/>
        </p:nvSpPr>
        <p:spPr>
          <a:xfrm>
            <a:off x="4387840" y="343565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PA-图片 2" descr="图片包含 物体&#10;&#10;描述已自动生成">
            <a:extLst>
              <a:ext uri="{FF2B5EF4-FFF2-40B4-BE49-F238E27FC236}">
                <a16:creationId xmlns:a16="http://schemas.microsoft.com/office/drawing/2014/main" id="{C1C8E1BA-91CA-4F1A-BE91-28147FADD05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87" y="3408097"/>
            <a:ext cx="5180626" cy="36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>
            <a:extLst>
              <a:ext uri="{FF2B5EF4-FFF2-40B4-BE49-F238E27FC236}">
                <a16:creationId xmlns:a16="http://schemas.microsoft.com/office/drawing/2014/main" id="{710588A9-9892-4A7E-B4BE-077D4D16E0A7}"/>
              </a:ext>
            </a:extLst>
          </p:cNvPr>
          <p:cNvSpPr/>
          <p:nvPr/>
        </p:nvSpPr>
        <p:spPr>
          <a:xfrm>
            <a:off x="4387840" y="424996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85" name="PA-图片 84">
            <a:extLst>
              <a:ext uri="{FF2B5EF4-FFF2-40B4-BE49-F238E27FC236}">
                <a16:creationId xmlns:a16="http://schemas.microsoft.com/office/drawing/2014/main" id="{DF4B79D1-D4CD-4C58-B206-9346F66955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60" y="2986476"/>
            <a:ext cx="3460393" cy="2154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8" name="PA-图片 87">
            <a:extLst>
              <a:ext uri="{FF2B5EF4-FFF2-40B4-BE49-F238E27FC236}">
                <a16:creationId xmlns:a16="http://schemas.microsoft.com/office/drawing/2014/main" id="{2DA93A80-E89E-44D6-BB9A-8601431B54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81" y="3078977"/>
            <a:ext cx="2179230" cy="1964450"/>
          </a:xfrm>
          <a:prstGeom prst="rect">
            <a:avLst/>
          </a:prstGeom>
        </p:spPr>
      </p:pic>
      <p:pic>
        <p:nvPicPr>
          <p:cNvPr id="89" name="PA-图片 88">
            <a:extLst>
              <a:ext uri="{FF2B5EF4-FFF2-40B4-BE49-F238E27FC236}">
                <a16:creationId xmlns:a16="http://schemas.microsoft.com/office/drawing/2014/main" id="{97E234A1-0F55-4BB9-A331-3CA4A862B3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5" y="3078977"/>
            <a:ext cx="2179230" cy="1964450"/>
          </a:xfrm>
          <a:prstGeom prst="rect">
            <a:avLst/>
          </a:prstGeom>
        </p:spPr>
      </p:pic>
      <p:grpSp>
        <p:nvGrpSpPr>
          <p:cNvPr id="6" name="PA-组合 5">
            <a:extLst>
              <a:ext uri="{FF2B5EF4-FFF2-40B4-BE49-F238E27FC236}">
                <a16:creationId xmlns:a16="http://schemas.microsoft.com/office/drawing/2014/main" id="{AB0FBCD0-9026-4B0C-8481-4816CCF912C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83987" y="1317094"/>
            <a:ext cx="11024025" cy="1964450"/>
            <a:chOff x="583987" y="1317094"/>
            <a:chExt cx="11024025" cy="1964450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0F6B13C7-DFE1-41CA-AC65-FA6877015011}"/>
                </a:ext>
              </a:extLst>
            </p:cNvPr>
            <p:cNvGrpSpPr/>
            <p:nvPr/>
          </p:nvGrpSpPr>
          <p:grpSpPr>
            <a:xfrm>
              <a:off x="583987" y="1512442"/>
              <a:ext cx="11024025" cy="1284357"/>
              <a:chOff x="651655" y="2369031"/>
              <a:chExt cx="11024025" cy="1284357"/>
            </a:xfrm>
          </p:grpSpPr>
          <p:grpSp>
            <p:nvGrpSpPr>
              <p:cNvPr id="66" name="ïṥľïďé">
                <a:extLst>
                  <a:ext uri="{FF2B5EF4-FFF2-40B4-BE49-F238E27FC236}">
                    <a16:creationId xmlns:a16="http://schemas.microsoft.com/office/drawing/2014/main" id="{8E9D2B7B-E742-48B4-836C-EA9BDBBA33D9}"/>
                  </a:ext>
                </a:extLst>
              </p:cNvPr>
              <p:cNvGrpSpPr/>
              <p:nvPr/>
            </p:nvGrpSpPr>
            <p:grpSpPr>
              <a:xfrm>
                <a:off x="651655" y="2369031"/>
                <a:ext cx="2470165" cy="1284357"/>
                <a:chOff x="719137" y="2442364"/>
                <a:chExt cx="5376847" cy="1378371"/>
              </a:xfrm>
            </p:grpSpPr>
            <p:sp>
              <p:nvSpPr>
                <p:cNvPr id="67" name="PA-íṩḻíḓè">
                  <a:extLst>
                    <a:ext uri="{FF2B5EF4-FFF2-40B4-BE49-F238E27FC236}">
                      <a16:creationId xmlns:a16="http://schemas.microsoft.com/office/drawing/2014/main" id="{0C0961A8-37FD-4168-8A5D-B000DF8F05D8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19137" y="2884168"/>
                  <a:ext cx="5376845" cy="936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bg1"/>
                      </a:solidFill>
                    </a:rPr>
                    <a:t>Click here to add content that matches the title.</a:t>
                  </a:r>
                </a:p>
              </p:txBody>
            </p:sp>
            <p:sp>
              <p:nvSpPr>
                <p:cNvPr id="68" name="PA-í$ļíḋê">
                  <a:extLst>
                    <a:ext uri="{FF2B5EF4-FFF2-40B4-BE49-F238E27FC236}">
                      <a16:creationId xmlns:a16="http://schemas.microsoft.com/office/drawing/2014/main" id="{EDB4DB54-62DE-4E2D-96FA-EC0DE15A31E2}"/>
                    </a:ext>
                  </a:extLst>
                </p:cNvPr>
                <p:cNvSpPr txBox="1"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19137" y="2442364"/>
                  <a:ext cx="537684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ïṡ1iḑe">
                <a:extLst>
                  <a:ext uri="{FF2B5EF4-FFF2-40B4-BE49-F238E27FC236}">
                    <a16:creationId xmlns:a16="http://schemas.microsoft.com/office/drawing/2014/main" id="{9F129F27-9795-4B9D-BF11-2E5479E8D293}"/>
                  </a:ext>
                </a:extLst>
              </p:cNvPr>
              <p:cNvGrpSpPr/>
              <p:nvPr/>
            </p:nvGrpSpPr>
            <p:grpSpPr>
              <a:xfrm>
                <a:off x="3502942" y="2369031"/>
                <a:ext cx="2470165" cy="1284357"/>
                <a:chOff x="719137" y="2442364"/>
                <a:chExt cx="5376847" cy="1378371"/>
              </a:xfrm>
            </p:grpSpPr>
            <p:sp>
              <p:nvSpPr>
                <p:cNvPr id="49" name="PA-ïṩľiḑê">
                  <a:extLst>
                    <a:ext uri="{FF2B5EF4-FFF2-40B4-BE49-F238E27FC236}">
                      <a16:creationId xmlns:a16="http://schemas.microsoft.com/office/drawing/2014/main" id="{3E8DBA5D-18C0-4D0A-8439-BFF244A16110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19137" y="2884168"/>
                  <a:ext cx="5376845" cy="936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bg1"/>
                      </a:solidFill>
                    </a:rPr>
                    <a:t>Click here to add content that matches the title.</a:t>
                  </a:r>
                </a:p>
              </p:txBody>
            </p:sp>
            <p:sp>
              <p:nvSpPr>
                <p:cNvPr id="50" name="PA-ïŝḷïḍè">
                  <a:extLst>
                    <a:ext uri="{FF2B5EF4-FFF2-40B4-BE49-F238E27FC236}">
                      <a16:creationId xmlns:a16="http://schemas.microsoft.com/office/drawing/2014/main" id="{3C82D3B6-D2A9-48F3-A945-8EE67796F345}"/>
                    </a:ext>
                  </a:extLst>
                </p:cNvPr>
                <p:cNvSpPr txBox="1"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719137" y="2442364"/>
                  <a:ext cx="537684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íş1iḍê">
                <a:extLst>
                  <a:ext uri="{FF2B5EF4-FFF2-40B4-BE49-F238E27FC236}">
                    <a16:creationId xmlns:a16="http://schemas.microsoft.com/office/drawing/2014/main" id="{EBFD4D78-D294-445D-8C68-F4D81602D418}"/>
                  </a:ext>
                </a:extLst>
              </p:cNvPr>
              <p:cNvGrpSpPr/>
              <p:nvPr/>
            </p:nvGrpSpPr>
            <p:grpSpPr>
              <a:xfrm>
                <a:off x="6354228" y="2369031"/>
                <a:ext cx="2470165" cy="1284357"/>
                <a:chOff x="719137" y="2442364"/>
                <a:chExt cx="5376847" cy="1378371"/>
              </a:xfrm>
            </p:grpSpPr>
            <p:sp>
              <p:nvSpPr>
                <p:cNvPr id="31" name="PA-íšlîḓe">
                  <a:extLst>
                    <a:ext uri="{FF2B5EF4-FFF2-40B4-BE49-F238E27FC236}">
                      <a16:creationId xmlns:a16="http://schemas.microsoft.com/office/drawing/2014/main" id="{B9F8273F-AB0A-4816-B75D-3704B8B8E8AF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19137" y="2884168"/>
                  <a:ext cx="5376845" cy="936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bg1"/>
                      </a:solidFill>
                    </a:rPr>
                    <a:t>Click here to add content that matches the title.</a:t>
                  </a:r>
                </a:p>
              </p:txBody>
            </p:sp>
            <p:sp>
              <p:nvSpPr>
                <p:cNvPr id="32" name="PA-iśḻiḍè">
                  <a:extLst>
                    <a:ext uri="{FF2B5EF4-FFF2-40B4-BE49-F238E27FC236}">
                      <a16:creationId xmlns:a16="http://schemas.microsoft.com/office/drawing/2014/main" id="{C50306C2-B3C5-421A-BFF0-3708D9D706B7}"/>
                    </a:ext>
                  </a:extLst>
                </p:cNvPr>
                <p:cNvSpPr txBox="1"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19137" y="2442364"/>
                  <a:ext cx="537684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" name="isľïḓe">
                <a:extLst>
                  <a:ext uri="{FF2B5EF4-FFF2-40B4-BE49-F238E27FC236}">
                    <a16:creationId xmlns:a16="http://schemas.microsoft.com/office/drawing/2014/main" id="{2FD839C0-D42E-4677-B678-CCED84E8D149}"/>
                  </a:ext>
                </a:extLst>
              </p:cNvPr>
              <p:cNvGrpSpPr/>
              <p:nvPr/>
            </p:nvGrpSpPr>
            <p:grpSpPr>
              <a:xfrm>
                <a:off x="9205515" y="2369031"/>
                <a:ext cx="2470165" cy="1284357"/>
                <a:chOff x="719137" y="2442364"/>
                <a:chExt cx="5376847" cy="1378371"/>
              </a:xfrm>
            </p:grpSpPr>
            <p:sp>
              <p:nvSpPr>
                <p:cNvPr id="13" name="PA-işľíḓè">
                  <a:extLst>
                    <a:ext uri="{FF2B5EF4-FFF2-40B4-BE49-F238E27FC236}">
                      <a16:creationId xmlns:a16="http://schemas.microsoft.com/office/drawing/2014/main" id="{2C9FC526-6274-46DF-B1C1-54BB4BBB0FC1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19137" y="2884168"/>
                  <a:ext cx="5376845" cy="936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bg1"/>
                      </a:solidFill>
                    </a:rPr>
                    <a:t>Click here to add content that matches the title.</a:t>
                  </a:r>
                </a:p>
              </p:txBody>
            </p:sp>
            <p:sp>
              <p:nvSpPr>
                <p:cNvPr id="14" name="PA-iṣlïḓè">
                  <a:extLst>
                    <a:ext uri="{FF2B5EF4-FFF2-40B4-BE49-F238E27FC236}">
                      <a16:creationId xmlns:a16="http://schemas.microsoft.com/office/drawing/2014/main" id="{036782A4-3DCB-4752-9355-3CE39441E7C9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719137" y="2442364"/>
                  <a:ext cx="537684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CB0222F-FBCE-4E9E-B333-762C11603E94}"/>
                </a:ext>
              </a:extLst>
            </p:cNvPr>
            <p:cNvGrpSpPr/>
            <p:nvPr/>
          </p:nvGrpSpPr>
          <p:grpSpPr>
            <a:xfrm>
              <a:off x="3293185" y="1317094"/>
              <a:ext cx="5728470" cy="1964450"/>
              <a:chOff x="3293185" y="1317094"/>
              <a:chExt cx="5728470" cy="1964450"/>
            </a:xfrm>
          </p:grpSpPr>
          <p:cxnSp>
            <p:nvCxnSpPr>
              <p:cNvPr id="9" name="PA-直接连接符 8">
                <a:extLst>
                  <a:ext uri="{FF2B5EF4-FFF2-40B4-BE49-F238E27FC236}">
                    <a16:creationId xmlns:a16="http://schemas.microsoft.com/office/drawing/2014/main" id="{34DCE9F9-FD6C-4FE8-92F7-4F4FAA8380FF}"/>
                  </a:ext>
                </a:extLst>
              </p:cNvPr>
              <p:cNvCxnSpPr>
                <a:cxnSpLocks/>
              </p:cNvCxnSpPr>
              <p:nvPr>
                <p:custDataLst>
                  <p:tags r:id="rId5"/>
                </p:custDataLst>
              </p:nvPr>
            </p:nvCxnSpPr>
            <p:spPr>
              <a:xfrm>
                <a:off x="6131144" y="1317094"/>
                <a:ext cx="0" cy="196445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BD0272F6-5389-41E5-BDC3-887CD208A5D0}"/>
                  </a:ext>
                </a:extLst>
              </p:cNvPr>
              <p:cNvGrpSpPr/>
              <p:nvPr/>
            </p:nvGrpSpPr>
            <p:grpSpPr>
              <a:xfrm>
                <a:off x="3293185" y="1317094"/>
                <a:ext cx="5728470" cy="1964450"/>
                <a:chOff x="3293185" y="115613"/>
                <a:chExt cx="5728470" cy="5019675"/>
              </a:xfrm>
            </p:grpSpPr>
            <p:cxnSp>
              <p:nvCxnSpPr>
                <p:cNvPr id="8" name="PA-直接连接符 7">
                  <a:extLst>
                    <a:ext uri="{FF2B5EF4-FFF2-40B4-BE49-F238E27FC236}">
                      <a16:creationId xmlns:a16="http://schemas.microsoft.com/office/drawing/2014/main" id="{E76B916C-FCA7-48AD-85EB-2FA1A4AE9CE4}"/>
                    </a:ext>
                  </a:extLst>
                </p:cNvPr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3293185" y="115613"/>
                  <a:ext cx="0" cy="5019675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PA-直接连接符 9">
                  <a:extLst>
                    <a:ext uri="{FF2B5EF4-FFF2-40B4-BE49-F238E27FC236}">
                      <a16:creationId xmlns:a16="http://schemas.microsoft.com/office/drawing/2014/main" id="{B58D0251-220C-4230-8D4C-4B4A445E3F90}"/>
                    </a:ext>
                  </a:extLst>
                </p:cNvPr>
                <p:cNvCxnSpPr/>
                <p:nvPr>
                  <p:custDataLst>
                    <p:tags r:id="rId7"/>
                  </p:custDataLst>
                </p:nvPr>
              </p:nvCxnSpPr>
              <p:spPr>
                <a:xfrm>
                  <a:off x="9021655" y="115613"/>
                  <a:ext cx="0" cy="5019675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6539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53F799AB-B9AF-4150-94B0-A1E4416456D3}"/>
              </a:ext>
            </a:extLst>
          </p:cNvPr>
          <p:cNvSpPr/>
          <p:nvPr/>
        </p:nvSpPr>
        <p:spPr>
          <a:xfrm>
            <a:off x="3307614" y="1676469"/>
            <a:ext cx="5324880" cy="175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E8F33F-4488-4131-8B28-D1A0EB823026}"/>
              </a:ext>
            </a:extLst>
          </p:cNvPr>
          <p:cNvSpPr/>
          <p:nvPr/>
        </p:nvSpPr>
        <p:spPr>
          <a:xfrm>
            <a:off x="4362884" y="561034"/>
            <a:ext cx="3214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800" b="1" dirty="0">
                <a:solidFill>
                  <a:schemeClr val="bg1"/>
                </a:solidFill>
              </a:rPr>
              <a:t>TITLE TEXT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>
            <a:extLst>
              <a:ext uri="{FF2B5EF4-FFF2-40B4-BE49-F238E27FC236}">
                <a16:creationId xmlns:a16="http://schemas.microsoft.com/office/drawing/2014/main" id="{47D48323-B0DD-45AD-B43B-2E9BC98F865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24121" y="1712028"/>
            <a:ext cx="5704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AFAFA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THANK YOU!</a:t>
            </a:r>
            <a:endParaRPr lang="zh-CN" altLang="en-US" sz="6600" dirty="0">
              <a:solidFill>
                <a:srgbClr val="FAFAFA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B056A98F-835C-4DE6-ACA5-03BCD62C1D6C}"/>
              </a:ext>
            </a:extLst>
          </p:cNvPr>
          <p:cNvSpPr txBox="1"/>
          <p:nvPr/>
        </p:nvSpPr>
        <p:spPr>
          <a:xfrm>
            <a:off x="6994251" y="494825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029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77318" y="1859339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B6F2179D-1551-44A1-97B8-BD94482F8956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-任意多边形 5">
            <a:extLst>
              <a:ext uri="{FF2B5EF4-FFF2-40B4-BE49-F238E27FC236}">
                <a16:creationId xmlns:a16="http://schemas.microsoft.com/office/drawing/2014/main" id="{01AB6943-DB10-4314-9590-7B46040AA02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42376">
            <a:off x="3861838" y="1304181"/>
            <a:ext cx="1997075" cy="2058987"/>
          </a:xfrm>
          <a:custGeom>
            <a:avLst/>
            <a:gdLst>
              <a:gd name="T0" fmla="*/ 1026 w 1740"/>
              <a:gd name="T1" fmla="*/ 194 h 1794"/>
              <a:gd name="T2" fmla="*/ 840 w 1740"/>
              <a:gd name="T3" fmla="*/ 232 h 1794"/>
              <a:gd name="T4" fmla="*/ 1584 w 1740"/>
              <a:gd name="T5" fmla="*/ 548 h 1794"/>
              <a:gd name="T6" fmla="*/ 122 w 1740"/>
              <a:gd name="T7" fmla="*/ 834 h 1794"/>
              <a:gd name="T8" fmla="*/ 12 w 1740"/>
              <a:gd name="T9" fmla="*/ 962 h 1794"/>
              <a:gd name="T10" fmla="*/ 1738 w 1740"/>
              <a:gd name="T11" fmla="*/ 1112 h 1794"/>
              <a:gd name="T12" fmla="*/ 132 w 1740"/>
              <a:gd name="T13" fmla="*/ 1238 h 1794"/>
              <a:gd name="T14" fmla="*/ 478 w 1740"/>
              <a:gd name="T15" fmla="*/ 1482 h 1794"/>
              <a:gd name="T16" fmla="*/ 504 w 1740"/>
              <a:gd name="T17" fmla="*/ 1554 h 1794"/>
              <a:gd name="T18" fmla="*/ 592 w 1740"/>
              <a:gd name="T19" fmla="*/ 1744 h 1794"/>
              <a:gd name="T20" fmla="*/ 928 w 1740"/>
              <a:gd name="T21" fmla="*/ 1776 h 1794"/>
              <a:gd name="T22" fmla="*/ 1034 w 1740"/>
              <a:gd name="T23" fmla="*/ 186 h 1794"/>
              <a:gd name="T24" fmla="*/ 1730 w 1740"/>
              <a:gd name="T25" fmla="*/ 1026 h 1794"/>
              <a:gd name="T26" fmla="*/ 1584 w 1740"/>
              <a:gd name="T27" fmla="*/ 582 h 1794"/>
              <a:gd name="T28" fmla="*/ 1444 w 1740"/>
              <a:gd name="T29" fmla="*/ 370 h 1794"/>
              <a:gd name="T30" fmla="*/ 1368 w 1740"/>
              <a:gd name="T31" fmla="*/ 326 h 1794"/>
              <a:gd name="T32" fmla="*/ 1078 w 1740"/>
              <a:gd name="T33" fmla="*/ 268 h 1794"/>
              <a:gd name="T34" fmla="*/ 1014 w 1740"/>
              <a:gd name="T35" fmla="*/ 196 h 1794"/>
              <a:gd name="T36" fmla="*/ 886 w 1740"/>
              <a:gd name="T37" fmla="*/ 250 h 1794"/>
              <a:gd name="T38" fmla="*/ 646 w 1740"/>
              <a:gd name="T39" fmla="*/ 268 h 1794"/>
              <a:gd name="T40" fmla="*/ 396 w 1740"/>
              <a:gd name="T41" fmla="*/ 510 h 1794"/>
              <a:gd name="T42" fmla="*/ 340 w 1740"/>
              <a:gd name="T43" fmla="*/ 648 h 1794"/>
              <a:gd name="T44" fmla="*/ 238 w 1740"/>
              <a:gd name="T45" fmla="*/ 604 h 1794"/>
              <a:gd name="T46" fmla="*/ 160 w 1740"/>
              <a:gd name="T47" fmla="*/ 768 h 1794"/>
              <a:gd name="T48" fmla="*/ 144 w 1740"/>
              <a:gd name="T49" fmla="*/ 882 h 1794"/>
              <a:gd name="T50" fmla="*/ 150 w 1740"/>
              <a:gd name="T51" fmla="*/ 922 h 1794"/>
              <a:gd name="T52" fmla="*/ 100 w 1740"/>
              <a:gd name="T53" fmla="*/ 1094 h 1794"/>
              <a:gd name="T54" fmla="*/ 110 w 1740"/>
              <a:gd name="T55" fmla="*/ 1174 h 1794"/>
              <a:gd name="T56" fmla="*/ 306 w 1740"/>
              <a:gd name="T57" fmla="*/ 1288 h 1794"/>
              <a:gd name="T58" fmla="*/ 344 w 1740"/>
              <a:gd name="T59" fmla="*/ 1376 h 1794"/>
              <a:gd name="T60" fmla="*/ 378 w 1740"/>
              <a:gd name="T61" fmla="*/ 1410 h 1794"/>
              <a:gd name="T62" fmla="*/ 408 w 1740"/>
              <a:gd name="T63" fmla="*/ 1560 h 1794"/>
              <a:gd name="T64" fmla="*/ 416 w 1740"/>
              <a:gd name="T65" fmla="*/ 1420 h 1794"/>
              <a:gd name="T66" fmla="*/ 454 w 1740"/>
              <a:gd name="T67" fmla="*/ 1492 h 1794"/>
              <a:gd name="T68" fmla="*/ 506 w 1740"/>
              <a:gd name="T69" fmla="*/ 1570 h 1794"/>
              <a:gd name="T70" fmla="*/ 494 w 1740"/>
              <a:gd name="T71" fmla="*/ 1624 h 1794"/>
              <a:gd name="T72" fmla="*/ 554 w 1740"/>
              <a:gd name="T73" fmla="*/ 1672 h 1794"/>
              <a:gd name="T74" fmla="*/ 702 w 1740"/>
              <a:gd name="T75" fmla="*/ 1648 h 1794"/>
              <a:gd name="T76" fmla="*/ 986 w 1740"/>
              <a:gd name="T77" fmla="*/ 1744 h 1794"/>
              <a:gd name="T78" fmla="*/ 1112 w 1740"/>
              <a:gd name="T79" fmla="*/ 1726 h 1794"/>
              <a:gd name="T80" fmla="*/ 1168 w 1740"/>
              <a:gd name="T81" fmla="*/ 1696 h 1794"/>
              <a:gd name="T82" fmla="*/ 1174 w 1740"/>
              <a:gd name="T83" fmla="*/ 1720 h 1794"/>
              <a:gd name="T84" fmla="*/ 1278 w 1740"/>
              <a:gd name="T85" fmla="*/ 1652 h 1794"/>
              <a:gd name="T86" fmla="*/ 1334 w 1740"/>
              <a:gd name="T87" fmla="*/ 1614 h 1794"/>
              <a:gd name="T88" fmla="*/ 1462 w 1740"/>
              <a:gd name="T89" fmla="*/ 1556 h 1794"/>
              <a:gd name="T90" fmla="*/ 1630 w 1740"/>
              <a:gd name="T91" fmla="*/ 1432 h 1794"/>
              <a:gd name="T92" fmla="*/ 1688 w 1740"/>
              <a:gd name="T93" fmla="*/ 1286 h 1794"/>
              <a:gd name="T94" fmla="*/ 122 w 1740"/>
              <a:gd name="T95" fmla="*/ 994 h 1794"/>
              <a:gd name="T96" fmla="*/ 232 w 1740"/>
              <a:gd name="T97" fmla="*/ 740 h 1794"/>
              <a:gd name="T98" fmla="*/ 338 w 1740"/>
              <a:gd name="T99" fmla="*/ 734 h 1794"/>
              <a:gd name="T100" fmla="*/ 402 w 1740"/>
              <a:gd name="T101" fmla="*/ 1502 h 1794"/>
              <a:gd name="T102" fmla="*/ 414 w 1740"/>
              <a:gd name="T103" fmla="*/ 634 h 1794"/>
              <a:gd name="T104" fmla="*/ 586 w 1740"/>
              <a:gd name="T105" fmla="*/ 450 h 1794"/>
              <a:gd name="T106" fmla="*/ 1092 w 1740"/>
              <a:gd name="T107" fmla="*/ 226 h 1794"/>
              <a:gd name="T108" fmla="*/ 1088 w 1740"/>
              <a:gd name="T109" fmla="*/ 204 h 1794"/>
              <a:gd name="T110" fmla="*/ 340 w 1740"/>
              <a:gd name="T111" fmla="*/ 582 h 1794"/>
              <a:gd name="T112" fmla="*/ 274 w 1740"/>
              <a:gd name="T113" fmla="*/ 550 h 1794"/>
              <a:gd name="T114" fmla="*/ 1728 w 1740"/>
              <a:gd name="T115" fmla="*/ 1058 h 1794"/>
              <a:gd name="T116" fmla="*/ 1646 w 1740"/>
              <a:gd name="T117" fmla="*/ 1414 h 1794"/>
              <a:gd name="T118" fmla="*/ 358 w 1740"/>
              <a:gd name="T119" fmla="*/ 1530 h 1794"/>
              <a:gd name="T120" fmla="*/ 432 w 1740"/>
              <a:gd name="T121" fmla="*/ 1630 h 1794"/>
              <a:gd name="T122" fmla="*/ 1210 w 1740"/>
              <a:gd name="T123" fmla="*/ 1724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40" h="1794">
                <a:moveTo>
                  <a:pt x="730" y="30"/>
                </a:moveTo>
                <a:lnTo>
                  <a:pt x="730" y="30"/>
                </a:lnTo>
                <a:lnTo>
                  <a:pt x="726" y="22"/>
                </a:lnTo>
                <a:lnTo>
                  <a:pt x="726" y="14"/>
                </a:lnTo>
                <a:lnTo>
                  <a:pt x="726" y="6"/>
                </a:lnTo>
                <a:lnTo>
                  <a:pt x="724" y="0"/>
                </a:lnTo>
                <a:lnTo>
                  <a:pt x="724" y="0"/>
                </a:lnTo>
                <a:lnTo>
                  <a:pt x="720" y="0"/>
                </a:lnTo>
                <a:lnTo>
                  <a:pt x="718" y="2"/>
                </a:lnTo>
                <a:lnTo>
                  <a:pt x="716" y="4"/>
                </a:lnTo>
                <a:lnTo>
                  <a:pt x="716" y="4"/>
                </a:lnTo>
                <a:lnTo>
                  <a:pt x="718" y="6"/>
                </a:lnTo>
                <a:lnTo>
                  <a:pt x="720" y="10"/>
                </a:lnTo>
                <a:lnTo>
                  <a:pt x="722" y="20"/>
                </a:lnTo>
                <a:lnTo>
                  <a:pt x="724" y="26"/>
                </a:lnTo>
                <a:lnTo>
                  <a:pt x="726" y="28"/>
                </a:lnTo>
                <a:lnTo>
                  <a:pt x="730" y="30"/>
                </a:lnTo>
                <a:lnTo>
                  <a:pt x="730" y="30"/>
                </a:lnTo>
                <a:close/>
                <a:moveTo>
                  <a:pt x="1010" y="182"/>
                </a:moveTo>
                <a:lnTo>
                  <a:pt x="1010" y="182"/>
                </a:lnTo>
                <a:lnTo>
                  <a:pt x="1002" y="182"/>
                </a:lnTo>
                <a:lnTo>
                  <a:pt x="996" y="180"/>
                </a:lnTo>
                <a:lnTo>
                  <a:pt x="984" y="176"/>
                </a:lnTo>
                <a:lnTo>
                  <a:pt x="974" y="172"/>
                </a:lnTo>
                <a:lnTo>
                  <a:pt x="970" y="172"/>
                </a:lnTo>
                <a:lnTo>
                  <a:pt x="966" y="174"/>
                </a:lnTo>
                <a:lnTo>
                  <a:pt x="966" y="174"/>
                </a:lnTo>
                <a:lnTo>
                  <a:pt x="972" y="176"/>
                </a:lnTo>
                <a:lnTo>
                  <a:pt x="978" y="180"/>
                </a:lnTo>
                <a:lnTo>
                  <a:pt x="990" y="186"/>
                </a:lnTo>
                <a:lnTo>
                  <a:pt x="994" y="188"/>
                </a:lnTo>
                <a:lnTo>
                  <a:pt x="1000" y="188"/>
                </a:lnTo>
                <a:lnTo>
                  <a:pt x="1004" y="186"/>
                </a:lnTo>
                <a:lnTo>
                  <a:pt x="1010" y="182"/>
                </a:lnTo>
                <a:lnTo>
                  <a:pt x="1010" y="182"/>
                </a:lnTo>
                <a:close/>
                <a:moveTo>
                  <a:pt x="1062" y="198"/>
                </a:moveTo>
                <a:lnTo>
                  <a:pt x="1062" y="198"/>
                </a:lnTo>
                <a:lnTo>
                  <a:pt x="1050" y="198"/>
                </a:lnTo>
                <a:lnTo>
                  <a:pt x="1040" y="196"/>
                </a:lnTo>
                <a:lnTo>
                  <a:pt x="1030" y="194"/>
                </a:lnTo>
                <a:lnTo>
                  <a:pt x="1026" y="194"/>
                </a:lnTo>
                <a:lnTo>
                  <a:pt x="1022" y="196"/>
                </a:lnTo>
                <a:lnTo>
                  <a:pt x="1022" y="196"/>
                </a:lnTo>
                <a:lnTo>
                  <a:pt x="1032" y="200"/>
                </a:lnTo>
                <a:lnTo>
                  <a:pt x="1042" y="202"/>
                </a:lnTo>
                <a:lnTo>
                  <a:pt x="1052" y="202"/>
                </a:lnTo>
                <a:lnTo>
                  <a:pt x="1062" y="198"/>
                </a:lnTo>
                <a:lnTo>
                  <a:pt x="1062" y="198"/>
                </a:lnTo>
                <a:close/>
                <a:moveTo>
                  <a:pt x="1138" y="214"/>
                </a:moveTo>
                <a:lnTo>
                  <a:pt x="1138" y="214"/>
                </a:lnTo>
                <a:lnTo>
                  <a:pt x="1138" y="210"/>
                </a:lnTo>
                <a:lnTo>
                  <a:pt x="1136" y="208"/>
                </a:lnTo>
                <a:lnTo>
                  <a:pt x="1128" y="206"/>
                </a:lnTo>
                <a:lnTo>
                  <a:pt x="1120" y="206"/>
                </a:lnTo>
                <a:lnTo>
                  <a:pt x="1118" y="208"/>
                </a:lnTo>
                <a:lnTo>
                  <a:pt x="1116" y="210"/>
                </a:lnTo>
                <a:lnTo>
                  <a:pt x="1116" y="210"/>
                </a:lnTo>
                <a:lnTo>
                  <a:pt x="1122" y="212"/>
                </a:lnTo>
                <a:lnTo>
                  <a:pt x="1126" y="212"/>
                </a:lnTo>
                <a:lnTo>
                  <a:pt x="1130" y="214"/>
                </a:lnTo>
                <a:lnTo>
                  <a:pt x="1138" y="214"/>
                </a:lnTo>
                <a:lnTo>
                  <a:pt x="1138" y="214"/>
                </a:lnTo>
                <a:close/>
                <a:moveTo>
                  <a:pt x="1038" y="230"/>
                </a:moveTo>
                <a:lnTo>
                  <a:pt x="1038" y="230"/>
                </a:lnTo>
                <a:lnTo>
                  <a:pt x="1040" y="232"/>
                </a:lnTo>
                <a:lnTo>
                  <a:pt x="1044" y="236"/>
                </a:lnTo>
                <a:lnTo>
                  <a:pt x="1054" y="238"/>
                </a:lnTo>
                <a:lnTo>
                  <a:pt x="1066" y="236"/>
                </a:lnTo>
                <a:lnTo>
                  <a:pt x="1070" y="234"/>
                </a:lnTo>
                <a:lnTo>
                  <a:pt x="1072" y="232"/>
                </a:lnTo>
                <a:lnTo>
                  <a:pt x="1072" y="232"/>
                </a:lnTo>
                <a:lnTo>
                  <a:pt x="1066" y="228"/>
                </a:lnTo>
                <a:lnTo>
                  <a:pt x="1056" y="226"/>
                </a:lnTo>
                <a:lnTo>
                  <a:pt x="1048" y="228"/>
                </a:lnTo>
                <a:lnTo>
                  <a:pt x="1038" y="230"/>
                </a:lnTo>
                <a:lnTo>
                  <a:pt x="1038" y="230"/>
                </a:lnTo>
                <a:close/>
                <a:moveTo>
                  <a:pt x="852" y="234"/>
                </a:moveTo>
                <a:lnTo>
                  <a:pt x="852" y="234"/>
                </a:lnTo>
                <a:lnTo>
                  <a:pt x="848" y="234"/>
                </a:lnTo>
                <a:lnTo>
                  <a:pt x="846" y="234"/>
                </a:lnTo>
                <a:lnTo>
                  <a:pt x="840" y="232"/>
                </a:lnTo>
                <a:lnTo>
                  <a:pt x="840" y="232"/>
                </a:lnTo>
                <a:lnTo>
                  <a:pt x="840" y="236"/>
                </a:lnTo>
                <a:lnTo>
                  <a:pt x="838" y="240"/>
                </a:lnTo>
                <a:lnTo>
                  <a:pt x="838" y="240"/>
                </a:lnTo>
                <a:lnTo>
                  <a:pt x="848" y="240"/>
                </a:lnTo>
                <a:lnTo>
                  <a:pt x="850" y="238"/>
                </a:lnTo>
                <a:lnTo>
                  <a:pt x="852" y="234"/>
                </a:lnTo>
                <a:lnTo>
                  <a:pt x="852" y="234"/>
                </a:lnTo>
                <a:close/>
                <a:moveTo>
                  <a:pt x="478" y="274"/>
                </a:moveTo>
                <a:lnTo>
                  <a:pt x="478" y="274"/>
                </a:lnTo>
                <a:lnTo>
                  <a:pt x="476" y="270"/>
                </a:lnTo>
                <a:lnTo>
                  <a:pt x="474" y="268"/>
                </a:lnTo>
                <a:lnTo>
                  <a:pt x="466" y="264"/>
                </a:lnTo>
                <a:lnTo>
                  <a:pt x="458" y="262"/>
                </a:lnTo>
                <a:lnTo>
                  <a:pt x="452" y="262"/>
                </a:lnTo>
                <a:lnTo>
                  <a:pt x="452" y="262"/>
                </a:lnTo>
                <a:lnTo>
                  <a:pt x="458" y="266"/>
                </a:lnTo>
                <a:lnTo>
                  <a:pt x="464" y="272"/>
                </a:lnTo>
                <a:lnTo>
                  <a:pt x="470" y="274"/>
                </a:lnTo>
                <a:lnTo>
                  <a:pt x="474" y="274"/>
                </a:lnTo>
                <a:lnTo>
                  <a:pt x="478" y="274"/>
                </a:lnTo>
                <a:lnTo>
                  <a:pt x="478" y="274"/>
                </a:lnTo>
                <a:close/>
                <a:moveTo>
                  <a:pt x="456" y="434"/>
                </a:moveTo>
                <a:lnTo>
                  <a:pt x="456" y="434"/>
                </a:lnTo>
                <a:lnTo>
                  <a:pt x="456" y="430"/>
                </a:lnTo>
                <a:lnTo>
                  <a:pt x="452" y="426"/>
                </a:lnTo>
                <a:lnTo>
                  <a:pt x="444" y="424"/>
                </a:lnTo>
                <a:lnTo>
                  <a:pt x="444" y="424"/>
                </a:lnTo>
                <a:lnTo>
                  <a:pt x="444" y="430"/>
                </a:lnTo>
                <a:lnTo>
                  <a:pt x="448" y="434"/>
                </a:lnTo>
                <a:lnTo>
                  <a:pt x="452" y="436"/>
                </a:lnTo>
                <a:lnTo>
                  <a:pt x="456" y="434"/>
                </a:lnTo>
                <a:lnTo>
                  <a:pt x="456" y="434"/>
                </a:lnTo>
                <a:close/>
                <a:moveTo>
                  <a:pt x="1584" y="548"/>
                </a:moveTo>
                <a:lnTo>
                  <a:pt x="1584" y="538"/>
                </a:lnTo>
                <a:lnTo>
                  <a:pt x="1574" y="538"/>
                </a:lnTo>
                <a:lnTo>
                  <a:pt x="1574" y="538"/>
                </a:lnTo>
                <a:lnTo>
                  <a:pt x="1572" y="544"/>
                </a:lnTo>
                <a:lnTo>
                  <a:pt x="1574" y="548"/>
                </a:lnTo>
                <a:lnTo>
                  <a:pt x="1578" y="550"/>
                </a:lnTo>
                <a:lnTo>
                  <a:pt x="1584" y="548"/>
                </a:lnTo>
                <a:lnTo>
                  <a:pt x="1584" y="548"/>
                </a:lnTo>
                <a:close/>
                <a:moveTo>
                  <a:pt x="1626" y="588"/>
                </a:moveTo>
                <a:lnTo>
                  <a:pt x="1626" y="588"/>
                </a:lnTo>
                <a:lnTo>
                  <a:pt x="1620" y="586"/>
                </a:lnTo>
                <a:lnTo>
                  <a:pt x="1612" y="586"/>
                </a:lnTo>
                <a:lnTo>
                  <a:pt x="1612" y="586"/>
                </a:lnTo>
                <a:lnTo>
                  <a:pt x="1612" y="588"/>
                </a:lnTo>
                <a:lnTo>
                  <a:pt x="1614" y="590"/>
                </a:lnTo>
                <a:lnTo>
                  <a:pt x="1618" y="592"/>
                </a:lnTo>
                <a:lnTo>
                  <a:pt x="1622" y="592"/>
                </a:lnTo>
                <a:lnTo>
                  <a:pt x="1624" y="590"/>
                </a:lnTo>
                <a:lnTo>
                  <a:pt x="1626" y="588"/>
                </a:lnTo>
                <a:lnTo>
                  <a:pt x="1626" y="588"/>
                </a:lnTo>
                <a:close/>
                <a:moveTo>
                  <a:pt x="1708" y="782"/>
                </a:moveTo>
                <a:lnTo>
                  <a:pt x="1708" y="782"/>
                </a:lnTo>
                <a:lnTo>
                  <a:pt x="1710" y="780"/>
                </a:lnTo>
                <a:lnTo>
                  <a:pt x="1712" y="778"/>
                </a:lnTo>
                <a:lnTo>
                  <a:pt x="1714" y="776"/>
                </a:lnTo>
                <a:lnTo>
                  <a:pt x="1714" y="772"/>
                </a:lnTo>
                <a:lnTo>
                  <a:pt x="1714" y="772"/>
                </a:lnTo>
                <a:lnTo>
                  <a:pt x="1710" y="772"/>
                </a:lnTo>
                <a:lnTo>
                  <a:pt x="1708" y="770"/>
                </a:lnTo>
                <a:lnTo>
                  <a:pt x="1704" y="770"/>
                </a:lnTo>
                <a:lnTo>
                  <a:pt x="1700" y="770"/>
                </a:lnTo>
                <a:lnTo>
                  <a:pt x="1700" y="770"/>
                </a:lnTo>
                <a:lnTo>
                  <a:pt x="1700" y="774"/>
                </a:lnTo>
                <a:lnTo>
                  <a:pt x="1702" y="778"/>
                </a:lnTo>
                <a:lnTo>
                  <a:pt x="1708" y="782"/>
                </a:lnTo>
                <a:lnTo>
                  <a:pt x="1708" y="782"/>
                </a:lnTo>
                <a:close/>
                <a:moveTo>
                  <a:pt x="106" y="862"/>
                </a:moveTo>
                <a:lnTo>
                  <a:pt x="106" y="862"/>
                </a:lnTo>
                <a:lnTo>
                  <a:pt x="112" y="860"/>
                </a:lnTo>
                <a:lnTo>
                  <a:pt x="116" y="856"/>
                </a:lnTo>
                <a:lnTo>
                  <a:pt x="120" y="852"/>
                </a:lnTo>
                <a:lnTo>
                  <a:pt x="126" y="850"/>
                </a:lnTo>
                <a:lnTo>
                  <a:pt x="126" y="850"/>
                </a:lnTo>
                <a:lnTo>
                  <a:pt x="126" y="842"/>
                </a:lnTo>
                <a:lnTo>
                  <a:pt x="128" y="838"/>
                </a:lnTo>
                <a:lnTo>
                  <a:pt x="130" y="834"/>
                </a:lnTo>
                <a:lnTo>
                  <a:pt x="132" y="830"/>
                </a:lnTo>
                <a:lnTo>
                  <a:pt x="132" y="830"/>
                </a:lnTo>
                <a:lnTo>
                  <a:pt x="122" y="834"/>
                </a:lnTo>
                <a:lnTo>
                  <a:pt x="114" y="842"/>
                </a:lnTo>
                <a:lnTo>
                  <a:pt x="100" y="858"/>
                </a:lnTo>
                <a:lnTo>
                  <a:pt x="100" y="858"/>
                </a:lnTo>
                <a:lnTo>
                  <a:pt x="104" y="860"/>
                </a:lnTo>
                <a:lnTo>
                  <a:pt x="106" y="862"/>
                </a:lnTo>
                <a:lnTo>
                  <a:pt x="106" y="862"/>
                </a:lnTo>
                <a:close/>
                <a:moveTo>
                  <a:pt x="156" y="852"/>
                </a:moveTo>
                <a:lnTo>
                  <a:pt x="156" y="852"/>
                </a:lnTo>
                <a:lnTo>
                  <a:pt x="150" y="852"/>
                </a:lnTo>
                <a:lnTo>
                  <a:pt x="148" y="850"/>
                </a:lnTo>
                <a:lnTo>
                  <a:pt x="148" y="846"/>
                </a:lnTo>
                <a:lnTo>
                  <a:pt x="144" y="844"/>
                </a:lnTo>
                <a:lnTo>
                  <a:pt x="144" y="844"/>
                </a:lnTo>
                <a:lnTo>
                  <a:pt x="144" y="848"/>
                </a:lnTo>
                <a:lnTo>
                  <a:pt x="142" y="852"/>
                </a:lnTo>
                <a:lnTo>
                  <a:pt x="136" y="858"/>
                </a:lnTo>
                <a:lnTo>
                  <a:pt x="130" y="864"/>
                </a:lnTo>
                <a:lnTo>
                  <a:pt x="130" y="868"/>
                </a:lnTo>
                <a:lnTo>
                  <a:pt x="130" y="874"/>
                </a:lnTo>
                <a:lnTo>
                  <a:pt x="130" y="874"/>
                </a:lnTo>
                <a:lnTo>
                  <a:pt x="134" y="872"/>
                </a:lnTo>
                <a:lnTo>
                  <a:pt x="138" y="870"/>
                </a:lnTo>
                <a:lnTo>
                  <a:pt x="144" y="864"/>
                </a:lnTo>
                <a:lnTo>
                  <a:pt x="150" y="858"/>
                </a:lnTo>
                <a:lnTo>
                  <a:pt x="156" y="852"/>
                </a:lnTo>
                <a:lnTo>
                  <a:pt x="156" y="852"/>
                </a:lnTo>
                <a:close/>
                <a:moveTo>
                  <a:pt x="126" y="884"/>
                </a:moveTo>
                <a:lnTo>
                  <a:pt x="126" y="884"/>
                </a:lnTo>
                <a:lnTo>
                  <a:pt x="124" y="888"/>
                </a:lnTo>
                <a:lnTo>
                  <a:pt x="124" y="890"/>
                </a:lnTo>
                <a:lnTo>
                  <a:pt x="124" y="894"/>
                </a:lnTo>
                <a:lnTo>
                  <a:pt x="132" y="894"/>
                </a:lnTo>
                <a:lnTo>
                  <a:pt x="132" y="894"/>
                </a:lnTo>
                <a:lnTo>
                  <a:pt x="132" y="886"/>
                </a:lnTo>
                <a:lnTo>
                  <a:pt x="130" y="884"/>
                </a:lnTo>
                <a:lnTo>
                  <a:pt x="126" y="884"/>
                </a:lnTo>
                <a:lnTo>
                  <a:pt x="126" y="884"/>
                </a:lnTo>
                <a:close/>
                <a:moveTo>
                  <a:pt x="4" y="964"/>
                </a:moveTo>
                <a:lnTo>
                  <a:pt x="4" y="964"/>
                </a:lnTo>
                <a:lnTo>
                  <a:pt x="8" y="964"/>
                </a:lnTo>
                <a:lnTo>
                  <a:pt x="12" y="962"/>
                </a:lnTo>
                <a:lnTo>
                  <a:pt x="14" y="958"/>
                </a:lnTo>
                <a:lnTo>
                  <a:pt x="14" y="954"/>
                </a:lnTo>
                <a:lnTo>
                  <a:pt x="14" y="954"/>
                </a:lnTo>
                <a:lnTo>
                  <a:pt x="12" y="952"/>
                </a:lnTo>
                <a:lnTo>
                  <a:pt x="8" y="952"/>
                </a:lnTo>
                <a:lnTo>
                  <a:pt x="2" y="954"/>
                </a:lnTo>
                <a:lnTo>
                  <a:pt x="0" y="956"/>
                </a:lnTo>
                <a:lnTo>
                  <a:pt x="0" y="960"/>
                </a:lnTo>
                <a:lnTo>
                  <a:pt x="2" y="962"/>
                </a:lnTo>
                <a:lnTo>
                  <a:pt x="4" y="964"/>
                </a:lnTo>
                <a:lnTo>
                  <a:pt x="4" y="964"/>
                </a:lnTo>
                <a:close/>
                <a:moveTo>
                  <a:pt x="48" y="986"/>
                </a:moveTo>
                <a:lnTo>
                  <a:pt x="48" y="986"/>
                </a:lnTo>
                <a:lnTo>
                  <a:pt x="48" y="992"/>
                </a:lnTo>
                <a:lnTo>
                  <a:pt x="44" y="1000"/>
                </a:lnTo>
                <a:lnTo>
                  <a:pt x="38" y="1016"/>
                </a:lnTo>
                <a:lnTo>
                  <a:pt x="34" y="1024"/>
                </a:lnTo>
                <a:lnTo>
                  <a:pt x="34" y="1030"/>
                </a:lnTo>
                <a:lnTo>
                  <a:pt x="38" y="1034"/>
                </a:lnTo>
                <a:lnTo>
                  <a:pt x="46" y="1036"/>
                </a:lnTo>
                <a:lnTo>
                  <a:pt x="46" y="1036"/>
                </a:lnTo>
                <a:lnTo>
                  <a:pt x="46" y="1028"/>
                </a:lnTo>
                <a:lnTo>
                  <a:pt x="46" y="1020"/>
                </a:lnTo>
                <a:lnTo>
                  <a:pt x="52" y="1006"/>
                </a:lnTo>
                <a:lnTo>
                  <a:pt x="54" y="1000"/>
                </a:lnTo>
                <a:lnTo>
                  <a:pt x="56" y="994"/>
                </a:lnTo>
                <a:lnTo>
                  <a:pt x="54" y="990"/>
                </a:lnTo>
                <a:lnTo>
                  <a:pt x="48" y="986"/>
                </a:lnTo>
                <a:lnTo>
                  <a:pt x="48" y="986"/>
                </a:lnTo>
                <a:close/>
                <a:moveTo>
                  <a:pt x="1732" y="1110"/>
                </a:moveTo>
                <a:lnTo>
                  <a:pt x="1732" y="1110"/>
                </a:lnTo>
                <a:lnTo>
                  <a:pt x="1734" y="1112"/>
                </a:lnTo>
                <a:lnTo>
                  <a:pt x="1734" y="1116"/>
                </a:lnTo>
                <a:lnTo>
                  <a:pt x="1732" y="1124"/>
                </a:lnTo>
                <a:lnTo>
                  <a:pt x="1732" y="1128"/>
                </a:lnTo>
                <a:lnTo>
                  <a:pt x="1734" y="1132"/>
                </a:lnTo>
                <a:lnTo>
                  <a:pt x="1738" y="1134"/>
                </a:lnTo>
                <a:lnTo>
                  <a:pt x="1738" y="1134"/>
                </a:lnTo>
                <a:lnTo>
                  <a:pt x="1738" y="1126"/>
                </a:lnTo>
                <a:lnTo>
                  <a:pt x="1738" y="1118"/>
                </a:lnTo>
                <a:lnTo>
                  <a:pt x="1738" y="1112"/>
                </a:lnTo>
                <a:lnTo>
                  <a:pt x="1736" y="1110"/>
                </a:lnTo>
                <a:lnTo>
                  <a:pt x="1732" y="1110"/>
                </a:lnTo>
                <a:lnTo>
                  <a:pt x="1732" y="1110"/>
                </a:lnTo>
                <a:close/>
                <a:moveTo>
                  <a:pt x="1730" y="1154"/>
                </a:moveTo>
                <a:lnTo>
                  <a:pt x="1730" y="1154"/>
                </a:lnTo>
                <a:lnTo>
                  <a:pt x="1730" y="1162"/>
                </a:lnTo>
                <a:lnTo>
                  <a:pt x="1728" y="1168"/>
                </a:lnTo>
                <a:lnTo>
                  <a:pt x="1728" y="1174"/>
                </a:lnTo>
                <a:lnTo>
                  <a:pt x="1730" y="1176"/>
                </a:lnTo>
                <a:lnTo>
                  <a:pt x="1734" y="1178"/>
                </a:lnTo>
                <a:lnTo>
                  <a:pt x="1734" y="1178"/>
                </a:lnTo>
                <a:lnTo>
                  <a:pt x="1732" y="1174"/>
                </a:lnTo>
                <a:lnTo>
                  <a:pt x="1732" y="1170"/>
                </a:lnTo>
                <a:lnTo>
                  <a:pt x="1734" y="1164"/>
                </a:lnTo>
                <a:lnTo>
                  <a:pt x="1734" y="1158"/>
                </a:lnTo>
                <a:lnTo>
                  <a:pt x="1732" y="1156"/>
                </a:lnTo>
                <a:lnTo>
                  <a:pt x="1730" y="1154"/>
                </a:lnTo>
                <a:lnTo>
                  <a:pt x="1730" y="1154"/>
                </a:lnTo>
                <a:close/>
                <a:moveTo>
                  <a:pt x="106" y="1196"/>
                </a:moveTo>
                <a:lnTo>
                  <a:pt x="106" y="1196"/>
                </a:lnTo>
                <a:lnTo>
                  <a:pt x="110" y="1198"/>
                </a:lnTo>
                <a:lnTo>
                  <a:pt x="114" y="1200"/>
                </a:lnTo>
                <a:lnTo>
                  <a:pt x="114" y="1200"/>
                </a:lnTo>
                <a:lnTo>
                  <a:pt x="108" y="1202"/>
                </a:lnTo>
                <a:lnTo>
                  <a:pt x="104" y="1204"/>
                </a:lnTo>
                <a:lnTo>
                  <a:pt x="100" y="1212"/>
                </a:lnTo>
                <a:lnTo>
                  <a:pt x="94" y="1218"/>
                </a:lnTo>
                <a:lnTo>
                  <a:pt x="92" y="1220"/>
                </a:lnTo>
                <a:lnTo>
                  <a:pt x="88" y="1218"/>
                </a:lnTo>
                <a:lnTo>
                  <a:pt x="88" y="1218"/>
                </a:lnTo>
                <a:lnTo>
                  <a:pt x="86" y="1236"/>
                </a:lnTo>
                <a:lnTo>
                  <a:pt x="86" y="1244"/>
                </a:lnTo>
                <a:lnTo>
                  <a:pt x="88" y="1250"/>
                </a:lnTo>
                <a:lnTo>
                  <a:pt x="88" y="1250"/>
                </a:lnTo>
                <a:lnTo>
                  <a:pt x="90" y="1250"/>
                </a:lnTo>
                <a:lnTo>
                  <a:pt x="92" y="1252"/>
                </a:lnTo>
                <a:lnTo>
                  <a:pt x="92" y="1252"/>
                </a:lnTo>
                <a:lnTo>
                  <a:pt x="92" y="1252"/>
                </a:lnTo>
                <a:lnTo>
                  <a:pt x="106" y="1246"/>
                </a:lnTo>
                <a:lnTo>
                  <a:pt x="118" y="1242"/>
                </a:lnTo>
                <a:lnTo>
                  <a:pt x="132" y="1238"/>
                </a:lnTo>
                <a:lnTo>
                  <a:pt x="144" y="1232"/>
                </a:lnTo>
                <a:lnTo>
                  <a:pt x="144" y="1232"/>
                </a:lnTo>
                <a:lnTo>
                  <a:pt x="146" y="1226"/>
                </a:lnTo>
                <a:lnTo>
                  <a:pt x="146" y="1222"/>
                </a:lnTo>
                <a:lnTo>
                  <a:pt x="144" y="1214"/>
                </a:lnTo>
                <a:lnTo>
                  <a:pt x="140" y="1208"/>
                </a:lnTo>
                <a:lnTo>
                  <a:pt x="136" y="1198"/>
                </a:lnTo>
                <a:lnTo>
                  <a:pt x="136" y="1198"/>
                </a:lnTo>
                <a:lnTo>
                  <a:pt x="132" y="1200"/>
                </a:lnTo>
                <a:lnTo>
                  <a:pt x="128" y="1200"/>
                </a:lnTo>
                <a:lnTo>
                  <a:pt x="120" y="1198"/>
                </a:lnTo>
                <a:lnTo>
                  <a:pt x="112" y="1194"/>
                </a:lnTo>
                <a:lnTo>
                  <a:pt x="108" y="1194"/>
                </a:lnTo>
                <a:lnTo>
                  <a:pt x="106" y="1196"/>
                </a:lnTo>
                <a:lnTo>
                  <a:pt x="106" y="1196"/>
                </a:lnTo>
                <a:close/>
                <a:moveTo>
                  <a:pt x="1700" y="1296"/>
                </a:moveTo>
                <a:lnTo>
                  <a:pt x="1700" y="1296"/>
                </a:lnTo>
                <a:lnTo>
                  <a:pt x="1698" y="1300"/>
                </a:lnTo>
                <a:lnTo>
                  <a:pt x="1698" y="1304"/>
                </a:lnTo>
                <a:lnTo>
                  <a:pt x="1700" y="1308"/>
                </a:lnTo>
                <a:lnTo>
                  <a:pt x="1704" y="1310"/>
                </a:lnTo>
                <a:lnTo>
                  <a:pt x="1704" y="1310"/>
                </a:lnTo>
                <a:lnTo>
                  <a:pt x="1706" y="1302"/>
                </a:lnTo>
                <a:lnTo>
                  <a:pt x="1704" y="1298"/>
                </a:lnTo>
                <a:lnTo>
                  <a:pt x="1700" y="1296"/>
                </a:lnTo>
                <a:lnTo>
                  <a:pt x="1700" y="1296"/>
                </a:lnTo>
                <a:close/>
                <a:moveTo>
                  <a:pt x="492" y="1520"/>
                </a:moveTo>
                <a:lnTo>
                  <a:pt x="492" y="1520"/>
                </a:lnTo>
                <a:lnTo>
                  <a:pt x="490" y="1500"/>
                </a:lnTo>
                <a:lnTo>
                  <a:pt x="486" y="1492"/>
                </a:lnTo>
                <a:lnTo>
                  <a:pt x="482" y="1484"/>
                </a:lnTo>
                <a:lnTo>
                  <a:pt x="482" y="1484"/>
                </a:lnTo>
                <a:lnTo>
                  <a:pt x="486" y="1486"/>
                </a:lnTo>
                <a:lnTo>
                  <a:pt x="488" y="1486"/>
                </a:lnTo>
                <a:lnTo>
                  <a:pt x="490" y="1484"/>
                </a:lnTo>
                <a:lnTo>
                  <a:pt x="490" y="1484"/>
                </a:lnTo>
                <a:lnTo>
                  <a:pt x="486" y="1482"/>
                </a:lnTo>
                <a:lnTo>
                  <a:pt x="484" y="1480"/>
                </a:lnTo>
                <a:lnTo>
                  <a:pt x="480" y="1478"/>
                </a:lnTo>
                <a:lnTo>
                  <a:pt x="478" y="1480"/>
                </a:lnTo>
                <a:lnTo>
                  <a:pt x="478" y="1482"/>
                </a:lnTo>
                <a:lnTo>
                  <a:pt x="478" y="1482"/>
                </a:lnTo>
                <a:lnTo>
                  <a:pt x="476" y="1490"/>
                </a:lnTo>
                <a:lnTo>
                  <a:pt x="476" y="1502"/>
                </a:lnTo>
                <a:lnTo>
                  <a:pt x="478" y="1510"/>
                </a:lnTo>
                <a:lnTo>
                  <a:pt x="482" y="1514"/>
                </a:lnTo>
                <a:lnTo>
                  <a:pt x="486" y="1518"/>
                </a:lnTo>
                <a:lnTo>
                  <a:pt x="492" y="1520"/>
                </a:lnTo>
                <a:lnTo>
                  <a:pt x="492" y="1520"/>
                </a:lnTo>
                <a:close/>
                <a:moveTo>
                  <a:pt x="480" y="1526"/>
                </a:moveTo>
                <a:lnTo>
                  <a:pt x="480" y="1526"/>
                </a:lnTo>
                <a:lnTo>
                  <a:pt x="486" y="1538"/>
                </a:lnTo>
                <a:lnTo>
                  <a:pt x="492" y="1544"/>
                </a:lnTo>
                <a:lnTo>
                  <a:pt x="498" y="1546"/>
                </a:lnTo>
                <a:lnTo>
                  <a:pt x="498" y="1546"/>
                </a:lnTo>
                <a:lnTo>
                  <a:pt x="496" y="1534"/>
                </a:lnTo>
                <a:lnTo>
                  <a:pt x="492" y="1522"/>
                </a:lnTo>
                <a:lnTo>
                  <a:pt x="492" y="1522"/>
                </a:lnTo>
                <a:lnTo>
                  <a:pt x="486" y="1522"/>
                </a:lnTo>
                <a:lnTo>
                  <a:pt x="480" y="1526"/>
                </a:lnTo>
                <a:lnTo>
                  <a:pt x="480" y="1526"/>
                </a:lnTo>
                <a:close/>
                <a:moveTo>
                  <a:pt x="426" y="1536"/>
                </a:moveTo>
                <a:lnTo>
                  <a:pt x="426" y="1536"/>
                </a:lnTo>
                <a:lnTo>
                  <a:pt x="420" y="1536"/>
                </a:lnTo>
                <a:lnTo>
                  <a:pt x="414" y="1534"/>
                </a:lnTo>
                <a:lnTo>
                  <a:pt x="414" y="1534"/>
                </a:lnTo>
                <a:lnTo>
                  <a:pt x="414" y="1540"/>
                </a:lnTo>
                <a:lnTo>
                  <a:pt x="416" y="1546"/>
                </a:lnTo>
                <a:lnTo>
                  <a:pt x="420" y="1560"/>
                </a:lnTo>
                <a:lnTo>
                  <a:pt x="420" y="1560"/>
                </a:lnTo>
                <a:lnTo>
                  <a:pt x="422" y="1554"/>
                </a:lnTo>
                <a:lnTo>
                  <a:pt x="424" y="1548"/>
                </a:lnTo>
                <a:lnTo>
                  <a:pt x="424" y="1542"/>
                </a:lnTo>
                <a:lnTo>
                  <a:pt x="420" y="1538"/>
                </a:lnTo>
                <a:lnTo>
                  <a:pt x="420" y="1538"/>
                </a:lnTo>
                <a:lnTo>
                  <a:pt x="424" y="1538"/>
                </a:lnTo>
                <a:lnTo>
                  <a:pt x="424" y="1538"/>
                </a:lnTo>
                <a:lnTo>
                  <a:pt x="426" y="1536"/>
                </a:lnTo>
                <a:lnTo>
                  <a:pt x="426" y="1536"/>
                </a:lnTo>
                <a:close/>
                <a:moveTo>
                  <a:pt x="508" y="1564"/>
                </a:moveTo>
                <a:lnTo>
                  <a:pt x="508" y="1564"/>
                </a:lnTo>
                <a:lnTo>
                  <a:pt x="504" y="1554"/>
                </a:lnTo>
                <a:lnTo>
                  <a:pt x="500" y="1550"/>
                </a:lnTo>
                <a:lnTo>
                  <a:pt x="492" y="1548"/>
                </a:lnTo>
                <a:lnTo>
                  <a:pt x="492" y="1548"/>
                </a:lnTo>
                <a:lnTo>
                  <a:pt x="494" y="1554"/>
                </a:lnTo>
                <a:lnTo>
                  <a:pt x="498" y="1558"/>
                </a:lnTo>
                <a:lnTo>
                  <a:pt x="502" y="1562"/>
                </a:lnTo>
                <a:lnTo>
                  <a:pt x="508" y="1564"/>
                </a:lnTo>
                <a:lnTo>
                  <a:pt x="508" y="1564"/>
                </a:lnTo>
                <a:close/>
                <a:moveTo>
                  <a:pt x="338" y="1554"/>
                </a:moveTo>
                <a:lnTo>
                  <a:pt x="326" y="1554"/>
                </a:lnTo>
                <a:lnTo>
                  <a:pt x="326" y="1554"/>
                </a:lnTo>
                <a:lnTo>
                  <a:pt x="326" y="1556"/>
                </a:lnTo>
                <a:lnTo>
                  <a:pt x="326" y="1560"/>
                </a:lnTo>
                <a:lnTo>
                  <a:pt x="330" y="1564"/>
                </a:lnTo>
                <a:lnTo>
                  <a:pt x="336" y="1564"/>
                </a:lnTo>
                <a:lnTo>
                  <a:pt x="338" y="1564"/>
                </a:lnTo>
                <a:lnTo>
                  <a:pt x="340" y="1562"/>
                </a:lnTo>
                <a:lnTo>
                  <a:pt x="340" y="1562"/>
                </a:lnTo>
                <a:lnTo>
                  <a:pt x="338" y="1560"/>
                </a:lnTo>
                <a:lnTo>
                  <a:pt x="338" y="1560"/>
                </a:lnTo>
                <a:lnTo>
                  <a:pt x="338" y="1554"/>
                </a:lnTo>
                <a:lnTo>
                  <a:pt x="338" y="1554"/>
                </a:lnTo>
                <a:close/>
                <a:moveTo>
                  <a:pt x="584" y="1582"/>
                </a:moveTo>
                <a:lnTo>
                  <a:pt x="584" y="1582"/>
                </a:lnTo>
                <a:lnTo>
                  <a:pt x="592" y="1586"/>
                </a:lnTo>
                <a:lnTo>
                  <a:pt x="594" y="1586"/>
                </a:lnTo>
                <a:lnTo>
                  <a:pt x="596" y="1582"/>
                </a:lnTo>
                <a:lnTo>
                  <a:pt x="596" y="1582"/>
                </a:lnTo>
                <a:lnTo>
                  <a:pt x="590" y="1578"/>
                </a:lnTo>
                <a:lnTo>
                  <a:pt x="586" y="1578"/>
                </a:lnTo>
                <a:lnTo>
                  <a:pt x="584" y="1582"/>
                </a:lnTo>
                <a:lnTo>
                  <a:pt x="584" y="1582"/>
                </a:lnTo>
                <a:close/>
                <a:moveTo>
                  <a:pt x="574" y="1740"/>
                </a:moveTo>
                <a:lnTo>
                  <a:pt x="574" y="1740"/>
                </a:lnTo>
                <a:lnTo>
                  <a:pt x="578" y="1740"/>
                </a:lnTo>
                <a:lnTo>
                  <a:pt x="580" y="1742"/>
                </a:lnTo>
                <a:lnTo>
                  <a:pt x="584" y="1746"/>
                </a:lnTo>
                <a:lnTo>
                  <a:pt x="588" y="1748"/>
                </a:lnTo>
                <a:lnTo>
                  <a:pt x="590" y="1748"/>
                </a:lnTo>
                <a:lnTo>
                  <a:pt x="592" y="1744"/>
                </a:lnTo>
                <a:lnTo>
                  <a:pt x="592" y="1744"/>
                </a:lnTo>
                <a:lnTo>
                  <a:pt x="588" y="1742"/>
                </a:lnTo>
                <a:lnTo>
                  <a:pt x="582" y="1738"/>
                </a:lnTo>
                <a:lnTo>
                  <a:pt x="578" y="1738"/>
                </a:lnTo>
                <a:lnTo>
                  <a:pt x="576" y="1738"/>
                </a:lnTo>
                <a:lnTo>
                  <a:pt x="574" y="1740"/>
                </a:lnTo>
                <a:lnTo>
                  <a:pt x="574" y="1740"/>
                </a:lnTo>
                <a:close/>
                <a:moveTo>
                  <a:pt x="690" y="1740"/>
                </a:moveTo>
                <a:lnTo>
                  <a:pt x="690" y="1740"/>
                </a:lnTo>
                <a:lnTo>
                  <a:pt x="694" y="1742"/>
                </a:lnTo>
                <a:lnTo>
                  <a:pt x="700" y="1744"/>
                </a:lnTo>
                <a:lnTo>
                  <a:pt x="706" y="1744"/>
                </a:lnTo>
                <a:lnTo>
                  <a:pt x="708" y="1742"/>
                </a:lnTo>
                <a:lnTo>
                  <a:pt x="708" y="1740"/>
                </a:lnTo>
                <a:lnTo>
                  <a:pt x="708" y="1740"/>
                </a:lnTo>
                <a:lnTo>
                  <a:pt x="698" y="1738"/>
                </a:lnTo>
                <a:lnTo>
                  <a:pt x="694" y="1738"/>
                </a:lnTo>
                <a:lnTo>
                  <a:pt x="692" y="1738"/>
                </a:lnTo>
                <a:lnTo>
                  <a:pt x="690" y="1740"/>
                </a:lnTo>
                <a:lnTo>
                  <a:pt x="690" y="1740"/>
                </a:lnTo>
                <a:close/>
                <a:moveTo>
                  <a:pt x="750" y="1760"/>
                </a:moveTo>
                <a:lnTo>
                  <a:pt x="750" y="1760"/>
                </a:lnTo>
                <a:lnTo>
                  <a:pt x="754" y="1760"/>
                </a:lnTo>
                <a:lnTo>
                  <a:pt x="756" y="1760"/>
                </a:lnTo>
                <a:lnTo>
                  <a:pt x="758" y="1762"/>
                </a:lnTo>
                <a:lnTo>
                  <a:pt x="762" y="1762"/>
                </a:lnTo>
                <a:lnTo>
                  <a:pt x="762" y="1762"/>
                </a:lnTo>
                <a:lnTo>
                  <a:pt x="762" y="1758"/>
                </a:lnTo>
                <a:lnTo>
                  <a:pt x="762" y="1756"/>
                </a:lnTo>
                <a:lnTo>
                  <a:pt x="758" y="1754"/>
                </a:lnTo>
                <a:lnTo>
                  <a:pt x="754" y="1756"/>
                </a:lnTo>
                <a:lnTo>
                  <a:pt x="750" y="1760"/>
                </a:lnTo>
                <a:lnTo>
                  <a:pt x="750" y="1760"/>
                </a:lnTo>
                <a:close/>
                <a:moveTo>
                  <a:pt x="916" y="1770"/>
                </a:moveTo>
                <a:lnTo>
                  <a:pt x="916" y="1770"/>
                </a:lnTo>
                <a:lnTo>
                  <a:pt x="916" y="1774"/>
                </a:lnTo>
                <a:lnTo>
                  <a:pt x="918" y="1776"/>
                </a:lnTo>
                <a:lnTo>
                  <a:pt x="918" y="1778"/>
                </a:lnTo>
                <a:lnTo>
                  <a:pt x="916" y="1780"/>
                </a:lnTo>
                <a:lnTo>
                  <a:pt x="916" y="1780"/>
                </a:lnTo>
                <a:lnTo>
                  <a:pt x="922" y="1778"/>
                </a:lnTo>
                <a:lnTo>
                  <a:pt x="928" y="1776"/>
                </a:lnTo>
                <a:lnTo>
                  <a:pt x="940" y="1776"/>
                </a:lnTo>
                <a:lnTo>
                  <a:pt x="950" y="1776"/>
                </a:lnTo>
                <a:lnTo>
                  <a:pt x="954" y="1774"/>
                </a:lnTo>
                <a:lnTo>
                  <a:pt x="958" y="1772"/>
                </a:lnTo>
                <a:lnTo>
                  <a:pt x="958" y="1772"/>
                </a:lnTo>
                <a:lnTo>
                  <a:pt x="946" y="1774"/>
                </a:lnTo>
                <a:lnTo>
                  <a:pt x="938" y="1772"/>
                </a:lnTo>
                <a:lnTo>
                  <a:pt x="930" y="1770"/>
                </a:lnTo>
                <a:lnTo>
                  <a:pt x="916" y="1770"/>
                </a:lnTo>
                <a:lnTo>
                  <a:pt x="916" y="1770"/>
                </a:lnTo>
                <a:close/>
                <a:moveTo>
                  <a:pt x="974" y="1774"/>
                </a:moveTo>
                <a:lnTo>
                  <a:pt x="974" y="1774"/>
                </a:lnTo>
                <a:lnTo>
                  <a:pt x="986" y="1776"/>
                </a:lnTo>
                <a:lnTo>
                  <a:pt x="1000" y="1776"/>
                </a:lnTo>
                <a:lnTo>
                  <a:pt x="1012" y="1776"/>
                </a:lnTo>
                <a:lnTo>
                  <a:pt x="1018" y="1776"/>
                </a:lnTo>
                <a:lnTo>
                  <a:pt x="1022" y="1772"/>
                </a:lnTo>
                <a:lnTo>
                  <a:pt x="1022" y="1772"/>
                </a:lnTo>
                <a:lnTo>
                  <a:pt x="1010" y="1770"/>
                </a:lnTo>
                <a:lnTo>
                  <a:pt x="996" y="1770"/>
                </a:lnTo>
                <a:lnTo>
                  <a:pt x="984" y="1770"/>
                </a:lnTo>
                <a:lnTo>
                  <a:pt x="974" y="1774"/>
                </a:lnTo>
                <a:lnTo>
                  <a:pt x="974" y="1774"/>
                </a:lnTo>
                <a:close/>
                <a:moveTo>
                  <a:pt x="688" y="1780"/>
                </a:moveTo>
                <a:lnTo>
                  <a:pt x="688" y="1780"/>
                </a:lnTo>
                <a:lnTo>
                  <a:pt x="688" y="1784"/>
                </a:lnTo>
                <a:lnTo>
                  <a:pt x="688" y="1788"/>
                </a:lnTo>
                <a:lnTo>
                  <a:pt x="694" y="1792"/>
                </a:lnTo>
                <a:lnTo>
                  <a:pt x="700" y="1794"/>
                </a:lnTo>
                <a:lnTo>
                  <a:pt x="706" y="1792"/>
                </a:lnTo>
                <a:lnTo>
                  <a:pt x="706" y="1792"/>
                </a:lnTo>
                <a:lnTo>
                  <a:pt x="702" y="1790"/>
                </a:lnTo>
                <a:lnTo>
                  <a:pt x="698" y="1784"/>
                </a:lnTo>
                <a:lnTo>
                  <a:pt x="694" y="1780"/>
                </a:lnTo>
                <a:lnTo>
                  <a:pt x="692" y="1780"/>
                </a:lnTo>
                <a:lnTo>
                  <a:pt x="688" y="1780"/>
                </a:lnTo>
                <a:lnTo>
                  <a:pt x="688" y="1780"/>
                </a:lnTo>
                <a:close/>
                <a:moveTo>
                  <a:pt x="1028" y="184"/>
                </a:moveTo>
                <a:lnTo>
                  <a:pt x="1028" y="184"/>
                </a:lnTo>
                <a:lnTo>
                  <a:pt x="1032" y="186"/>
                </a:lnTo>
                <a:lnTo>
                  <a:pt x="1034" y="186"/>
                </a:lnTo>
                <a:lnTo>
                  <a:pt x="1036" y="188"/>
                </a:lnTo>
                <a:lnTo>
                  <a:pt x="1036" y="188"/>
                </a:lnTo>
                <a:lnTo>
                  <a:pt x="1058" y="190"/>
                </a:lnTo>
                <a:lnTo>
                  <a:pt x="1060" y="188"/>
                </a:lnTo>
                <a:lnTo>
                  <a:pt x="1060" y="188"/>
                </a:lnTo>
                <a:lnTo>
                  <a:pt x="1050" y="186"/>
                </a:lnTo>
                <a:lnTo>
                  <a:pt x="1036" y="184"/>
                </a:lnTo>
                <a:lnTo>
                  <a:pt x="1036" y="184"/>
                </a:lnTo>
                <a:lnTo>
                  <a:pt x="1036" y="184"/>
                </a:lnTo>
                <a:lnTo>
                  <a:pt x="1034" y="182"/>
                </a:lnTo>
                <a:lnTo>
                  <a:pt x="1028" y="182"/>
                </a:lnTo>
                <a:lnTo>
                  <a:pt x="1026" y="184"/>
                </a:lnTo>
                <a:lnTo>
                  <a:pt x="1026" y="184"/>
                </a:lnTo>
                <a:lnTo>
                  <a:pt x="1028" y="184"/>
                </a:lnTo>
                <a:lnTo>
                  <a:pt x="1028" y="184"/>
                </a:lnTo>
                <a:close/>
                <a:moveTo>
                  <a:pt x="1144" y="1722"/>
                </a:moveTo>
                <a:lnTo>
                  <a:pt x="1144" y="1722"/>
                </a:lnTo>
                <a:lnTo>
                  <a:pt x="1140" y="1726"/>
                </a:lnTo>
                <a:lnTo>
                  <a:pt x="1140" y="1726"/>
                </a:lnTo>
                <a:lnTo>
                  <a:pt x="1144" y="1722"/>
                </a:lnTo>
                <a:lnTo>
                  <a:pt x="1144" y="1722"/>
                </a:lnTo>
                <a:close/>
                <a:moveTo>
                  <a:pt x="1098" y="1760"/>
                </a:moveTo>
                <a:lnTo>
                  <a:pt x="1098" y="1760"/>
                </a:lnTo>
                <a:lnTo>
                  <a:pt x="1092" y="1760"/>
                </a:lnTo>
                <a:lnTo>
                  <a:pt x="1092" y="1760"/>
                </a:lnTo>
                <a:lnTo>
                  <a:pt x="1096" y="1762"/>
                </a:lnTo>
                <a:lnTo>
                  <a:pt x="1096" y="1760"/>
                </a:lnTo>
                <a:lnTo>
                  <a:pt x="1098" y="1760"/>
                </a:lnTo>
                <a:lnTo>
                  <a:pt x="1098" y="1760"/>
                </a:lnTo>
                <a:close/>
                <a:moveTo>
                  <a:pt x="1090" y="1760"/>
                </a:moveTo>
                <a:lnTo>
                  <a:pt x="1090" y="1760"/>
                </a:lnTo>
                <a:lnTo>
                  <a:pt x="1090" y="1760"/>
                </a:lnTo>
                <a:lnTo>
                  <a:pt x="1090" y="1760"/>
                </a:lnTo>
                <a:lnTo>
                  <a:pt x="1092" y="1760"/>
                </a:lnTo>
                <a:lnTo>
                  <a:pt x="1092" y="1760"/>
                </a:lnTo>
                <a:lnTo>
                  <a:pt x="1090" y="1760"/>
                </a:lnTo>
                <a:lnTo>
                  <a:pt x="1090" y="1760"/>
                </a:lnTo>
                <a:close/>
                <a:moveTo>
                  <a:pt x="1738" y="1026"/>
                </a:moveTo>
                <a:lnTo>
                  <a:pt x="1738" y="1026"/>
                </a:lnTo>
                <a:lnTo>
                  <a:pt x="1732" y="1026"/>
                </a:lnTo>
                <a:lnTo>
                  <a:pt x="1730" y="1026"/>
                </a:lnTo>
                <a:lnTo>
                  <a:pt x="1730" y="1024"/>
                </a:lnTo>
                <a:lnTo>
                  <a:pt x="1730" y="1024"/>
                </a:lnTo>
                <a:lnTo>
                  <a:pt x="1728" y="1002"/>
                </a:lnTo>
                <a:lnTo>
                  <a:pt x="1726" y="978"/>
                </a:lnTo>
                <a:lnTo>
                  <a:pt x="1716" y="928"/>
                </a:lnTo>
                <a:lnTo>
                  <a:pt x="1706" y="876"/>
                </a:lnTo>
                <a:lnTo>
                  <a:pt x="1696" y="826"/>
                </a:lnTo>
                <a:lnTo>
                  <a:pt x="1696" y="826"/>
                </a:lnTo>
                <a:lnTo>
                  <a:pt x="1700" y="816"/>
                </a:lnTo>
                <a:lnTo>
                  <a:pt x="1704" y="810"/>
                </a:lnTo>
                <a:lnTo>
                  <a:pt x="1704" y="804"/>
                </a:lnTo>
                <a:lnTo>
                  <a:pt x="1704" y="804"/>
                </a:lnTo>
                <a:lnTo>
                  <a:pt x="1696" y="804"/>
                </a:lnTo>
                <a:lnTo>
                  <a:pt x="1690" y="800"/>
                </a:lnTo>
                <a:lnTo>
                  <a:pt x="1682" y="788"/>
                </a:lnTo>
                <a:lnTo>
                  <a:pt x="1682" y="788"/>
                </a:lnTo>
                <a:lnTo>
                  <a:pt x="1682" y="790"/>
                </a:lnTo>
                <a:lnTo>
                  <a:pt x="1680" y="792"/>
                </a:lnTo>
                <a:lnTo>
                  <a:pt x="1674" y="794"/>
                </a:lnTo>
                <a:lnTo>
                  <a:pt x="1666" y="792"/>
                </a:lnTo>
                <a:lnTo>
                  <a:pt x="1662" y="788"/>
                </a:lnTo>
                <a:lnTo>
                  <a:pt x="1662" y="788"/>
                </a:lnTo>
                <a:lnTo>
                  <a:pt x="1662" y="780"/>
                </a:lnTo>
                <a:lnTo>
                  <a:pt x="1666" y="774"/>
                </a:lnTo>
                <a:lnTo>
                  <a:pt x="1666" y="774"/>
                </a:lnTo>
                <a:lnTo>
                  <a:pt x="1662" y="764"/>
                </a:lnTo>
                <a:lnTo>
                  <a:pt x="1662" y="758"/>
                </a:lnTo>
                <a:lnTo>
                  <a:pt x="1664" y="754"/>
                </a:lnTo>
                <a:lnTo>
                  <a:pt x="1664" y="754"/>
                </a:lnTo>
                <a:lnTo>
                  <a:pt x="1644" y="718"/>
                </a:lnTo>
                <a:lnTo>
                  <a:pt x="1624" y="684"/>
                </a:lnTo>
                <a:lnTo>
                  <a:pt x="1614" y="666"/>
                </a:lnTo>
                <a:lnTo>
                  <a:pt x="1606" y="646"/>
                </a:lnTo>
                <a:lnTo>
                  <a:pt x="1600" y="626"/>
                </a:lnTo>
                <a:lnTo>
                  <a:pt x="1596" y="606"/>
                </a:lnTo>
                <a:lnTo>
                  <a:pt x="1596" y="606"/>
                </a:lnTo>
                <a:lnTo>
                  <a:pt x="1590" y="602"/>
                </a:lnTo>
                <a:lnTo>
                  <a:pt x="1586" y="596"/>
                </a:lnTo>
                <a:lnTo>
                  <a:pt x="1582" y="590"/>
                </a:lnTo>
                <a:lnTo>
                  <a:pt x="1584" y="582"/>
                </a:lnTo>
                <a:lnTo>
                  <a:pt x="1584" y="582"/>
                </a:lnTo>
                <a:lnTo>
                  <a:pt x="1578" y="582"/>
                </a:lnTo>
                <a:lnTo>
                  <a:pt x="1574" y="584"/>
                </a:lnTo>
                <a:lnTo>
                  <a:pt x="1572" y="586"/>
                </a:lnTo>
                <a:lnTo>
                  <a:pt x="1568" y="588"/>
                </a:lnTo>
                <a:lnTo>
                  <a:pt x="1568" y="588"/>
                </a:lnTo>
                <a:lnTo>
                  <a:pt x="1568" y="584"/>
                </a:lnTo>
                <a:lnTo>
                  <a:pt x="1568" y="582"/>
                </a:lnTo>
                <a:lnTo>
                  <a:pt x="1572" y="580"/>
                </a:lnTo>
                <a:lnTo>
                  <a:pt x="1576" y="578"/>
                </a:lnTo>
                <a:lnTo>
                  <a:pt x="1576" y="576"/>
                </a:lnTo>
                <a:lnTo>
                  <a:pt x="1576" y="572"/>
                </a:lnTo>
                <a:lnTo>
                  <a:pt x="1576" y="572"/>
                </a:lnTo>
                <a:lnTo>
                  <a:pt x="1568" y="572"/>
                </a:lnTo>
                <a:lnTo>
                  <a:pt x="1560" y="572"/>
                </a:lnTo>
                <a:lnTo>
                  <a:pt x="1554" y="570"/>
                </a:lnTo>
                <a:lnTo>
                  <a:pt x="1550" y="566"/>
                </a:lnTo>
                <a:lnTo>
                  <a:pt x="1542" y="558"/>
                </a:lnTo>
                <a:lnTo>
                  <a:pt x="1534" y="548"/>
                </a:lnTo>
                <a:lnTo>
                  <a:pt x="1534" y="548"/>
                </a:lnTo>
                <a:lnTo>
                  <a:pt x="1530" y="536"/>
                </a:lnTo>
                <a:lnTo>
                  <a:pt x="1524" y="528"/>
                </a:lnTo>
                <a:lnTo>
                  <a:pt x="1514" y="520"/>
                </a:lnTo>
                <a:lnTo>
                  <a:pt x="1504" y="514"/>
                </a:lnTo>
                <a:lnTo>
                  <a:pt x="1494" y="508"/>
                </a:lnTo>
                <a:lnTo>
                  <a:pt x="1486" y="500"/>
                </a:lnTo>
                <a:lnTo>
                  <a:pt x="1478" y="492"/>
                </a:lnTo>
                <a:lnTo>
                  <a:pt x="1474" y="482"/>
                </a:lnTo>
                <a:lnTo>
                  <a:pt x="1474" y="482"/>
                </a:lnTo>
                <a:lnTo>
                  <a:pt x="1474" y="472"/>
                </a:lnTo>
                <a:lnTo>
                  <a:pt x="1476" y="464"/>
                </a:lnTo>
                <a:lnTo>
                  <a:pt x="1482" y="448"/>
                </a:lnTo>
                <a:lnTo>
                  <a:pt x="1500" y="416"/>
                </a:lnTo>
                <a:lnTo>
                  <a:pt x="1500" y="416"/>
                </a:lnTo>
                <a:lnTo>
                  <a:pt x="1494" y="418"/>
                </a:lnTo>
                <a:lnTo>
                  <a:pt x="1488" y="420"/>
                </a:lnTo>
                <a:lnTo>
                  <a:pt x="1474" y="424"/>
                </a:lnTo>
                <a:lnTo>
                  <a:pt x="1474" y="424"/>
                </a:lnTo>
                <a:lnTo>
                  <a:pt x="1472" y="414"/>
                </a:lnTo>
                <a:lnTo>
                  <a:pt x="1468" y="404"/>
                </a:lnTo>
                <a:lnTo>
                  <a:pt x="1458" y="386"/>
                </a:lnTo>
                <a:lnTo>
                  <a:pt x="1444" y="370"/>
                </a:lnTo>
                <a:lnTo>
                  <a:pt x="1428" y="354"/>
                </a:lnTo>
                <a:lnTo>
                  <a:pt x="1416" y="338"/>
                </a:lnTo>
                <a:lnTo>
                  <a:pt x="1410" y="330"/>
                </a:lnTo>
                <a:lnTo>
                  <a:pt x="1406" y="322"/>
                </a:lnTo>
                <a:lnTo>
                  <a:pt x="1402" y="312"/>
                </a:lnTo>
                <a:lnTo>
                  <a:pt x="1402" y="302"/>
                </a:lnTo>
                <a:lnTo>
                  <a:pt x="1402" y="292"/>
                </a:lnTo>
                <a:lnTo>
                  <a:pt x="1404" y="282"/>
                </a:lnTo>
                <a:lnTo>
                  <a:pt x="1404" y="282"/>
                </a:lnTo>
                <a:lnTo>
                  <a:pt x="1400" y="282"/>
                </a:lnTo>
                <a:lnTo>
                  <a:pt x="1396" y="284"/>
                </a:lnTo>
                <a:lnTo>
                  <a:pt x="1390" y="290"/>
                </a:lnTo>
                <a:lnTo>
                  <a:pt x="1384" y="296"/>
                </a:lnTo>
                <a:lnTo>
                  <a:pt x="1382" y="298"/>
                </a:lnTo>
                <a:lnTo>
                  <a:pt x="1376" y="300"/>
                </a:lnTo>
                <a:lnTo>
                  <a:pt x="1376" y="300"/>
                </a:lnTo>
                <a:lnTo>
                  <a:pt x="1372" y="298"/>
                </a:lnTo>
                <a:lnTo>
                  <a:pt x="1372" y="294"/>
                </a:lnTo>
                <a:lnTo>
                  <a:pt x="1370" y="288"/>
                </a:lnTo>
                <a:lnTo>
                  <a:pt x="1368" y="286"/>
                </a:lnTo>
                <a:lnTo>
                  <a:pt x="1368" y="286"/>
                </a:lnTo>
                <a:lnTo>
                  <a:pt x="1366" y="290"/>
                </a:lnTo>
                <a:lnTo>
                  <a:pt x="1364" y="294"/>
                </a:lnTo>
                <a:lnTo>
                  <a:pt x="1364" y="294"/>
                </a:lnTo>
                <a:lnTo>
                  <a:pt x="1354" y="288"/>
                </a:lnTo>
                <a:lnTo>
                  <a:pt x="1344" y="282"/>
                </a:lnTo>
                <a:lnTo>
                  <a:pt x="1338" y="278"/>
                </a:lnTo>
                <a:lnTo>
                  <a:pt x="1334" y="276"/>
                </a:lnTo>
                <a:lnTo>
                  <a:pt x="1328" y="278"/>
                </a:lnTo>
                <a:lnTo>
                  <a:pt x="1324" y="282"/>
                </a:lnTo>
                <a:lnTo>
                  <a:pt x="1324" y="282"/>
                </a:lnTo>
                <a:lnTo>
                  <a:pt x="1328" y="284"/>
                </a:lnTo>
                <a:lnTo>
                  <a:pt x="1332" y="284"/>
                </a:lnTo>
                <a:lnTo>
                  <a:pt x="1340" y="282"/>
                </a:lnTo>
                <a:lnTo>
                  <a:pt x="1340" y="282"/>
                </a:lnTo>
                <a:lnTo>
                  <a:pt x="1350" y="292"/>
                </a:lnTo>
                <a:lnTo>
                  <a:pt x="1360" y="300"/>
                </a:lnTo>
                <a:lnTo>
                  <a:pt x="1370" y="308"/>
                </a:lnTo>
                <a:lnTo>
                  <a:pt x="1378" y="320"/>
                </a:lnTo>
                <a:lnTo>
                  <a:pt x="1378" y="320"/>
                </a:lnTo>
                <a:lnTo>
                  <a:pt x="1368" y="326"/>
                </a:lnTo>
                <a:lnTo>
                  <a:pt x="1358" y="332"/>
                </a:lnTo>
                <a:lnTo>
                  <a:pt x="1346" y="336"/>
                </a:lnTo>
                <a:lnTo>
                  <a:pt x="1338" y="344"/>
                </a:lnTo>
                <a:lnTo>
                  <a:pt x="1338" y="344"/>
                </a:lnTo>
                <a:lnTo>
                  <a:pt x="1332" y="340"/>
                </a:lnTo>
                <a:lnTo>
                  <a:pt x="1328" y="338"/>
                </a:lnTo>
                <a:lnTo>
                  <a:pt x="1322" y="334"/>
                </a:lnTo>
                <a:lnTo>
                  <a:pt x="1318" y="330"/>
                </a:lnTo>
                <a:lnTo>
                  <a:pt x="1318" y="330"/>
                </a:lnTo>
                <a:lnTo>
                  <a:pt x="1320" y="326"/>
                </a:lnTo>
                <a:lnTo>
                  <a:pt x="1322" y="324"/>
                </a:lnTo>
                <a:lnTo>
                  <a:pt x="1324" y="320"/>
                </a:lnTo>
                <a:lnTo>
                  <a:pt x="1326" y="318"/>
                </a:lnTo>
                <a:lnTo>
                  <a:pt x="1326" y="318"/>
                </a:lnTo>
                <a:lnTo>
                  <a:pt x="1312" y="322"/>
                </a:lnTo>
                <a:lnTo>
                  <a:pt x="1298" y="322"/>
                </a:lnTo>
                <a:lnTo>
                  <a:pt x="1284" y="318"/>
                </a:lnTo>
                <a:lnTo>
                  <a:pt x="1272" y="310"/>
                </a:lnTo>
                <a:lnTo>
                  <a:pt x="1272" y="310"/>
                </a:lnTo>
                <a:lnTo>
                  <a:pt x="1276" y="304"/>
                </a:lnTo>
                <a:lnTo>
                  <a:pt x="1280" y="296"/>
                </a:lnTo>
                <a:lnTo>
                  <a:pt x="1280" y="296"/>
                </a:lnTo>
                <a:lnTo>
                  <a:pt x="1274" y="300"/>
                </a:lnTo>
                <a:lnTo>
                  <a:pt x="1270" y="302"/>
                </a:lnTo>
                <a:lnTo>
                  <a:pt x="1266" y="306"/>
                </a:lnTo>
                <a:lnTo>
                  <a:pt x="1260" y="308"/>
                </a:lnTo>
                <a:lnTo>
                  <a:pt x="1260" y="308"/>
                </a:lnTo>
                <a:lnTo>
                  <a:pt x="1238" y="300"/>
                </a:lnTo>
                <a:lnTo>
                  <a:pt x="1220" y="294"/>
                </a:lnTo>
                <a:lnTo>
                  <a:pt x="1182" y="274"/>
                </a:lnTo>
                <a:lnTo>
                  <a:pt x="1146" y="258"/>
                </a:lnTo>
                <a:lnTo>
                  <a:pt x="1126" y="250"/>
                </a:lnTo>
                <a:lnTo>
                  <a:pt x="1108" y="244"/>
                </a:lnTo>
                <a:lnTo>
                  <a:pt x="1108" y="244"/>
                </a:lnTo>
                <a:lnTo>
                  <a:pt x="1112" y="246"/>
                </a:lnTo>
                <a:lnTo>
                  <a:pt x="1114" y="250"/>
                </a:lnTo>
                <a:lnTo>
                  <a:pt x="1114" y="250"/>
                </a:lnTo>
                <a:lnTo>
                  <a:pt x="1106" y="260"/>
                </a:lnTo>
                <a:lnTo>
                  <a:pt x="1098" y="264"/>
                </a:lnTo>
                <a:lnTo>
                  <a:pt x="1090" y="268"/>
                </a:lnTo>
                <a:lnTo>
                  <a:pt x="1078" y="268"/>
                </a:lnTo>
                <a:lnTo>
                  <a:pt x="1054" y="264"/>
                </a:lnTo>
                <a:lnTo>
                  <a:pt x="1026" y="260"/>
                </a:lnTo>
                <a:lnTo>
                  <a:pt x="1026" y="260"/>
                </a:lnTo>
                <a:lnTo>
                  <a:pt x="1020" y="250"/>
                </a:lnTo>
                <a:lnTo>
                  <a:pt x="1012" y="242"/>
                </a:lnTo>
                <a:lnTo>
                  <a:pt x="1004" y="236"/>
                </a:lnTo>
                <a:lnTo>
                  <a:pt x="992" y="232"/>
                </a:lnTo>
                <a:lnTo>
                  <a:pt x="992" y="232"/>
                </a:lnTo>
                <a:lnTo>
                  <a:pt x="986" y="234"/>
                </a:lnTo>
                <a:lnTo>
                  <a:pt x="980" y="238"/>
                </a:lnTo>
                <a:lnTo>
                  <a:pt x="976" y="242"/>
                </a:lnTo>
                <a:lnTo>
                  <a:pt x="968" y="244"/>
                </a:lnTo>
                <a:lnTo>
                  <a:pt x="968" y="244"/>
                </a:lnTo>
                <a:lnTo>
                  <a:pt x="962" y="240"/>
                </a:lnTo>
                <a:lnTo>
                  <a:pt x="958" y="234"/>
                </a:lnTo>
                <a:lnTo>
                  <a:pt x="954" y="226"/>
                </a:lnTo>
                <a:lnTo>
                  <a:pt x="956" y="218"/>
                </a:lnTo>
                <a:lnTo>
                  <a:pt x="956" y="218"/>
                </a:lnTo>
                <a:lnTo>
                  <a:pt x="972" y="218"/>
                </a:lnTo>
                <a:lnTo>
                  <a:pt x="976" y="218"/>
                </a:lnTo>
                <a:lnTo>
                  <a:pt x="978" y="216"/>
                </a:lnTo>
                <a:lnTo>
                  <a:pt x="978" y="214"/>
                </a:lnTo>
                <a:lnTo>
                  <a:pt x="978" y="214"/>
                </a:lnTo>
                <a:lnTo>
                  <a:pt x="972" y="214"/>
                </a:lnTo>
                <a:lnTo>
                  <a:pt x="966" y="214"/>
                </a:lnTo>
                <a:lnTo>
                  <a:pt x="962" y="216"/>
                </a:lnTo>
                <a:lnTo>
                  <a:pt x="956" y="216"/>
                </a:lnTo>
                <a:lnTo>
                  <a:pt x="956" y="216"/>
                </a:lnTo>
                <a:lnTo>
                  <a:pt x="956" y="214"/>
                </a:lnTo>
                <a:lnTo>
                  <a:pt x="956" y="210"/>
                </a:lnTo>
                <a:lnTo>
                  <a:pt x="954" y="206"/>
                </a:lnTo>
                <a:lnTo>
                  <a:pt x="956" y="200"/>
                </a:lnTo>
                <a:lnTo>
                  <a:pt x="956" y="200"/>
                </a:lnTo>
                <a:lnTo>
                  <a:pt x="970" y="198"/>
                </a:lnTo>
                <a:lnTo>
                  <a:pt x="986" y="198"/>
                </a:lnTo>
                <a:lnTo>
                  <a:pt x="1002" y="198"/>
                </a:lnTo>
                <a:lnTo>
                  <a:pt x="1018" y="198"/>
                </a:lnTo>
                <a:lnTo>
                  <a:pt x="1018" y="198"/>
                </a:lnTo>
                <a:lnTo>
                  <a:pt x="1016" y="198"/>
                </a:lnTo>
                <a:lnTo>
                  <a:pt x="1014" y="196"/>
                </a:lnTo>
                <a:lnTo>
                  <a:pt x="1014" y="196"/>
                </a:lnTo>
                <a:lnTo>
                  <a:pt x="1018" y="194"/>
                </a:lnTo>
                <a:lnTo>
                  <a:pt x="1018" y="192"/>
                </a:lnTo>
                <a:lnTo>
                  <a:pt x="1018" y="192"/>
                </a:lnTo>
                <a:lnTo>
                  <a:pt x="980" y="192"/>
                </a:lnTo>
                <a:lnTo>
                  <a:pt x="960" y="194"/>
                </a:lnTo>
                <a:lnTo>
                  <a:pt x="940" y="198"/>
                </a:lnTo>
                <a:lnTo>
                  <a:pt x="940" y="198"/>
                </a:lnTo>
                <a:lnTo>
                  <a:pt x="944" y="200"/>
                </a:lnTo>
                <a:lnTo>
                  <a:pt x="946" y="204"/>
                </a:lnTo>
                <a:lnTo>
                  <a:pt x="948" y="210"/>
                </a:lnTo>
                <a:lnTo>
                  <a:pt x="948" y="216"/>
                </a:lnTo>
                <a:lnTo>
                  <a:pt x="948" y="216"/>
                </a:lnTo>
                <a:lnTo>
                  <a:pt x="944" y="214"/>
                </a:lnTo>
                <a:lnTo>
                  <a:pt x="942" y="214"/>
                </a:lnTo>
                <a:lnTo>
                  <a:pt x="934" y="214"/>
                </a:lnTo>
                <a:lnTo>
                  <a:pt x="932" y="216"/>
                </a:lnTo>
                <a:lnTo>
                  <a:pt x="928" y="214"/>
                </a:lnTo>
                <a:lnTo>
                  <a:pt x="928" y="212"/>
                </a:lnTo>
                <a:lnTo>
                  <a:pt x="926" y="208"/>
                </a:lnTo>
                <a:lnTo>
                  <a:pt x="926" y="208"/>
                </a:lnTo>
                <a:lnTo>
                  <a:pt x="928" y="206"/>
                </a:lnTo>
                <a:lnTo>
                  <a:pt x="932" y="206"/>
                </a:lnTo>
                <a:lnTo>
                  <a:pt x="936" y="204"/>
                </a:lnTo>
                <a:lnTo>
                  <a:pt x="938" y="200"/>
                </a:lnTo>
                <a:lnTo>
                  <a:pt x="938" y="200"/>
                </a:lnTo>
                <a:lnTo>
                  <a:pt x="928" y="198"/>
                </a:lnTo>
                <a:lnTo>
                  <a:pt x="920" y="194"/>
                </a:lnTo>
                <a:lnTo>
                  <a:pt x="916" y="194"/>
                </a:lnTo>
                <a:lnTo>
                  <a:pt x="916" y="194"/>
                </a:lnTo>
                <a:lnTo>
                  <a:pt x="916" y="198"/>
                </a:lnTo>
                <a:lnTo>
                  <a:pt x="916" y="198"/>
                </a:lnTo>
                <a:lnTo>
                  <a:pt x="912" y="196"/>
                </a:lnTo>
                <a:lnTo>
                  <a:pt x="908" y="194"/>
                </a:lnTo>
                <a:lnTo>
                  <a:pt x="900" y="194"/>
                </a:lnTo>
                <a:lnTo>
                  <a:pt x="890" y="196"/>
                </a:lnTo>
                <a:lnTo>
                  <a:pt x="882" y="198"/>
                </a:lnTo>
                <a:lnTo>
                  <a:pt x="882" y="198"/>
                </a:lnTo>
                <a:lnTo>
                  <a:pt x="886" y="210"/>
                </a:lnTo>
                <a:lnTo>
                  <a:pt x="888" y="226"/>
                </a:lnTo>
                <a:lnTo>
                  <a:pt x="888" y="244"/>
                </a:lnTo>
                <a:lnTo>
                  <a:pt x="886" y="250"/>
                </a:lnTo>
                <a:lnTo>
                  <a:pt x="882" y="256"/>
                </a:lnTo>
                <a:lnTo>
                  <a:pt x="882" y="256"/>
                </a:lnTo>
                <a:lnTo>
                  <a:pt x="874" y="250"/>
                </a:lnTo>
                <a:lnTo>
                  <a:pt x="864" y="248"/>
                </a:lnTo>
                <a:lnTo>
                  <a:pt x="840" y="244"/>
                </a:lnTo>
                <a:lnTo>
                  <a:pt x="840" y="244"/>
                </a:lnTo>
                <a:lnTo>
                  <a:pt x="830" y="256"/>
                </a:lnTo>
                <a:lnTo>
                  <a:pt x="814" y="266"/>
                </a:lnTo>
                <a:lnTo>
                  <a:pt x="798" y="274"/>
                </a:lnTo>
                <a:lnTo>
                  <a:pt x="778" y="280"/>
                </a:lnTo>
                <a:lnTo>
                  <a:pt x="758" y="286"/>
                </a:lnTo>
                <a:lnTo>
                  <a:pt x="738" y="288"/>
                </a:lnTo>
                <a:lnTo>
                  <a:pt x="718" y="290"/>
                </a:lnTo>
                <a:lnTo>
                  <a:pt x="700" y="288"/>
                </a:lnTo>
                <a:lnTo>
                  <a:pt x="700" y="288"/>
                </a:lnTo>
                <a:lnTo>
                  <a:pt x="712" y="278"/>
                </a:lnTo>
                <a:lnTo>
                  <a:pt x="726" y="268"/>
                </a:lnTo>
                <a:lnTo>
                  <a:pt x="744" y="262"/>
                </a:lnTo>
                <a:lnTo>
                  <a:pt x="762" y="258"/>
                </a:lnTo>
                <a:lnTo>
                  <a:pt x="800" y="248"/>
                </a:lnTo>
                <a:lnTo>
                  <a:pt x="818" y="244"/>
                </a:lnTo>
                <a:lnTo>
                  <a:pt x="836" y="236"/>
                </a:lnTo>
                <a:lnTo>
                  <a:pt x="836" y="236"/>
                </a:lnTo>
                <a:lnTo>
                  <a:pt x="818" y="236"/>
                </a:lnTo>
                <a:lnTo>
                  <a:pt x="812" y="234"/>
                </a:lnTo>
                <a:lnTo>
                  <a:pt x="804" y="232"/>
                </a:lnTo>
                <a:lnTo>
                  <a:pt x="804" y="232"/>
                </a:lnTo>
                <a:lnTo>
                  <a:pt x="806" y="228"/>
                </a:lnTo>
                <a:lnTo>
                  <a:pt x="810" y="226"/>
                </a:lnTo>
                <a:lnTo>
                  <a:pt x="816" y="222"/>
                </a:lnTo>
                <a:lnTo>
                  <a:pt x="824" y="218"/>
                </a:lnTo>
                <a:lnTo>
                  <a:pt x="828" y="216"/>
                </a:lnTo>
                <a:lnTo>
                  <a:pt x="830" y="214"/>
                </a:lnTo>
                <a:lnTo>
                  <a:pt x="830" y="214"/>
                </a:lnTo>
                <a:lnTo>
                  <a:pt x="806" y="218"/>
                </a:lnTo>
                <a:lnTo>
                  <a:pt x="782" y="226"/>
                </a:lnTo>
                <a:lnTo>
                  <a:pt x="734" y="240"/>
                </a:lnTo>
                <a:lnTo>
                  <a:pt x="690" y="256"/>
                </a:lnTo>
                <a:lnTo>
                  <a:pt x="668" y="262"/>
                </a:lnTo>
                <a:lnTo>
                  <a:pt x="646" y="268"/>
                </a:lnTo>
                <a:lnTo>
                  <a:pt x="646" y="268"/>
                </a:lnTo>
                <a:lnTo>
                  <a:pt x="620" y="272"/>
                </a:lnTo>
                <a:lnTo>
                  <a:pt x="606" y="274"/>
                </a:lnTo>
                <a:lnTo>
                  <a:pt x="594" y="278"/>
                </a:lnTo>
                <a:lnTo>
                  <a:pt x="594" y="278"/>
                </a:lnTo>
                <a:lnTo>
                  <a:pt x="596" y="282"/>
                </a:lnTo>
                <a:lnTo>
                  <a:pt x="598" y="286"/>
                </a:lnTo>
                <a:lnTo>
                  <a:pt x="600" y="294"/>
                </a:lnTo>
                <a:lnTo>
                  <a:pt x="600" y="294"/>
                </a:lnTo>
                <a:lnTo>
                  <a:pt x="588" y="300"/>
                </a:lnTo>
                <a:lnTo>
                  <a:pt x="578" y="306"/>
                </a:lnTo>
                <a:lnTo>
                  <a:pt x="552" y="314"/>
                </a:lnTo>
                <a:lnTo>
                  <a:pt x="526" y="322"/>
                </a:lnTo>
                <a:lnTo>
                  <a:pt x="514" y="328"/>
                </a:lnTo>
                <a:lnTo>
                  <a:pt x="504" y="334"/>
                </a:lnTo>
                <a:lnTo>
                  <a:pt x="504" y="334"/>
                </a:lnTo>
                <a:lnTo>
                  <a:pt x="508" y="348"/>
                </a:lnTo>
                <a:lnTo>
                  <a:pt x="512" y="364"/>
                </a:lnTo>
                <a:lnTo>
                  <a:pt x="518" y="398"/>
                </a:lnTo>
                <a:lnTo>
                  <a:pt x="508" y="398"/>
                </a:lnTo>
                <a:lnTo>
                  <a:pt x="508" y="398"/>
                </a:lnTo>
                <a:lnTo>
                  <a:pt x="506" y="406"/>
                </a:lnTo>
                <a:lnTo>
                  <a:pt x="504" y="416"/>
                </a:lnTo>
                <a:lnTo>
                  <a:pt x="504" y="416"/>
                </a:lnTo>
                <a:lnTo>
                  <a:pt x="514" y="416"/>
                </a:lnTo>
                <a:lnTo>
                  <a:pt x="518" y="418"/>
                </a:lnTo>
                <a:lnTo>
                  <a:pt x="518" y="424"/>
                </a:lnTo>
                <a:lnTo>
                  <a:pt x="518" y="424"/>
                </a:lnTo>
                <a:lnTo>
                  <a:pt x="522" y="424"/>
                </a:lnTo>
                <a:lnTo>
                  <a:pt x="526" y="422"/>
                </a:lnTo>
                <a:lnTo>
                  <a:pt x="530" y="420"/>
                </a:lnTo>
                <a:lnTo>
                  <a:pt x="534" y="422"/>
                </a:lnTo>
                <a:lnTo>
                  <a:pt x="534" y="422"/>
                </a:lnTo>
                <a:lnTo>
                  <a:pt x="532" y="426"/>
                </a:lnTo>
                <a:lnTo>
                  <a:pt x="534" y="428"/>
                </a:lnTo>
                <a:lnTo>
                  <a:pt x="538" y="428"/>
                </a:lnTo>
                <a:lnTo>
                  <a:pt x="542" y="430"/>
                </a:lnTo>
                <a:lnTo>
                  <a:pt x="542" y="430"/>
                </a:lnTo>
                <a:lnTo>
                  <a:pt x="506" y="450"/>
                </a:lnTo>
                <a:lnTo>
                  <a:pt x="470" y="470"/>
                </a:lnTo>
                <a:lnTo>
                  <a:pt x="434" y="490"/>
                </a:lnTo>
                <a:lnTo>
                  <a:pt x="396" y="510"/>
                </a:lnTo>
                <a:lnTo>
                  <a:pt x="396" y="510"/>
                </a:lnTo>
                <a:lnTo>
                  <a:pt x="398" y="516"/>
                </a:lnTo>
                <a:lnTo>
                  <a:pt x="404" y="520"/>
                </a:lnTo>
                <a:lnTo>
                  <a:pt x="408" y="524"/>
                </a:lnTo>
                <a:lnTo>
                  <a:pt x="410" y="530"/>
                </a:lnTo>
                <a:lnTo>
                  <a:pt x="410" y="530"/>
                </a:lnTo>
                <a:lnTo>
                  <a:pt x="394" y="534"/>
                </a:lnTo>
                <a:lnTo>
                  <a:pt x="382" y="540"/>
                </a:lnTo>
                <a:lnTo>
                  <a:pt x="372" y="552"/>
                </a:lnTo>
                <a:lnTo>
                  <a:pt x="366" y="564"/>
                </a:lnTo>
                <a:lnTo>
                  <a:pt x="362" y="578"/>
                </a:lnTo>
                <a:lnTo>
                  <a:pt x="358" y="594"/>
                </a:lnTo>
                <a:lnTo>
                  <a:pt x="358" y="610"/>
                </a:lnTo>
                <a:lnTo>
                  <a:pt x="358" y="626"/>
                </a:lnTo>
                <a:lnTo>
                  <a:pt x="358" y="626"/>
                </a:lnTo>
                <a:lnTo>
                  <a:pt x="378" y="640"/>
                </a:lnTo>
                <a:lnTo>
                  <a:pt x="388" y="646"/>
                </a:lnTo>
                <a:lnTo>
                  <a:pt x="396" y="650"/>
                </a:lnTo>
                <a:lnTo>
                  <a:pt x="396" y="650"/>
                </a:lnTo>
                <a:lnTo>
                  <a:pt x="388" y="654"/>
                </a:lnTo>
                <a:lnTo>
                  <a:pt x="380" y="654"/>
                </a:lnTo>
                <a:lnTo>
                  <a:pt x="372" y="652"/>
                </a:lnTo>
                <a:lnTo>
                  <a:pt x="360" y="650"/>
                </a:lnTo>
                <a:lnTo>
                  <a:pt x="360" y="650"/>
                </a:lnTo>
                <a:lnTo>
                  <a:pt x="356" y="654"/>
                </a:lnTo>
                <a:lnTo>
                  <a:pt x="356" y="658"/>
                </a:lnTo>
                <a:lnTo>
                  <a:pt x="354" y="668"/>
                </a:lnTo>
                <a:lnTo>
                  <a:pt x="354" y="674"/>
                </a:lnTo>
                <a:lnTo>
                  <a:pt x="352" y="678"/>
                </a:lnTo>
                <a:lnTo>
                  <a:pt x="348" y="680"/>
                </a:lnTo>
                <a:lnTo>
                  <a:pt x="342" y="682"/>
                </a:lnTo>
                <a:lnTo>
                  <a:pt x="342" y="682"/>
                </a:lnTo>
                <a:lnTo>
                  <a:pt x="342" y="678"/>
                </a:lnTo>
                <a:lnTo>
                  <a:pt x="340" y="676"/>
                </a:lnTo>
                <a:lnTo>
                  <a:pt x="340" y="676"/>
                </a:lnTo>
                <a:lnTo>
                  <a:pt x="344" y="670"/>
                </a:lnTo>
                <a:lnTo>
                  <a:pt x="346" y="662"/>
                </a:lnTo>
                <a:lnTo>
                  <a:pt x="348" y="654"/>
                </a:lnTo>
                <a:lnTo>
                  <a:pt x="344" y="648"/>
                </a:lnTo>
                <a:lnTo>
                  <a:pt x="344" y="648"/>
                </a:lnTo>
                <a:lnTo>
                  <a:pt x="340" y="648"/>
                </a:lnTo>
                <a:lnTo>
                  <a:pt x="336" y="648"/>
                </a:lnTo>
                <a:lnTo>
                  <a:pt x="332" y="650"/>
                </a:lnTo>
                <a:lnTo>
                  <a:pt x="326" y="650"/>
                </a:lnTo>
                <a:lnTo>
                  <a:pt x="326" y="650"/>
                </a:lnTo>
                <a:lnTo>
                  <a:pt x="324" y="654"/>
                </a:lnTo>
                <a:lnTo>
                  <a:pt x="324" y="658"/>
                </a:lnTo>
                <a:lnTo>
                  <a:pt x="322" y="662"/>
                </a:lnTo>
                <a:lnTo>
                  <a:pt x="316" y="662"/>
                </a:lnTo>
                <a:lnTo>
                  <a:pt x="316" y="662"/>
                </a:lnTo>
                <a:lnTo>
                  <a:pt x="308" y="646"/>
                </a:lnTo>
                <a:lnTo>
                  <a:pt x="304" y="638"/>
                </a:lnTo>
                <a:lnTo>
                  <a:pt x="298" y="632"/>
                </a:lnTo>
                <a:lnTo>
                  <a:pt x="298" y="632"/>
                </a:lnTo>
                <a:lnTo>
                  <a:pt x="294" y="646"/>
                </a:lnTo>
                <a:lnTo>
                  <a:pt x="292" y="650"/>
                </a:lnTo>
                <a:lnTo>
                  <a:pt x="288" y="656"/>
                </a:lnTo>
                <a:lnTo>
                  <a:pt x="288" y="656"/>
                </a:lnTo>
                <a:lnTo>
                  <a:pt x="284" y="650"/>
                </a:lnTo>
                <a:lnTo>
                  <a:pt x="282" y="646"/>
                </a:lnTo>
                <a:lnTo>
                  <a:pt x="278" y="642"/>
                </a:lnTo>
                <a:lnTo>
                  <a:pt x="272" y="640"/>
                </a:lnTo>
                <a:lnTo>
                  <a:pt x="272" y="640"/>
                </a:lnTo>
                <a:lnTo>
                  <a:pt x="262" y="642"/>
                </a:lnTo>
                <a:lnTo>
                  <a:pt x="256" y="646"/>
                </a:lnTo>
                <a:lnTo>
                  <a:pt x="248" y="650"/>
                </a:lnTo>
                <a:lnTo>
                  <a:pt x="240" y="656"/>
                </a:lnTo>
                <a:lnTo>
                  <a:pt x="240" y="656"/>
                </a:lnTo>
                <a:lnTo>
                  <a:pt x="246" y="644"/>
                </a:lnTo>
                <a:lnTo>
                  <a:pt x="248" y="634"/>
                </a:lnTo>
                <a:lnTo>
                  <a:pt x="248" y="610"/>
                </a:lnTo>
                <a:lnTo>
                  <a:pt x="248" y="610"/>
                </a:lnTo>
                <a:lnTo>
                  <a:pt x="252" y="606"/>
                </a:lnTo>
                <a:lnTo>
                  <a:pt x="256" y="600"/>
                </a:lnTo>
                <a:lnTo>
                  <a:pt x="256" y="596"/>
                </a:lnTo>
                <a:lnTo>
                  <a:pt x="256" y="592"/>
                </a:lnTo>
                <a:lnTo>
                  <a:pt x="254" y="590"/>
                </a:lnTo>
                <a:lnTo>
                  <a:pt x="248" y="590"/>
                </a:lnTo>
                <a:lnTo>
                  <a:pt x="248" y="590"/>
                </a:lnTo>
                <a:lnTo>
                  <a:pt x="244" y="594"/>
                </a:lnTo>
                <a:lnTo>
                  <a:pt x="242" y="600"/>
                </a:lnTo>
                <a:lnTo>
                  <a:pt x="238" y="604"/>
                </a:lnTo>
                <a:lnTo>
                  <a:pt x="234" y="608"/>
                </a:lnTo>
                <a:lnTo>
                  <a:pt x="234" y="608"/>
                </a:lnTo>
                <a:lnTo>
                  <a:pt x="222" y="612"/>
                </a:lnTo>
                <a:lnTo>
                  <a:pt x="212" y="616"/>
                </a:lnTo>
                <a:lnTo>
                  <a:pt x="196" y="626"/>
                </a:lnTo>
                <a:lnTo>
                  <a:pt x="182" y="636"/>
                </a:lnTo>
                <a:lnTo>
                  <a:pt x="174" y="640"/>
                </a:lnTo>
                <a:lnTo>
                  <a:pt x="162" y="644"/>
                </a:lnTo>
                <a:lnTo>
                  <a:pt x="162" y="644"/>
                </a:lnTo>
                <a:lnTo>
                  <a:pt x="156" y="658"/>
                </a:lnTo>
                <a:lnTo>
                  <a:pt x="152" y="670"/>
                </a:lnTo>
                <a:lnTo>
                  <a:pt x="144" y="696"/>
                </a:lnTo>
                <a:lnTo>
                  <a:pt x="136" y="720"/>
                </a:lnTo>
                <a:lnTo>
                  <a:pt x="132" y="732"/>
                </a:lnTo>
                <a:lnTo>
                  <a:pt x="124" y="744"/>
                </a:lnTo>
                <a:lnTo>
                  <a:pt x="124" y="744"/>
                </a:lnTo>
                <a:lnTo>
                  <a:pt x="120" y="746"/>
                </a:lnTo>
                <a:lnTo>
                  <a:pt x="118" y="746"/>
                </a:lnTo>
                <a:lnTo>
                  <a:pt x="122" y="748"/>
                </a:lnTo>
                <a:lnTo>
                  <a:pt x="122" y="748"/>
                </a:lnTo>
                <a:lnTo>
                  <a:pt x="124" y="746"/>
                </a:lnTo>
                <a:lnTo>
                  <a:pt x="124" y="748"/>
                </a:lnTo>
                <a:lnTo>
                  <a:pt x="128" y="750"/>
                </a:lnTo>
                <a:lnTo>
                  <a:pt x="132" y="762"/>
                </a:lnTo>
                <a:lnTo>
                  <a:pt x="132" y="762"/>
                </a:lnTo>
                <a:lnTo>
                  <a:pt x="136" y="762"/>
                </a:lnTo>
                <a:lnTo>
                  <a:pt x="138" y="762"/>
                </a:lnTo>
                <a:lnTo>
                  <a:pt x="144" y="760"/>
                </a:lnTo>
                <a:lnTo>
                  <a:pt x="148" y="758"/>
                </a:lnTo>
                <a:lnTo>
                  <a:pt x="150" y="758"/>
                </a:lnTo>
                <a:lnTo>
                  <a:pt x="150" y="760"/>
                </a:lnTo>
                <a:lnTo>
                  <a:pt x="150" y="760"/>
                </a:lnTo>
                <a:lnTo>
                  <a:pt x="150" y="762"/>
                </a:lnTo>
                <a:lnTo>
                  <a:pt x="148" y="764"/>
                </a:lnTo>
                <a:lnTo>
                  <a:pt x="148" y="766"/>
                </a:lnTo>
                <a:lnTo>
                  <a:pt x="150" y="770"/>
                </a:lnTo>
                <a:lnTo>
                  <a:pt x="150" y="770"/>
                </a:lnTo>
                <a:lnTo>
                  <a:pt x="156" y="770"/>
                </a:lnTo>
                <a:lnTo>
                  <a:pt x="160" y="772"/>
                </a:lnTo>
                <a:lnTo>
                  <a:pt x="160" y="772"/>
                </a:lnTo>
                <a:lnTo>
                  <a:pt x="160" y="768"/>
                </a:lnTo>
                <a:lnTo>
                  <a:pt x="158" y="764"/>
                </a:lnTo>
                <a:lnTo>
                  <a:pt x="156" y="762"/>
                </a:lnTo>
                <a:lnTo>
                  <a:pt x="156" y="756"/>
                </a:lnTo>
                <a:lnTo>
                  <a:pt x="156" y="756"/>
                </a:lnTo>
                <a:lnTo>
                  <a:pt x="160" y="758"/>
                </a:lnTo>
                <a:lnTo>
                  <a:pt x="166" y="762"/>
                </a:lnTo>
                <a:lnTo>
                  <a:pt x="170" y="766"/>
                </a:lnTo>
                <a:lnTo>
                  <a:pt x="170" y="772"/>
                </a:lnTo>
                <a:lnTo>
                  <a:pt x="170" y="772"/>
                </a:lnTo>
                <a:lnTo>
                  <a:pt x="166" y="772"/>
                </a:lnTo>
                <a:lnTo>
                  <a:pt x="164" y="772"/>
                </a:lnTo>
                <a:lnTo>
                  <a:pt x="162" y="774"/>
                </a:lnTo>
                <a:lnTo>
                  <a:pt x="162" y="774"/>
                </a:lnTo>
                <a:lnTo>
                  <a:pt x="166" y="780"/>
                </a:lnTo>
                <a:lnTo>
                  <a:pt x="166" y="786"/>
                </a:lnTo>
                <a:lnTo>
                  <a:pt x="164" y="800"/>
                </a:lnTo>
                <a:lnTo>
                  <a:pt x="158" y="812"/>
                </a:lnTo>
                <a:lnTo>
                  <a:pt x="152" y="822"/>
                </a:lnTo>
                <a:lnTo>
                  <a:pt x="152" y="822"/>
                </a:lnTo>
                <a:lnTo>
                  <a:pt x="172" y="842"/>
                </a:lnTo>
                <a:lnTo>
                  <a:pt x="180" y="852"/>
                </a:lnTo>
                <a:lnTo>
                  <a:pt x="192" y="860"/>
                </a:lnTo>
                <a:lnTo>
                  <a:pt x="192" y="860"/>
                </a:lnTo>
                <a:lnTo>
                  <a:pt x="186" y="872"/>
                </a:lnTo>
                <a:lnTo>
                  <a:pt x="180" y="884"/>
                </a:lnTo>
                <a:lnTo>
                  <a:pt x="174" y="896"/>
                </a:lnTo>
                <a:lnTo>
                  <a:pt x="170" y="900"/>
                </a:lnTo>
                <a:lnTo>
                  <a:pt x="166" y="904"/>
                </a:lnTo>
                <a:lnTo>
                  <a:pt x="166" y="904"/>
                </a:lnTo>
                <a:lnTo>
                  <a:pt x="166" y="894"/>
                </a:lnTo>
                <a:lnTo>
                  <a:pt x="164" y="882"/>
                </a:lnTo>
                <a:lnTo>
                  <a:pt x="158" y="872"/>
                </a:lnTo>
                <a:lnTo>
                  <a:pt x="154" y="868"/>
                </a:lnTo>
                <a:lnTo>
                  <a:pt x="150" y="866"/>
                </a:lnTo>
                <a:lnTo>
                  <a:pt x="150" y="866"/>
                </a:lnTo>
                <a:lnTo>
                  <a:pt x="148" y="870"/>
                </a:lnTo>
                <a:lnTo>
                  <a:pt x="148" y="874"/>
                </a:lnTo>
                <a:lnTo>
                  <a:pt x="150" y="884"/>
                </a:lnTo>
                <a:lnTo>
                  <a:pt x="150" y="884"/>
                </a:lnTo>
                <a:lnTo>
                  <a:pt x="148" y="882"/>
                </a:lnTo>
                <a:lnTo>
                  <a:pt x="144" y="882"/>
                </a:lnTo>
                <a:lnTo>
                  <a:pt x="138" y="884"/>
                </a:lnTo>
                <a:lnTo>
                  <a:pt x="136" y="890"/>
                </a:lnTo>
                <a:lnTo>
                  <a:pt x="136" y="892"/>
                </a:lnTo>
                <a:lnTo>
                  <a:pt x="140" y="892"/>
                </a:lnTo>
                <a:lnTo>
                  <a:pt x="140" y="892"/>
                </a:lnTo>
                <a:lnTo>
                  <a:pt x="140" y="892"/>
                </a:lnTo>
                <a:lnTo>
                  <a:pt x="142" y="892"/>
                </a:lnTo>
                <a:lnTo>
                  <a:pt x="144" y="890"/>
                </a:lnTo>
                <a:lnTo>
                  <a:pt x="146" y="890"/>
                </a:lnTo>
                <a:lnTo>
                  <a:pt x="148" y="896"/>
                </a:lnTo>
                <a:lnTo>
                  <a:pt x="148" y="896"/>
                </a:lnTo>
                <a:lnTo>
                  <a:pt x="152" y="896"/>
                </a:lnTo>
                <a:lnTo>
                  <a:pt x="152" y="894"/>
                </a:lnTo>
                <a:lnTo>
                  <a:pt x="154" y="892"/>
                </a:lnTo>
                <a:lnTo>
                  <a:pt x="158" y="892"/>
                </a:lnTo>
                <a:lnTo>
                  <a:pt x="158" y="892"/>
                </a:lnTo>
                <a:lnTo>
                  <a:pt x="162" y="900"/>
                </a:lnTo>
                <a:lnTo>
                  <a:pt x="162" y="902"/>
                </a:lnTo>
                <a:lnTo>
                  <a:pt x="162" y="904"/>
                </a:lnTo>
                <a:lnTo>
                  <a:pt x="160" y="904"/>
                </a:lnTo>
                <a:lnTo>
                  <a:pt x="160" y="904"/>
                </a:lnTo>
                <a:lnTo>
                  <a:pt x="158" y="906"/>
                </a:lnTo>
                <a:lnTo>
                  <a:pt x="154" y="904"/>
                </a:lnTo>
                <a:lnTo>
                  <a:pt x="148" y="902"/>
                </a:lnTo>
                <a:lnTo>
                  <a:pt x="146" y="900"/>
                </a:lnTo>
                <a:lnTo>
                  <a:pt x="144" y="902"/>
                </a:lnTo>
                <a:lnTo>
                  <a:pt x="142" y="904"/>
                </a:lnTo>
                <a:lnTo>
                  <a:pt x="140" y="910"/>
                </a:lnTo>
                <a:lnTo>
                  <a:pt x="140" y="910"/>
                </a:lnTo>
                <a:lnTo>
                  <a:pt x="146" y="910"/>
                </a:lnTo>
                <a:lnTo>
                  <a:pt x="148" y="912"/>
                </a:lnTo>
                <a:lnTo>
                  <a:pt x="150" y="914"/>
                </a:lnTo>
                <a:lnTo>
                  <a:pt x="150" y="914"/>
                </a:lnTo>
                <a:lnTo>
                  <a:pt x="142" y="926"/>
                </a:lnTo>
                <a:lnTo>
                  <a:pt x="140" y="932"/>
                </a:lnTo>
                <a:lnTo>
                  <a:pt x="142" y="934"/>
                </a:lnTo>
                <a:lnTo>
                  <a:pt x="144" y="936"/>
                </a:lnTo>
                <a:lnTo>
                  <a:pt x="144" y="936"/>
                </a:lnTo>
                <a:lnTo>
                  <a:pt x="144" y="928"/>
                </a:lnTo>
                <a:lnTo>
                  <a:pt x="146" y="924"/>
                </a:lnTo>
                <a:lnTo>
                  <a:pt x="150" y="922"/>
                </a:lnTo>
                <a:lnTo>
                  <a:pt x="156" y="920"/>
                </a:lnTo>
                <a:lnTo>
                  <a:pt x="156" y="920"/>
                </a:lnTo>
                <a:lnTo>
                  <a:pt x="158" y="924"/>
                </a:lnTo>
                <a:lnTo>
                  <a:pt x="160" y="928"/>
                </a:lnTo>
                <a:lnTo>
                  <a:pt x="164" y="932"/>
                </a:lnTo>
                <a:lnTo>
                  <a:pt x="162" y="938"/>
                </a:lnTo>
                <a:lnTo>
                  <a:pt x="162" y="938"/>
                </a:lnTo>
                <a:lnTo>
                  <a:pt x="158" y="944"/>
                </a:lnTo>
                <a:lnTo>
                  <a:pt x="152" y="948"/>
                </a:lnTo>
                <a:lnTo>
                  <a:pt x="146" y="948"/>
                </a:lnTo>
                <a:lnTo>
                  <a:pt x="142" y="946"/>
                </a:lnTo>
                <a:lnTo>
                  <a:pt x="140" y="944"/>
                </a:lnTo>
                <a:lnTo>
                  <a:pt x="140" y="944"/>
                </a:lnTo>
                <a:lnTo>
                  <a:pt x="100" y="966"/>
                </a:lnTo>
                <a:lnTo>
                  <a:pt x="80" y="978"/>
                </a:lnTo>
                <a:lnTo>
                  <a:pt x="62" y="990"/>
                </a:lnTo>
                <a:lnTo>
                  <a:pt x="62" y="990"/>
                </a:lnTo>
                <a:lnTo>
                  <a:pt x="68" y="990"/>
                </a:lnTo>
                <a:lnTo>
                  <a:pt x="74" y="988"/>
                </a:lnTo>
                <a:lnTo>
                  <a:pt x="80" y="988"/>
                </a:lnTo>
                <a:lnTo>
                  <a:pt x="82" y="988"/>
                </a:lnTo>
                <a:lnTo>
                  <a:pt x="86" y="990"/>
                </a:lnTo>
                <a:lnTo>
                  <a:pt x="86" y="990"/>
                </a:lnTo>
                <a:lnTo>
                  <a:pt x="78" y="994"/>
                </a:lnTo>
                <a:lnTo>
                  <a:pt x="74" y="998"/>
                </a:lnTo>
                <a:lnTo>
                  <a:pt x="74" y="1004"/>
                </a:lnTo>
                <a:lnTo>
                  <a:pt x="74" y="1004"/>
                </a:lnTo>
                <a:lnTo>
                  <a:pt x="90" y="1002"/>
                </a:lnTo>
                <a:lnTo>
                  <a:pt x="106" y="1004"/>
                </a:lnTo>
                <a:lnTo>
                  <a:pt x="112" y="1006"/>
                </a:lnTo>
                <a:lnTo>
                  <a:pt x="118" y="1010"/>
                </a:lnTo>
                <a:lnTo>
                  <a:pt x="122" y="1014"/>
                </a:lnTo>
                <a:lnTo>
                  <a:pt x="124" y="1022"/>
                </a:lnTo>
                <a:lnTo>
                  <a:pt x="124" y="1022"/>
                </a:lnTo>
                <a:lnTo>
                  <a:pt x="124" y="1030"/>
                </a:lnTo>
                <a:lnTo>
                  <a:pt x="120" y="1038"/>
                </a:lnTo>
                <a:lnTo>
                  <a:pt x="108" y="1056"/>
                </a:lnTo>
                <a:lnTo>
                  <a:pt x="102" y="1066"/>
                </a:lnTo>
                <a:lnTo>
                  <a:pt x="98" y="1074"/>
                </a:lnTo>
                <a:lnTo>
                  <a:pt x="98" y="1084"/>
                </a:lnTo>
                <a:lnTo>
                  <a:pt x="100" y="1094"/>
                </a:lnTo>
                <a:lnTo>
                  <a:pt x="100" y="1094"/>
                </a:lnTo>
                <a:lnTo>
                  <a:pt x="106" y="1078"/>
                </a:lnTo>
                <a:lnTo>
                  <a:pt x="112" y="1064"/>
                </a:lnTo>
                <a:lnTo>
                  <a:pt x="114" y="1060"/>
                </a:lnTo>
                <a:lnTo>
                  <a:pt x="120" y="1058"/>
                </a:lnTo>
                <a:lnTo>
                  <a:pt x="126" y="1058"/>
                </a:lnTo>
                <a:lnTo>
                  <a:pt x="132" y="1060"/>
                </a:lnTo>
                <a:lnTo>
                  <a:pt x="132" y="1060"/>
                </a:lnTo>
                <a:lnTo>
                  <a:pt x="122" y="1092"/>
                </a:lnTo>
                <a:lnTo>
                  <a:pt x="118" y="1104"/>
                </a:lnTo>
                <a:lnTo>
                  <a:pt x="112" y="1112"/>
                </a:lnTo>
                <a:lnTo>
                  <a:pt x="112" y="1112"/>
                </a:lnTo>
                <a:lnTo>
                  <a:pt x="112" y="1110"/>
                </a:lnTo>
                <a:lnTo>
                  <a:pt x="110" y="1110"/>
                </a:lnTo>
                <a:lnTo>
                  <a:pt x="106" y="1112"/>
                </a:lnTo>
                <a:lnTo>
                  <a:pt x="104" y="1118"/>
                </a:lnTo>
                <a:lnTo>
                  <a:pt x="104" y="1118"/>
                </a:lnTo>
                <a:lnTo>
                  <a:pt x="100" y="1132"/>
                </a:lnTo>
                <a:lnTo>
                  <a:pt x="96" y="1136"/>
                </a:lnTo>
                <a:lnTo>
                  <a:pt x="90" y="1138"/>
                </a:lnTo>
                <a:lnTo>
                  <a:pt x="90" y="1138"/>
                </a:lnTo>
                <a:lnTo>
                  <a:pt x="92" y="1148"/>
                </a:lnTo>
                <a:lnTo>
                  <a:pt x="90" y="1150"/>
                </a:lnTo>
                <a:lnTo>
                  <a:pt x="88" y="1154"/>
                </a:lnTo>
                <a:lnTo>
                  <a:pt x="88" y="1154"/>
                </a:lnTo>
                <a:lnTo>
                  <a:pt x="94" y="1154"/>
                </a:lnTo>
                <a:lnTo>
                  <a:pt x="96" y="1154"/>
                </a:lnTo>
                <a:lnTo>
                  <a:pt x="98" y="1156"/>
                </a:lnTo>
                <a:lnTo>
                  <a:pt x="98" y="1156"/>
                </a:lnTo>
                <a:lnTo>
                  <a:pt x="98" y="1162"/>
                </a:lnTo>
                <a:lnTo>
                  <a:pt x="94" y="1162"/>
                </a:lnTo>
                <a:lnTo>
                  <a:pt x="92" y="1162"/>
                </a:lnTo>
                <a:lnTo>
                  <a:pt x="90" y="1164"/>
                </a:lnTo>
                <a:lnTo>
                  <a:pt x="90" y="1164"/>
                </a:lnTo>
                <a:lnTo>
                  <a:pt x="94" y="1168"/>
                </a:lnTo>
                <a:lnTo>
                  <a:pt x="100" y="1170"/>
                </a:lnTo>
                <a:lnTo>
                  <a:pt x="104" y="1174"/>
                </a:lnTo>
                <a:lnTo>
                  <a:pt x="104" y="1178"/>
                </a:lnTo>
                <a:lnTo>
                  <a:pt x="104" y="1182"/>
                </a:lnTo>
                <a:lnTo>
                  <a:pt x="104" y="1182"/>
                </a:lnTo>
                <a:lnTo>
                  <a:pt x="110" y="1174"/>
                </a:lnTo>
                <a:lnTo>
                  <a:pt x="120" y="1170"/>
                </a:lnTo>
                <a:lnTo>
                  <a:pt x="130" y="1166"/>
                </a:lnTo>
                <a:lnTo>
                  <a:pt x="142" y="1164"/>
                </a:lnTo>
                <a:lnTo>
                  <a:pt x="166" y="1162"/>
                </a:lnTo>
                <a:lnTo>
                  <a:pt x="192" y="1162"/>
                </a:lnTo>
                <a:lnTo>
                  <a:pt x="192" y="1162"/>
                </a:lnTo>
                <a:lnTo>
                  <a:pt x="198" y="1168"/>
                </a:lnTo>
                <a:lnTo>
                  <a:pt x="206" y="1172"/>
                </a:lnTo>
                <a:lnTo>
                  <a:pt x="216" y="1174"/>
                </a:lnTo>
                <a:lnTo>
                  <a:pt x="226" y="1176"/>
                </a:lnTo>
                <a:lnTo>
                  <a:pt x="248" y="1178"/>
                </a:lnTo>
                <a:lnTo>
                  <a:pt x="266" y="1174"/>
                </a:lnTo>
                <a:lnTo>
                  <a:pt x="266" y="1174"/>
                </a:lnTo>
                <a:lnTo>
                  <a:pt x="262" y="1186"/>
                </a:lnTo>
                <a:lnTo>
                  <a:pt x="262" y="1186"/>
                </a:lnTo>
                <a:lnTo>
                  <a:pt x="272" y="1194"/>
                </a:lnTo>
                <a:lnTo>
                  <a:pt x="284" y="1202"/>
                </a:lnTo>
                <a:lnTo>
                  <a:pt x="310" y="1216"/>
                </a:lnTo>
                <a:lnTo>
                  <a:pt x="334" y="1230"/>
                </a:lnTo>
                <a:lnTo>
                  <a:pt x="346" y="1238"/>
                </a:lnTo>
                <a:lnTo>
                  <a:pt x="356" y="1248"/>
                </a:lnTo>
                <a:lnTo>
                  <a:pt x="356" y="1248"/>
                </a:lnTo>
                <a:lnTo>
                  <a:pt x="346" y="1260"/>
                </a:lnTo>
                <a:lnTo>
                  <a:pt x="340" y="1266"/>
                </a:lnTo>
                <a:lnTo>
                  <a:pt x="332" y="1270"/>
                </a:lnTo>
                <a:lnTo>
                  <a:pt x="332" y="1270"/>
                </a:lnTo>
                <a:lnTo>
                  <a:pt x="332" y="1264"/>
                </a:lnTo>
                <a:lnTo>
                  <a:pt x="332" y="1262"/>
                </a:lnTo>
                <a:lnTo>
                  <a:pt x="330" y="1260"/>
                </a:lnTo>
                <a:lnTo>
                  <a:pt x="330" y="1260"/>
                </a:lnTo>
                <a:lnTo>
                  <a:pt x="328" y="1264"/>
                </a:lnTo>
                <a:lnTo>
                  <a:pt x="328" y="1266"/>
                </a:lnTo>
                <a:lnTo>
                  <a:pt x="330" y="1272"/>
                </a:lnTo>
                <a:lnTo>
                  <a:pt x="332" y="1280"/>
                </a:lnTo>
                <a:lnTo>
                  <a:pt x="330" y="1282"/>
                </a:lnTo>
                <a:lnTo>
                  <a:pt x="330" y="1286"/>
                </a:lnTo>
                <a:lnTo>
                  <a:pt x="330" y="1286"/>
                </a:lnTo>
                <a:lnTo>
                  <a:pt x="324" y="1284"/>
                </a:lnTo>
                <a:lnTo>
                  <a:pt x="318" y="1286"/>
                </a:lnTo>
                <a:lnTo>
                  <a:pt x="306" y="1288"/>
                </a:lnTo>
                <a:lnTo>
                  <a:pt x="306" y="1288"/>
                </a:lnTo>
                <a:lnTo>
                  <a:pt x="308" y="1286"/>
                </a:lnTo>
                <a:lnTo>
                  <a:pt x="308" y="1284"/>
                </a:lnTo>
                <a:lnTo>
                  <a:pt x="306" y="1282"/>
                </a:lnTo>
                <a:lnTo>
                  <a:pt x="308" y="1278"/>
                </a:lnTo>
                <a:lnTo>
                  <a:pt x="308" y="1278"/>
                </a:lnTo>
                <a:lnTo>
                  <a:pt x="306" y="1278"/>
                </a:lnTo>
                <a:lnTo>
                  <a:pt x="304" y="1278"/>
                </a:lnTo>
                <a:lnTo>
                  <a:pt x="304" y="1282"/>
                </a:lnTo>
                <a:lnTo>
                  <a:pt x="304" y="1284"/>
                </a:lnTo>
                <a:lnTo>
                  <a:pt x="302" y="1286"/>
                </a:lnTo>
                <a:lnTo>
                  <a:pt x="300" y="1286"/>
                </a:lnTo>
                <a:lnTo>
                  <a:pt x="300" y="1286"/>
                </a:lnTo>
                <a:lnTo>
                  <a:pt x="300" y="1282"/>
                </a:lnTo>
                <a:lnTo>
                  <a:pt x="298" y="1278"/>
                </a:lnTo>
                <a:lnTo>
                  <a:pt x="296" y="1276"/>
                </a:lnTo>
                <a:lnTo>
                  <a:pt x="292" y="1278"/>
                </a:lnTo>
                <a:lnTo>
                  <a:pt x="292" y="1278"/>
                </a:lnTo>
                <a:lnTo>
                  <a:pt x="292" y="1284"/>
                </a:lnTo>
                <a:lnTo>
                  <a:pt x="294" y="1288"/>
                </a:lnTo>
                <a:lnTo>
                  <a:pt x="298" y="1290"/>
                </a:lnTo>
                <a:lnTo>
                  <a:pt x="302" y="1294"/>
                </a:lnTo>
                <a:lnTo>
                  <a:pt x="312" y="1298"/>
                </a:lnTo>
                <a:lnTo>
                  <a:pt x="322" y="1300"/>
                </a:lnTo>
                <a:lnTo>
                  <a:pt x="322" y="1300"/>
                </a:lnTo>
                <a:lnTo>
                  <a:pt x="318" y="1312"/>
                </a:lnTo>
                <a:lnTo>
                  <a:pt x="314" y="1322"/>
                </a:lnTo>
                <a:lnTo>
                  <a:pt x="310" y="1334"/>
                </a:lnTo>
                <a:lnTo>
                  <a:pt x="308" y="1348"/>
                </a:lnTo>
                <a:lnTo>
                  <a:pt x="308" y="1348"/>
                </a:lnTo>
                <a:lnTo>
                  <a:pt x="302" y="1354"/>
                </a:lnTo>
                <a:lnTo>
                  <a:pt x="296" y="1358"/>
                </a:lnTo>
                <a:lnTo>
                  <a:pt x="290" y="1366"/>
                </a:lnTo>
                <a:lnTo>
                  <a:pt x="288" y="1370"/>
                </a:lnTo>
                <a:lnTo>
                  <a:pt x="288" y="1374"/>
                </a:lnTo>
                <a:lnTo>
                  <a:pt x="288" y="1374"/>
                </a:lnTo>
                <a:lnTo>
                  <a:pt x="296" y="1374"/>
                </a:lnTo>
                <a:lnTo>
                  <a:pt x="306" y="1374"/>
                </a:lnTo>
                <a:lnTo>
                  <a:pt x="322" y="1378"/>
                </a:lnTo>
                <a:lnTo>
                  <a:pt x="330" y="1378"/>
                </a:lnTo>
                <a:lnTo>
                  <a:pt x="338" y="1378"/>
                </a:lnTo>
                <a:lnTo>
                  <a:pt x="344" y="1376"/>
                </a:lnTo>
                <a:lnTo>
                  <a:pt x="350" y="1370"/>
                </a:lnTo>
                <a:lnTo>
                  <a:pt x="350" y="1370"/>
                </a:lnTo>
                <a:lnTo>
                  <a:pt x="346" y="1368"/>
                </a:lnTo>
                <a:lnTo>
                  <a:pt x="344" y="1364"/>
                </a:lnTo>
                <a:lnTo>
                  <a:pt x="344" y="1358"/>
                </a:lnTo>
                <a:lnTo>
                  <a:pt x="344" y="1352"/>
                </a:lnTo>
                <a:lnTo>
                  <a:pt x="342" y="1346"/>
                </a:lnTo>
                <a:lnTo>
                  <a:pt x="342" y="1346"/>
                </a:lnTo>
                <a:lnTo>
                  <a:pt x="338" y="1356"/>
                </a:lnTo>
                <a:lnTo>
                  <a:pt x="334" y="1362"/>
                </a:lnTo>
                <a:lnTo>
                  <a:pt x="330" y="1364"/>
                </a:lnTo>
                <a:lnTo>
                  <a:pt x="330" y="1364"/>
                </a:lnTo>
                <a:lnTo>
                  <a:pt x="326" y="1358"/>
                </a:lnTo>
                <a:lnTo>
                  <a:pt x="322" y="1348"/>
                </a:lnTo>
                <a:lnTo>
                  <a:pt x="320" y="1338"/>
                </a:lnTo>
                <a:lnTo>
                  <a:pt x="320" y="1326"/>
                </a:lnTo>
                <a:lnTo>
                  <a:pt x="322" y="1316"/>
                </a:lnTo>
                <a:lnTo>
                  <a:pt x="326" y="1308"/>
                </a:lnTo>
                <a:lnTo>
                  <a:pt x="330" y="1304"/>
                </a:lnTo>
                <a:lnTo>
                  <a:pt x="332" y="1302"/>
                </a:lnTo>
                <a:lnTo>
                  <a:pt x="338" y="1302"/>
                </a:lnTo>
                <a:lnTo>
                  <a:pt x="342" y="1302"/>
                </a:lnTo>
                <a:lnTo>
                  <a:pt x="342" y="1302"/>
                </a:lnTo>
                <a:lnTo>
                  <a:pt x="346" y="1308"/>
                </a:lnTo>
                <a:lnTo>
                  <a:pt x="354" y="1312"/>
                </a:lnTo>
                <a:lnTo>
                  <a:pt x="372" y="1320"/>
                </a:lnTo>
                <a:lnTo>
                  <a:pt x="380" y="1324"/>
                </a:lnTo>
                <a:lnTo>
                  <a:pt x="386" y="1328"/>
                </a:lnTo>
                <a:lnTo>
                  <a:pt x="386" y="1330"/>
                </a:lnTo>
                <a:lnTo>
                  <a:pt x="386" y="1334"/>
                </a:lnTo>
                <a:lnTo>
                  <a:pt x="382" y="1340"/>
                </a:lnTo>
                <a:lnTo>
                  <a:pt x="382" y="1340"/>
                </a:lnTo>
                <a:lnTo>
                  <a:pt x="382" y="1348"/>
                </a:lnTo>
                <a:lnTo>
                  <a:pt x="380" y="1354"/>
                </a:lnTo>
                <a:lnTo>
                  <a:pt x="376" y="1368"/>
                </a:lnTo>
                <a:lnTo>
                  <a:pt x="368" y="1380"/>
                </a:lnTo>
                <a:lnTo>
                  <a:pt x="362" y="1392"/>
                </a:lnTo>
                <a:lnTo>
                  <a:pt x="362" y="1392"/>
                </a:lnTo>
                <a:lnTo>
                  <a:pt x="368" y="1396"/>
                </a:lnTo>
                <a:lnTo>
                  <a:pt x="372" y="1400"/>
                </a:lnTo>
                <a:lnTo>
                  <a:pt x="378" y="1410"/>
                </a:lnTo>
                <a:lnTo>
                  <a:pt x="380" y="1422"/>
                </a:lnTo>
                <a:lnTo>
                  <a:pt x="380" y="1434"/>
                </a:lnTo>
                <a:lnTo>
                  <a:pt x="376" y="1458"/>
                </a:lnTo>
                <a:lnTo>
                  <a:pt x="376" y="1470"/>
                </a:lnTo>
                <a:lnTo>
                  <a:pt x="376" y="1478"/>
                </a:lnTo>
                <a:lnTo>
                  <a:pt x="376" y="1478"/>
                </a:lnTo>
                <a:lnTo>
                  <a:pt x="374" y="1490"/>
                </a:lnTo>
                <a:lnTo>
                  <a:pt x="374" y="1502"/>
                </a:lnTo>
                <a:lnTo>
                  <a:pt x="378" y="1514"/>
                </a:lnTo>
                <a:lnTo>
                  <a:pt x="382" y="1528"/>
                </a:lnTo>
                <a:lnTo>
                  <a:pt x="390" y="1550"/>
                </a:lnTo>
                <a:lnTo>
                  <a:pt x="396" y="1570"/>
                </a:lnTo>
                <a:lnTo>
                  <a:pt x="396" y="1570"/>
                </a:lnTo>
                <a:lnTo>
                  <a:pt x="400" y="1572"/>
                </a:lnTo>
                <a:lnTo>
                  <a:pt x="404" y="1572"/>
                </a:lnTo>
                <a:lnTo>
                  <a:pt x="408" y="1574"/>
                </a:lnTo>
                <a:lnTo>
                  <a:pt x="410" y="1578"/>
                </a:lnTo>
                <a:lnTo>
                  <a:pt x="410" y="1578"/>
                </a:lnTo>
                <a:lnTo>
                  <a:pt x="406" y="1584"/>
                </a:lnTo>
                <a:lnTo>
                  <a:pt x="404" y="1588"/>
                </a:lnTo>
                <a:lnTo>
                  <a:pt x="402" y="1588"/>
                </a:lnTo>
                <a:lnTo>
                  <a:pt x="402" y="1588"/>
                </a:lnTo>
                <a:lnTo>
                  <a:pt x="406" y="1590"/>
                </a:lnTo>
                <a:lnTo>
                  <a:pt x="408" y="1594"/>
                </a:lnTo>
                <a:lnTo>
                  <a:pt x="412" y="1604"/>
                </a:lnTo>
                <a:lnTo>
                  <a:pt x="412" y="1604"/>
                </a:lnTo>
                <a:lnTo>
                  <a:pt x="410" y="1606"/>
                </a:lnTo>
                <a:lnTo>
                  <a:pt x="406" y="1604"/>
                </a:lnTo>
                <a:lnTo>
                  <a:pt x="406" y="1604"/>
                </a:lnTo>
                <a:lnTo>
                  <a:pt x="404" y="1608"/>
                </a:lnTo>
                <a:lnTo>
                  <a:pt x="404" y="1608"/>
                </a:lnTo>
                <a:lnTo>
                  <a:pt x="412" y="1614"/>
                </a:lnTo>
                <a:lnTo>
                  <a:pt x="420" y="1616"/>
                </a:lnTo>
                <a:lnTo>
                  <a:pt x="426" y="1616"/>
                </a:lnTo>
                <a:lnTo>
                  <a:pt x="436" y="1618"/>
                </a:lnTo>
                <a:lnTo>
                  <a:pt x="436" y="1618"/>
                </a:lnTo>
                <a:lnTo>
                  <a:pt x="434" y="1610"/>
                </a:lnTo>
                <a:lnTo>
                  <a:pt x="430" y="1600"/>
                </a:lnTo>
                <a:lnTo>
                  <a:pt x="420" y="1584"/>
                </a:lnTo>
                <a:lnTo>
                  <a:pt x="412" y="1568"/>
                </a:lnTo>
                <a:lnTo>
                  <a:pt x="408" y="1560"/>
                </a:lnTo>
                <a:lnTo>
                  <a:pt x="408" y="1552"/>
                </a:lnTo>
                <a:lnTo>
                  <a:pt x="408" y="1552"/>
                </a:lnTo>
                <a:lnTo>
                  <a:pt x="400" y="1550"/>
                </a:lnTo>
                <a:lnTo>
                  <a:pt x="394" y="1544"/>
                </a:lnTo>
                <a:lnTo>
                  <a:pt x="392" y="1538"/>
                </a:lnTo>
                <a:lnTo>
                  <a:pt x="392" y="1528"/>
                </a:lnTo>
                <a:lnTo>
                  <a:pt x="392" y="1528"/>
                </a:lnTo>
                <a:lnTo>
                  <a:pt x="400" y="1524"/>
                </a:lnTo>
                <a:lnTo>
                  <a:pt x="406" y="1524"/>
                </a:lnTo>
                <a:lnTo>
                  <a:pt x="420" y="1520"/>
                </a:lnTo>
                <a:lnTo>
                  <a:pt x="420" y="1520"/>
                </a:lnTo>
                <a:lnTo>
                  <a:pt x="416" y="1518"/>
                </a:lnTo>
                <a:lnTo>
                  <a:pt x="414" y="1516"/>
                </a:lnTo>
                <a:lnTo>
                  <a:pt x="412" y="1514"/>
                </a:lnTo>
                <a:lnTo>
                  <a:pt x="410" y="1512"/>
                </a:lnTo>
                <a:lnTo>
                  <a:pt x="410" y="1512"/>
                </a:lnTo>
                <a:lnTo>
                  <a:pt x="406" y="1512"/>
                </a:lnTo>
                <a:lnTo>
                  <a:pt x="406" y="1514"/>
                </a:lnTo>
                <a:lnTo>
                  <a:pt x="406" y="1516"/>
                </a:lnTo>
                <a:lnTo>
                  <a:pt x="404" y="1518"/>
                </a:lnTo>
                <a:lnTo>
                  <a:pt x="404" y="1518"/>
                </a:lnTo>
                <a:lnTo>
                  <a:pt x="402" y="1518"/>
                </a:lnTo>
                <a:lnTo>
                  <a:pt x="400" y="1516"/>
                </a:lnTo>
                <a:lnTo>
                  <a:pt x="396" y="1510"/>
                </a:lnTo>
                <a:lnTo>
                  <a:pt x="396" y="1506"/>
                </a:lnTo>
                <a:lnTo>
                  <a:pt x="396" y="1502"/>
                </a:lnTo>
                <a:lnTo>
                  <a:pt x="396" y="1502"/>
                </a:lnTo>
                <a:lnTo>
                  <a:pt x="400" y="1504"/>
                </a:lnTo>
                <a:lnTo>
                  <a:pt x="402" y="1506"/>
                </a:lnTo>
                <a:lnTo>
                  <a:pt x="404" y="1508"/>
                </a:lnTo>
                <a:lnTo>
                  <a:pt x="410" y="1508"/>
                </a:lnTo>
                <a:lnTo>
                  <a:pt x="410" y="1508"/>
                </a:lnTo>
                <a:lnTo>
                  <a:pt x="414" y="1496"/>
                </a:lnTo>
                <a:lnTo>
                  <a:pt x="416" y="1484"/>
                </a:lnTo>
                <a:lnTo>
                  <a:pt x="414" y="1474"/>
                </a:lnTo>
                <a:lnTo>
                  <a:pt x="412" y="1464"/>
                </a:lnTo>
                <a:lnTo>
                  <a:pt x="404" y="1442"/>
                </a:lnTo>
                <a:lnTo>
                  <a:pt x="404" y="1432"/>
                </a:lnTo>
                <a:lnTo>
                  <a:pt x="404" y="1422"/>
                </a:lnTo>
                <a:lnTo>
                  <a:pt x="404" y="1422"/>
                </a:lnTo>
                <a:lnTo>
                  <a:pt x="416" y="1420"/>
                </a:lnTo>
                <a:lnTo>
                  <a:pt x="426" y="1422"/>
                </a:lnTo>
                <a:lnTo>
                  <a:pt x="434" y="1424"/>
                </a:lnTo>
                <a:lnTo>
                  <a:pt x="442" y="1426"/>
                </a:lnTo>
                <a:lnTo>
                  <a:pt x="450" y="1432"/>
                </a:lnTo>
                <a:lnTo>
                  <a:pt x="456" y="1438"/>
                </a:lnTo>
                <a:lnTo>
                  <a:pt x="466" y="1452"/>
                </a:lnTo>
                <a:lnTo>
                  <a:pt x="466" y="1452"/>
                </a:lnTo>
                <a:lnTo>
                  <a:pt x="462" y="1456"/>
                </a:lnTo>
                <a:lnTo>
                  <a:pt x="458" y="1456"/>
                </a:lnTo>
                <a:lnTo>
                  <a:pt x="452" y="1452"/>
                </a:lnTo>
                <a:lnTo>
                  <a:pt x="452" y="1452"/>
                </a:lnTo>
                <a:lnTo>
                  <a:pt x="450" y="1470"/>
                </a:lnTo>
                <a:lnTo>
                  <a:pt x="448" y="1478"/>
                </a:lnTo>
                <a:lnTo>
                  <a:pt x="444" y="1484"/>
                </a:lnTo>
                <a:lnTo>
                  <a:pt x="444" y="1484"/>
                </a:lnTo>
                <a:lnTo>
                  <a:pt x="438" y="1480"/>
                </a:lnTo>
                <a:lnTo>
                  <a:pt x="438" y="1476"/>
                </a:lnTo>
                <a:lnTo>
                  <a:pt x="438" y="1462"/>
                </a:lnTo>
                <a:lnTo>
                  <a:pt x="438" y="1462"/>
                </a:lnTo>
                <a:lnTo>
                  <a:pt x="434" y="1464"/>
                </a:lnTo>
                <a:lnTo>
                  <a:pt x="434" y="1466"/>
                </a:lnTo>
                <a:lnTo>
                  <a:pt x="432" y="1472"/>
                </a:lnTo>
                <a:lnTo>
                  <a:pt x="432" y="1476"/>
                </a:lnTo>
                <a:lnTo>
                  <a:pt x="430" y="1480"/>
                </a:lnTo>
                <a:lnTo>
                  <a:pt x="428" y="1480"/>
                </a:lnTo>
                <a:lnTo>
                  <a:pt x="422" y="1478"/>
                </a:lnTo>
                <a:lnTo>
                  <a:pt x="422" y="1478"/>
                </a:lnTo>
                <a:lnTo>
                  <a:pt x="422" y="1484"/>
                </a:lnTo>
                <a:lnTo>
                  <a:pt x="424" y="1488"/>
                </a:lnTo>
                <a:lnTo>
                  <a:pt x="426" y="1492"/>
                </a:lnTo>
                <a:lnTo>
                  <a:pt x="430" y="1492"/>
                </a:lnTo>
                <a:lnTo>
                  <a:pt x="430" y="1492"/>
                </a:lnTo>
                <a:lnTo>
                  <a:pt x="430" y="1486"/>
                </a:lnTo>
                <a:lnTo>
                  <a:pt x="430" y="1484"/>
                </a:lnTo>
                <a:lnTo>
                  <a:pt x="432" y="1480"/>
                </a:lnTo>
                <a:lnTo>
                  <a:pt x="436" y="1478"/>
                </a:lnTo>
                <a:lnTo>
                  <a:pt x="436" y="1478"/>
                </a:lnTo>
                <a:lnTo>
                  <a:pt x="438" y="1484"/>
                </a:lnTo>
                <a:lnTo>
                  <a:pt x="440" y="1490"/>
                </a:lnTo>
                <a:lnTo>
                  <a:pt x="446" y="1492"/>
                </a:lnTo>
                <a:lnTo>
                  <a:pt x="454" y="1492"/>
                </a:lnTo>
                <a:lnTo>
                  <a:pt x="454" y="1492"/>
                </a:lnTo>
                <a:lnTo>
                  <a:pt x="454" y="1480"/>
                </a:lnTo>
                <a:lnTo>
                  <a:pt x="458" y="1472"/>
                </a:lnTo>
                <a:lnTo>
                  <a:pt x="462" y="1466"/>
                </a:lnTo>
                <a:lnTo>
                  <a:pt x="470" y="1466"/>
                </a:lnTo>
                <a:lnTo>
                  <a:pt x="470" y="1466"/>
                </a:lnTo>
                <a:lnTo>
                  <a:pt x="470" y="1462"/>
                </a:lnTo>
                <a:lnTo>
                  <a:pt x="468" y="1460"/>
                </a:lnTo>
                <a:lnTo>
                  <a:pt x="464" y="1458"/>
                </a:lnTo>
                <a:lnTo>
                  <a:pt x="464" y="1458"/>
                </a:lnTo>
                <a:lnTo>
                  <a:pt x="470" y="1458"/>
                </a:lnTo>
                <a:lnTo>
                  <a:pt x="474" y="1456"/>
                </a:lnTo>
                <a:lnTo>
                  <a:pt x="474" y="1456"/>
                </a:lnTo>
                <a:lnTo>
                  <a:pt x="478" y="1464"/>
                </a:lnTo>
                <a:lnTo>
                  <a:pt x="486" y="1470"/>
                </a:lnTo>
                <a:lnTo>
                  <a:pt x="492" y="1476"/>
                </a:lnTo>
                <a:lnTo>
                  <a:pt x="498" y="1484"/>
                </a:lnTo>
                <a:lnTo>
                  <a:pt x="498" y="1484"/>
                </a:lnTo>
                <a:lnTo>
                  <a:pt x="498" y="1496"/>
                </a:lnTo>
                <a:lnTo>
                  <a:pt x="500" y="1506"/>
                </a:lnTo>
                <a:lnTo>
                  <a:pt x="504" y="1514"/>
                </a:lnTo>
                <a:lnTo>
                  <a:pt x="508" y="1522"/>
                </a:lnTo>
                <a:lnTo>
                  <a:pt x="520" y="1538"/>
                </a:lnTo>
                <a:lnTo>
                  <a:pt x="526" y="1548"/>
                </a:lnTo>
                <a:lnTo>
                  <a:pt x="530" y="1560"/>
                </a:lnTo>
                <a:lnTo>
                  <a:pt x="530" y="1560"/>
                </a:lnTo>
                <a:lnTo>
                  <a:pt x="522" y="1560"/>
                </a:lnTo>
                <a:lnTo>
                  <a:pt x="520" y="1560"/>
                </a:lnTo>
                <a:lnTo>
                  <a:pt x="518" y="1562"/>
                </a:lnTo>
                <a:lnTo>
                  <a:pt x="518" y="1562"/>
                </a:lnTo>
                <a:lnTo>
                  <a:pt x="524" y="1562"/>
                </a:lnTo>
                <a:lnTo>
                  <a:pt x="528" y="1566"/>
                </a:lnTo>
                <a:lnTo>
                  <a:pt x="530" y="1568"/>
                </a:lnTo>
                <a:lnTo>
                  <a:pt x="532" y="1572"/>
                </a:lnTo>
                <a:lnTo>
                  <a:pt x="532" y="1582"/>
                </a:lnTo>
                <a:lnTo>
                  <a:pt x="530" y="1590"/>
                </a:lnTo>
                <a:lnTo>
                  <a:pt x="530" y="1590"/>
                </a:lnTo>
                <a:lnTo>
                  <a:pt x="518" y="1576"/>
                </a:lnTo>
                <a:lnTo>
                  <a:pt x="508" y="1566"/>
                </a:lnTo>
                <a:lnTo>
                  <a:pt x="508" y="1566"/>
                </a:lnTo>
                <a:lnTo>
                  <a:pt x="506" y="1570"/>
                </a:lnTo>
                <a:lnTo>
                  <a:pt x="506" y="1578"/>
                </a:lnTo>
                <a:lnTo>
                  <a:pt x="504" y="1584"/>
                </a:lnTo>
                <a:lnTo>
                  <a:pt x="504" y="1590"/>
                </a:lnTo>
                <a:lnTo>
                  <a:pt x="504" y="1590"/>
                </a:lnTo>
                <a:lnTo>
                  <a:pt x="496" y="1584"/>
                </a:lnTo>
                <a:lnTo>
                  <a:pt x="488" y="1576"/>
                </a:lnTo>
                <a:lnTo>
                  <a:pt x="484" y="1566"/>
                </a:lnTo>
                <a:lnTo>
                  <a:pt x="484" y="1562"/>
                </a:lnTo>
                <a:lnTo>
                  <a:pt x="486" y="1556"/>
                </a:lnTo>
                <a:lnTo>
                  <a:pt x="486" y="1556"/>
                </a:lnTo>
                <a:lnTo>
                  <a:pt x="480" y="1554"/>
                </a:lnTo>
                <a:lnTo>
                  <a:pt x="478" y="1552"/>
                </a:lnTo>
                <a:lnTo>
                  <a:pt x="476" y="1548"/>
                </a:lnTo>
                <a:lnTo>
                  <a:pt x="474" y="1540"/>
                </a:lnTo>
                <a:lnTo>
                  <a:pt x="474" y="1540"/>
                </a:lnTo>
                <a:lnTo>
                  <a:pt x="470" y="1542"/>
                </a:lnTo>
                <a:lnTo>
                  <a:pt x="468" y="1544"/>
                </a:lnTo>
                <a:lnTo>
                  <a:pt x="462" y="1548"/>
                </a:lnTo>
                <a:lnTo>
                  <a:pt x="462" y="1548"/>
                </a:lnTo>
                <a:lnTo>
                  <a:pt x="468" y="1550"/>
                </a:lnTo>
                <a:lnTo>
                  <a:pt x="472" y="1554"/>
                </a:lnTo>
                <a:lnTo>
                  <a:pt x="474" y="1564"/>
                </a:lnTo>
                <a:lnTo>
                  <a:pt x="466" y="1564"/>
                </a:lnTo>
                <a:lnTo>
                  <a:pt x="466" y="1564"/>
                </a:lnTo>
                <a:lnTo>
                  <a:pt x="470" y="1570"/>
                </a:lnTo>
                <a:lnTo>
                  <a:pt x="474" y="1574"/>
                </a:lnTo>
                <a:lnTo>
                  <a:pt x="486" y="1580"/>
                </a:lnTo>
                <a:lnTo>
                  <a:pt x="490" y="1584"/>
                </a:lnTo>
                <a:lnTo>
                  <a:pt x="492" y="1588"/>
                </a:lnTo>
                <a:lnTo>
                  <a:pt x="494" y="1594"/>
                </a:lnTo>
                <a:lnTo>
                  <a:pt x="490" y="1600"/>
                </a:lnTo>
                <a:lnTo>
                  <a:pt x="490" y="1600"/>
                </a:lnTo>
                <a:lnTo>
                  <a:pt x="488" y="1594"/>
                </a:lnTo>
                <a:lnTo>
                  <a:pt x="484" y="1592"/>
                </a:lnTo>
                <a:lnTo>
                  <a:pt x="482" y="1596"/>
                </a:lnTo>
                <a:lnTo>
                  <a:pt x="482" y="1596"/>
                </a:lnTo>
                <a:lnTo>
                  <a:pt x="486" y="1600"/>
                </a:lnTo>
                <a:lnTo>
                  <a:pt x="490" y="1604"/>
                </a:lnTo>
                <a:lnTo>
                  <a:pt x="492" y="1612"/>
                </a:lnTo>
                <a:lnTo>
                  <a:pt x="494" y="1620"/>
                </a:lnTo>
                <a:lnTo>
                  <a:pt x="494" y="1624"/>
                </a:lnTo>
                <a:lnTo>
                  <a:pt x="498" y="1630"/>
                </a:lnTo>
                <a:lnTo>
                  <a:pt x="498" y="1630"/>
                </a:lnTo>
                <a:lnTo>
                  <a:pt x="494" y="1628"/>
                </a:lnTo>
                <a:lnTo>
                  <a:pt x="490" y="1626"/>
                </a:lnTo>
                <a:lnTo>
                  <a:pt x="488" y="1624"/>
                </a:lnTo>
                <a:lnTo>
                  <a:pt x="482" y="1624"/>
                </a:lnTo>
                <a:lnTo>
                  <a:pt x="482" y="1624"/>
                </a:lnTo>
                <a:lnTo>
                  <a:pt x="494" y="1640"/>
                </a:lnTo>
                <a:lnTo>
                  <a:pt x="498" y="1644"/>
                </a:lnTo>
                <a:lnTo>
                  <a:pt x="500" y="1646"/>
                </a:lnTo>
                <a:lnTo>
                  <a:pt x="500" y="1644"/>
                </a:lnTo>
                <a:lnTo>
                  <a:pt x="500" y="1644"/>
                </a:lnTo>
                <a:lnTo>
                  <a:pt x="498" y="1638"/>
                </a:lnTo>
                <a:lnTo>
                  <a:pt x="498" y="1634"/>
                </a:lnTo>
                <a:lnTo>
                  <a:pt x="498" y="1632"/>
                </a:lnTo>
                <a:lnTo>
                  <a:pt x="498" y="1632"/>
                </a:lnTo>
                <a:lnTo>
                  <a:pt x="510" y="1660"/>
                </a:lnTo>
                <a:lnTo>
                  <a:pt x="516" y="1676"/>
                </a:lnTo>
                <a:lnTo>
                  <a:pt x="524" y="1690"/>
                </a:lnTo>
                <a:lnTo>
                  <a:pt x="532" y="1704"/>
                </a:lnTo>
                <a:lnTo>
                  <a:pt x="544" y="1714"/>
                </a:lnTo>
                <a:lnTo>
                  <a:pt x="558" y="1724"/>
                </a:lnTo>
                <a:lnTo>
                  <a:pt x="576" y="1730"/>
                </a:lnTo>
                <a:lnTo>
                  <a:pt x="576" y="1730"/>
                </a:lnTo>
                <a:lnTo>
                  <a:pt x="570" y="1722"/>
                </a:lnTo>
                <a:lnTo>
                  <a:pt x="562" y="1714"/>
                </a:lnTo>
                <a:lnTo>
                  <a:pt x="546" y="1702"/>
                </a:lnTo>
                <a:lnTo>
                  <a:pt x="538" y="1694"/>
                </a:lnTo>
                <a:lnTo>
                  <a:pt x="532" y="1688"/>
                </a:lnTo>
                <a:lnTo>
                  <a:pt x="526" y="1678"/>
                </a:lnTo>
                <a:lnTo>
                  <a:pt x="522" y="1668"/>
                </a:lnTo>
                <a:lnTo>
                  <a:pt x="522" y="1668"/>
                </a:lnTo>
                <a:lnTo>
                  <a:pt x="528" y="1668"/>
                </a:lnTo>
                <a:lnTo>
                  <a:pt x="530" y="1670"/>
                </a:lnTo>
                <a:lnTo>
                  <a:pt x="534" y="1674"/>
                </a:lnTo>
                <a:lnTo>
                  <a:pt x="538" y="1676"/>
                </a:lnTo>
                <a:lnTo>
                  <a:pt x="538" y="1676"/>
                </a:lnTo>
                <a:lnTo>
                  <a:pt x="540" y="1672"/>
                </a:lnTo>
                <a:lnTo>
                  <a:pt x="542" y="1670"/>
                </a:lnTo>
                <a:lnTo>
                  <a:pt x="548" y="1670"/>
                </a:lnTo>
                <a:lnTo>
                  <a:pt x="554" y="1672"/>
                </a:lnTo>
                <a:lnTo>
                  <a:pt x="558" y="1672"/>
                </a:lnTo>
                <a:lnTo>
                  <a:pt x="560" y="1670"/>
                </a:lnTo>
                <a:lnTo>
                  <a:pt x="560" y="1670"/>
                </a:lnTo>
                <a:lnTo>
                  <a:pt x="552" y="1662"/>
                </a:lnTo>
                <a:lnTo>
                  <a:pt x="548" y="1652"/>
                </a:lnTo>
                <a:lnTo>
                  <a:pt x="546" y="1642"/>
                </a:lnTo>
                <a:lnTo>
                  <a:pt x="546" y="1630"/>
                </a:lnTo>
                <a:lnTo>
                  <a:pt x="548" y="1606"/>
                </a:lnTo>
                <a:lnTo>
                  <a:pt x="548" y="1596"/>
                </a:lnTo>
                <a:lnTo>
                  <a:pt x="544" y="1586"/>
                </a:lnTo>
                <a:lnTo>
                  <a:pt x="544" y="1586"/>
                </a:lnTo>
                <a:lnTo>
                  <a:pt x="550" y="1584"/>
                </a:lnTo>
                <a:lnTo>
                  <a:pt x="552" y="1582"/>
                </a:lnTo>
                <a:lnTo>
                  <a:pt x="552" y="1580"/>
                </a:lnTo>
                <a:lnTo>
                  <a:pt x="552" y="1580"/>
                </a:lnTo>
                <a:lnTo>
                  <a:pt x="546" y="1570"/>
                </a:lnTo>
                <a:lnTo>
                  <a:pt x="542" y="1556"/>
                </a:lnTo>
                <a:lnTo>
                  <a:pt x="540" y="1550"/>
                </a:lnTo>
                <a:lnTo>
                  <a:pt x="540" y="1542"/>
                </a:lnTo>
                <a:lnTo>
                  <a:pt x="542" y="1536"/>
                </a:lnTo>
                <a:lnTo>
                  <a:pt x="544" y="1530"/>
                </a:lnTo>
                <a:lnTo>
                  <a:pt x="544" y="1530"/>
                </a:lnTo>
                <a:lnTo>
                  <a:pt x="556" y="1542"/>
                </a:lnTo>
                <a:lnTo>
                  <a:pt x="568" y="1552"/>
                </a:lnTo>
                <a:lnTo>
                  <a:pt x="592" y="1572"/>
                </a:lnTo>
                <a:lnTo>
                  <a:pt x="616" y="1592"/>
                </a:lnTo>
                <a:lnTo>
                  <a:pt x="628" y="1602"/>
                </a:lnTo>
                <a:lnTo>
                  <a:pt x="638" y="1614"/>
                </a:lnTo>
                <a:lnTo>
                  <a:pt x="638" y="1614"/>
                </a:lnTo>
                <a:lnTo>
                  <a:pt x="636" y="1616"/>
                </a:lnTo>
                <a:lnTo>
                  <a:pt x="634" y="1620"/>
                </a:lnTo>
                <a:lnTo>
                  <a:pt x="634" y="1632"/>
                </a:lnTo>
                <a:lnTo>
                  <a:pt x="634" y="1632"/>
                </a:lnTo>
                <a:lnTo>
                  <a:pt x="636" y="1632"/>
                </a:lnTo>
                <a:lnTo>
                  <a:pt x="638" y="1634"/>
                </a:lnTo>
                <a:lnTo>
                  <a:pt x="636" y="1638"/>
                </a:lnTo>
                <a:lnTo>
                  <a:pt x="636" y="1638"/>
                </a:lnTo>
                <a:lnTo>
                  <a:pt x="652" y="1636"/>
                </a:lnTo>
                <a:lnTo>
                  <a:pt x="668" y="1638"/>
                </a:lnTo>
                <a:lnTo>
                  <a:pt x="686" y="1642"/>
                </a:lnTo>
                <a:lnTo>
                  <a:pt x="702" y="1648"/>
                </a:lnTo>
                <a:lnTo>
                  <a:pt x="734" y="1664"/>
                </a:lnTo>
                <a:lnTo>
                  <a:pt x="762" y="1678"/>
                </a:lnTo>
                <a:lnTo>
                  <a:pt x="762" y="1678"/>
                </a:lnTo>
                <a:lnTo>
                  <a:pt x="766" y="1682"/>
                </a:lnTo>
                <a:lnTo>
                  <a:pt x="764" y="1684"/>
                </a:lnTo>
                <a:lnTo>
                  <a:pt x="764" y="1686"/>
                </a:lnTo>
                <a:lnTo>
                  <a:pt x="766" y="1688"/>
                </a:lnTo>
                <a:lnTo>
                  <a:pt x="766" y="1688"/>
                </a:lnTo>
                <a:lnTo>
                  <a:pt x="790" y="1690"/>
                </a:lnTo>
                <a:lnTo>
                  <a:pt x="796" y="1692"/>
                </a:lnTo>
                <a:lnTo>
                  <a:pt x="802" y="1694"/>
                </a:lnTo>
                <a:lnTo>
                  <a:pt x="806" y="1698"/>
                </a:lnTo>
                <a:lnTo>
                  <a:pt x="808" y="1704"/>
                </a:lnTo>
                <a:lnTo>
                  <a:pt x="808" y="1704"/>
                </a:lnTo>
                <a:lnTo>
                  <a:pt x="810" y="1702"/>
                </a:lnTo>
                <a:lnTo>
                  <a:pt x="812" y="1704"/>
                </a:lnTo>
                <a:lnTo>
                  <a:pt x="812" y="1708"/>
                </a:lnTo>
                <a:lnTo>
                  <a:pt x="814" y="1710"/>
                </a:lnTo>
                <a:lnTo>
                  <a:pt x="814" y="1710"/>
                </a:lnTo>
                <a:lnTo>
                  <a:pt x="842" y="1714"/>
                </a:lnTo>
                <a:lnTo>
                  <a:pt x="872" y="1720"/>
                </a:lnTo>
                <a:lnTo>
                  <a:pt x="888" y="1726"/>
                </a:lnTo>
                <a:lnTo>
                  <a:pt x="900" y="1732"/>
                </a:lnTo>
                <a:lnTo>
                  <a:pt x="910" y="1738"/>
                </a:lnTo>
                <a:lnTo>
                  <a:pt x="916" y="1746"/>
                </a:lnTo>
                <a:lnTo>
                  <a:pt x="916" y="1746"/>
                </a:lnTo>
                <a:lnTo>
                  <a:pt x="920" y="1742"/>
                </a:lnTo>
                <a:lnTo>
                  <a:pt x="924" y="1742"/>
                </a:lnTo>
                <a:lnTo>
                  <a:pt x="942" y="1744"/>
                </a:lnTo>
                <a:lnTo>
                  <a:pt x="942" y="1744"/>
                </a:lnTo>
                <a:lnTo>
                  <a:pt x="956" y="1742"/>
                </a:lnTo>
                <a:lnTo>
                  <a:pt x="968" y="1740"/>
                </a:lnTo>
                <a:lnTo>
                  <a:pt x="980" y="1736"/>
                </a:lnTo>
                <a:lnTo>
                  <a:pt x="992" y="1728"/>
                </a:lnTo>
                <a:lnTo>
                  <a:pt x="992" y="1728"/>
                </a:lnTo>
                <a:lnTo>
                  <a:pt x="988" y="1732"/>
                </a:lnTo>
                <a:lnTo>
                  <a:pt x="984" y="1736"/>
                </a:lnTo>
                <a:lnTo>
                  <a:pt x="982" y="1740"/>
                </a:lnTo>
                <a:lnTo>
                  <a:pt x="984" y="1742"/>
                </a:lnTo>
                <a:lnTo>
                  <a:pt x="986" y="1744"/>
                </a:lnTo>
                <a:lnTo>
                  <a:pt x="986" y="1744"/>
                </a:lnTo>
                <a:lnTo>
                  <a:pt x="990" y="1738"/>
                </a:lnTo>
                <a:lnTo>
                  <a:pt x="992" y="1736"/>
                </a:lnTo>
                <a:lnTo>
                  <a:pt x="996" y="1736"/>
                </a:lnTo>
                <a:lnTo>
                  <a:pt x="996" y="1736"/>
                </a:lnTo>
                <a:lnTo>
                  <a:pt x="1008" y="1746"/>
                </a:lnTo>
                <a:lnTo>
                  <a:pt x="1020" y="1754"/>
                </a:lnTo>
                <a:lnTo>
                  <a:pt x="1046" y="1770"/>
                </a:lnTo>
                <a:lnTo>
                  <a:pt x="1046" y="1770"/>
                </a:lnTo>
                <a:lnTo>
                  <a:pt x="1060" y="1770"/>
                </a:lnTo>
                <a:lnTo>
                  <a:pt x="1074" y="1770"/>
                </a:lnTo>
                <a:lnTo>
                  <a:pt x="1098" y="1766"/>
                </a:lnTo>
                <a:lnTo>
                  <a:pt x="1098" y="1766"/>
                </a:lnTo>
                <a:lnTo>
                  <a:pt x="1106" y="1766"/>
                </a:lnTo>
                <a:lnTo>
                  <a:pt x="1108" y="1766"/>
                </a:lnTo>
                <a:lnTo>
                  <a:pt x="1108" y="1762"/>
                </a:lnTo>
                <a:lnTo>
                  <a:pt x="1116" y="1756"/>
                </a:lnTo>
                <a:lnTo>
                  <a:pt x="1116" y="1756"/>
                </a:lnTo>
                <a:lnTo>
                  <a:pt x="1112" y="1756"/>
                </a:lnTo>
                <a:lnTo>
                  <a:pt x="1108" y="1758"/>
                </a:lnTo>
                <a:lnTo>
                  <a:pt x="1100" y="1762"/>
                </a:lnTo>
                <a:lnTo>
                  <a:pt x="1096" y="1764"/>
                </a:lnTo>
                <a:lnTo>
                  <a:pt x="1092" y="1762"/>
                </a:lnTo>
                <a:lnTo>
                  <a:pt x="1090" y="1760"/>
                </a:lnTo>
                <a:lnTo>
                  <a:pt x="1090" y="1760"/>
                </a:lnTo>
                <a:lnTo>
                  <a:pt x="1072" y="1760"/>
                </a:lnTo>
                <a:lnTo>
                  <a:pt x="1054" y="1758"/>
                </a:lnTo>
                <a:lnTo>
                  <a:pt x="1048" y="1754"/>
                </a:lnTo>
                <a:lnTo>
                  <a:pt x="1042" y="1750"/>
                </a:lnTo>
                <a:lnTo>
                  <a:pt x="1036" y="1744"/>
                </a:lnTo>
                <a:lnTo>
                  <a:pt x="1034" y="1736"/>
                </a:lnTo>
                <a:lnTo>
                  <a:pt x="1034" y="1736"/>
                </a:lnTo>
                <a:lnTo>
                  <a:pt x="1036" y="1734"/>
                </a:lnTo>
                <a:lnTo>
                  <a:pt x="1036" y="1730"/>
                </a:lnTo>
                <a:lnTo>
                  <a:pt x="1036" y="1730"/>
                </a:lnTo>
                <a:lnTo>
                  <a:pt x="1046" y="1732"/>
                </a:lnTo>
                <a:lnTo>
                  <a:pt x="1056" y="1730"/>
                </a:lnTo>
                <a:lnTo>
                  <a:pt x="1074" y="1728"/>
                </a:lnTo>
                <a:lnTo>
                  <a:pt x="1094" y="1724"/>
                </a:lnTo>
                <a:lnTo>
                  <a:pt x="1102" y="1724"/>
                </a:lnTo>
                <a:lnTo>
                  <a:pt x="1112" y="1726"/>
                </a:lnTo>
                <a:lnTo>
                  <a:pt x="1112" y="1726"/>
                </a:lnTo>
                <a:lnTo>
                  <a:pt x="1112" y="1722"/>
                </a:lnTo>
                <a:lnTo>
                  <a:pt x="1110" y="1720"/>
                </a:lnTo>
                <a:lnTo>
                  <a:pt x="1106" y="1720"/>
                </a:lnTo>
                <a:lnTo>
                  <a:pt x="1102" y="1718"/>
                </a:lnTo>
                <a:lnTo>
                  <a:pt x="1100" y="1714"/>
                </a:lnTo>
                <a:lnTo>
                  <a:pt x="1100" y="1714"/>
                </a:lnTo>
                <a:lnTo>
                  <a:pt x="1110" y="1714"/>
                </a:lnTo>
                <a:lnTo>
                  <a:pt x="1116" y="1712"/>
                </a:lnTo>
                <a:lnTo>
                  <a:pt x="1130" y="1708"/>
                </a:lnTo>
                <a:lnTo>
                  <a:pt x="1130" y="1708"/>
                </a:lnTo>
                <a:lnTo>
                  <a:pt x="1128" y="1712"/>
                </a:lnTo>
                <a:lnTo>
                  <a:pt x="1126" y="1714"/>
                </a:lnTo>
                <a:lnTo>
                  <a:pt x="1126" y="1714"/>
                </a:lnTo>
                <a:lnTo>
                  <a:pt x="1130" y="1716"/>
                </a:lnTo>
                <a:lnTo>
                  <a:pt x="1134" y="1714"/>
                </a:lnTo>
                <a:lnTo>
                  <a:pt x="1138" y="1712"/>
                </a:lnTo>
                <a:lnTo>
                  <a:pt x="1142" y="1712"/>
                </a:lnTo>
                <a:lnTo>
                  <a:pt x="1144" y="1714"/>
                </a:lnTo>
                <a:lnTo>
                  <a:pt x="1144" y="1714"/>
                </a:lnTo>
                <a:lnTo>
                  <a:pt x="1146" y="1712"/>
                </a:lnTo>
                <a:lnTo>
                  <a:pt x="1148" y="1708"/>
                </a:lnTo>
                <a:lnTo>
                  <a:pt x="1154" y="1704"/>
                </a:lnTo>
                <a:lnTo>
                  <a:pt x="1160" y="1702"/>
                </a:lnTo>
                <a:lnTo>
                  <a:pt x="1160" y="1700"/>
                </a:lnTo>
                <a:lnTo>
                  <a:pt x="1158" y="1696"/>
                </a:lnTo>
                <a:lnTo>
                  <a:pt x="1158" y="1696"/>
                </a:lnTo>
                <a:lnTo>
                  <a:pt x="1158" y="1698"/>
                </a:lnTo>
                <a:lnTo>
                  <a:pt x="1156" y="1700"/>
                </a:lnTo>
                <a:lnTo>
                  <a:pt x="1152" y="1700"/>
                </a:lnTo>
                <a:lnTo>
                  <a:pt x="1148" y="1700"/>
                </a:lnTo>
                <a:lnTo>
                  <a:pt x="1148" y="1698"/>
                </a:lnTo>
                <a:lnTo>
                  <a:pt x="1148" y="1696"/>
                </a:lnTo>
                <a:lnTo>
                  <a:pt x="1148" y="1696"/>
                </a:lnTo>
                <a:lnTo>
                  <a:pt x="1154" y="1696"/>
                </a:lnTo>
                <a:lnTo>
                  <a:pt x="1162" y="1692"/>
                </a:lnTo>
                <a:lnTo>
                  <a:pt x="1168" y="1692"/>
                </a:lnTo>
                <a:lnTo>
                  <a:pt x="1170" y="1692"/>
                </a:lnTo>
                <a:lnTo>
                  <a:pt x="1174" y="1694"/>
                </a:lnTo>
                <a:lnTo>
                  <a:pt x="1174" y="1694"/>
                </a:lnTo>
                <a:lnTo>
                  <a:pt x="1170" y="1696"/>
                </a:lnTo>
                <a:lnTo>
                  <a:pt x="1168" y="1696"/>
                </a:lnTo>
                <a:lnTo>
                  <a:pt x="1164" y="1698"/>
                </a:lnTo>
                <a:lnTo>
                  <a:pt x="1164" y="1702"/>
                </a:lnTo>
                <a:lnTo>
                  <a:pt x="1164" y="1702"/>
                </a:lnTo>
                <a:lnTo>
                  <a:pt x="1172" y="1700"/>
                </a:lnTo>
                <a:lnTo>
                  <a:pt x="1180" y="1698"/>
                </a:lnTo>
                <a:lnTo>
                  <a:pt x="1186" y="1696"/>
                </a:lnTo>
                <a:lnTo>
                  <a:pt x="1192" y="1694"/>
                </a:lnTo>
                <a:lnTo>
                  <a:pt x="1192" y="1694"/>
                </a:lnTo>
                <a:lnTo>
                  <a:pt x="1192" y="1688"/>
                </a:lnTo>
                <a:lnTo>
                  <a:pt x="1194" y="1684"/>
                </a:lnTo>
                <a:lnTo>
                  <a:pt x="1196" y="1682"/>
                </a:lnTo>
                <a:lnTo>
                  <a:pt x="1202" y="1684"/>
                </a:lnTo>
                <a:lnTo>
                  <a:pt x="1202" y="1684"/>
                </a:lnTo>
                <a:lnTo>
                  <a:pt x="1196" y="1684"/>
                </a:lnTo>
                <a:lnTo>
                  <a:pt x="1194" y="1686"/>
                </a:lnTo>
                <a:lnTo>
                  <a:pt x="1196" y="1690"/>
                </a:lnTo>
                <a:lnTo>
                  <a:pt x="1196" y="1692"/>
                </a:lnTo>
                <a:lnTo>
                  <a:pt x="1196" y="1692"/>
                </a:lnTo>
                <a:lnTo>
                  <a:pt x="1212" y="1684"/>
                </a:lnTo>
                <a:lnTo>
                  <a:pt x="1228" y="1674"/>
                </a:lnTo>
                <a:lnTo>
                  <a:pt x="1236" y="1670"/>
                </a:lnTo>
                <a:lnTo>
                  <a:pt x="1242" y="1668"/>
                </a:lnTo>
                <a:lnTo>
                  <a:pt x="1248" y="1670"/>
                </a:lnTo>
                <a:lnTo>
                  <a:pt x="1254" y="1674"/>
                </a:lnTo>
                <a:lnTo>
                  <a:pt x="1254" y="1674"/>
                </a:lnTo>
                <a:lnTo>
                  <a:pt x="1240" y="1680"/>
                </a:lnTo>
                <a:lnTo>
                  <a:pt x="1226" y="1686"/>
                </a:lnTo>
                <a:lnTo>
                  <a:pt x="1198" y="1696"/>
                </a:lnTo>
                <a:lnTo>
                  <a:pt x="1170" y="1708"/>
                </a:lnTo>
                <a:lnTo>
                  <a:pt x="1158" y="1714"/>
                </a:lnTo>
                <a:lnTo>
                  <a:pt x="1144" y="1722"/>
                </a:lnTo>
                <a:lnTo>
                  <a:pt x="1144" y="1722"/>
                </a:lnTo>
                <a:lnTo>
                  <a:pt x="1150" y="1720"/>
                </a:lnTo>
                <a:lnTo>
                  <a:pt x="1154" y="1720"/>
                </a:lnTo>
                <a:lnTo>
                  <a:pt x="1164" y="1724"/>
                </a:lnTo>
                <a:lnTo>
                  <a:pt x="1176" y="1728"/>
                </a:lnTo>
                <a:lnTo>
                  <a:pt x="1180" y="1728"/>
                </a:lnTo>
                <a:lnTo>
                  <a:pt x="1186" y="1726"/>
                </a:lnTo>
                <a:lnTo>
                  <a:pt x="1186" y="1726"/>
                </a:lnTo>
                <a:lnTo>
                  <a:pt x="1180" y="1722"/>
                </a:lnTo>
                <a:lnTo>
                  <a:pt x="1174" y="1720"/>
                </a:lnTo>
                <a:lnTo>
                  <a:pt x="1164" y="1718"/>
                </a:lnTo>
                <a:lnTo>
                  <a:pt x="1164" y="1718"/>
                </a:lnTo>
                <a:lnTo>
                  <a:pt x="1214" y="1698"/>
                </a:lnTo>
                <a:lnTo>
                  <a:pt x="1238" y="1690"/>
                </a:lnTo>
                <a:lnTo>
                  <a:pt x="1262" y="1678"/>
                </a:lnTo>
                <a:lnTo>
                  <a:pt x="1262" y="1678"/>
                </a:lnTo>
                <a:lnTo>
                  <a:pt x="1274" y="1690"/>
                </a:lnTo>
                <a:lnTo>
                  <a:pt x="1278" y="1696"/>
                </a:lnTo>
                <a:lnTo>
                  <a:pt x="1278" y="1700"/>
                </a:lnTo>
                <a:lnTo>
                  <a:pt x="1278" y="1704"/>
                </a:lnTo>
                <a:lnTo>
                  <a:pt x="1278" y="1704"/>
                </a:lnTo>
                <a:lnTo>
                  <a:pt x="1284" y="1704"/>
                </a:lnTo>
                <a:lnTo>
                  <a:pt x="1288" y="1704"/>
                </a:lnTo>
                <a:lnTo>
                  <a:pt x="1290" y="1706"/>
                </a:lnTo>
                <a:lnTo>
                  <a:pt x="1292" y="1708"/>
                </a:lnTo>
                <a:lnTo>
                  <a:pt x="1296" y="1714"/>
                </a:lnTo>
                <a:lnTo>
                  <a:pt x="1298" y="1716"/>
                </a:lnTo>
                <a:lnTo>
                  <a:pt x="1300" y="1718"/>
                </a:lnTo>
                <a:lnTo>
                  <a:pt x="1300" y="1718"/>
                </a:lnTo>
                <a:lnTo>
                  <a:pt x="1302" y="1714"/>
                </a:lnTo>
                <a:lnTo>
                  <a:pt x="1302" y="1710"/>
                </a:lnTo>
                <a:lnTo>
                  <a:pt x="1298" y="1704"/>
                </a:lnTo>
                <a:lnTo>
                  <a:pt x="1294" y="1700"/>
                </a:lnTo>
                <a:lnTo>
                  <a:pt x="1294" y="1696"/>
                </a:lnTo>
                <a:lnTo>
                  <a:pt x="1298" y="1694"/>
                </a:lnTo>
                <a:lnTo>
                  <a:pt x="1298" y="1694"/>
                </a:lnTo>
                <a:lnTo>
                  <a:pt x="1292" y="1694"/>
                </a:lnTo>
                <a:lnTo>
                  <a:pt x="1288" y="1692"/>
                </a:lnTo>
                <a:lnTo>
                  <a:pt x="1280" y="1686"/>
                </a:lnTo>
                <a:lnTo>
                  <a:pt x="1274" y="1678"/>
                </a:lnTo>
                <a:lnTo>
                  <a:pt x="1270" y="1670"/>
                </a:lnTo>
                <a:lnTo>
                  <a:pt x="1270" y="1670"/>
                </a:lnTo>
                <a:lnTo>
                  <a:pt x="1276" y="1668"/>
                </a:lnTo>
                <a:lnTo>
                  <a:pt x="1270" y="1668"/>
                </a:lnTo>
                <a:lnTo>
                  <a:pt x="1266" y="1668"/>
                </a:lnTo>
                <a:lnTo>
                  <a:pt x="1262" y="1666"/>
                </a:lnTo>
                <a:lnTo>
                  <a:pt x="1260" y="1662"/>
                </a:lnTo>
                <a:lnTo>
                  <a:pt x="1262" y="1656"/>
                </a:lnTo>
                <a:lnTo>
                  <a:pt x="1262" y="1656"/>
                </a:lnTo>
                <a:lnTo>
                  <a:pt x="1274" y="1654"/>
                </a:lnTo>
                <a:lnTo>
                  <a:pt x="1278" y="1652"/>
                </a:lnTo>
                <a:lnTo>
                  <a:pt x="1282" y="1648"/>
                </a:lnTo>
                <a:lnTo>
                  <a:pt x="1282" y="1648"/>
                </a:lnTo>
                <a:lnTo>
                  <a:pt x="1284" y="1652"/>
                </a:lnTo>
                <a:lnTo>
                  <a:pt x="1284" y="1656"/>
                </a:lnTo>
                <a:lnTo>
                  <a:pt x="1284" y="1660"/>
                </a:lnTo>
                <a:lnTo>
                  <a:pt x="1288" y="1664"/>
                </a:lnTo>
                <a:lnTo>
                  <a:pt x="1288" y="1664"/>
                </a:lnTo>
                <a:lnTo>
                  <a:pt x="1294" y="1656"/>
                </a:lnTo>
                <a:lnTo>
                  <a:pt x="1302" y="1648"/>
                </a:lnTo>
                <a:lnTo>
                  <a:pt x="1310" y="1644"/>
                </a:lnTo>
                <a:lnTo>
                  <a:pt x="1314" y="1638"/>
                </a:lnTo>
                <a:lnTo>
                  <a:pt x="1314" y="1638"/>
                </a:lnTo>
                <a:lnTo>
                  <a:pt x="1316" y="1640"/>
                </a:lnTo>
                <a:lnTo>
                  <a:pt x="1318" y="1640"/>
                </a:lnTo>
                <a:lnTo>
                  <a:pt x="1324" y="1638"/>
                </a:lnTo>
                <a:lnTo>
                  <a:pt x="1330" y="1634"/>
                </a:lnTo>
                <a:lnTo>
                  <a:pt x="1334" y="1626"/>
                </a:lnTo>
                <a:lnTo>
                  <a:pt x="1334" y="1626"/>
                </a:lnTo>
                <a:lnTo>
                  <a:pt x="1332" y="1626"/>
                </a:lnTo>
                <a:lnTo>
                  <a:pt x="1332" y="1626"/>
                </a:lnTo>
                <a:lnTo>
                  <a:pt x="1326" y="1628"/>
                </a:lnTo>
                <a:lnTo>
                  <a:pt x="1322" y="1630"/>
                </a:lnTo>
                <a:lnTo>
                  <a:pt x="1318" y="1630"/>
                </a:lnTo>
                <a:lnTo>
                  <a:pt x="1316" y="1626"/>
                </a:lnTo>
                <a:lnTo>
                  <a:pt x="1316" y="1626"/>
                </a:lnTo>
                <a:lnTo>
                  <a:pt x="1324" y="1620"/>
                </a:lnTo>
                <a:lnTo>
                  <a:pt x="1332" y="1614"/>
                </a:lnTo>
                <a:lnTo>
                  <a:pt x="1332" y="1614"/>
                </a:lnTo>
                <a:lnTo>
                  <a:pt x="1332" y="1616"/>
                </a:lnTo>
                <a:lnTo>
                  <a:pt x="1334" y="1618"/>
                </a:lnTo>
                <a:lnTo>
                  <a:pt x="1334" y="1624"/>
                </a:lnTo>
                <a:lnTo>
                  <a:pt x="1334" y="1624"/>
                </a:lnTo>
                <a:lnTo>
                  <a:pt x="1340" y="1624"/>
                </a:lnTo>
                <a:lnTo>
                  <a:pt x="1344" y="1622"/>
                </a:lnTo>
                <a:lnTo>
                  <a:pt x="1348" y="1620"/>
                </a:lnTo>
                <a:lnTo>
                  <a:pt x="1350" y="1616"/>
                </a:lnTo>
                <a:lnTo>
                  <a:pt x="1350" y="1616"/>
                </a:lnTo>
                <a:lnTo>
                  <a:pt x="1344" y="1616"/>
                </a:lnTo>
                <a:lnTo>
                  <a:pt x="1340" y="1616"/>
                </a:lnTo>
                <a:lnTo>
                  <a:pt x="1338" y="1616"/>
                </a:lnTo>
                <a:lnTo>
                  <a:pt x="1334" y="1614"/>
                </a:lnTo>
                <a:lnTo>
                  <a:pt x="1334" y="1614"/>
                </a:lnTo>
                <a:lnTo>
                  <a:pt x="1338" y="1610"/>
                </a:lnTo>
                <a:lnTo>
                  <a:pt x="1342" y="1606"/>
                </a:lnTo>
                <a:lnTo>
                  <a:pt x="1346" y="1604"/>
                </a:lnTo>
                <a:lnTo>
                  <a:pt x="1352" y="1604"/>
                </a:lnTo>
                <a:lnTo>
                  <a:pt x="1352" y="1604"/>
                </a:lnTo>
                <a:lnTo>
                  <a:pt x="1354" y="1606"/>
                </a:lnTo>
                <a:lnTo>
                  <a:pt x="1354" y="1610"/>
                </a:lnTo>
                <a:lnTo>
                  <a:pt x="1350" y="1614"/>
                </a:lnTo>
                <a:lnTo>
                  <a:pt x="1366" y="1614"/>
                </a:lnTo>
                <a:lnTo>
                  <a:pt x="1366" y="1614"/>
                </a:lnTo>
                <a:lnTo>
                  <a:pt x="1364" y="1618"/>
                </a:lnTo>
                <a:lnTo>
                  <a:pt x="1360" y="1620"/>
                </a:lnTo>
                <a:lnTo>
                  <a:pt x="1358" y="1622"/>
                </a:lnTo>
                <a:lnTo>
                  <a:pt x="1358" y="1626"/>
                </a:lnTo>
                <a:lnTo>
                  <a:pt x="1358" y="1626"/>
                </a:lnTo>
                <a:lnTo>
                  <a:pt x="1362" y="1626"/>
                </a:lnTo>
                <a:lnTo>
                  <a:pt x="1364" y="1628"/>
                </a:lnTo>
                <a:lnTo>
                  <a:pt x="1366" y="1632"/>
                </a:lnTo>
                <a:lnTo>
                  <a:pt x="1370" y="1632"/>
                </a:lnTo>
                <a:lnTo>
                  <a:pt x="1370" y="1632"/>
                </a:lnTo>
                <a:lnTo>
                  <a:pt x="1386" y="1616"/>
                </a:lnTo>
                <a:lnTo>
                  <a:pt x="1408" y="1598"/>
                </a:lnTo>
                <a:lnTo>
                  <a:pt x="1418" y="1590"/>
                </a:lnTo>
                <a:lnTo>
                  <a:pt x="1428" y="1584"/>
                </a:lnTo>
                <a:lnTo>
                  <a:pt x="1438" y="1582"/>
                </a:lnTo>
                <a:lnTo>
                  <a:pt x="1440" y="1582"/>
                </a:lnTo>
                <a:lnTo>
                  <a:pt x="1444" y="1586"/>
                </a:lnTo>
                <a:lnTo>
                  <a:pt x="1444" y="1586"/>
                </a:lnTo>
                <a:lnTo>
                  <a:pt x="1444" y="1582"/>
                </a:lnTo>
                <a:lnTo>
                  <a:pt x="1440" y="1580"/>
                </a:lnTo>
                <a:lnTo>
                  <a:pt x="1438" y="1578"/>
                </a:lnTo>
                <a:lnTo>
                  <a:pt x="1438" y="1572"/>
                </a:lnTo>
                <a:lnTo>
                  <a:pt x="1438" y="1572"/>
                </a:lnTo>
                <a:lnTo>
                  <a:pt x="1450" y="1574"/>
                </a:lnTo>
                <a:lnTo>
                  <a:pt x="1464" y="1578"/>
                </a:lnTo>
                <a:lnTo>
                  <a:pt x="1464" y="1578"/>
                </a:lnTo>
                <a:lnTo>
                  <a:pt x="1464" y="1572"/>
                </a:lnTo>
                <a:lnTo>
                  <a:pt x="1464" y="1566"/>
                </a:lnTo>
                <a:lnTo>
                  <a:pt x="1462" y="1562"/>
                </a:lnTo>
                <a:lnTo>
                  <a:pt x="1462" y="1556"/>
                </a:lnTo>
                <a:lnTo>
                  <a:pt x="1462" y="1556"/>
                </a:lnTo>
                <a:lnTo>
                  <a:pt x="1468" y="1554"/>
                </a:lnTo>
                <a:lnTo>
                  <a:pt x="1474" y="1550"/>
                </a:lnTo>
                <a:lnTo>
                  <a:pt x="1482" y="1538"/>
                </a:lnTo>
                <a:lnTo>
                  <a:pt x="1488" y="1528"/>
                </a:lnTo>
                <a:lnTo>
                  <a:pt x="1494" y="1522"/>
                </a:lnTo>
                <a:lnTo>
                  <a:pt x="1500" y="1520"/>
                </a:lnTo>
                <a:lnTo>
                  <a:pt x="1500" y="1520"/>
                </a:lnTo>
                <a:lnTo>
                  <a:pt x="1502" y="1524"/>
                </a:lnTo>
                <a:lnTo>
                  <a:pt x="1502" y="1530"/>
                </a:lnTo>
                <a:lnTo>
                  <a:pt x="1500" y="1540"/>
                </a:lnTo>
                <a:lnTo>
                  <a:pt x="1500" y="1548"/>
                </a:lnTo>
                <a:lnTo>
                  <a:pt x="1500" y="1552"/>
                </a:lnTo>
                <a:lnTo>
                  <a:pt x="1504" y="1556"/>
                </a:lnTo>
                <a:lnTo>
                  <a:pt x="1504" y="1556"/>
                </a:lnTo>
                <a:lnTo>
                  <a:pt x="1504" y="1544"/>
                </a:lnTo>
                <a:lnTo>
                  <a:pt x="1506" y="1532"/>
                </a:lnTo>
                <a:lnTo>
                  <a:pt x="1512" y="1522"/>
                </a:lnTo>
                <a:lnTo>
                  <a:pt x="1518" y="1512"/>
                </a:lnTo>
                <a:lnTo>
                  <a:pt x="1518" y="1512"/>
                </a:lnTo>
                <a:lnTo>
                  <a:pt x="1520" y="1516"/>
                </a:lnTo>
                <a:lnTo>
                  <a:pt x="1520" y="1520"/>
                </a:lnTo>
                <a:lnTo>
                  <a:pt x="1520" y="1524"/>
                </a:lnTo>
                <a:lnTo>
                  <a:pt x="1524" y="1526"/>
                </a:lnTo>
                <a:lnTo>
                  <a:pt x="1524" y="1526"/>
                </a:lnTo>
                <a:lnTo>
                  <a:pt x="1536" y="1518"/>
                </a:lnTo>
                <a:lnTo>
                  <a:pt x="1546" y="1508"/>
                </a:lnTo>
                <a:lnTo>
                  <a:pt x="1556" y="1496"/>
                </a:lnTo>
                <a:lnTo>
                  <a:pt x="1566" y="1482"/>
                </a:lnTo>
                <a:lnTo>
                  <a:pt x="1584" y="1456"/>
                </a:lnTo>
                <a:lnTo>
                  <a:pt x="1602" y="1430"/>
                </a:lnTo>
                <a:lnTo>
                  <a:pt x="1602" y="1430"/>
                </a:lnTo>
                <a:lnTo>
                  <a:pt x="1608" y="1426"/>
                </a:lnTo>
                <a:lnTo>
                  <a:pt x="1614" y="1426"/>
                </a:lnTo>
                <a:lnTo>
                  <a:pt x="1614" y="1426"/>
                </a:lnTo>
                <a:lnTo>
                  <a:pt x="1616" y="1434"/>
                </a:lnTo>
                <a:lnTo>
                  <a:pt x="1618" y="1438"/>
                </a:lnTo>
                <a:lnTo>
                  <a:pt x="1620" y="1440"/>
                </a:lnTo>
                <a:lnTo>
                  <a:pt x="1620" y="1440"/>
                </a:lnTo>
                <a:lnTo>
                  <a:pt x="1624" y="1436"/>
                </a:lnTo>
                <a:lnTo>
                  <a:pt x="1630" y="1432"/>
                </a:lnTo>
                <a:lnTo>
                  <a:pt x="1632" y="1428"/>
                </a:lnTo>
                <a:lnTo>
                  <a:pt x="1632" y="1426"/>
                </a:lnTo>
                <a:lnTo>
                  <a:pt x="1628" y="1424"/>
                </a:lnTo>
                <a:lnTo>
                  <a:pt x="1628" y="1424"/>
                </a:lnTo>
                <a:lnTo>
                  <a:pt x="1626" y="1426"/>
                </a:lnTo>
                <a:lnTo>
                  <a:pt x="1626" y="1430"/>
                </a:lnTo>
                <a:lnTo>
                  <a:pt x="1628" y="1432"/>
                </a:lnTo>
                <a:lnTo>
                  <a:pt x="1622" y="1432"/>
                </a:lnTo>
                <a:lnTo>
                  <a:pt x="1622" y="1432"/>
                </a:lnTo>
                <a:lnTo>
                  <a:pt x="1624" y="1424"/>
                </a:lnTo>
                <a:lnTo>
                  <a:pt x="1626" y="1422"/>
                </a:lnTo>
                <a:lnTo>
                  <a:pt x="1628" y="1418"/>
                </a:lnTo>
                <a:lnTo>
                  <a:pt x="1628" y="1418"/>
                </a:lnTo>
                <a:lnTo>
                  <a:pt x="1632" y="1420"/>
                </a:lnTo>
                <a:lnTo>
                  <a:pt x="1634" y="1422"/>
                </a:lnTo>
                <a:lnTo>
                  <a:pt x="1638" y="1422"/>
                </a:lnTo>
                <a:lnTo>
                  <a:pt x="1638" y="1422"/>
                </a:lnTo>
                <a:lnTo>
                  <a:pt x="1642" y="1406"/>
                </a:lnTo>
                <a:lnTo>
                  <a:pt x="1646" y="1384"/>
                </a:lnTo>
                <a:lnTo>
                  <a:pt x="1652" y="1362"/>
                </a:lnTo>
                <a:lnTo>
                  <a:pt x="1654" y="1352"/>
                </a:lnTo>
                <a:lnTo>
                  <a:pt x="1660" y="1344"/>
                </a:lnTo>
                <a:lnTo>
                  <a:pt x="1660" y="1344"/>
                </a:lnTo>
                <a:lnTo>
                  <a:pt x="1664" y="1340"/>
                </a:lnTo>
                <a:lnTo>
                  <a:pt x="1668" y="1338"/>
                </a:lnTo>
                <a:lnTo>
                  <a:pt x="1670" y="1338"/>
                </a:lnTo>
                <a:lnTo>
                  <a:pt x="1670" y="1336"/>
                </a:lnTo>
                <a:lnTo>
                  <a:pt x="1666" y="1330"/>
                </a:lnTo>
                <a:lnTo>
                  <a:pt x="1666" y="1330"/>
                </a:lnTo>
                <a:lnTo>
                  <a:pt x="1672" y="1332"/>
                </a:lnTo>
                <a:lnTo>
                  <a:pt x="1674" y="1334"/>
                </a:lnTo>
                <a:lnTo>
                  <a:pt x="1674" y="1334"/>
                </a:lnTo>
                <a:lnTo>
                  <a:pt x="1674" y="1330"/>
                </a:lnTo>
                <a:lnTo>
                  <a:pt x="1674" y="1328"/>
                </a:lnTo>
                <a:lnTo>
                  <a:pt x="1670" y="1326"/>
                </a:lnTo>
                <a:lnTo>
                  <a:pt x="1670" y="1326"/>
                </a:lnTo>
                <a:lnTo>
                  <a:pt x="1674" y="1320"/>
                </a:lnTo>
                <a:lnTo>
                  <a:pt x="1676" y="1314"/>
                </a:lnTo>
                <a:lnTo>
                  <a:pt x="1680" y="1302"/>
                </a:lnTo>
                <a:lnTo>
                  <a:pt x="1684" y="1290"/>
                </a:lnTo>
                <a:lnTo>
                  <a:pt x="1688" y="1286"/>
                </a:lnTo>
                <a:lnTo>
                  <a:pt x="1692" y="1282"/>
                </a:lnTo>
                <a:lnTo>
                  <a:pt x="1692" y="1282"/>
                </a:lnTo>
                <a:lnTo>
                  <a:pt x="1690" y="1280"/>
                </a:lnTo>
                <a:lnTo>
                  <a:pt x="1688" y="1276"/>
                </a:lnTo>
                <a:lnTo>
                  <a:pt x="1688" y="1276"/>
                </a:lnTo>
                <a:lnTo>
                  <a:pt x="1698" y="1250"/>
                </a:lnTo>
                <a:lnTo>
                  <a:pt x="1704" y="1222"/>
                </a:lnTo>
                <a:lnTo>
                  <a:pt x="1710" y="1194"/>
                </a:lnTo>
                <a:lnTo>
                  <a:pt x="1714" y="1164"/>
                </a:lnTo>
                <a:lnTo>
                  <a:pt x="1718" y="1098"/>
                </a:lnTo>
                <a:lnTo>
                  <a:pt x="1722" y="1030"/>
                </a:lnTo>
                <a:lnTo>
                  <a:pt x="1722" y="1030"/>
                </a:lnTo>
                <a:lnTo>
                  <a:pt x="1724" y="1034"/>
                </a:lnTo>
                <a:lnTo>
                  <a:pt x="1726" y="1036"/>
                </a:lnTo>
                <a:lnTo>
                  <a:pt x="1734" y="1040"/>
                </a:lnTo>
                <a:lnTo>
                  <a:pt x="1734" y="1040"/>
                </a:lnTo>
                <a:lnTo>
                  <a:pt x="1736" y="1036"/>
                </a:lnTo>
                <a:lnTo>
                  <a:pt x="1736" y="1034"/>
                </a:lnTo>
                <a:lnTo>
                  <a:pt x="1734" y="1030"/>
                </a:lnTo>
                <a:lnTo>
                  <a:pt x="1738" y="1026"/>
                </a:lnTo>
                <a:lnTo>
                  <a:pt x="1738" y="1026"/>
                </a:lnTo>
                <a:close/>
                <a:moveTo>
                  <a:pt x="160" y="756"/>
                </a:moveTo>
                <a:lnTo>
                  <a:pt x="160" y="756"/>
                </a:lnTo>
                <a:lnTo>
                  <a:pt x="160" y="744"/>
                </a:lnTo>
                <a:lnTo>
                  <a:pt x="162" y="734"/>
                </a:lnTo>
                <a:lnTo>
                  <a:pt x="162" y="734"/>
                </a:lnTo>
                <a:lnTo>
                  <a:pt x="168" y="732"/>
                </a:lnTo>
                <a:lnTo>
                  <a:pt x="172" y="736"/>
                </a:lnTo>
                <a:lnTo>
                  <a:pt x="174" y="738"/>
                </a:lnTo>
                <a:lnTo>
                  <a:pt x="178" y="738"/>
                </a:lnTo>
                <a:lnTo>
                  <a:pt x="178" y="738"/>
                </a:lnTo>
                <a:lnTo>
                  <a:pt x="178" y="746"/>
                </a:lnTo>
                <a:lnTo>
                  <a:pt x="174" y="752"/>
                </a:lnTo>
                <a:lnTo>
                  <a:pt x="170" y="756"/>
                </a:lnTo>
                <a:lnTo>
                  <a:pt x="160" y="756"/>
                </a:lnTo>
                <a:lnTo>
                  <a:pt x="160" y="756"/>
                </a:lnTo>
                <a:close/>
                <a:moveTo>
                  <a:pt x="126" y="998"/>
                </a:moveTo>
                <a:lnTo>
                  <a:pt x="126" y="998"/>
                </a:lnTo>
                <a:lnTo>
                  <a:pt x="128" y="996"/>
                </a:lnTo>
                <a:lnTo>
                  <a:pt x="128" y="994"/>
                </a:lnTo>
                <a:lnTo>
                  <a:pt x="122" y="994"/>
                </a:lnTo>
                <a:lnTo>
                  <a:pt x="114" y="994"/>
                </a:lnTo>
                <a:lnTo>
                  <a:pt x="112" y="992"/>
                </a:lnTo>
                <a:lnTo>
                  <a:pt x="112" y="988"/>
                </a:lnTo>
                <a:lnTo>
                  <a:pt x="112" y="988"/>
                </a:lnTo>
                <a:lnTo>
                  <a:pt x="126" y="990"/>
                </a:lnTo>
                <a:lnTo>
                  <a:pt x="142" y="988"/>
                </a:lnTo>
                <a:lnTo>
                  <a:pt x="142" y="988"/>
                </a:lnTo>
                <a:lnTo>
                  <a:pt x="140" y="992"/>
                </a:lnTo>
                <a:lnTo>
                  <a:pt x="138" y="996"/>
                </a:lnTo>
                <a:lnTo>
                  <a:pt x="134" y="998"/>
                </a:lnTo>
                <a:lnTo>
                  <a:pt x="126" y="998"/>
                </a:lnTo>
                <a:lnTo>
                  <a:pt x="126" y="998"/>
                </a:lnTo>
                <a:close/>
                <a:moveTo>
                  <a:pt x="214" y="878"/>
                </a:moveTo>
                <a:lnTo>
                  <a:pt x="214" y="878"/>
                </a:lnTo>
                <a:lnTo>
                  <a:pt x="204" y="878"/>
                </a:lnTo>
                <a:lnTo>
                  <a:pt x="200" y="878"/>
                </a:lnTo>
                <a:lnTo>
                  <a:pt x="196" y="876"/>
                </a:lnTo>
                <a:lnTo>
                  <a:pt x="196" y="876"/>
                </a:lnTo>
                <a:lnTo>
                  <a:pt x="198" y="864"/>
                </a:lnTo>
                <a:lnTo>
                  <a:pt x="202" y="854"/>
                </a:lnTo>
                <a:lnTo>
                  <a:pt x="206" y="850"/>
                </a:lnTo>
                <a:lnTo>
                  <a:pt x="208" y="848"/>
                </a:lnTo>
                <a:lnTo>
                  <a:pt x="212" y="846"/>
                </a:lnTo>
                <a:lnTo>
                  <a:pt x="218" y="848"/>
                </a:lnTo>
                <a:lnTo>
                  <a:pt x="218" y="848"/>
                </a:lnTo>
                <a:lnTo>
                  <a:pt x="218" y="840"/>
                </a:lnTo>
                <a:lnTo>
                  <a:pt x="220" y="834"/>
                </a:lnTo>
                <a:lnTo>
                  <a:pt x="230" y="824"/>
                </a:lnTo>
                <a:lnTo>
                  <a:pt x="234" y="820"/>
                </a:lnTo>
                <a:lnTo>
                  <a:pt x="240" y="814"/>
                </a:lnTo>
                <a:lnTo>
                  <a:pt x="242" y="806"/>
                </a:lnTo>
                <a:lnTo>
                  <a:pt x="244" y="798"/>
                </a:lnTo>
                <a:lnTo>
                  <a:pt x="244" y="798"/>
                </a:lnTo>
                <a:lnTo>
                  <a:pt x="234" y="788"/>
                </a:lnTo>
                <a:lnTo>
                  <a:pt x="226" y="774"/>
                </a:lnTo>
                <a:lnTo>
                  <a:pt x="222" y="760"/>
                </a:lnTo>
                <a:lnTo>
                  <a:pt x="222" y="752"/>
                </a:lnTo>
                <a:lnTo>
                  <a:pt x="222" y="744"/>
                </a:lnTo>
                <a:lnTo>
                  <a:pt x="222" y="744"/>
                </a:lnTo>
                <a:lnTo>
                  <a:pt x="226" y="742"/>
                </a:lnTo>
                <a:lnTo>
                  <a:pt x="232" y="740"/>
                </a:lnTo>
                <a:lnTo>
                  <a:pt x="244" y="740"/>
                </a:lnTo>
                <a:lnTo>
                  <a:pt x="244" y="740"/>
                </a:lnTo>
                <a:lnTo>
                  <a:pt x="244" y="746"/>
                </a:lnTo>
                <a:lnTo>
                  <a:pt x="244" y="752"/>
                </a:lnTo>
                <a:lnTo>
                  <a:pt x="242" y="756"/>
                </a:lnTo>
                <a:lnTo>
                  <a:pt x="240" y="762"/>
                </a:lnTo>
                <a:lnTo>
                  <a:pt x="240" y="762"/>
                </a:lnTo>
                <a:lnTo>
                  <a:pt x="242" y="762"/>
                </a:lnTo>
                <a:lnTo>
                  <a:pt x="242" y="762"/>
                </a:lnTo>
                <a:lnTo>
                  <a:pt x="244" y="762"/>
                </a:lnTo>
                <a:lnTo>
                  <a:pt x="252" y="756"/>
                </a:lnTo>
                <a:lnTo>
                  <a:pt x="252" y="756"/>
                </a:lnTo>
                <a:lnTo>
                  <a:pt x="254" y="764"/>
                </a:lnTo>
                <a:lnTo>
                  <a:pt x="256" y="772"/>
                </a:lnTo>
                <a:lnTo>
                  <a:pt x="254" y="788"/>
                </a:lnTo>
                <a:lnTo>
                  <a:pt x="254" y="796"/>
                </a:lnTo>
                <a:lnTo>
                  <a:pt x="254" y="804"/>
                </a:lnTo>
                <a:lnTo>
                  <a:pt x="254" y="812"/>
                </a:lnTo>
                <a:lnTo>
                  <a:pt x="260" y="818"/>
                </a:lnTo>
                <a:lnTo>
                  <a:pt x="260" y="818"/>
                </a:lnTo>
                <a:lnTo>
                  <a:pt x="250" y="822"/>
                </a:lnTo>
                <a:lnTo>
                  <a:pt x="242" y="828"/>
                </a:lnTo>
                <a:lnTo>
                  <a:pt x="236" y="836"/>
                </a:lnTo>
                <a:lnTo>
                  <a:pt x="232" y="844"/>
                </a:lnTo>
                <a:lnTo>
                  <a:pt x="224" y="862"/>
                </a:lnTo>
                <a:lnTo>
                  <a:pt x="220" y="870"/>
                </a:lnTo>
                <a:lnTo>
                  <a:pt x="214" y="878"/>
                </a:lnTo>
                <a:lnTo>
                  <a:pt x="214" y="878"/>
                </a:lnTo>
                <a:close/>
                <a:moveTo>
                  <a:pt x="318" y="754"/>
                </a:moveTo>
                <a:lnTo>
                  <a:pt x="318" y="754"/>
                </a:lnTo>
                <a:lnTo>
                  <a:pt x="306" y="770"/>
                </a:lnTo>
                <a:lnTo>
                  <a:pt x="300" y="774"/>
                </a:lnTo>
                <a:lnTo>
                  <a:pt x="298" y="776"/>
                </a:lnTo>
                <a:lnTo>
                  <a:pt x="296" y="774"/>
                </a:lnTo>
                <a:lnTo>
                  <a:pt x="296" y="774"/>
                </a:lnTo>
                <a:lnTo>
                  <a:pt x="304" y="754"/>
                </a:lnTo>
                <a:lnTo>
                  <a:pt x="310" y="744"/>
                </a:lnTo>
                <a:lnTo>
                  <a:pt x="316" y="736"/>
                </a:lnTo>
                <a:lnTo>
                  <a:pt x="316" y="736"/>
                </a:lnTo>
                <a:lnTo>
                  <a:pt x="326" y="734"/>
                </a:lnTo>
                <a:lnTo>
                  <a:pt x="338" y="734"/>
                </a:lnTo>
                <a:lnTo>
                  <a:pt x="338" y="734"/>
                </a:lnTo>
                <a:lnTo>
                  <a:pt x="338" y="738"/>
                </a:lnTo>
                <a:lnTo>
                  <a:pt x="338" y="742"/>
                </a:lnTo>
                <a:lnTo>
                  <a:pt x="336" y="744"/>
                </a:lnTo>
                <a:lnTo>
                  <a:pt x="332" y="746"/>
                </a:lnTo>
                <a:lnTo>
                  <a:pt x="326" y="750"/>
                </a:lnTo>
                <a:lnTo>
                  <a:pt x="318" y="754"/>
                </a:lnTo>
                <a:lnTo>
                  <a:pt x="318" y="754"/>
                </a:lnTo>
                <a:close/>
                <a:moveTo>
                  <a:pt x="340" y="1276"/>
                </a:moveTo>
                <a:lnTo>
                  <a:pt x="340" y="1276"/>
                </a:lnTo>
                <a:lnTo>
                  <a:pt x="342" y="1272"/>
                </a:lnTo>
                <a:lnTo>
                  <a:pt x="342" y="1268"/>
                </a:lnTo>
                <a:lnTo>
                  <a:pt x="342" y="1268"/>
                </a:lnTo>
                <a:lnTo>
                  <a:pt x="346" y="1268"/>
                </a:lnTo>
                <a:lnTo>
                  <a:pt x="350" y="1268"/>
                </a:lnTo>
                <a:lnTo>
                  <a:pt x="352" y="1266"/>
                </a:lnTo>
                <a:lnTo>
                  <a:pt x="356" y="1266"/>
                </a:lnTo>
                <a:lnTo>
                  <a:pt x="356" y="1266"/>
                </a:lnTo>
                <a:lnTo>
                  <a:pt x="354" y="1270"/>
                </a:lnTo>
                <a:lnTo>
                  <a:pt x="350" y="1274"/>
                </a:lnTo>
                <a:lnTo>
                  <a:pt x="346" y="1276"/>
                </a:lnTo>
                <a:lnTo>
                  <a:pt x="340" y="1276"/>
                </a:lnTo>
                <a:lnTo>
                  <a:pt x="340" y="1276"/>
                </a:lnTo>
                <a:close/>
                <a:moveTo>
                  <a:pt x="402" y="1502"/>
                </a:moveTo>
                <a:lnTo>
                  <a:pt x="402" y="1502"/>
                </a:lnTo>
                <a:lnTo>
                  <a:pt x="398" y="1500"/>
                </a:lnTo>
                <a:lnTo>
                  <a:pt x="396" y="1496"/>
                </a:lnTo>
                <a:lnTo>
                  <a:pt x="394" y="1490"/>
                </a:lnTo>
                <a:lnTo>
                  <a:pt x="392" y="1486"/>
                </a:lnTo>
                <a:lnTo>
                  <a:pt x="392" y="1486"/>
                </a:lnTo>
                <a:lnTo>
                  <a:pt x="392" y="1484"/>
                </a:lnTo>
                <a:lnTo>
                  <a:pt x="394" y="1484"/>
                </a:lnTo>
                <a:lnTo>
                  <a:pt x="396" y="1484"/>
                </a:lnTo>
                <a:lnTo>
                  <a:pt x="398" y="1486"/>
                </a:lnTo>
                <a:lnTo>
                  <a:pt x="400" y="1486"/>
                </a:lnTo>
                <a:lnTo>
                  <a:pt x="400" y="1484"/>
                </a:lnTo>
                <a:lnTo>
                  <a:pt x="400" y="1484"/>
                </a:lnTo>
                <a:lnTo>
                  <a:pt x="402" y="1488"/>
                </a:lnTo>
                <a:lnTo>
                  <a:pt x="402" y="1494"/>
                </a:lnTo>
                <a:lnTo>
                  <a:pt x="404" y="1498"/>
                </a:lnTo>
                <a:lnTo>
                  <a:pt x="402" y="1502"/>
                </a:lnTo>
                <a:lnTo>
                  <a:pt x="402" y="1502"/>
                </a:lnTo>
                <a:close/>
                <a:moveTo>
                  <a:pt x="530" y="1536"/>
                </a:moveTo>
                <a:lnTo>
                  <a:pt x="530" y="1536"/>
                </a:lnTo>
                <a:lnTo>
                  <a:pt x="524" y="1534"/>
                </a:lnTo>
                <a:lnTo>
                  <a:pt x="520" y="1530"/>
                </a:lnTo>
                <a:lnTo>
                  <a:pt x="518" y="1526"/>
                </a:lnTo>
                <a:lnTo>
                  <a:pt x="518" y="1522"/>
                </a:lnTo>
                <a:lnTo>
                  <a:pt x="518" y="1514"/>
                </a:lnTo>
                <a:lnTo>
                  <a:pt x="516" y="1510"/>
                </a:lnTo>
                <a:lnTo>
                  <a:pt x="516" y="1510"/>
                </a:lnTo>
                <a:lnTo>
                  <a:pt x="518" y="1508"/>
                </a:lnTo>
                <a:lnTo>
                  <a:pt x="520" y="1508"/>
                </a:lnTo>
                <a:lnTo>
                  <a:pt x="526" y="1514"/>
                </a:lnTo>
                <a:lnTo>
                  <a:pt x="528" y="1524"/>
                </a:lnTo>
                <a:lnTo>
                  <a:pt x="530" y="1536"/>
                </a:lnTo>
                <a:lnTo>
                  <a:pt x="530" y="1536"/>
                </a:lnTo>
                <a:close/>
                <a:moveTo>
                  <a:pt x="566" y="528"/>
                </a:moveTo>
                <a:lnTo>
                  <a:pt x="566" y="528"/>
                </a:lnTo>
                <a:lnTo>
                  <a:pt x="546" y="534"/>
                </a:lnTo>
                <a:lnTo>
                  <a:pt x="526" y="538"/>
                </a:lnTo>
                <a:lnTo>
                  <a:pt x="508" y="544"/>
                </a:lnTo>
                <a:lnTo>
                  <a:pt x="500" y="548"/>
                </a:lnTo>
                <a:lnTo>
                  <a:pt x="492" y="554"/>
                </a:lnTo>
                <a:lnTo>
                  <a:pt x="492" y="554"/>
                </a:lnTo>
                <a:lnTo>
                  <a:pt x="502" y="566"/>
                </a:lnTo>
                <a:lnTo>
                  <a:pt x="506" y="572"/>
                </a:lnTo>
                <a:lnTo>
                  <a:pt x="506" y="576"/>
                </a:lnTo>
                <a:lnTo>
                  <a:pt x="504" y="580"/>
                </a:lnTo>
                <a:lnTo>
                  <a:pt x="516" y="580"/>
                </a:lnTo>
                <a:lnTo>
                  <a:pt x="516" y="580"/>
                </a:lnTo>
                <a:lnTo>
                  <a:pt x="514" y="586"/>
                </a:lnTo>
                <a:lnTo>
                  <a:pt x="516" y="590"/>
                </a:lnTo>
                <a:lnTo>
                  <a:pt x="518" y="596"/>
                </a:lnTo>
                <a:lnTo>
                  <a:pt x="516" y="600"/>
                </a:lnTo>
                <a:lnTo>
                  <a:pt x="516" y="600"/>
                </a:lnTo>
                <a:lnTo>
                  <a:pt x="502" y="602"/>
                </a:lnTo>
                <a:lnTo>
                  <a:pt x="488" y="604"/>
                </a:lnTo>
                <a:lnTo>
                  <a:pt x="464" y="614"/>
                </a:lnTo>
                <a:lnTo>
                  <a:pt x="420" y="634"/>
                </a:lnTo>
                <a:lnTo>
                  <a:pt x="420" y="634"/>
                </a:lnTo>
                <a:lnTo>
                  <a:pt x="414" y="634"/>
                </a:lnTo>
                <a:lnTo>
                  <a:pt x="412" y="630"/>
                </a:lnTo>
                <a:lnTo>
                  <a:pt x="408" y="626"/>
                </a:lnTo>
                <a:lnTo>
                  <a:pt x="402" y="626"/>
                </a:lnTo>
                <a:lnTo>
                  <a:pt x="402" y="626"/>
                </a:lnTo>
                <a:lnTo>
                  <a:pt x="408" y="622"/>
                </a:lnTo>
                <a:lnTo>
                  <a:pt x="412" y="616"/>
                </a:lnTo>
                <a:lnTo>
                  <a:pt x="420" y="600"/>
                </a:lnTo>
                <a:lnTo>
                  <a:pt x="424" y="584"/>
                </a:lnTo>
                <a:lnTo>
                  <a:pt x="428" y="564"/>
                </a:lnTo>
                <a:lnTo>
                  <a:pt x="428" y="564"/>
                </a:lnTo>
                <a:lnTo>
                  <a:pt x="424" y="554"/>
                </a:lnTo>
                <a:lnTo>
                  <a:pt x="424" y="544"/>
                </a:lnTo>
                <a:lnTo>
                  <a:pt x="428" y="536"/>
                </a:lnTo>
                <a:lnTo>
                  <a:pt x="436" y="528"/>
                </a:lnTo>
                <a:lnTo>
                  <a:pt x="444" y="520"/>
                </a:lnTo>
                <a:lnTo>
                  <a:pt x="452" y="514"/>
                </a:lnTo>
                <a:lnTo>
                  <a:pt x="466" y="504"/>
                </a:lnTo>
                <a:lnTo>
                  <a:pt x="466" y="504"/>
                </a:lnTo>
                <a:lnTo>
                  <a:pt x="468" y="502"/>
                </a:lnTo>
                <a:lnTo>
                  <a:pt x="468" y="500"/>
                </a:lnTo>
                <a:lnTo>
                  <a:pt x="468" y="496"/>
                </a:lnTo>
                <a:lnTo>
                  <a:pt x="470" y="492"/>
                </a:lnTo>
                <a:lnTo>
                  <a:pt x="470" y="492"/>
                </a:lnTo>
                <a:lnTo>
                  <a:pt x="472" y="492"/>
                </a:lnTo>
                <a:lnTo>
                  <a:pt x="472" y="494"/>
                </a:lnTo>
                <a:lnTo>
                  <a:pt x="472" y="500"/>
                </a:lnTo>
                <a:lnTo>
                  <a:pt x="472" y="500"/>
                </a:lnTo>
                <a:lnTo>
                  <a:pt x="480" y="488"/>
                </a:lnTo>
                <a:lnTo>
                  <a:pt x="488" y="478"/>
                </a:lnTo>
                <a:lnTo>
                  <a:pt x="492" y="472"/>
                </a:lnTo>
                <a:lnTo>
                  <a:pt x="498" y="470"/>
                </a:lnTo>
                <a:lnTo>
                  <a:pt x="506" y="466"/>
                </a:lnTo>
                <a:lnTo>
                  <a:pt x="514" y="466"/>
                </a:lnTo>
                <a:lnTo>
                  <a:pt x="514" y="466"/>
                </a:lnTo>
                <a:lnTo>
                  <a:pt x="530" y="452"/>
                </a:lnTo>
                <a:lnTo>
                  <a:pt x="538" y="448"/>
                </a:lnTo>
                <a:lnTo>
                  <a:pt x="546" y="446"/>
                </a:lnTo>
                <a:lnTo>
                  <a:pt x="554" y="444"/>
                </a:lnTo>
                <a:lnTo>
                  <a:pt x="564" y="446"/>
                </a:lnTo>
                <a:lnTo>
                  <a:pt x="586" y="450"/>
                </a:lnTo>
                <a:lnTo>
                  <a:pt x="586" y="450"/>
                </a:lnTo>
                <a:lnTo>
                  <a:pt x="580" y="470"/>
                </a:lnTo>
                <a:lnTo>
                  <a:pt x="576" y="490"/>
                </a:lnTo>
                <a:lnTo>
                  <a:pt x="572" y="510"/>
                </a:lnTo>
                <a:lnTo>
                  <a:pt x="566" y="528"/>
                </a:lnTo>
                <a:lnTo>
                  <a:pt x="566" y="528"/>
                </a:lnTo>
                <a:close/>
                <a:moveTo>
                  <a:pt x="930" y="1736"/>
                </a:moveTo>
                <a:lnTo>
                  <a:pt x="930" y="1736"/>
                </a:lnTo>
                <a:lnTo>
                  <a:pt x="926" y="1734"/>
                </a:lnTo>
                <a:lnTo>
                  <a:pt x="924" y="1732"/>
                </a:lnTo>
                <a:lnTo>
                  <a:pt x="924" y="1726"/>
                </a:lnTo>
                <a:lnTo>
                  <a:pt x="924" y="1726"/>
                </a:lnTo>
                <a:lnTo>
                  <a:pt x="928" y="1726"/>
                </a:lnTo>
                <a:lnTo>
                  <a:pt x="930" y="1726"/>
                </a:lnTo>
                <a:lnTo>
                  <a:pt x="934" y="1728"/>
                </a:lnTo>
                <a:lnTo>
                  <a:pt x="934" y="1728"/>
                </a:lnTo>
                <a:lnTo>
                  <a:pt x="932" y="1732"/>
                </a:lnTo>
                <a:lnTo>
                  <a:pt x="930" y="1736"/>
                </a:lnTo>
                <a:lnTo>
                  <a:pt x="930" y="1736"/>
                </a:lnTo>
                <a:close/>
                <a:moveTo>
                  <a:pt x="1030" y="1726"/>
                </a:moveTo>
                <a:lnTo>
                  <a:pt x="1030" y="1726"/>
                </a:lnTo>
                <a:lnTo>
                  <a:pt x="1056" y="1718"/>
                </a:lnTo>
                <a:lnTo>
                  <a:pt x="1062" y="1716"/>
                </a:lnTo>
                <a:lnTo>
                  <a:pt x="1068" y="1716"/>
                </a:lnTo>
                <a:lnTo>
                  <a:pt x="1072" y="1718"/>
                </a:lnTo>
                <a:lnTo>
                  <a:pt x="1074" y="1722"/>
                </a:lnTo>
                <a:lnTo>
                  <a:pt x="1074" y="1722"/>
                </a:lnTo>
                <a:lnTo>
                  <a:pt x="1068" y="1722"/>
                </a:lnTo>
                <a:lnTo>
                  <a:pt x="1062" y="1722"/>
                </a:lnTo>
                <a:lnTo>
                  <a:pt x="1052" y="1724"/>
                </a:lnTo>
                <a:lnTo>
                  <a:pt x="1042" y="1726"/>
                </a:lnTo>
                <a:lnTo>
                  <a:pt x="1030" y="1726"/>
                </a:lnTo>
                <a:lnTo>
                  <a:pt x="1030" y="1726"/>
                </a:lnTo>
                <a:close/>
                <a:moveTo>
                  <a:pt x="1090" y="206"/>
                </a:moveTo>
                <a:lnTo>
                  <a:pt x="1090" y="206"/>
                </a:lnTo>
                <a:lnTo>
                  <a:pt x="1086" y="206"/>
                </a:lnTo>
                <a:lnTo>
                  <a:pt x="1084" y="208"/>
                </a:lnTo>
                <a:lnTo>
                  <a:pt x="1082" y="216"/>
                </a:lnTo>
                <a:lnTo>
                  <a:pt x="1082" y="216"/>
                </a:lnTo>
                <a:lnTo>
                  <a:pt x="1086" y="224"/>
                </a:lnTo>
                <a:lnTo>
                  <a:pt x="1088" y="226"/>
                </a:lnTo>
                <a:lnTo>
                  <a:pt x="1092" y="226"/>
                </a:lnTo>
                <a:lnTo>
                  <a:pt x="1092" y="226"/>
                </a:lnTo>
                <a:lnTo>
                  <a:pt x="1094" y="222"/>
                </a:lnTo>
                <a:lnTo>
                  <a:pt x="1094" y="218"/>
                </a:lnTo>
                <a:lnTo>
                  <a:pt x="1090" y="208"/>
                </a:lnTo>
                <a:lnTo>
                  <a:pt x="1090" y="208"/>
                </a:lnTo>
                <a:lnTo>
                  <a:pt x="1096" y="208"/>
                </a:lnTo>
                <a:lnTo>
                  <a:pt x="1100" y="208"/>
                </a:lnTo>
                <a:lnTo>
                  <a:pt x="1104" y="206"/>
                </a:lnTo>
                <a:lnTo>
                  <a:pt x="1106" y="208"/>
                </a:lnTo>
                <a:lnTo>
                  <a:pt x="1106" y="208"/>
                </a:lnTo>
                <a:lnTo>
                  <a:pt x="1106" y="216"/>
                </a:lnTo>
                <a:lnTo>
                  <a:pt x="1106" y="216"/>
                </a:lnTo>
                <a:lnTo>
                  <a:pt x="1100" y="216"/>
                </a:lnTo>
                <a:lnTo>
                  <a:pt x="1100" y="218"/>
                </a:lnTo>
                <a:lnTo>
                  <a:pt x="1098" y="218"/>
                </a:lnTo>
                <a:lnTo>
                  <a:pt x="1098" y="218"/>
                </a:lnTo>
                <a:lnTo>
                  <a:pt x="1104" y="220"/>
                </a:lnTo>
                <a:lnTo>
                  <a:pt x="1108" y="222"/>
                </a:lnTo>
                <a:lnTo>
                  <a:pt x="1108" y="222"/>
                </a:lnTo>
                <a:lnTo>
                  <a:pt x="1108" y="214"/>
                </a:lnTo>
                <a:lnTo>
                  <a:pt x="1110" y="210"/>
                </a:lnTo>
                <a:lnTo>
                  <a:pt x="1116" y="204"/>
                </a:lnTo>
                <a:lnTo>
                  <a:pt x="1116" y="204"/>
                </a:lnTo>
                <a:lnTo>
                  <a:pt x="1108" y="204"/>
                </a:lnTo>
                <a:lnTo>
                  <a:pt x="1104" y="204"/>
                </a:lnTo>
                <a:lnTo>
                  <a:pt x="1104" y="200"/>
                </a:lnTo>
                <a:lnTo>
                  <a:pt x="1104" y="200"/>
                </a:lnTo>
                <a:lnTo>
                  <a:pt x="1104" y="200"/>
                </a:lnTo>
                <a:lnTo>
                  <a:pt x="1104" y="198"/>
                </a:lnTo>
                <a:lnTo>
                  <a:pt x="1104" y="198"/>
                </a:lnTo>
                <a:lnTo>
                  <a:pt x="1104" y="198"/>
                </a:lnTo>
                <a:lnTo>
                  <a:pt x="1102" y="202"/>
                </a:lnTo>
                <a:lnTo>
                  <a:pt x="1098" y="202"/>
                </a:lnTo>
                <a:lnTo>
                  <a:pt x="1090" y="202"/>
                </a:lnTo>
                <a:lnTo>
                  <a:pt x="1082" y="200"/>
                </a:lnTo>
                <a:lnTo>
                  <a:pt x="1080" y="202"/>
                </a:lnTo>
                <a:lnTo>
                  <a:pt x="1078" y="206"/>
                </a:lnTo>
                <a:lnTo>
                  <a:pt x="1078" y="206"/>
                </a:lnTo>
                <a:lnTo>
                  <a:pt x="1082" y="206"/>
                </a:lnTo>
                <a:lnTo>
                  <a:pt x="1086" y="204"/>
                </a:lnTo>
                <a:lnTo>
                  <a:pt x="1088" y="204"/>
                </a:lnTo>
                <a:lnTo>
                  <a:pt x="1090" y="206"/>
                </a:lnTo>
                <a:lnTo>
                  <a:pt x="1090" y="206"/>
                </a:lnTo>
                <a:close/>
                <a:moveTo>
                  <a:pt x="1254" y="252"/>
                </a:moveTo>
                <a:lnTo>
                  <a:pt x="1254" y="252"/>
                </a:lnTo>
                <a:lnTo>
                  <a:pt x="1266" y="256"/>
                </a:lnTo>
                <a:lnTo>
                  <a:pt x="1272" y="256"/>
                </a:lnTo>
                <a:lnTo>
                  <a:pt x="1274" y="254"/>
                </a:lnTo>
                <a:lnTo>
                  <a:pt x="1274" y="254"/>
                </a:lnTo>
                <a:lnTo>
                  <a:pt x="1270" y="250"/>
                </a:lnTo>
                <a:lnTo>
                  <a:pt x="1256" y="242"/>
                </a:lnTo>
                <a:lnTo>
                  <a:pt x="1248" y="240"/>
                </a:lnTo>
                <a:lnTo>
                  <a:pt x="1238" y="236"/>
                </a:lnTo>
                <a:lnTo>
                  <a:pt x="1238" y="236"/>
                </a:lnTo>
                <a:lnTo>
                  <a:pt x="1246" y="246"/>
                </a:lnTo>
                <a:lnTo>
                  <a:pt x="1248" y="250"/>
                </a:lnTo>
                <a:lnTo>
                  <a:pt x="1254" y="252"/>
                </a:lnTo>
                <a:lnTo>
                  <a:pt x="1254" y="252"/>
                </a:lnTo>
                <a:close/>
                <a:moveTo>
                  <a:pt x="304" y="572"/>
                </a:moveTo>
                <a:lnTo>
                  <a:pt x="304" y="572"/>
                </a:lnTo>
                <a:lnTo>
                  <a:pt x="300" y="576"/>
                </a:lnTo>
                <a:lnTo>
                  <a:pt x="298" y="580"/>
                </a:lnTo>
                <a:lnTo>
                  <a:pt x="294" y="584"/>
                </a:lnTo>
                <a:lnTo>
                  <a:pt x="290" y="588"/>
                </a:lnTo>
                <a:lnTo>
                  <a:pt x="290" y="588"/>
                </a:lnTo>
                <a:lnTo>
                  <a:pt x="288" y="584"/>
                </a:lnTo>
                <a:lnTo>
                  <a:pt x="286" y="584"/>
                </a:lnTo>
                <a:lnTo>
                  <a:pt x="282" y="586"/>
                </a:lnTo>
                <a:lnTo>
                  <a:pt x="278" y="588"/>
                </a:lnTo>
                <a:lnTo>
                  <a:pt x="278" y="588"/>
                </a:lnTo>
                <a:lnTo>
                  <a:pt x="280" y="606"/>
                </a:lnTo>
                <a:lnTo>
                  <a:pt x="284" y="614"/>
                </a:lnTo>
                <a:lnTo>
                  <a:pt x="288" y="618"/>
                </a:lnTo>
                <a:lnTo>
                  <a:pt x="288" y="618"/>
                </a:lnTo>
                <a:lnTo>
                  <a:pt x="296" y="624"/>
                </a:lnTo>
                <a:lnTo>
                  <a:pt x="300" y="626"/>
                </a:lnTo>
                <a:lnTo>
                  <a:pt x="302" y="626"/>
                </a:lnTo>
                <a:lnTo>
                  <a:pt x="308" y="622"/>
                </a:lnTo>
                <a:lnTo>
                  <a:pt x="314" y="614"/>
                </a:lnTo>
                <a:lnTo>
                  <a:pt x="324" y="596"/>
                </a:lnTo>
                <a:lnTo>
                  <a:pt x="332" y="588"/>
                </a:lnTo>
                <a:lnTo>
                  <a:pt x="340" y="582"/>
                </a:lnTo>
                <a:lnTo>
                  <a:pt x="340" y="582"/>
                </a:lnTo>
                <a:lnTo>
                  <a:pt x="340" y="578"/>
                </a:lnTo>
                <a:lnTo>
                  <a:pt x="342" y="572"/>
                </a:lnTo>
                <a:lnTo>
                  <a:pt x="350" y="558"/>
                </a:lnTo>
                <a:lnTo>
                  <a:pt x="360" y="542"/>
                </a:lnTo>
                <a:lnTo>
                  <a:pt x="364" y="534"/>
                </a:lnTo>
                <a:lnTo>
                  <a:pt x="366" y="526"/>
                </a:lnTo>
                <a:lnTo>
                  <a:pt x="366" y="526"/>
                </a:lnTo>
                <a:lnTo>
                  <a:pt x="360" y="518"/>
                </a:lnTo>
                <a:lnTo>
                  <a:pt x="358" y="510"/>
                </a:lnTo>
                <a:lnTo>
                  <a:pt x="360" y="504"/>
                </a:lnTo>
                <a:lnTo>
                  <a:pt x="364" y="498"/>
                </a:lnTo>
                <a:lnTo>
                  <a:pt x="374" y="486"/>
                </a:lnTo>
                <a:lnTo>
                  <a:pt x="376" y="478"/>
                </a:lnTo>
                <a:lnTo>
                  <a:pt x="376" y="468"/>
                </a:lnTo>
                <a:lnTo>
                  <a:pt x="376" y="468"/>
                </a:lnTo>
                <a:lnTo>
                  <a:pt x="372" y="472"/>
                </a:lnTo>
                <a:lnTo>
                  <a:pt x="368" y="476"/>
                </a:lnTo>
                <a:lnTo>
                  <a:pt x="360" y="486"/>
                </a:lnTo>
                <a:lnTo>
                  <a:pt x="358" y="490"/>
                </a:lnTo>
                <a:lnTo>
                  <a:pt x="354" y="492"/>
                </a:lnTo>
                <a:lnTo>
                  <a:pt x="350" y="494"/>
                </a:lnTo>
                <a:lnTo>
                  <a:pt x="344" y="492"/>
                </a:lnTo>
                <a:lnTo>
                  <a:pt x="344" y="492"/>
                </a:lnTo>
                <a:lnTo>
                  <a:pt x="348" y="496"/>
                </a:lnTo>
                <a:lnTo>
                  <a:pt x="346" y="502"/>
                </a:lnTo>
                <a:lnTo>
                  <a:pt x="344" y="506"/>
                </a:lnTo>
                <a:lnTo>
                  <a:pt x="338" y="512"/>
                </a:lnTo>
                <a:lnTo>
                  <a:pt x="328" y="520"/>
                </a:lnTo>
                <a:lnTo>
                  <a:pt x="322" y="526"/>
                </a:lnTo>
                <a:lnTo>
                  <a:pt x="318" y="530"/>
                </a:lnTo>
                <a:lnTo>
                  <a:pt x="318" y="530"/>
                </a:lnTo>
                <a:lnTo>
                  <a:pt x="314" y="528"/>
                </a:lnTo>
                <a:lnTo>
                  <a:pt x="308" y="528"/>
                </a:lnTo>
                <a:lnTo>
                  <a:pt x="298" y="526"/>
                </a:lnTo>
                <a:lnTo>
                  <a:pt x="298" y="526"/>
                </a:lnTo>
                <a:lnTo>
                  <a:pt x="288" y="536"/>
                </a:lnTo>
                <a:lnTo>
                  <a:pt x="282" y="540"/>
                </a:lnTo>
                <a:lnTo>
                  <a:pt x="274" y="540"/>
                </a:lnTo>
                <a:lnTo>
                  <a:pt x="274" y="540"/>
                </a:lnTo>
                <a:lnTo>
                  <a:pt x="274" y="550"/>
                </a:lnTo>
                <a:lnTo>
                  <a:pt x="272" y="556"/>
                </a:lnTo>
                <a:lnTo>
                  <a:pt x="266" y="562"/>
                </a:lnTo>
                <a:lnTo>
                  <a:pt x="264" y="570"/>
                </a:lnTo>
                <a:lnTo>
                  <a:pt x="264" y="570"/>
                </a:lnTo>
                <a:lnTo>
                  <a:pt x="278" y="570"/>
                </a:lnTo>
                <a:lnTo>
                  <a:pt x="288" y="572"/>
                </a:lnTo>
                <a:lnTo>
                  <a:pt x="296" y="572"/>
                </a:lnTo>
                <a:lnTo>
                  <a:pt x="304" y="572"/>
                </a:lnTo>
                <a:lnTo>
                  <a:pt x="304" y="572"/>
                </a:lnTo>
                <a:close/>
                <a:moveTo>
                  <a:pt x="160" y="618"/>
                </a:moveTo>
                <a:lnTo>
                  <a:pt x="160" y="618"/>
                </a:lnTo>
                <a:lnTo>
                  <a:pt x="152" y="634"/>
                </a:lnTo>
                <a:lnTo>
                  <a:pt x="142" y="650"/>
                </a:lnTo>
                <a:lnTo>
                  <a:pt x="134" y="666"/>
                </a:lnTo>
                <a:lnTo>
                  <a:pt x="130" y="674"/>
                </a:lnTo>
                <a:lnTo>
                  <a:pt x="130" y="682"/>
                </a:lnTo>
                <a:lnTo>
                  <a:pt x="130" y="682"/>
                </a:lnTo>
                <a:lnTo>
                  <a:pt x="132" y="674"/>
                </a:lnTo>
                <a:lnTo>
                  <a:pt x="138" y="666"/>
                </a:lnTo>
                <a:lnTo>
                  <a:pt x="148" y="650"/>
                </a:lnTo>
                <a:lnTo>
                  <a:pt x="154" y="644"/>
                </a:lnTo>
                <a:lnTo>
                  <a:pt x="158" y="636"/>
                </a:lnTo>
                <a:lnTo>
                  <a:pt x="160" y="628"/>
                </a:lnTo>
                <a:lnTo>
                  <a:pt x="160" y="618"/>
                </a:lnTo>
                <a:lnTo>
                  <a:pt x="160" y="618"/>
                </a:lnTo>
                <a:close/>
                <a:moveTo>
                  <a:pt x="1734" y="1078"/>
                </a:moveTo>
                <a:lnTo>
                  <a:pt x="1734" y="1078"/>
                </a:lnTo>
                <a:lnTo>
                  <a:pt x="1736" y="1076"/>
                </a:lnTo>
                <a:lnTo>
                  <a:pt x="1740" y="1076"/>
                </a:lnTo>
                <a:lnTo>
                  <a:pt x="1740" y="1076"/>
                </a:lnTo>
                <a:lnTo>
                  <a:pt x="1738" y="1064"/>
                </a:lnTo>
                <a:lnTo>
                  <a:pt x="1736" y="1056"/>
                </a:lnTo>
                <a:lnTo>
                  <a:pt x="1734" y="1050"/>
                </a:lnTo>
                <a:lnTo>
                  <a:pt x="1732" y="1048"/>
                </a:lnTo>
                <a:lnTo>
                  <a:pt x="1730" y="1048"/>
                </a:lnTo>
                <a:lnTo>
                  <a:pt x="1730" y="1048"/>
                </a:lnTo>
                <a:lnTo>
                  <a:pt x="1732" y="1048"/>
                </a:lnTo>
                <a:lnTo>
                  <a:pt x="1732" y="1050"/>
                </a:lnTo>
                <a:lnTo>
                  <a:pt x="1730" y="1054"/>
                </a:lnTo>
                <a:lnTo>
                  <a:pt x="1728" y="1056"/>
                </a:lnTo>
                <a:lnTo>
                  <a:pt x="1728" y="1058"/>
                </a:lnTo>
                <a:lnTo>
                  <a:pt x="1730" y="1058"/>
                </a:lnTo>
                <a:lnTo>
                  <a:pt x="1730" y="1058"/>
                </a:lnTo>
                <a:lnTo>
                  <a:pt x="1732" y="1058"/>
                </a:lnTo>
                <a:lnTo>
                  <a:pt x="1732" y="1058"/>
                </a:lnTo>
                <a:lnTo>
                  <a:pt x="1734" y="1066"/>
                </a:lnTo>
                <a:lnTo>
                  <a:pt x="1732" y="1074"/>
                </a:lnTo>
                <a:lnTo>
                  <a:pt x="1734" y="1076"/>
                </a:lnTo>
                <a:lnTo>
                  <a:pt x="1734" y="1078"/>
                </a:lnTo>
                <a:lnTo>
                  <a:pt x="1734" y="1078"/>
                </a:lnTo>
                <a:close/>
                <a:moveTo>
                  <a:pt x="1674" y="1348"/>
                </a:moveTo>
                <a:lnTo>
                  <a:pt x="1674" y="1348"/>
                </a:lnTo>
                <a:lnTo>
                  <a:pt x="1672" y="1350"/>
                </a:lnTo>
                <a:lnTo>
                  <a:pt x="1670" y="1350"/>
                </a:lnTo>
                <a:lnTo>
                  <a:pt x="1670" y="1352"/>
                </a:lnTo>
                <a:lnTo>
                  <a:pt x="1670" y="1352"/>
                </a:lnTo>
                <a:lnTo>
                  <a:pt x="1670" y="1352"/>
                </a:lnTo>
                <a:lnTo>
                  <a:pt x="1670" y="1356"/>
                </a:lnTo>
                <a:lnTo>
                  <a:pt x="1668" y="1364"/>
                </a:lnTo>
                <a:lnTo>
                  <a:pt x="1668" y="1366"/>
                </a:lnTo>
                <a:lnTo>
                  <a:pt x="1668" y="1368"/>
                </a:lnTo>
                <a:lnTo>
                  <a:pt x="1670" y="1370"/>
                </a:lnTo>
                <a:lnTo>
                  <a:pt x="1674" y="1366"/>
                </a:lnTo>
                <a:lnTo>
                  <a:pt x="1674" y="1366"/>
                </a:lnTo>
                <a:lnTo>
                  <a:pt x="1672" y="1366"/>
                </a:lnTo>
                <a:lnTo>
                  <a:pt x="1670" y="1364"/>
                </a:lnTo>
                <a:lnTo>
                  <a:pt x="1672" y="1360"/>
                </a:lnTo>
                <a:lnTo>
                  <a:pt x="1678" y="1352"/>
                </a:lnTo>
                <a:lnTo>
                  <a:pt x="1678" y="1352"/>
                </a:lnTo>
                <a:lnTo>
                  <a:pt x="1676" y="1350"/>
                </a:lnTo>
                <a:lnTo>
                  <a:pt x="1674" y="1348"/>
                </a:lnTo>
                <a:lnTo>
                  <a:pt x="1674" y="1348"/>
                </a:lnTo>
                <a:close/>
                <a:moveTo>
                  <a:pt x="1660" y="1400"/>
                </a:moveTo>
                <a:lnTo>
                  <a:pt x="1660" y="1400"/>
                </a:lnTo>
                <a:lnTo>
                  <a:pt x="1652" y="1400"/>
                </a:lnTo>
                <a:lnTo>
                  <a:pt x="1650" y="1402"/>
                </a:lnTo>
                <a:lnTo>
                  <a:pt x="1648" y="1404"/>
                </a:lnTo>
                <a:lnTo>
                  <a:pt x="1648" y="1404"/>
                </a:lnTo>
                <a:lnTo>
                  <a:pt x="1652" y="1404"/>
                </a:lnTo>
                <a:lnTo>
                  <a:pt x="1654" y="1404"/>
                </a:lnTo>
                <a:lnTo>
                  <a:pt x="1650" y="1410"/>
                </a:lnTo>
                <a:lnTo>
                  <a:pt x="1646" y="1414"/>
                </a:lnTo>
                <a:lnTo>
                  <a:pt x="1646" y="1416"/>
                </a:lnTo>
                <a:lnTo>
                  <a:pt x="1648" y="1418"/>
                </a:lnTo>
                <a:lnTo>
                  <a:pt x="1648" y="1418"/>
                </a:lnTo>
                <a:lnTo>
                  <a:pt x="1654" y="1414"/>
                </a:lnTo>
                <a:lnTo>
                  <a:pt x="1658" y="1408"/>
                </a:lnTo>
                <a:lnTo>
                  <a:pt x="1662" y="1396"/>
                </a:lnTo>
                <a:lnTo>
                  <a:pt x="1668" y="1384"/>
                </a:lnTo>
                <a:lnTo>
                  <a:pt x="1674" y="1372"/>
                </a:lnTo>
                <a:lnTo>
                  <a:pt x="1674" y="1372"/>
                </a:lnTo>
                <a:lnTo>
                  <a:pt x="1666" y="1376"/>
                </a:lnTo>
                <a:lnTo>
                  <a:pt x="1662" y="1378"/>
                </a:lnTo>
                <a:lnTo>
                  <a:pt x="1660" y="1382"/>
                </a:lnTo>
                <a:lnTo>
                  <a:pt x="1660" y="1390"/>
                </a:lnTo>
                <a:lnTo>
                  <a:pt x="1660" y="1400"/>
                </a:lnTo>
                <a:lnTo>
                  <a:pt x="1660" y="1400"/>
                </a:lnTo>
                <a:close/>
                <a:moveTo>
                  <a:pt x="464" y="1532"/>
                </a:moveTo>
                <a:lnTo>
                  <a:pt x="464" y="1532"/>
                </a:lnTo>
                <a:lnTo>
                  <a:pt x="468" y="1532"/>
                </a:lnTo>
                <a:lnTo>
                  <a:pt x="468" y="1534"/>
                </a:lnTo>
                <a:lnTo>
                  <a:pt x="470" y="1536"/>
                </a:lnTo>
                <a:lnTo>
                  <a:pt x="474" y="1538"/>
                </a:lnTo>
                <a:lnTo>
                  <a:pt x="474" y="1538"/>
                </a:lnTo>
                <a:lnTo>
                  <a:pt x="470" y="1470"/>
                </a:lnTo>
                <a:lnTo>
                  <a:pt x="470" y="1470"/>
                </a:lnTo>
                <a:lnTo>
                  <a:pt x="464" y="1476"/>
                </a:lnTo>
                <a:lnTo>
                  <a:pt x="462" y="1484"/>
                </a:lnTo>
                <a:lnTo>
                  <a:pt x="464" y="1494"/>
                </a:lnTo>
                <a:lnTo>
                  <a:pt x="464" y="1502"/>
                </a:lnTo>
                <a:lnTo>
                  <a:pt x="468" y="1520"/>
                </a:lnTo>
                <a:lnTo>
                  <a:pt x="466" y="1528"/>
                </a:lnTo>
                <a:lnTo>
                  <a:pt x="464" y="1532"/>
                </a:lnTo>
                <a:lnTo>
                  <a:pt x="464" y="1532"/>
                </a:lnTo>
                <a:close/>
                <a:moveTo>
                  <a:pt x="464" y="1532"/>
                </a:moveTo>
                <a:lnTo>
                  <a:pt x="464" y="1532"/>
                </a:lnTo>
                <a:lnTo>
                  <a:pt x="460" y="1534"/>
                </a:lnTo>
                <a:lnTo>
                  <a:pt x="460" y="1534"/>
                </a:lnTo>
                <a:lnTo>
                  <a:pt x="464" y="1532"/>
                </a:lnTo>
                <a:lnTo>
                  <a:pt x="464" y="1532"/>
                </a:lnTo>
                <a:close/>
                <a:moveTo>
                  <a:pt x="360" y="1526"/>
                </a:moveTo>
                <a:lnTo>
                  <a:pt x="360" y="1526"/>
                </a:lnTo>
                <a:lnTo>
                  <a:pt x="358" y="1530"/>
                </a:lnTo>
                <a:lnTo>
                  <a:pt x="356" y="1534"/>
                </a:lnTo>
                <a:lnTo>
                  <a:pt x="352" y="1536"/>
                </a:lnTo>
                <a:lnTo>
                  <a:pt x="348" y="1538"/>
                </a:lnTo>
                <a:lnTo>
                  <a:pt x="348" y="1538"/>
                </a:lnTo>
                <a:lnTo>
                  <a:pt x="352" y="1542"/>
                </a:lnTo>
                <a:lnTo>
                  <a:pt x="354" y="1548"/>
                </a:lnTo>
                <a:lnTo>
                  <a:pt x="358" y="1554"/>
                </a:lnTo>
                <a:lnTo>
                  <a:pt x="362" y="1556"/>
                </a:lnTo>
                <a:lnTo>
                  <a:pt x="366" y="1556"/>
                </a:lnTo>
                <a:lnTo>
                  <a:pt x="366" y="1556"/>
                </a:lnTo>
                <a:lnTo>
                  <a:pt x="368" y="1552"/>
                </a:lnTo>
                <a:lnTo>
                  <a:pt x="368" y="1550"/>
                </a:lnTo>
                <a:lnTo>
                  <a:pt x="366" y="1544"/>
                </a:lnTo>
                <a:lnTo>
                  <a:pt x="360" y="1540"/>
                </a:lnTo>
                <a:lnTo>
                  <a:pt x="358" y="1536"/>
                </a:lnTo>
                <a:lnTo>
                  <a:pt x="358" y="1534"/>
                </a:lnTo>
                <a:lnTo>
                  <a:pt x="358" y="1534"/>
                </a:lnTo>
                <a:lnTo>
                  <a:pt x="360" y="1532"/>
                </a:lnTo>
                <a:lnTo>
                  <a:pt x="362" y="1530"/>
                </a:lnTo>
                <a:lnTo>
                  <a:pt x="362" y="1530"/>
                </a:lnTo>
                <a:lnTo>
                  <a:pt x="368" y="1542"/>
                </a:lnTo>
                <a:lnTo>
                  <a:pt x="374" y="1546"/>
                </a:lnTo>
                <a:lnTo>
                  <a:pt x="376" y="1546"/>
                </a:lnTo>
                <a:lnTo>
                  <a:pt x="382" y="1546"/>
                </a:lnTo>
                <a:lnTo>
                  <a:pt x="382" y="1546"/>
                </a:lnTo>
                <a:lnTo>
                  <a:pt x="380" y="1542"/>
                </a:lnTo>
                <a:lnTo>
                  <a:pt x="380" y="1538"/>
                </a:lnTo>
                <a:lnTo>
                  <a:pt x="374" y="1532"/>
                </a:lnTo>
                <a:lnTo>
                  <a:pt x="360" y="1526"/>
                </a:lnTo>
                <a:lnTo>
                  <a:pt x="360" y="1526"/>
                </a:lnTo>
                <a:close/>
                <a:moveTo>
                  <a:pt x="440" y="1624"/>
                </a:moveTo>
                <a:lnTo>
                  <a:pt x="440" y="1624"/>
                </a:lnTo>
                <a:lnTo>
                  <a:pt x="440" y="1626"/>
                </a:lnTo>
                <a:lnTo>
                  <a:pt x="440" y="1626"/>
                </a:lnTo>
                <a:lnTo>
                  <a:pt x="436" y="1626"/>
                </a:lnTo>
                <a:lnTo>
                  <a:pt x="432" y="1624"/>
                </a:lnTo>
                <a:lnTo>
                  <a:pt x="432" y="1624"/>
                </a:lnTo>
                <a:lnTo>
                  <a:pt x="430" y="1626"/>
                </a:lnTo>
                <a:lnTo>
                  <a:pt x="430" y="1626"/>
                </a:lnTo>
                <a:lnTo>
                  <a:pt x="434" y="1628"/>
                </a:lnTo>
                <a:lnTo>
                  <a:pt x="432" y="1630"/>
                </a:lnTo>
                <a:lnTo>
                  <a:pt x="428" y="1634"/>
                </a:lnTo>
                <a:lnTo>
                  <a:pt x="428" y="1634"/>
                </a:lnTo>
                <a:lnTo>
                  <a:pt x="428" y="1638"/>
                </a:lnTo>
                <a:lnTo>
                  <a:pt x="428" y="1638"/>
                </a:lnTo>
                <a:lnTo>
                  <a:pt x="424" y="1628"/>
                </a:lnTo>
                <a:lnTo>
                  <a:pt x="420" y="1626"/>
                </a:lnTo>
                <a:lnTo>
                  <a:pt x="414" y="1624"/>
                </a:lnTo>
                <a:lnTo>
                  <a:pt x="414" y="1624"/>
                </a:lnTo>
                <a:lnTo>
                  <a:pt x="416" y="1630"/>
                </a:lnTo>
                <a:lnTo>
                  <a:pt x="418" y="1632"/>
                </a:lnTo>
                <a:lnTo>
                  <a:pt x="422" y="1640"/>
                </a:lnTo>
                <a:lnTo>
                  <a:pt x="436" y="1640"/>
                </a:lnTo>
                <a:lnTo>
                  <a:pt x="436" y="1640"/>
                </a:lnTo>
                <a:lnTo>
                  <a:pt x="434" y="1636"/>
                </a:lnTo>
                <a:lnTo>
                  <a:pt x="436" y="1632"/>
                </a:lnTo>
                <a:lnTo>
                  <a:pt x="438" y="1630"/>
                </a:lnTo>
                <a:lnTo>
                  <a:pt x="442" y="1626"/>
                </a:lnTo>
                <a:lnTo>
                  <a:pt x="442" y="1626"/>
                </a:lnTo>
                <a:lnTo>
                  <a:pt x="440" y="1624"/>
                </a:lnTo>
                <a:lnTo>
                  <a:pt x="440" y="1624"/>
                </a:lnTo>
                <a:close/>
                <a:moveTo>
                  <a:pt x="1188" y="1730"/>
                </a:moveTo>
                <a:lnTo>
                  <a:pt x="1188" y="1730"/>
                </a:lnTo>
                <a:lnTo>
                  <a:pt x="1194" y="1730"/>
                </a:lnTo>
                <a:lnTo>
                  <a:pt x="1196" y="1732"/>
                </a:lnTo>
                <a:lnTo>
                  <a:pt x="1196" y="1734"/>
                </a:lnTo>
                <a:lnTo>
                  <a:pt x="1196" y="1734"/>
                </a:lnTo>
                <a:lnTo>
                  <a:pt x="1196" y="1734"/>
                </a:lnTo>
                <a:lnTo>
                  <a:pt x="1196" y="1736"/>
                </a:lnTo>
                <a:lnTo>
                  <a:pt x="1196" y="1736"/>
                </a:lnTo>
                <a:lnTo>
                  <a:pt x="1196" y="1736"/>
                </a:lnTo>
                <a:lnTo>
                  <a:pt x="1198" y="1734"/>
                </a:lnTo>
                <a:lnTo>
                  <a:pt x="1200" y="1734"/>
                </a:lnTo>
                <a:lnTo>
                  <a:pt x="1206" y="1732"/>
                </a:lnTo>
                <a:lnTo>
                  <a:pt x="1214" y="1734"/>
                </a:lnTo>
                <a:lnTo>
                  <a:pt x="1220" y="1734"/>
                </a:lnTo>
                <a:lnTo>
                  <a:pt x="1220" y="1734"/>
                </a:lnTo>
                <a:lnTo>
                  <a:pt x="1220" y="1728"/>
                </a:lnTo>
                <a:lnTo>
                  <a:pt x="1218" y="1726"/>
                </a:lnTo>
                <a:lnTo>
                  <a:pt x="1212" y="1720"/>
                </a:lnTo>
                <a:lnTo>
                  <a:pt x="1212" y="1720"/>
                </a:lnTo>
                <a:lnTo>
                  <a:pt x="1210" y="1724"/>
                </a:lnTo>
                <a:lnTo>
                  <a:pt x="1208" y="1726"/>
                </a:lnTo>
                <a:lnTo>
                  <a:pt x="1202" y="1726"/>
                </a:lnTo>
                <a:lnTo>
                  <a:pt x="1196" y="1726"/>
                </a:lnTo>
                <a:lnTo>
                  <a:pt x="1192" y="1728"/>
                </a:lnTo>
                <a:lnTo>
                  <a:pt x="1188" y="1730"/>
                </a:lnTo>
                <a:lnTo>
                  <a:pt x="1188" y="1730"/>
                </a:lnTo>
                <a:close/>
                <a:moveTo>
                  <a:pt x="742" y="1752"/>
                </a:moveTo>
                <a:lnTo>
                  <a:pt x="742" y="1752"/>
                </a:lnTo>
                <a:lnTo>
                  <a:pt x="740" y="1750"/>
                </a:lnTo>
                <a:lnTo>
                  <a:pt x="740" y="1750"/>
                </a:lnTo>
                <a:lnTo>
                  <a:pt x="742" y="1748"/>
                </a:lnTo>
                <a:lnTo>
                  <a:pt x="742" y="1748"/>
                </a:lnTo>
                <a:lnTo>
                  <a:pt x="746" y="1748"/>
                </a:lnTo>
                <a:lnTo>
                  <a:pt x="746" y="1748"/>
                </a:lnTo>
                <a:lnTo>
                  <a:pt x="748" y="1746"/>
                </a:lnTo>
                <a:lnTo>
                  <a:pt x="748" y="1746"/>
                </a:lnTo>
                <a:lnTo>
                  <a:pt x="734" y="1748"/>
                </a:lnTo>
                <a:lnTo>
                  <a:pt x="728" y="1748"/>
                </a:lnTo>
                <a:lnTo>
                  <a:pt x="724" y="1752"/>
                </a:lnTo>
                <a:lnTo>
                  <a:pt x="724" y="1752"/>
                </a:lnTo>
                <a:lnTo>
                  <a:pt x="728" y="1754"/>
                </a:lnTo>
                <a:lnTo>
                  <a:pt x="734" y="1754"/>
                </a:lnTo>
                <a:lnTo>
                  <a:pt x="738" y="1754"/>
                </a:lnTo>
                <a:lnTo>
                  <a:pt x="742" y="1754"/>
                </a:lnTo>
                <a:lnTo>
                  <a:pt x="742" y="1752"/>
                </a:lnTo>
                <a:lnTo>
                  <a:pt x="742" y="17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900" kern="0" dirty="0">
              <a:solidFill>
                <a:prstClr val="black"/>
              </a:solidFill>
            </a:endParaRPr>
          </a:p>
        </p:txBody>
      </p:sp>
      <p:sp>
        <p:nvSpPr>
          <p:cNvPr id="3075" name="PA-文本框 19">
            <a:extLst>
              <a:ext uri="{FF2B5EF4-FFF2-40B4-BE49-F238E27FC236}">
                <a16:creationId xmlns:a16="http://schemas.microsoft.com/office/drawing/2014/main" id="{3067B4F0-F295-412F-ACF5-77AD6DC347E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4442388" y="2041574"/>
            <a:ext cx="1201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ench Script MT" panose="03020402040607040605" pitchFamily="66" charset="0"/>
                <a:ea typeface="华文新魏" panose="02010800040101010101" pitchFamily="2" charset="-122"/>
              </a:rPr>
              <a:t>Part one</a:t>
            </a:r>
            <a:endParaRPr lang="zh-CN" alt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French Script MT" panose="03020402040607040605" pitchFamily="66" charset="0"/>
              <a:ea typeface="华文新魏" panose="02010800040101010101" pitchFamily="2" charset="-122"/>
            </a:endParaRPr>
          </a:p>
        </p:txBody>
      </p:sp>
      <p:sp>
        <p:nvSpPr>
          <p:cNvPr id="3077" name="PA-文本框 21">
            <a:extLst>
              <a:ext uri="{FF2B5EF4-FFF2-40B4-BE49-F238E27FC236}">
                <a16:creationId xmlns:a16="http://schemas.microsoft.com/office/drawing/2014/main" id="{3C11402B-CD57-4A3B-987A-C0C724F9FC7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33103" y="1166100"/>
            <a:ext cx="904875" cy="31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Add title text</a:t>
            </a:r>
            <a:endParaRPr lang="zh-CN" altLang="en-US" sz="3200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PA-任意多边形 13">
            <a:extLst>
              <a:ext uri="{FF2B5EF4-FFF2-40B4-BE49-F238E27FC236}">
                <a16:creationId xmlns:a16="http://schemas.microsoft.com/office/drawing/2014/main" id="{15C32B2F-D796-4D0E-9DC9-4AF4C03FCECC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rot="5044420" flipV="1">
            <a:off x="6773313" y="642193"/>
            <a:ext cx="406400" cy="593725"/>
          </a:xfrm>
          <a:custGeom>
            <a:avLst/>
            <a:gdLst>
              <a:gd name="T0" fmla="*/ 166 w 720"/>
              <a:gd name="T1" fmla="*/ 681 h 702"/>
              <a:gd name="T2" fmla="*/ 163 w 720"/>
              <a:gd name="T3" fmla="*/ 678 h 702"/>
              <a:gd name="T4" fmla="*/ 45 w 720"/>
              <a:gd name="T5" fmla="*/ 164 h 702"/>
              <a:gd name="T6" fmla="*/ 53 w 720"/>
              <a:gd name="T7" fmla="*/ 173 h 702"/>
              <a:gd name="T8" fmla="*/ 42 w 720"/>
              <a:gd name="T9" fmla="*/ 55 h 702"/>
              <a:gd name="T10" fmla="*/ 57 w 720"/>
              <a:gd name="T11" fmla="*/ 104 h 702"/>
              <a:gd name="T12" fmla="*/ 202 w 720"/>
              <a:gd name="T13" fmla="*/ 681 h 702"/>
              <a:gd name="T14" fmla="*/ 7 w 720"/>
              <a:gd name="T15" fmla="*/ 51 h 702"/>
              <a:gd name="T16" fmla="*/ 33 w 720"/>
              <a:gd name="T17" fmla="*/ 295 h 702"/>
              <a:gd name="T18" fmla="*/ 34 w 720"/>
              <a:gd name="T19" fmla="*/ 325 h 702"/>
              <a:gd name="T20" fmla="*/ 23 w 720"/>
              <a:gd name="T21" fmla="*/ 170 h 702"/>
              <a:gd name="T22" fmla="*/ 79 w 720"/>
              <a:gd name="T23" fmla="*/ 375 h 702"/>
              <a:gd name="T24" fmla="*/ 79 w 720"/>
              <a:gd name="T25" fmla="*/ 489 h 702"/>
              <a:gd name="T26" fmla="*/ 81 w 720"/>
              <a:gd name="T27" fmla="*/ 552 h 702"/>
              <a:gd name="T28" fmla="*/ 145 w 720"/>
              <a:gd name="T29" fmla="*/ 631 h 702"/>
              <a:gd name="T30" fmla="*/ 265 w 720"/>
              <a:gd name="T31" fmla="*/ 621 h 702"/>
              <a:gd name="T32" fmla="*/ 354 w 720"/>
              <a:gd name="T33" fmla="*/ 606 h 702"/>
              <a:gd name="T34" fmla="*/ 519 w 720"/>
              <a:gd name="T35" fmla="*/ 578 h 702"/>
              <a:gd name="T36" fmla="*/ 703 w 720"/>
              <a:gd name="T37" fmla="*/ 569 h 702"/>
              <a:gd name="T38" fmla="*/ 569 w 720"/>
              <a:gd name="T39" fmla="*/ 624 h 702"/>
              <a:gd name="T40" fmla="*/ 472 w 720"/>
              <a:gd name="T41" fmla="*/ 626 h 702"/>
              <a:gd name="T42" fmla="*/ 219 w 720"/>
              <a:gd name="T43" fmla="*/ 677 h 702"/>
              <a:gd name="T44" fmla="*/ 185 w 720"/>
              <a:gd name="T45" fmla="*/ 659 h 702"/>
              <a:gd name="T46" fmla="*/ 88 w 720"/>
              <a:gd name="T47" fmla="*/ 676 h 702"/>
              <a:gd name="T48" fmla="*/ 39 w 720"/>
              <a:gd name="T49" fmla="*/ 602 h 702"/>
              <a:gd name="T50" fmla="*/ 36 w 720"/>
              <a:gd name="T51" fmla="*/ 501 h 702"/>
              <a:gd name="T52" fmla="*/ 45 w 720"/>
              <a:gd name="T53" fmla="*/ 662 h 702"/>
              <a:gd name="T54" fmla="*/ 57 w 720"/>
              <a:gd name="T55" fmla="*/ 693 h 702"/>
              <a:gd name="T56" fmla="*/ 16 w 720"/>
              <a:gd name="T57" fmla="*/ 554 h 702"/>
              <a:gd name="T58" fmla="*/ 37 w 720"/>
              <a:gd name="T59" fmla="*/ 385 h 702"/>
              <a:gd name="T60" fmla="*/ 45 w 720"/>
              <a:gd name="T61" fmla="*/ 342 h 702"/>
              <a:gd name="T62" fmla="*/ 28 w 720"/>
              <a:gd name="T63" fmla="*/ 268 h 702"/>
              <a:gd name="T64" fmla="*/ 29 w 720"/>
              <a:gd name="T65" fmla="*/ 221 h 702"/>
              <a:gd name="T66" fmla="*/ 34 w 720"/>
              <a:gd name="T67" fmla="*/ 210 h 702"/>
              <a:gd name="T68" fmla="*/ 52 w 720"/>
              <a:gd name="T69" fmla="*/ 188 h 702"/>
              <a:gd name="T70" fmla="*/ 54 w 720"/>
              <a:gd name="T71" fmla="*/ 234 h 702"/>
              <a:gd name="T72" fmla="*/ 57 w 720"/>
              <a:gd name="T73" fmla="*/ 574 h 702"/>
              <a:gd name="T74" fmla="*/ 68 w 720"/>
              <a:gd name="T75" fmla="*/ 528 h 702"/>
              <a:gd name="T76" fmla="*/ 76 w 720"/>
              <a:gd name="T77" fmla="*/ 487 h 702"/>
              <a:gd name="T78" fmla="*/ 48 w 720"/>
              <a:gd name="T79" fmla="*/ 223 h 702"/>
              <a:gd name="T80" fmla="*/ 50 w 720"/>
              <a:gd name="T81" fmla="*/ 253 h 702"/>
              <a:gd name="T82" fmla="*/ 50 w 720"/>
              <a:gd name="T83" fmla="*/ 280 h 702"/>
              <a:gd name="T84" fmla="*/ 45 w 720"/>
              <a:gd name="T85" fmla="*/ 307 h 702"/>
              <a:gd name="T86" fmla="*/ 47 w 720"/>
              <a:gd name="T87" fmla="*/ 335 h 702"/>
              <a:gd name="T88" fmla="*/ 35 w 720"/>
              <a:gd name="T89" fmla="*/ 382 h 702"/>
              <a:gd name="T90" fmla="*/ 42 w 720"/>
              <a:gd name="T91" fmla="*/ 449 h 702"/>
              <a:gd name="T92" fmla="*/ 29 w 720"/>
              <a:gd name="T93" fmla="*/ 586 h 702"/>
              <a:gd name="T94" fmla="*/ 40 w 720"/>
              <a:gd name="T95" fmla="*/ 577 h 702"/>
              <a:gd name="T96" fmla="*/ 598 w 720"/>
              <a:gd name="T97" fmla="*/ 623 h 702"/>
              <a:gd name="T98" fmla="*/ 330 w 720"/>
              <a:gd name="T99" fmla="*/ 608 h 702"/>
              <a:gd name="T100" fmla="*/ 296 w 720"/>
              <a:gd name="T101" fmla="*/ 642 h 702"/>
              <a:gd name="T102" fmla="*/ 178 w 720"/>
              <a:gd name="T103" fmla="*/ 662 h 702"/>
              <a:gd name="T104" fmla="*/ 68 w 720"/>
              <a:gd name="T105" fmla="*/ 544 h 702"/>
              <a:gd name="T106" fmla="*/ 56 w 720"/>
              <a:gd name="T107" fmla="*/ 191 h 702"/>
              <a:gd name="T108" fmla="*/ 436 w 720"/>
              <a:gd name="T109" fmla="*/ 643 h 702"/>
              <a:gd name="T110" fmla="*/ 80 w 720"/>
              <a:gd name="T111" fmla="*/ 430 h 702"/>
              <a:gd name="T112" fmla="*/ 83 w 720"/>
              <a:gd name="T113" fmla="*/ 454 h 702"/>
              <a:gd name="T114" fmla="*/ 79 w 720"/>
              <a:gd name="T115" fmla="*/ 15 h 702"/>
              <a:gd name="T116" fmla="*/ 91 w 720"/>
              <a:gd name="T117" fmla="*/ 163 h 702"/>
              <a:gd name="T118" fmla="*/ 81 w 720"/>
              <a:gd name="T119" fmla="*/ 349 h 702"/>
              <a:gd name="T120" fmla="*/ 74 w 720"/>
              <a:gd name="T121" fmla="*/ 247 h 702"/>
              <a:gd name="T122" fmla="*/ 88 w 720"/>
              <a:gd name="T123" fmla="*/ 347 h 702"/>
              <a:gd name="T124" fmla="*/ 92 w 720"/>
              <a:gd name="T125" fmla="*/ 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702">
                <a:moveTo>
                  <a:pt x="157" y="689"/>
                </a:moveTo>
                <a:lnTo>
                  <a:pt x="157" y="689"/>
                </a:lnTo>
                <a:lnTo>
                  <a:pt x="157" y="691"/>
                </a:lnTo>
                <a:lnTo>
                  <a:pt x="156" y="692"/>
                </a:lnTo>
                <a:lnTo>
                  <a:pt x="155" y="692"/>
                </a:lnTo>
                <a:lnTo>
                  <a:pt x="155" y="692"/>
                </a:lnTo>
                <a:lnTo>
                  <a:pt x="155" y="692"/>
                </a:lnTo>
                <a:lnTo>
                  <a:pt x="156" y="691"/>
                </a:lnTo>
                <a:lnTo>
                  <a:pt x="155" y="691"/>
                </a:lnTo>
                <a:lnTo>
                  <a:pt x="155" y="691"/>
                </a:lnTo>
                <a:lnTo>
                  <a:pt x="156" y="689"/>
                </a:lnTo>
                <a:lnTo>
                  <a:pt x="157" y="689"/>
                </a:lnTo>
                <a:lnTo>
                  <a:pt x="157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3" y="684"/>
                </a:lnTo>
                <a:lnTo>
                  <a:pt x="163" y="686"/>
                </a:lnTo>
                <a:lnTo>
                  <a:pt x="163" y="686"/>
                </a:lnTo>
                <a:lnTo>
                  <a:pt x="162" y="686"/>
                </a:lnTo>
                <a:lnTo>
                  <a:pt x="162" y="684"/>
                </a:lnTo>
                <a:lnTo>
                  <a:pt x="162" y="684"/>
                </a:lnTo>
                <a:lnTo>
                  <a:pt x="159" y="684"/>
                </a:lnTo>
                <a:lnTo>
                  <a:pt x="158" y="684"/>
                </a:lnTo>
                <a:lnTo>
                  <a:pt x="158" y="684"/>
                </a:lnTo>
                <a:lnTo>
                  <a:pt x="158" y="684"/>
                </a:lnTo>
                <a:lnTo>
                  <a:pt x="162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7" y="691"/>
                </a:moveTo>
                <a:lnTo>
                  <a:pt x="159" y="691"/>
                </a:lnTo>
                <a:lnTo>
                  <a:pt x="159" y="691"/>
                </a:lnTo>
                <a:lnTo>
                  <a:pt x="159" y="692"/>
                </a:lnTo>
                <a:lnTo>
                  <a:pt x="158" y="692"/>
                </a:lnTo>
                <a:lnTo>
                  <a:pt x="157" y="692"/>
                </a:lnTo>
                <a:lnTo>
                  <a:pt x="157" y="691"/>
                </a:lnTo>
                <a:lnTo>
                  <a:pt x="157" y="691"/>
                </a:lnTo>
                <a:close/>
                <a:moveTo>
                  <a:pt x="187" y="677"/>
                </a:moveTo>
                <a:lnTo>
                  <a:pt x="187" y="677"/>
                </a:lnTo>
                <a:lnTo>
                  <a:pt x="186" y="678"/>
                </a:lnTo>
                <a:lnTo>
                  <a:pt x="185" y="678"/>
                </a:lnTo>
                <a:lnTo>
                  <a:pt x="185" y="678"/>
                </a:lnTo>
                <a:lnTo>
                  <a:pt x="184" y="679"/>
                </a:lnTo>
                <a:lnTo>
                  <a:pt x="184" y="681"/>
                </a:lnTo>
                <a:lnTo>
                  <a:pt x="178" y="682"/>
                </a:lnTo>
                <a:lnTo>
                  <a:pt x="178" y="682"/>
                </a:lnTo>
                <a:lnTo>
                  <a:pt x="178" y="681"/>
                </a:lnTo>
                <a:lnTo>
                  <a:pt x="178" y="681"/>
                </a:lnTo>
                <a:lnTo>
                  <a:pt x="180" y="681"/>
                </a:lnTo>
                <a:lnTo>
                  <a:pt x="180" y="681"/>
                </a:lnTo>
                <a:lnTo>
                  <a:pt x="179" y="679"/>
                </a:lnTo>
                <a:lnTo>
                  <a:pt x="178" y="678"/>
                </a:lnTo>
                <a:lnTo>
                  <a:pt x="178" y="678"/>
                </a:lnTo>
                <a:lnTo>
                  <a:pt x="178" y="679"/>
                </a:lnTo>
                <a:lnTo>
                  <a:pt x="176" y="681"/>
                </a:lnTo>
                <a:lnTo>
                  <a:pt x="176" y="681"/>
                </a:lnTo>
                <a:lnTo>
                  <a:pt x="175" y="681"/>
                </a:lnTo>
                <a:lnTo>
                  <a:pt x="174" y="679"/>
                </a:lnTo>
                <a:lnTo>
                  <a:pt x="172" y="678"/>
                </a:lnTo>
                <a:lnTo>
                  <a:pt x="172" y="678"/>
                </a:lnTo>
                <a:lnTo>
                  <a:pt x="169" y="678"/>
                </a:lnTo>
                <a:lnTo>
                  <a:pt x="167" y="678"/>
                </a:lnTo>
                <a:lnTo>
                  <a:pt x="167" y="678"/>
                </a:lnTo>
                <a:lnTo>
                  <a:pt x="169" y="677"/>
                </a:lnTo>
                <a:lnTo>
                  <a:pt x="172" y="677"/>
                </a:lnTo>
                <a:lnTo>
                  <a:pt x="176" y="678"/>
                </a:lnTo>
                <a:lnTo>
                  <a:pt x="176" y="678"/>
                </a:lnTo>
                <a:lnTo>
                  <a:pt x="175" y="677"/>
                </a:lnTo>
                <a:lnTo>
                  <a:pt x="175" y="677"/>
                </a:lnTo>
                <a:lnTo>
                  <a:pt x="175" y="677"/>
                </a:lnTo>
                <a:lnTo>
                  <a:pt x="178" y="677"/>
                </a:lnTo>
                <a:lnTo>
                  <a:pt x="179" y="677"/>
                </a:lnTo>
                <a:lnTo>
                  <a:pt x="179" y="678"/>
                </a:lnTo>
                <a:lnTo>
                  <a:pt x="179" y="678"/>
                </a:lnTo>
                <a:lnTo>
                  <a:pt x="181" y="678"/>
                </a:lnTo>
                <a:lnTo>
                  <a:pt x="184" y="677"/>
                </a:lnTo>
                <a:lnTo>
                  <a:pt x="185" y="676"/>
                </a:lnTo>
                <a:lnTo>
                  <a:pt x="187" y="676"/>
                </a:lnTo>
                <a:lnTo>
                  <a:pt x="187" y="676"/>
                </a:lnTo>
                <a:lnTo>
                  <a:pt x="187" y="676"/>
                </a:lnTo>
                <a:lnTo>
                  <a:pt x="188" y="677"/>
                </a:lnTo>
                <a:lnTo>
                  <a:pt x="188" y="677"/>
                </a:lnTo>
                <a:lnTo>
                  <a:pt x="187" y="674"/>
                </a:lnTo>
                <a:lnTo>
                  <a:pt x="186" y="674"/>
                </a:lnTo>
                <a:lnTo>
                  <a:pt x="186" y="673"/>
                </a:lnTo>
                <a:lnTo>
                  <a:pt x="186" y="673"/>
                </a:lnTo>
                <a:lnTo>
                  <a:pt x="187" y="673"/>
                </a:lnTo>
                <a:lnTo>
                  <a:pt x="188" y="673"/>
                </a:lnTo>
                <a:lnTo>
                  <a:pt x="191" y="672"/>
                </a:lnTo>
                <a:lnTo>
                  <a:pt x="191" y="672"/>
                </a:lnTo>
                <a:lnTo>
                  <a:pt x="192" y="672"/>
                </a:lnTo>
                <a:lnTo>
                  <a:pt x="193" y="672"/>
                </a:lnTo>
                <a:lnTo>
                  <a:pt x="193" y="672"/>
                </a:lnTo>
                <a:lnTo>
                  <a:pt x="193" y="673"/>
                </a:lnTo>
                <a:lnTo>
                  <a:pt x="193" y="673"/>
                </a:lnTo>
                <a:lnTo>
                  <a:pt x="193" y="673"/>
                </a:lnTo>
                <a:lnTo>
                  <a:pt x="191" y="677"/>
                </a:lnTo>
                <a:lnTo>
                  <a:pt x="191" y="678"/>
                </a:lnTo>
                <a:lnTo>
                  <a:pt x="188" y="679"/>
                </a:lnTo>
                <a:lnTo>
                  <a:pt x="188" y="679"/>
                </a:lnTo>
                <a:lnTo>
                  <a:pt x="190" y="677"/>
                </a:lnTo>
                <a:lnTo>
                  <a:pt x="191" y="674"/>
                </a:lnTo>
                <a:lnTo>
                  <a:pt x="191" y="674"/>
                </a:lnTo>
                <a:lnTo>
                  <a:pt x="190" y="674"/>
                </a:lnTo>
                <a:lnTo>
                  <a:pt x="188" y="674"/>
                </a:lnTo>
                <a:lnTo>
                  <a:pt x="188" y="674"/>
                </a:lnTo>
                <a:lnTo>
                  <a:pt x="188" y="678"/>
                </a:lnTo>
                <a:lnTo>
                  <a:pt x="188" y="678"/>
                </a:lnTo>
                <a:lnTo>
                  <a:pt x="187" y="678"/>
                </a:lnTo>
                <a:lnTo>
                  <a:pt x="187" y="677"/>
                </a:lnTo>
                <a:lnTo>
                  <a:pt x="187" y="677"/>
                </a:lnTo>
                <a:close/>
                <a:moveTo>
                  <a:pt x="168" y="688"/>
                </a:moveTo>
                <a:lnTo>
                  <a:pt x="168" y="688"/>
                </a:lnTo>
                <a:lnTo>
                  <a:pt x="168" y="689"/>
                </a:lnTo>
                <a:lnTo>
                  <a:pt x="168" y="691"/>
                </a:lnTo>
                <a:lnTo>
                  <a:pt x="166" y="689"/>
                </a:lnTo>
                <a:lnTo>
                  <a:pt x="166" y="689"/>
                </a:lnTo>
                <a:lnTo>
                  <a:pt x="167" y="688"/>
                </a:lnTo>
                <a:lnTo>
                  <a:pt x="168" y="688"/>
                </a:lnTo>
                <a:lnTo>
                  <a:pt x="168" y="688"/>
                </a:lnTo>
                <a:close/>
                <a:moveTo>
                  <a:pt x="180" y="687"/>
                </a:moveTo>
                <a:lnTo>
                  <a:pt x="180" y="687"/>
                </a:lnTo>
                <a:lnTo>
                  <a:pt x="180" y="687"/>
                </a:lnTo>
                <a:lnTo>
                  <a:pt x="178" y="687"/>
                </a:lnTo>
                <a:lnTo>
                  <a:pt x="176" y="686"/>
                </a:lnTo>
                <a:lnTo>
                  <a:pt x="176" y="686"/>
                </a:lnTo>
                <a:lnTo>
                  <a:pt x="174" y="686"/>
                </a:lnTo>
                <a:lnTo>
                  <a:pt x="175" y="686"/>
                </a:lnTo>
                <a:lnTo>
                  <a:pt x="178" y="684"/>
                </a:lnTo>
                <a:lnTo>
                  <a:pt x="178" y="684"/>
                </a:lnTo>
                <a:lnTo>
                  <a:pt x="180" y="686"/>
                </a:lnTo>
                <a:lnTo>
                  <a:pt x="180" y="687"/>
                </a:lnTo>
                <a:lnTo>
                  <a:pt x="180" y="687"/>
                </a:lnTo>
                <a:close/>
                <a:moveTo>
                  <a:pt x="173" y="689"/>
                </a:moveTo>
                <a:lnTo>
                  <a:pt x="173" y="689"/>
                </a:lnTo>
                <a:lnTo>
                  <a:pt x="172" y="689"/>
                </a:lnTo>
                <a:lnTo>
                  <a:pt x="170" y="688"/>
                </a:lnTo>
                <a:lnTo>
                  <a:pt x="170" y="688"/>
                </a:lnTo>
                <a:lnTo>
                  <a:pt x="172" y="687"/>
                </a:lnTo>
                <a:lnTo>
                  <a:pt x="173" y="687"/>
                </a:lnTo>
                <a:lnTo>
                  <a:pt x="172" y="686"/>
                </a:lnTo>
                <a:lnTo>
                  <a:pt x="172" y="686"/>
                </a:lnTo>
                <a:lnTo>
                  <a:pt x="173" y="686"/>
                </a:lnTo>
                <a:lnTo>
                  <a:pt x="173" y="687"/>
                </a:lnTo>
                <a:lnTo>
                  <a:pt x="173" y="689"/>
                </a:lnTo>
                <a:lnTo>
                  <a:pt x="173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4" y="683"/>
                </a:lnTo>
                <a:lnTo>
                  <a:pt x="164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2"/>
                </a:lnTo>
                <a:lnTo>
                  <a:pt x="163" y="682"/>
                </a:lnTo>
                <a:lnTo>
                  <a:pt x="162" y="683"/>
                </a:lnTo>
                <a:lnTo>
                  <a:pt x="161" y="682"/>
                </a:lnTo>
                <a:lnTo>
                  <a:pt x="161" y="682"/>
                </a:lnTo>
                <a:lnTo>
                  <a:pt x="163" y="682"/>
                </a:lnTo>
                <a:lnTo>
                  <a:pt x="166" y="681"/>
                </a:lnTo>
                <a:lnTo>
                  <a:pt x="166" y="681"/>
                </a:lnTo>
                <a:lnTo>
                  <a:pt x="167" y="682"/>
                </a:lnTo>
                <a:lnTo>
                  <a:pt x="167" y="683"/>
                </a:lnTo>
                <a:lnTo>
                  <a:pt x="167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3" y="687"/>
                </a:moveTo>
                <a:lnTo>
                  <a:pt x="153" y="687"/>
                </a:lnTo>
                <a:lnTo>
                  <a:pt x="153" y="686"/>
                </a:lnTo>
                <a:lnTo>
                  <a:pt x="155" y="686"/>
                </a:lnTo>
                <a:lnTo>
                  <a:pt x="156" y="686"/>
                </a:lnTo>
                <a:lnTo>
                  <a:pt x="157" y="687"/>
                </a:lnTo>
                <a:lnTo>
                  <a:pt x="157" y="687"/>
                </a:lnTo>
                <a:lnTo>
                  <a:pt x="155" y="687"/>
                </a:lnTo>
                <a:lnTo>
                  <a:pt x="153" y="687"/>
                </a:lnTo>
                <a:lnTo>
                  <a:pt x="153" y="687"/>
                </a:lnTo>
                <a:close/>
                <a:moveTo>
                  <a:pt x="43" y="374"/>
                </a:moveTo>
                <a:lnTo>
                  <a:pt x="43" y="374"/>
                </a:lnTo>
                <a:lnTo>
                  <a:pt x="45" y="374"/>
                </a:lnTo>
                <a:lnTo>
                  <a:pt x="45" y="374"/>
                </a:lnTo>
                <a:lnTo>
                  <a:pt x="45" y="372"/>
                </a:lnTo>
                <a:lnTo>
                  <a:pt x="45" y="372"/>
                </a:lnTo>
                <a:lnTo>
                  <a:pt x="46" y="373"/>
                </a:lnTo>
                <a:lnTo>
                  <a:pt x="46" y="374"/>
                </a:lnTo>
                <a:lnTo>
                  <a:pt x="45" y="374"/>
                </a:lnTo>
                <a:lnTo>
                  <a:pt x="45" y="374"/>
                </a:lnTo>
                <a:lnTo>
                  <a:pt x="46" y="375"/>
                </a:lnTo>
                <a:lnTo>
                  <a:pt x="47" y="375"/>
                </a:lnTo>
                <a:lnTo>
                  <a:pt x="47" y="375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45" y="380"/>
                </a:lnTo>
                <a:lnTo>
                  <a:pt x="45" y="380"/>
                </a:lnTo>
                <a:lnTo>
                  <a:pt x="45" y="383"/>
                </a:lnTo>
                <a:lnTo>
                  <a:pt x="45" y="383"/>
                </a:lnTo>
                <a:lnTo>
                  <a:pt x="43" y="383"/>
                </a:lnTo>
                <a:lnTo>
                  <a:pt x="43" y="383"/>
                </a:lnTo>
                <a:lnTo>
                  <a:pt x="43" y="380"/>
                </a:lnTo>
                <a:lnTo>
                  <a:pt x="45" y="379"/>
                </a:lnTo>
                <a:lnTo>
                  <a:pt x="45" y="379"/>
                </a:lnTo>
                <a:lnTo>
                  <a:pt x="45" y="378"/>
                </a:lnTo>
                <a:lnTo>
                  <a:pt x="43" y="375"/>
                </a:lnTo>
                <a:lnTo>
                  <a:pt x="43" y="375"/>
                </a:lnTo>
                <a:lnTo>
                  <a:pt x="43" y="377"/>
                </a:lnTo>
                <a:lnTo>
                  <a:pt x="43" y="377"/>
                </a:lnTo>
                <a:lnTo>
                  <a:pt x="43" y="379"/>
                </a:lnTo>
                <a:lnTo>
                  <a:pt x="43" y="379"/>
                </a:lnTo>
                <a:lnTo>
                  <a:pt x="42" y="382"/>
                </a:lnTo>
                <a:lnTo>
                  <a:pt x="42" y="387"/>
                </a:lnTo>
                <a:lnTo>
                  <a:pt x="42" y="390"/>
                </a:lnTo>
                <a:lnTo>
                  <a:pt x="42" y="394"/>
                </a:lnTo>
                <a:lnTo>
                  <a:pt x="42" y="394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3" y="368"/>
                </a:lnTo>
                <a:lnTo>
                  <a:pt x="43" y="370"/>
                </a:lnTo>
                <a:lnTo>
                  <a:pt x="43" y="373"/>
                </a:lnTo>
                <a:lnTo>
                  <a:pt x="43" y="374"/>
                </a:lnTo>
                <a:lnTo>
                  <a:pt x="43" y="374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5" y="354"/>
                </a:lnTo>
                <a:lnTo>
                  <a:pt x="35" y="353"/>
                </a:lnTo>
                <a:lnTo>
                  <a:pt x="35" y="350"/>
                </a:lnTo>
                <a:lnTo>
                  <a:pt x="35" y="350"/>
                </a:lnTo>
                <a:lnTo>
                  <a:pt x="34" y="349"/>
                </a:lnTo>
                <a:lnTo>
                  <a:pt x="35" y="348"/>
                </a:lnTo>
                <a:lnTo>
                  <a:pt x="35" y="348"/>
                </a:lnTo>
                <a:lnTo>
                  <a:pt x="36" y="348"/>
                </a:lnTo>
                <a:lnTo>
                  <a:pt x="36" y="349"/>
                </a:lnTo>
                <a:lnTo>
                  <a:pt x="37" y="350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35" y="360"/>
                </a:moveTo>
                <a:lnTo>
                  <a:pt x="35" y="360"/>
                </a:lnTo>
                <a:lnTo>
                  <a:pt x="35" y="362"/>
                </a:lnTo>
                <a:lnTo>
                  <a:pt x="36" y="360"/>
                </a:lnTo>
                <a:lnTo>
                  <a:pt x="36" y="360"/>
                </a:lnTo>
                <a:lnTo>
                  <a:pt x="36" y="359"/>
                </a:lnTo>
                <a:lnTo>
                  <a:pt x="35" y="360"/>
                </a:lnTo>
                <a:lnTo>
                  <a:pt x="35" y="360"/>
                </a:lnTo>
                <a:lnTo>
                  <a:pt x="35" y="359"/>
                </a:lnTo>
                <a:lnTo>
                  <a:pt x="35" y="358"/>
                </a:lnTo>
                <a:lnTo>
                  <a:pt x="35" y="355"/>
                </a:lnTo>
                <a:lnTo>
                  <a:pt x="36" y="355"/>
                </a:lnTo>
                <a:lnTo>
                  <a:pt x="36" y="355"/>
                </a:lnTo>
                <a:lnTo>
                  <a:pt x="37" y="362"/>
                </a:lnTo>
                <a:lnTo>
                  <a:pt x="39" y="368"/>
                </a:lnTo>
                <a:lnTo>
                  <a:pt x="39" y="368"/>
                </a:lnTo>
                <a:lnTo>
                  <a:pt x="37" y="370"/>
                </a:lnTo>
                <a:lnTo>
                  <a:pt x="37" y="372"/>
                </a:lnTo>
                <a:lnTo>
                  <a:pt x="37" y="373"/>
                </a:lnTo>
                <a:lnTo>
                  <a:pt x="37" y="373"/>
                </a:lnTo>
                <a:lnTo>
                  <a:pt x="37" y="373"/>
                </a:lnTo>
                <a:lnTo>
                  <a:pt x="36" y="373"/>
                </a:lnTo>
                <a:lnTo>
                  <a:pt x="36" y="373"/>
                </a:lnTo>
                <a:lnTo>
                  <a:pt x="35" y="373"/>
                </a:lnTo>
                <a:lnTo>
                  <a:pt x="35" y="374"/>
                </a:lnTo>
                <a:lnTo>
                  <a:pt x="34" y="378"/>
                </a:lnTo>
                <a:lnTo>
                  <a:pt x="34" y="378"/>
                </a:lnTo>
                <a:lnTo>
                  <a:pt x="34" y="377"/>
                </a:lnTo>
                <a:lnTo>
                  <a:pt x="34" y="375"/>
                </a:lnTo>
                <a:lnTo>
                  <a:pt x="34" y="374"/>
                </a:lnTo>
                <a:lnTo>
                  <a:pt x="33" y="374"/>
                </a:lnTo>
                <a:lnTo>
                  <a:pt x="33" y="374"/>
                </a:lnTo>
                <a:lnTo>
                  <a:pt x="33" y="373"/>
                </a:lnTo>
                <a:lnTo>
                  <a:pt x="34" y="373"/>
                </a:lnTo>
                <a:lnTo>
                  <a:pt x="35" y="372"/>
                </a:lnTo>
                <a:lnTo>
                  <a:pt x="35" y="372"/>
                </a:lnTo>
                <a:lnTo>
                  <a:pt x="35" y="370"/>
                </a:lnTo>
                <a:lnTo>
                  <a:pt x="36" y="370"/>
                </a:lnTo>
                <a:lnTo>
                  <a:pt x="36" y="369"/>
                </a:lnTo>
                <a:lnTo>
                  <a:pt x="36" y="369"/>
                </a:lnTo>
                <a:lnTo>
                  <a:pt x="36" y="367"/>
                </a:lnTo>
                <a:lnTo>
                  <a:pt x="36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5"/>
                </a:lnTo>
                <a:lnTo>
                  <a:pt x="36" y="367"/>
                </a:lnTo>
                <a:lnTo>
                  <a:pt x="36" y="367"/>
                </a:lnTo>
                <a:lnTo>
                  <a:pt x="36" y="367"/>
                </a:lnTo>
                <a:lnTo>
                  <a:pt x="35" y="369"/>
                </a:lnTo>
                <a:lnTo>
                  <a:pt x="35" y="369"/>
                </a:lnTo>
                <a:lnTo>
                  <a:pt x="34" y="368"/>
                </a:lnTo>
                <a:lnTo>
                  <a:pt x="34" y="368"/>
                </a:lnTo>
                <a:lnTo>
                  <a:pt x="34" y="370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5" y="360"/>
                </a:lnTo>
                <a:lnTo>
                  <a:pt x="35" y="360"/>
                </a:lnTo>
                <a:close/>
                <a:moveTo>
                  <a:pt x="36" y="362"/>
                </a:moveTo>
                <a:lnTo>
                  <a:pt x="36" y="362"/>
                </a:lnTo>
                <a:lnTo>
                  <a:pt x="35" y="363"/>
                </a:lnTo>
                <a:lnTo>
                  <a:pt x="35" y="365"/>
                </a:lnTo>
                <a:lnTo>
                  <a:pt x="35" y="365"/>
                </a:lnTo>
                <a:lnTo>
                  <a:pt x="36" y="364"/>
                </a:lnTo>
                <a:lnTo>
                  <a:pt x="36" y="364"/>
                </a:lnTo>
                <a:lnTo>
                  <a:pt x="36" y="363"/>
                </a:lnTo>
                <a:lnTo>
                  <a:pt x="36" y="362"/>
                </a:lnTo>
                <a:lnTo>
                  <a:pt x="36" y="362"/>
                </a:lnTo>
                <a:close/>
                <a:moveTo>
                  <a:pt x="159" y="682"/>
                </a:moveTo>
                <a:lnTo>
                  <a:pt x="159" y="682"/>
                </a:lnTo>
                <a:lnTo>
                  <a:pt x="158" y="682"/>
                </a:lnTo>
                <a:lnTo>
                  <a:pt x="157" y="682"/>
                </a:lnTo>
                <a:lnTo>
                  <a:pt x="156" y="682"/>
                </a:lnTo>
                <a:lnTo>
                  <a:pt x="155" y="682"/>
                </a:lnTo>
                <a:lnTo>
                  <a:pt x="155" y="682"/>
                </a:lnTo>
                <a:lnTo>
                  <a:pt x="157" y="679"/>
                </a:lnTo>
                <a:lnTo>
                  <a:pt x="159" y="681"/>
                </a:lnTo>
                <a:lnTo>
                  <a:pt x="159" y="681"/>
                </a:lnTo>
                <a:lnTo>
                  <a:pt x="162" y="678"/>
                </a:lnTo>
                <a:lnTo>
                  <a:pt x="163" y="678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1" y="679"/>
                </a:lnTo>
                <a:lnTo>
                  <a:pt x="161" y="679"/>
                </a:lnTo>
                <a:lnTo>
                  <a:pt x="161" y="681"/>
                </a:lnTo>
                <a:lnTo>
                  <a:pt x="159" y="682"/>
                </a:lnTo>
                <a:lnTo>
                  <a:pt x="159" y="682"/>
                </a:lnTo>
                <a:close/>
                <a:moveTo>
                  <a:pt x="33" y="343"/>
                </a:moveTo>
                <a:lnTo>
                  <a:pt x="33" y="343"/>
                </a:lnTo>
                <a:lnTo>
                  <a:pt x="34" y="342"/>
                </a:lnTo>
                <a:lnTo>
                  <a:pt x="34" y="340"/>
                </a:lnTo>
                <a:lnTo>
                  <a:pt x="35" y="340"/>
                </a:lnTo>
                <a:lnTo>
                  <a:pt x="36" y="342"/>
                </a:lnTo>
                <a:lnTo>
                  <a:pt x="36" y="342"/>
                </a:lnTo>
                <a:lnTo>
                  <a:pt x="35" y="340"/>
                </a:lnTo>
                <a:lnTo>
                  <a:pt x="35" y="342"/>
                </a:lnTo>
                <a:lnTo>
                  <a:pt x="34" y="343"/>
                </a:lnTo>
                <a:lnTo>
                  <a:pt x="33" y="343"/>
                </a:lnTo>
                <a:lnTo>
                  <a:pt x="33" y="343"/>
                </a:lnTo>
                <a:close/>
                <a:moveTo>
                  <a:pt x="37" y="348"/>
                </a:moveTo>
                <a:lnTo>
                  <a:pt x="37" y="345"/>
                </a:lnTo>
                <a:lnTo>
                  <a:pt x="37" y="345"/>
                </a:lnTo>
                <a:lnTo>
                  <a:pt x="39" y="345"/>
                </a:lnTo>
                <a:lnTo>
                  <a:pt x="39" y="347"/>
                </a:ln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152" y="691"/>
                </a:moveTo>
                <a:lnTo>
                  <a:pt x="153" y="691"/>
                </a:lnTo>
                <a:lnTo>
                  <a:pt x="155" y="693"/>
                </a:lnTo>
                <a:lnTo>
                  <a:pt x="152" y="693"/>
                </a:lnTo>
                <a:lnTo>
                  <a:pt x="152" y="693"/>
                </a:lnTo>
                <a:lnTo>
                  <a:pt x="152" y="692"/>
                </a:lnTo>
                <a:lnTo>
                  <a:pt x="152" y="691"/>
                </a:lnTo>
                <a:lnTo>
                  <a:pt x="152" y="691"/>
                </a:lnTo>
                <a:close/>
                <a:moveTo>
                  <a:pt x="33" y="379"/>
                </a:moveTo>
                <a:lnTo>
                  <a:pt x="33" y="379"/>
                </a:lnTo>
                <a:lnTo>
                  <a:pt x="31" y="378"/>
                </a:lnTo>
                <a:lnTo>
                  <a:pt x="29" y="377"/>
                </a:lnTo>
                <a:lnTo>
                  <a:pt x="29" y="377"/>
                </a:lnTo>
                <a:lnTo>
                  <a:pt x="30" y="369"/>
                </a:lnTo>
                <a:lnTo>
                  <a:pt x="30" y="364"/>
                </a:lnTo>
                <a:lnTo>
                  <a:pt x="30" y="364"/>
                </a:lnTo>
                <a:lnTo>
                  <a:pt x="31" y="367"/>
                </a:lnTo>
                <a:lnTo>
                  <a:pt x="31" y="369"/>
                </a:lnTo>
                <a:lnTo>
                  <a:pt x="30" y="375"/>
                </a:lnTo>
                <a:lnTo>
                  <a:pt x="30" y="375"/>
                </a:lnTo>
                <a:lnTo>
                  <a:pt x="31" y="377"/>
                </a:lnTo>
                <a:lnTo>
                  <a:pt x="33" y="379"/>
                </a:lnTo>
                <a:lnTo>
                  <a:pt x="33" y="379"/>
                </a:lnTo>
                <a:close/>
                <a:moveTo>
                  <a:pt x="14" y="569"/>
                </a:moveTo>
                <a:lnTo>
                  <a:pt x="14" y="569"/>
                </a:lnTo>
                <a:lnTo>
                  <a:pt x="13" y="567"/>
                </a:lnTo>
                <a:lnTo>
                  <a:pt x="13" y="566"/>
                </a:lnTo>
                <a:lnTo>
                  <a:pt x="13" y="559"/>
                </a:lnTo>
                <a:lnTo>
                  <a:pt x="13" y="559"/>
                </a:lnTo>
                <a:lnTo>
                  <a:pt x="14" y="561"/>
                </a:lnTo>
                <a:lnTo>
                  <a:pt x="14" y="562"/>
                </a:lnTo>
                <a:lnTo>
                  <a:pt x="13" y="564"/>
                </a:lnTo>
                <a:lnTo>
                  <a:pt x="13" y="564"/>
                </a:lnTo>
                <a:lnTo>
                  <a:pt x="14" y="567"/>
                </a:lnTo>
                <a:lnTo>
                  <a:pt x="14" y="569"/>
                </a:lnTo>
                <a:lnTo>
                  <a:pt x="14" y="569"/>
                </a:lnTo>
                <a:close/>
                <a:moveTo>
                  <a:pt x="193" y="679"/>
                </a:moveTo>
                <a:lnTo>
                  <a:pt x="193" y="679"/>
                </a:lnTo>
                <a:lnTo>
                  <a:pt x="192" y="679"/>
                </a:lnTo>
                <a:lnTo>
                  <a:pt x="193" y="681"/>
                </a:lnTo>
                <a:lnTo>
                  <a:pt x="193" y="682"/>
                </a:lnTo>
                <a:lnTo>
                  <a:pt x="192" y="682"/>
                </a:lnTo>
                <a:lnTo>
                  <a:pt x="192" y="682"/>
                </a:lnTo>
                <a:lnTo>
                  <a:pt x="193" y="683"/>
                </a:lnTo>
                <a:lnTo>
                  <a:pt x="193" y="683"/>
                </a:lnTo>
                <a:lnTo>
                  <a:pt x="193" y="683"/>
                </a:lnTo>
                <a:lnTo>
                  <a:pt x="192" y="683"/>
                </a:lnTo>
                <a:lnTo>
                  <a:pt x="191" y="683"/>
                </a:lnTo>
                <a:lnTo>
                  <a:pt x="191" y="683"/>
                </a:lnTo>
                <a:lnTo>
                  <a:pt x="188" y="683"/>
                </a:lnTo>
                <a:lnTo>
                  <a:pt x="188" y="683"/>
                </a:lnTo>
                <a:lnTo>
                  <a:pt x="187" y="682"/>
                </a:lnTo>
                <a:lnTo>
                  <a:pt x="187" y="682"/>
                </a:lnTo>
                <a:lnTo>
                  <a:pt x="191" y="683"/>
                </a:lnTo>
                <a:lnTo>
                  <a:pt x="191" y="683"/>
                </a:lnTo>
                <a:lnTo>
                  <a:pt x="191" y="682"/>
                </a:lnTo>
                <a:lnTo>
                  <a:pt x="191" y="682"/>
                </a:lnTo>
                <a:lnTo>
                  <a:pt x="190" y="681"/>
                </a:lnTo>
                <a:lnTo>
                  <a:pt x="190" y="681"/>
                </a:lnTo>
                <a:lnTo>
                  <a:pt x="191" y="681"/>
                </a:lnTo>
                <a:lnTo>
                  <a:pt x="192" y="679"/>
                </a:lnTo>
                <a:lnTo>
                  <a:pt x="192" y="678"/>
                </a:lnTo>
                <a:lnTo>
                  <a:pt x="192" y="678"/>
                </a:lnTo>
                <a:lnTo>
                  <a:pt x="193" y="678"/>
                </a:lnTo>
                <a:lnTo>
                  <a:pt x="194" y="678"/>
                </a:lnTo>
                <a:lnTo>
                  <a:pt x="196" y="678"/>
                </a:lnTo>
                <a:lnTo>
                  <a:pt x="197" y="678"/>
                </a:lnTo>
                <a:lnTo>
                  <a:pt x="197" y="678"/>
                </a:lnTo>
                <a:lnTo>
                  <a:pt x="197" y="679"/>
                </a:lnTo>
                <a:lnTo>
                  <a:pt x="197" y="679"/>
                </a:lnTo>
                <a:lnTo>
                  <a:pt x="194" y="679"/>
                </a:lnTo>
                <a:lnTo>
                  <a:pt x="193" y="679"/>
                </a:lnTo>
                <a:lnTo>
                  <a:pt x="193" y="679"/>
                </a:lnTo>
                <a:lnTo>
                  <a:pt x="193" y="679"/>
                </a:lnTo>
                <a:close/>
                <a:moveTo>
                  <a:pt x="30" y="390"/>
                </a:moveTo>
                <a:lnTo>
                  <a:pt x="30" y="390"/>
                </a:lnTo>
                <a:lnTo>
                  <a:pt x="29" y="389"/>
                </a:lnTo>
                <a:lnTo>
                  <a:pt x="30" y="387"/>
                </a:lnTo>
                <a:lnTo>
                  <a:pt x="30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5"/>
                </a:lnTo>
                <a:lnTo>
                  <a:pt x="29" y="384"/>
                </a:lnTo>
                <a:lnTo>
                  <a:pt x="28" y="382"/>
                </a:lnTo>
                <a:lnTo>
                  <a:pt x="28" y="382"/>
                </a:lnTo>
                <a:lnTo>
                  <a:pt x="28" y="380"/>
                </a:lnTo>
                <a:lnTo>
                  <a:pt x="29" y="380"/>
                </a:lnTo>
                <a:lnTo>
                  <a:pt x="29" y="379"/>
                </a:lnTo>
                <a:lnTo>
                  <a:pt x="29" y="379"/>
                </a:lnTo>
                <a:lnTo>
                  <a:pt x="29" y="382"/>
                </a:lnTo>
                <a:lnTo>
                  <a:pt x="30" y="383"/>
                </a:lnTo>
                <a:lnTo>
                  <a:pt x="31" y="385"/>
                </a:lnTo>
                <a:lnTo>
                  <a:pt x="31" y="385"/>
                </a:lnTo>
                <a:lnTo>
                  <a:pt x="30" y="388"/>
                </a:lnTo>
                <a:lnTo>
                  <a:pt x="30" y="390"/>
                </a:lnTo>
                <a:lnTo>
                  <a:pt x="30" y="39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50" y="113"/>
                </a:lnTo>
                <a:lnTo>
                  <a:pt x="51" y="114"/>
                </a:lnTo>
                <a:lnTo>
                  <a:pt x="51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5"/>
                </a:lnTo>
                <a:lnTo>
                  <a:pt x="48" y="115"/>
                </a:lnTo>
                <a:lnTo>
                  <a:pt x="48" y="116"/>
                </a:lnTo>
                <a:lnTo>
                  <a:pt x="50" y="118"/>
                </a:lnTo>
                <a:lnTo>
                  <a:pt x="51" y="119"/>
                </a:lnTo>
                <a:lnTo>
                  <a:pt x="51" y="120"/>
                </a:lnTo>
                <a:lnTo>
                  <a:pt x="51" y="120"/>
                </a:lnTo>
                <a:lnTo>
                  <a:pt x="48" y="118"/>
                </a:lnTo>
                <a:lnTo>
                  <a:pt x="47" y="115"/>
                </a:lnTo>
                <a:lnTo>
                  <a:pt x="47" y="115"/>
                </a:lnTo>
                <a:lnTo>
                  <a:pt x="47" y="114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46" y="161"/>
                </a:moveTo>
                <a:lnTo>
                  <a:pt x="46" y="161"/>
                </a:lnTo>
                <a:lnTo>
                  <a:pt x="46" y="164"/>
                </a:lnTo>
                <a:lnTo>
                  <a:pt x="46" y="165"/>
                </a:lnTo>
                <a:lnTo>
                  <a:pt x="45" y="165"/>
                </a:lnTo>
                <a:lnTo>
                  <a:pt x="45" y="165"/>
                </a:lnTo>
                <a:lnTo>
                  <a:pt x="45" y="164"/>
                </a:lnTo>
                <a:lnTo>
                  <a:pt x="46" y="163"/>
                </a:lnTo>
                <a:lnTo>
                  <a:pt x="46" y="163"/>
                </a:lnTo>
                <a:lnTo>
                  <a:pt x="45" y="163"/>
                </a:lnTo>
                <a:lnTo>
                  <a:pt x="43" y="164"/>
                </a:lnTo>
                <a:lnTo>
                  <a:pt x="43" y="164"/>
                </a:lnTo>
                <a:lnTo>
                  <a:pt x="42" y="164"/>
                </a:lnTo>
                <a:lnTo>
                  <a:pt x="42" y="164"/>
                </a:lnTo>
                <a:lnTo>
                  <a:pt x="43" y="160"/>
                </a:lnTo>
                <a:lnTo>
                  <a:pt x="43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8"/>
                </a:lnTo>
                <a:lnTo>
                  <a:pt x="45" y="156"/>
                </a:lnTo>
                <a:lnTo>
                  <a:pt x="45" y="156"/>
                </a:lnTo>
                <a:lnTo>
                  <a:pt x="45" y="159"/>
                </a:lnTo>
                <a:lnTo>
                  <a:pt x="45" y="159"/>
                </a:lnTo>
                <a:lnTo>
                  <a:pt x="46" y="159"/>
                </a:lnTo>
                <a:lnTo>
                  <a:pt x="46" y="159"/>
                </a:lnTo>
                <a:lnTo>
                  <a:pt x="46" y="161"/>
                </a:lnTo>
                <a:lnTo>
                  <a:pt x="46" y="161"/>
                </a:lnTo>
                <a:close/>
                <a:moveTo>
                  <a:pt x="53" y="153"/>
                </a:moveTo>
                <a:lnTo>
                  <a:pt x="53" y="153"/>
                </a:lnTo>
                <a:lnTo>
                  <a:pt x="54" y="155"/>
                </a:lnTo>
                <a:lnTo>
                  <a:pt x="54" y="158"/>
                </a:lnTo>
                <a:lnTo>
                  <a:pt x="53" y="161"/>
                </a:lnTo>
                <a:lnTo>
                  <a:pt x="53" y="161"/>
                </a:lnTo>
                <a:lnTo>
                  <a:pt x="52" y="161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1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1" y="159"/>
                </a:lnTo>
                <a:lnTo>
                  <a:pt x="51" y="159"/>
                </a:lnTo>
                <a:lnTo>
                  <a:pt x="51" y="158"/>
                </a:lnTo>
                <a:lnTo>
                  <a:pt x="51" y="158"/>
                </a:lnTo>
                <a:lnTo>
                  <a:pt x="51" y="158"/>
                </a:lnTo>
                <a:lnTo>
                  <a:pt x="50" y="156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lnTo>
                  <a:pt x="50" y="158"/>
                </a:lnTo>
                <a:lnTo>
                  <a:pt x="50" y="158"/>
                </a:lnTo>
                <a:lnTo>
                  <a:pt x="47" y="160"/>
                </a:lnTo>
                <a:lnTo>
                  <a:pt x="47" y="161"/>
                </a:lnTo>
                <a:lnTo>
                  <a:pt x="47" y="161"/>
                </a:lnTo>
                <a:lnTo>
                  <a:pt x="47" y="161"/>
                </a:lnTo>
                <a:lnTo>
                  <a:pt x="46" y="160"/>
                </a:lnTo>
                <a:lnTo>
                  <a:pt x="46" y="159"/>
                </a:lnTo>
                <a:lnTo>
                  <a:pt x="47" y="158"/>
                </a:lnTo>
                <a:lnTo>
                  <a:pt x="47" y="158"/>
                </a:lnTo>
                <a:lnTo>
                  <a:pt x="47" y="155"/>
                </a:lnTo>
                <a:lnTo>
                  <a:pt x="46" y="154"/>
                </a:lnTo>
                <a:lnTo>
                  <a:pt x="47" y="153"/>
                </a:lnTo>
                <a:lnTo>
                  <a:pt x="47" y="153"/>
                </a:lnTo>
                <a:lnTo>
                  <a:pt x="47" y="153"/>
                </a:lnTo>
                <a:lnTo>
                  <a:pt x="48" y="154"/>
                </a:lnTo>
                <a:lnTo>
                  <a:pt x="48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4"/>
                </a:lnTo>
                <a:lnTo>
                  <a:pt x="48" y="153"/>
                </a:lnTo>
                <a:lnTo>
                  <a:pt x="50" y="151"/>
                </a:lnTo>
                <a:lnTo>
                  <a:pt x="50" y="151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8" y="149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7" y="145"/>
                </a:lnTo>
                <a:lnTo>
                  <a:pt x="47" y="144"/>
                </a:lnTo>
                <a:lnTo>
                  <a:pt x="47" y="144"/>
                </a:lnTo>
                <a:lnTo>
                  <a:pt x="50" y="145"/>
                </a:lnTo>
                <a:lnTo>
                  <a:pt x="50" y="148"/>
                </a:lnTo>
                <a:lnTo>
                  <a:pt x="50" y="148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1"/>
                </a:lnTo>
                <a:lnTo>
                  <a:pt x="53" y="151"/>
                </a:lnTo>
                <a:lnTo>
                  <a:pt x="52" y="151"/>
                </a:lnTo>
                <a:lnTo>
                  <a:pt x="52" y="153"/>
                </a:lnTo>
                <a:lnTo>
                  <a:pt x="52" y="153"/>
                </a:lnTo>
                <a:lnTo>
                  <a:pt x="53" y="154"/>
                </a:lnTo>
                <a:lnTo>
                  <a:pt x="53" y="153"/>
                </a:lnTo>
                <a:lnTo>
                  <a:pt x="53" y="153"/>
                </a:lnTo>
                <a:close/>
                <a:moveTo>
                  <a:pt x="41" y="120"/>
                </a:moveTo>
                <a:lnTo>
                  <a:pt x="41" y="120"/>
                </a:lnTo>
                <a:lnTo>
                  <a:pt x="41" y="119"/>
                </a:lnTo>
                <a:lnTo>
                  <a:pt x="42" y="118"/>
                </a:lnTo>
                <a:lnTo>
                  <a:pt x="42" y="118"/>
                </a:lnTo>
                <a:lnTo>
                  <a:pt x="41" y="115"/>
                </a:lnTo>
                <a:lnTo>
                  <a:pt x="41" y="115"/>
                </a:lnTo>
                <a:lnTo>
                  <a:pt x="42" y="113"/>
                </a:lnTo>
                <a:lnTo>
                  <a:pt x="43" y="110"/>
                </a:lnTo>
                <a:lnTo>
                  <a:pt x="43" y="110"/>
                </a:lnTo>
                <a:lnTo>
                  <a:pt x="45" y="113"/>
                </a:lnTo>
                <a:lnTo>
                  <a:pt x="45" y="114"/>
                </a:lnTo>
                <a:lnTo>
                  <a:pt x="43" y="115"/>
                </a:lnTo>
                <a:lnTo>
                  <a:pt x="43" y="118"/>
                </a:lnTo>
                <a:lnTo>
                  <a:pt x="43" y="118"/>
                </a:lnTo>
                <a:lnTo>
                  <a:pt x="41" y="120"/>
                </a:lnTo>
                <a:lnTo>
                  <a:pt x="41" y="120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42" y="128"/>
                </a:lnTo>
                <a:lnTo>
                  <a:pt x="42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5"/>
                </a:lnTo>
                <a:lnTo>
                  <a:pt x="41" y="123"/>
                </a:lnTo>
                <a:lnTo>
                  <a:pt x="41" y="120"/>
                </a:lnTo>
                <a:lnTo>
                  <a:pt x="41" y="120"/>
                </a:lnTo>
                <a:lnTo>
                  <a:pt x="42" y="121"/>
                </a:lnTo>
                <a:lnTo>
                  <a:pt x="42" y="121"/>
                </a:lnTo>
                <a:lnTo>
                  <a:pt x="43" y="119"/>
                </a:lnTo>
                <a:lnTo>
                  <a:pt x="43" y="119"/>
                </a:lnTo>
                <a:lnTo>
                  <a:pt x="45" y="121"/>
                </a:lnTo>
                <a:lnTo>
                  <a:pt x="45" y="123"/>
                </a:lnTo>
                <a:lnTo>
                  <a:pt x="43" y="125"/>
                </a:lnTo>
                <a:lnTo>
                  <a:pt x="45" y="128"/>
                </a:lnTo>
                <a:lnTo>
                  <a:pt x="45" y="128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45" y="181"/>
                </a:moveTo>
                <a:lnTo>
                  <a:pt x="45" y="180"/>
                </a:lnTo>
                <a:lnTo>
                  <a:pt x="45" y="180"/>
                </a:lnTo>
                <a:lnTo>
                  <a:pt x="47" y="180"/>
                </a:lnTo>
                <a:lnTo>
                  <a:pt x="48" y="183"/>
                </a:lnTo>
                <a:lnTo>
                  <a:pt x="48" y="183"/>
                </a:lnTo>
                <a:lnTo>
                  <a:pt x="46" y="181"/>
                </a:lnTo>
                <a:lnTo>
                  <a:pt x="45" y="181"/>
                </a:lnTo>
                <a:lnTo>
                  <a:pt x="45" y="181"/>
                </a:lnTo>
                <a:close/>
                <a:moveTo>
                  <a:pt x="53" y="181"/>
                </a:moveTo>
                <a:lnTo>
                  <a:pt x="53" y="181"/>
                </a:lnTo>
                <a:lnTo>
                  <a:pt x="53" y="180"/>
                </a:lnTo>
                <a:lnTo>
                  <a:pt x="54" y="178"/>
                </a:lnTo>
                <a:lnTo>
                  <a:pt x="54" y="178"/>
                </a:lnTo>
                <a:lnTo>
                  <a:pt x="53" y="178"/>
                </a:lnTo>
                <a:lnTo>
                  <a:pt x="53" y="176"/>
                </a:lnTo>
                <a:lnTo>
                  <a:pt x="53" y="176"/>
                </a:lnTo>
                <a:lnTo>
                  <a:pt x="54" y="176"/>
                </a:lnTo>
                <a:lnTo>
                  <a:pt x="54" y="175"/>
                </a:lnTo>
                <a:lnTo>
                  <a:pt x="54" y="175"/>
                </a:lnTo>
                <a:lnTo>
                  <a:pt x="56" y="179"/>
                </a:lnTo>
                <a:lnTo>
                  <a:pt x="54" y="180"/>
                </a:lnTo>
                <a:lnTo>
                  <a:pt x="53" y="181"/>
                </a:lnTo>
                <a:lnTo>
                  <a:pt x="53" y="181"/>
                </a:lnTo>
                <a:close/>
                <a:moveTo>
                  <a:pt x="54" y="175"/>
                </a:moveTo>
                <a:lnTo>
                  <a:pt x="54" y="175"/>
                </a:lnTo>
                <a:lnTo>
                  <a:pt x="53" y="174"/>
                </a:lnTo>
                <a:lnTo>
                  <a:pt x="53" y="173"/>
                </a:lnTo>
                <a:lnTo>
                  <a:pt x="53" y="171"/>
                </a:lnTo>
                <a:lnTo>
                  <a:pt x="53" y="170"/>
                </a:lnTo>
                <a:lnTo>
                  <a:pt x="53" y="170"/>
                </a:lnTo>
                <a:lnTo>
                  <a:pt x="52" y="170"/>
                </a:lnTo>
                <a:lnTo>
                  <a:pt x="53" y="168"/>
                </a:lnTo>
                <a:lnTo>
                  <a:pt x="53" y="165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4" y="165"/>
                </a:lnTo>
                <a:lnTo>
                  <a:pt x="54" y="169"/>
                </a:lnTo>
                <a:lnTo>
                  <a:pt x="54" y="169"/>
                </a:lnTo>
                <a:lnTo>
                  <a:pt x="54" y="173"/>
                </a:lnTo>
                <a:lnTo>
                  <a:pt x="54" y="175"/>
                </a:lnTo>
                <a:lnTo>
                  <a:pt x="54" y="175"/>
                </a:lnTo>
                <a:close/>
                <a:moveTo>
                  <a:pt x="51" y="176"/>
                </a:moveTo>
                <a:lnTo>
                  <a:pt x="51" y="176"/>
                </a:lnTo>
                <a:lnTo>
                  <a:pt x="51" y="176"/>
                </a:lnTo>
                <a:lnTo>
                  <a:pt x="51" y="175"/>
                </a:lnTo>
                <a:lnTo>
                  <a:pt x="51" y="175"/>
                </a:lnTo>
                <a:lnTo>
                  <a:pt x="50" y="175"/>
                </a:lnTo>
                <a:lnTo>
                  <a:pt x="48" y="176"/>
                </a:lnTo>
                <a:lnTo>
                  <a:pt x="48" y="176"/>
                </a:lnTo>
                <a:lnTo>
                  <a:pt x="48" y="175"/>
                </a:lnTo>
                <a:lnTo>
                  <a:pt x="47" y="174"/>
                </a:lnTo>
                <a:lnTo>
                  <a:pt x="47" y="175"/>
                </a:lnTo>
                <a:lnTo>
                  <a:pt x="47" y="175"/>
                </a:lnTo>
                <a:lnTo>
                  <a:pt x="46" y="175"/>
                </a:lnTo>
                <a:lnTo>
                  <a:pt x="46" y="174"/>
                </a:lnTo>
                <a:lnTo>
                  <a:pt x="47" y="173"/>
                </a:lnTo>
                <a:lnTo>
                  <a:pt x="47" y="173"/>
                </a:lnTo>
                <a:lnTo>
                  <a:pt x="47" y="170"/>
                </a:lnTo>
                <a:lnTo>
                  <a:pt x="47" y="170"/>
                </a:lnTo>
                <a:lnTo>
                  <a:pt x="48" y="170"/>
                </a:lnTo>
                <a:lnTo>
                  <a:pt x="48" y="170"/>
                </a:lnTo>
                <a:lnTo>
                  <a:pt x="50" y="169"/>
                </a:lnTo>
                <a:lnTo>
                  <a:pt x="50" y="168"/>
                </a:lnTo>
                <a:lnTo>
                  <a:pt x="50" y="168"/>
                </a:lnTo>
                <a:lnTo>
                  <a:pt x="50" y="166"/>
                </a:lnTo>
                <a:lnTo>
                  <a:pt x="51" y="165"/>
                </a:lnTo>
                <a:lnTo>
                  <a:pt x="51" y="165"/>
                </a:lnTo>
                <a:lnTo>
                  <a:pt x="51" y="165"/>
                </a:lnTo>
                <a:lnTo>
                  <a:pt x="50" y="171"/>
                </a:lnTo>
                <a:lnTo>
                  <a:pt x="50" y="171"/>
                </a:lnTo>
                <a:lnTo>
                  <a:pt x="48" y="173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50" y="173"/>
                </a:lnTo>
                <a:lnTo>
                  <a:pt x="51" y="171"/>
                </a:lnTo>
                <a:lnTo>
                  <a:pt x="52" y="171"/>
                </a:lnTo>
                <a:lnTo>
                  <a:pt x="52" y="171"/>
                </a:lnTo>
                <a:lnTo>
                  <a:pt x="52" y="173"/>
                </a:lnTo>
                <a:lnTo>
                  <a:pt x="51" y="174"/>
                </a:lnTo>
                <a:lnTo>
                  <a:pt x="51" y="175"/>
                </a:lnTo>
                <a:lnTo>
                  <a:pt x="51" y="176"/>
                </a:lnTo>
                <a:lnTo>
                  <a:pt x="51" y="176"/>
                </a:lnTo>
                <a:close/>
                <a:moveTo>
                  <a:pt x="42" y="111"/>
                </a:moveTo>
                <a:lnTo>
                  <a:pt x="42" y="111"/>
                </a:lnTo>
                <a:lnTo>
                  <a:pt x="42" y="113"/>
                </a:lnTo>
                <a:lnTo>
                  <a:pt x="42" y="111"/>
                </a:lnTo>
                <a:lnTo>
                  <a:pt x="42" y="111"/>
                </a:lnTo>
                <a:lnTo>
                  <a:pt x="42" y="106"/>
                </a:lnTo>
                <a:lnTo>
                  <a:pt x="42" y="99"/>
                </a:lnTo>
                <a:lnTo>
                  <a:pt x="42" y="99"/>
                </a:lnTo>
                <a:lnTo>
                  <a:pt x="42" y="98"/>
                </a:lnTo>
                <a:lnTo>
                  <a:pt x="42" y="99"/>
                </a:lnTo>
                <a:lnTo>
                  <a:pt x="42" y="99"/>
                </a:lnTo>
                <a:lnTo>
                  <a:pt x="43" y="105"/>
                </a:lnTo>
                <a:lnTo>
                  <a:pt x="42" y="111"/>
                </a:lnTo>
                <a:lnTo>
                  <a:pt x="42" y="111"/>
                </a:lnTo>
                <a:close/>
                <a:moveTo>
                  <a:pt x="43" y="173"/>
                </a:moveTo>
                <a:lnTo>
                  <a:pt x="43" y="173"/>
                </a:lnTo>
                <a:lnTo>
                  <a:pt x="42" y="171"/>
                </a:lnTo>
                <a:lnTo>
                  <a:pt x="41" y="171"/>
                </a:lnTo>
                <a:lnTo>
                  <a:pt x="41" y="169"/>
                </a:lnTo>
                <a:lnTo>
                  <a:pt x="41" y="169"/>
                </a:lnTo>
                <a:lnTo>
                  <a:pt x="41" y="170"/>
                </a:lnTo>
                <a:lnTo>
                  <a:pt x="42" y="170"/>
                </a:lnTo>
                <a:lnTo>
                  <a:pt x="43" y="170"/>
                </a:lnTo>
                <a:lnTo>
                  <a:pt x="43" y="170"/>
                </a:lnTo>
                <a:lnTo>
                  <a:pt x="43" y="170"/>
                </a:lnTo>
                <a:lnTo>
                  <a:pt x="45" y="169"/>
                </a:lnTo>
                <a:lnTo>
                  <a:pt x="45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70"/>
                </a:lnTo>
                <a:lnTo>
                  <a:pt x="45" y="173"/>
                </a:lnTo>
                <a:lnTo>
                  <a:pt x="45" y="176"/>
                </a:lnTo>
                <a:lnTo>
                  <a:pt x="45" y="176"/>
                </a:lnTo>
                <a:lnTo>
                  <a:pt x="43" y="176"/>
                </a:lnTo>
                <a:lnTo>
                  <a:pt x="43" y="176"/>
                </a:lnTo>
                <a:lnTo>
                  <a:pt x="43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75"/>
                </a:lnTo>
                <a:lnTo>
                  <a:pt x="42" y="175"/>
                </a:lnTo>
                <a:lnTo>
                  <a:pt x="43" y="174"/>
                </a:lnTo>
                <a:lnTo>
                  <a:pt x="43" y="173"/>
                </a:lnTo>
                <a:lnTo>
                  <a:pt x="43" y="173"/>
                </a:lnTo>
                <a:close/>
                <a:moveTo>
                  <a:pt x="37" y="171"/>
                </a:moveTo>
                <a:lnTo>
                  <a:pt x="37" y="171"/>
                </a:lnTo>
                <a:lnTo>
                  <a:pt x="37" y="171"/>
                </a:lnTo>
                <a:lnTo>
                  <a:pt x="37" y="170"/>
                </a:lnTo>
                <a:lnTo>
                  <a:pt x="37" y="168"/>
                </a:lnTo>
                <a:lnTo>
                  <a:pt x="36" y="166"/>
                </a:lnTo>
                <a:lnTo>
                  <a:pt x="36" y="166"/>
                </a:lnTo>
                <a:lnTo>
                  <a:pt x="37" y="165"/>
                </a:lnTo>
                <a:lnTo>
                  <a:pt x="37" y="163"/>
                </a:lnTo>
                <a:lnTo>
                  <a:pt x="37" y="163"/>
                </a:lnTo>
                <a:lnTo>
                  <a:pt x="39" y="166"/>
                </a:lnTo>
                <a:lnTo>
                  <a:pt x="39" y="169"/>
                </a:lnTo>
                <a:lnTo>
                  <a:pt x="39" y="169"/>
                </a:lnTo>
                <a:lnTo>
                  <a:pt x="39" y="169"/>
                </a:lnTo>
                <a:lnTo>
                  <a:pt x="37" y="169"/>
                </a:lnTo>
                <a:lnTo>
                  <a:pt x="37" y="171"/>
                </a:lnTo>
                <a:lnTo>
                  <a:pt x="37" y="171"/>
                </a:lnTo>
                <a:close/>
                <a:moveTo>
                  <a:pt x="48" y="129"/>
                </a:moveTo>
                <a:lnTo>
                  <a:pt x="48" y="129"/>
                </a:lnTo>
                <a:lnTo>
                  <a:pt x="47" y="128"/>
                </a:lnTo>
                <a:lnTo>
                  <a:pt x="47" y="128"/>
                </a:lnTo>
                <a:lnTo>
                  <a:pt x="47" y="128"/>
                </a:lnTo>
                <a:lnTo>
                  <a:pt x="47" y="126"/>
                </a:lnTo>
                <a:lnTo>
                  <a:pt x="48" y="125"/>
                </a:lnTo>
                <a:lnTo>
                  <a:pt x="48" y="125"/>
                </a:lnTo>
                <a:lnTo>
                  <a:pt x="51" y="126"/>
                </a:lnTo>
                <a:lnTo>
                  <a:pt x="52" y="126"/>
                </a:lnTo>
                <a:lnTo>
                  <a:pt x="52" y="128"/>
                </a:lnTo>
                <a:lnTo>
                  <a:pt x="52" y="128"/>
                </a:lnTo>
                <a:lnTo>
                  <a:pt x="51" y="128"/>
                </a:lnTo>
                <a:lnTo>
                  <a:pt x="48" y="126"/>
                </a:lnTo>
                <a:lnTo>
                  <a:pt x="48" y="126"/>
                </a:lnTo>
                <a:lnTo>
                  <a:pt x="50" y="129"/>
                </a:lnTo>
                <a:lnTo>
                  <a:pt x="51" y="129"/>
                </a:lnTo>
                <a:lnTo>
                  <a:pt x="51" y="129"/>
                </a:lnTo>
                <a:lnTo>
                  <a:pt x="51" y="129"/>
                </a:lnTo>
                <a:lnTo>
                  <a:pt x="52" y="129"/>
                </a:lnTo>
                <a:lnTo>
                  <a:pt x="51" y="129"/>
                </a:lnTo>
                <a:lnTo>
                  <a:pt x="51" y="130"/>
                </a:lnTo>
                <a:lnTo>
                  <a:pt x="51" y="130"/>
                </a:lnTo>
                <a:lnTo>
                  <a:pt x="51" y="130"/>
                </a:lnTo>
                <a:lnTo>
                  <a:pt x="50" y="130"/>
                </a:lnTo>
                <a:lnTo>
                  <a:pt x="50" y="129"/>
                </a:lnTo>
                <a:lnTo>
                  <a:pt x="48" y="129"/>
                </a:lnTo>
                <a:lnTo>
                  <a:pt x="48" y="129"/>
                </a:lnTo>
                <a:lnTo>
                  <a:pt x="50" y="133"/>
                </a:lnTo>
                <a:lnTo>
                  <a:pt x="48" y="135"/>
                </a:lnTo>
                <a:lnTo>
                  <a:pt x="48" y="135"/>
                </a:lnTo>
                <a:lnTo>
                  <a:pt x="47" y="134"/>
                </a:lnTo>
                <a:lnTo>
                  <a:pt x="46" y="133"/>
                </a:lnTo>
                <a:lnTo>
                  <a:pt x="46" y="133"/>
                </a:lnTo>
                <a:lnTo>
                  <a:pt x="47" y="130"/>
                </a:lnTo>
                <a:lnTo>
                  <a:pt x="48" y="129"/>
                </a:lnTo>
                <a:lnTo>
                  <a:pt x="48" y="129"/>
                </a:lnTo>
                <a:close/>
                <a:moveTo>
                  <a:pt x="43" y="58"/>
                </a:moveTo>
                <a:lnTo>
                  <a:pt x="43" y="58"/>
                </a:lnTo>
                <a:lnTo>
                  <a:pt x="42" y="58"/>
                </a:lnTo>
                <a:lnTo>
                  <a:pt x="42" y="55"/>
                </a:lnTo>
                <a:lnTo>
                  <a:pt x="42" y="51"/>
                </a:lnTo>
                <a:lnTo>
                  <a:pt x="42" y="51"/>
                </a:lnTo>
                <a:lnTo>
                  <a:pt x="43" y="53"/>
                </a:lnTo>
                <a:lnTo>
                  <a:pt x="43" y="54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54" y="81"/>
                </a:moveTo>
                <a:lnTo>
                  <a:pt x="54" y="81"/>
                </a:lnTo>
                <a:lnTo>
                  <a:pt x="56" y="80"/>
                </a:lnTo>
                <a:lnTo>
                  <a:pt x="56" y="76"/>
                </a:lnTo>
                <a:lnTo>
                  <a:pt x="56" y="76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1"/>
                </a:lnTo>
                <a:lnTo>
                  <a:pt x="57" y="81"/>
                </a:lnTo>
                <a:lnTo>
                  <a:pt x="57" y="83"/>
                </a:lnTo>
                <a:lnTo>
                  <a:pt x="58" y="84"/>
                </a:lnTo>
                <a:lnTo>
                  <a:pt x="58" y="84"/>
                </a:lnTo>
                <a:lnTo>
                  <a:pt x="59" y="83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6"/>
                </a:lnTo>
                <a:lnTo>
                  <a:pt x="57" y="75"/>
                </a:lnTo>
                <a:lnTo>
                  <a:pt x="57" y="75"/>
                </a:lnTo>
                <a:lnTo>
                  <a:pt x="57" y="74"/>
                </a:lnTo>
                <a:lnTo>
                  <a:pt x="58" y="73"/>
                </a:lnTo>
                <a:lnTo>
                  <a:pt x="58" y="73"/>
                </a:lnTo>
                <a:lnTo>
                  <a:pt x="57" y="69"/>
                </a:lnTo>
                <a:lnTo>
                  <a:pt x="57" y="69"/>
                </a:lnTo>
                <a:lnTo>
                  <a:pt x="57" y="68"/>
                </a:lnTo>
                <a:lnTo>
                  <a:pt x="58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8" y="66"/>
                </a:lnTo>
                <a:lnTo>
                  <a:pt x="58" y="68"/>
                </a:lnTo>
                <a:lnTo>
                  <a:pt x="58" y="68"/>
                </a:lnTo>
                <a:lnTo>
                  <a:pt x="57" y="66"/>
                </a:lnTo>
                <a:lnTo>
                  <a:pt x="57" y="65"/>
                </a:lnTo>
                <a:lnTo>
                  <a:pt x="57" y="63"/>
                </a:lnTo>
                <a:lnTo>
                  <a:pt x="57" y="63"/>
                </a:lnTo>
                <a:lnTo>
                  <a:pt x="59" y="65"/>
                </a:lnTo>
                <a:lnTo>
                  <a:pt x="59" y="65"/>
                </a:lnTo>
                <a:lnTo>
                  <a:pt x="60" y="65"/>
                </a:lnTo>
                <a:lnTo>
                  <a:pt x="60" y="65"/>
                </a:lnTo>
                <a:lnTo>
                  <a:pt x="58" y="61"/>
                </a:lnTo>
                <a:lnTo>
                  <a:pt x="58" y="61"/>
                </a:lnTo>
                <a:lnTo>
                  <a:pt x="59" y="61"/>
                </a:lnTo>
                <a:lnTo>
                  <a:pt x="59" y="59"/>
                </a:lnTo>
                <a:lnTo>
                  <a:pt x="60" y="55"/>
                </a:lnTo>
                <a:lnTo>
                  <a:pt x="60" y="55"/>
                </a:lnTo>
                <a:lnTo>
                  <a:pt x="62" y="59"/>
                </a:lnTo>
                <a:lnTo>
                  <a:pt x="62" y="59"/>
                </a:lnTo>
                <a:lnTo>
                  <a:pt x="63" y="59"/>
                </a:lnTo>
                <a:lnTo>
                  <a:pt x="63" y="56"/>
                </a:lnTo>
                <a:lnTo>
                  <a:pt x="63" y="56"/>
                </a:lnTo>
                <a:lnTo>
                  <a:pt x="64" y="59"/>
                </a:lnTo>
                <a:lnTo>
                  <a:pt x="64" y="63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1"/>
                </a:lnTo>
                <a:lnTo>
                  <a:pt x="63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4" y="75"/>
                </a:lnTo>
                <a:lnTo>
                  <a:pt x="64" y="75"/>
                </a:lnTo>
                <a:lnTo>
                  <a:pt x="64" y="78"/>
                </a:lnTo>
                <a:lnTo>
                  <a:pt x="63" y="80"/>
                </a:lnTo>
                <a:lnTo>
                  <a:pt x="63" y="80"/>
                </a:lnTo>
                <a:lnTo>
                  <a:pt x="64" y="88"/>
                </a:lnTo>
                <a:lnTo>
                  <a:pt x="64" y="88"/>
                </a:lnTo>
                <a:lnTo>
                  <a:pt x="62" y="95"/>
                </a:lnTo>
                <a:lnTo>
                  <a:pt x="62" y="95"/>
                </a:lnTo>
                <a:lnTo>
                  <a:pt x="63" y="96"/>
                </a:lnTo>
                <a:lnTo>
                  <a:pt x="63" y="96"/>
                </a:lnTo>
                <a:lnTo>
                  <a:pt x="62" y="103"/>
                </a:lnTo>
                <a:lnTo>
                  <a:pt x="62" y="105"/>
                </a:lnTo>
                <a:lnTo>
                  <a:pt x="62" y="108"/>
                </a:lnTo>
                <a:lnTo>
                  <a:pt x="62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09"/>
                </a:lnTo>
                <a:lnTo>
                  <a:pt x="60" y="108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62" y="111"/>
                </a:lnTo>
                <a:lnTo>
                  <a:pt x="62" y="111"/>
                </a:lnTo>
                <a:lnTo>
                  <a:pt x="60" y="114"/>
                </a:lnTo>
                <a:lnTo>
                  <a:pt x="60" y="118"/>
                </a:lnTo>
                <a:lnTo>
                  <a:pt x="60" y="124"/>
                </a:lnTo>
                <a:lnTo>
                  <a:pt x="60" y="124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6" y="129"/>
                </a:lnTo>
                <a:lnTo>
                  <a:pt x="56" y="128"/>
                </a:lnTo>
                <a:lnTo>
                  <a:pt x="56" y="125"/>
                </a:lnTo>
                <a:lnTo>
                  <a:pt x="56" y="125"/>
                </a:lnTo>
                <a:lnTo>
                  <a:pt x="56" y="120"/>
                </a:lnTo>
                <a:lnTo>
                  <a:pt x="56" y="120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57" y="116"/>
                </a:lnTo>
                <a:lnTo>
                  <a:pt x="57" y="114"/>
                </a:lnTo>
                <a:lnTo>
                  <a:pt x="57" y="114"/>
                </a:lnTo>
                <a:lnTo>
                  <a:pt x="57" y="111"/>
                </a:lnTo>
                <a:lnTo>
                  <a:pt x="56" y="109"/>
                </a:lnTo>
                <a:lnTo>
                  <a:pt x="56" y="109"/>
                </a:lnTo>
                <a:lnTo>
                  <a:pt x="58" y="110"/>
                </a:lnTo>
                <a:lnTo>
                  <a:pt x="58" y="110"/>
                </a:lnTo>
                <a:lnTo>
                  <a:pt x="58" y="109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09"/>
                </a:lnTo>
                <a:lnTo>
                  <a:pt x="56" y="106"/>
                </a:lnTo>
                <a:lnTo>
                  <a:pt x="54" y="105"/>
                </a:lnTo>
                <a:lnTo>
                  <a:pt x="54" y="105"/>
                </a:lnTo>
                <a:lnTo>
                  <a:pt x="56" y="99"/>
                </a:lnTo>
                <a:lnTo>
                  <a:pt x="57" y="94"/>
                </a:lnTo>
                <a:lnTo>
                  <a:pt x="57" y="94"/>
                </a:lnTo>
                <a:lnTo>
                  <a:pt x="56" y="91"/>
                </a:lnTo>
                <a:lnTo>
                  <a:pt x="53" y="89"/>
                </a:lnTo>
                <a:lnTo>
                  <a:pt x="53" y="89"/>
                </a:lnTo>
                <a:lnTo>
                  <a:pt x="54" y="84"/>
                </a:lnTo>
                <a:lnTo>
                  <a:pt x="56" y="84"/>
                </a:lnTo>
                <a:lnTo>
                  <a:pt x="56" y="84"/>
                </a:lnTo>
                <a:lnTo>
                  <a:pt x="56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56" y="103"/>
                </a:moveTo>
                <a:lnTo>
                  <a:pt x="56" y="103"/>
                </a:lnTo>
                <a:lnTo>
                  <a:pt x="57" y="101"/>
                </a:lnTo>
                <a:lnTo>
                  <a:pt x="57" y="101"/>
                </a:lnTo>
                <a:lnTo>
                  <a:pt x="56" y="103"/>
                </a:lnTo>
                <a:lnTo>
                  <a:pt x="56" y="103"/>
                </a:lnTo>
                <a:lnTo>
                  <a:pt x="56" y="105"/>
                </a:lnTo>
                <a:lnTo>
                  <a:pt x="56" y="105"/>
                </a:lnTo>
                <a:lnTo>
                  <a:pt x="58" y="105"/>
                </a:lnTo>
                <a:lnTo>
                  <a:pt x="59" y="104"/>
                </a:lnTo>
                <a:lnTo>
                  <a:pt x="59" y="104"/>
                </a:lnTo>
                <a:lnTo>
                  <a:pt x="58" y="104"/>
                </a:lnTo>
                <a:lnTo>
                  <a:pt x="57" y="104"/>
                </a:lnTo>
                <a:lnTo>
                  <a:pt x="57" y="104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57" y="99"/>
                </a:moveTo>
                <a:lnTo>
                  <a:pt x="57" y="99"/>
                </a:lnTo>
                <a:lnTo>
                  <a:pt x="57" y="100"/>
                </a:lnTo>
                <a:lnTo>
                  <a:pt x="58" y="100"/>
                </a:lnTo>
                <a:lnTo>
                  <a:pt x="59" y="101"/>
                </a:lnTo>
                <a:lnTo>
                  <a:pt x="59" y="101"/>
                </a:lnTo>
                <a:lnTo>
                  <a:pt x="58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60" y="101"/>
                </a:lnTo>
                <a:lnTo>
                  <a:pt x="60" y="100"/>
                </a:lnTo>
                <a:lnTo>
                  <a:pt x="60" y="100"/>
                </a:lnTo>
                <a:lnTo>
                  <a:pt x="59" y="100"/>
                </a:lnTo>
                <a:lnTo>
                  <a:pt x="59" y="100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57" y="96"/>
                </a:lnTo>
                <a:lnTo>
                  <a:pt x="56" y="99"/>
                </a:lnTo>
                <a:lnTo>
                  <a:pt x="56" y="99"/>
                </a:lnTo>
                <a:lnTo>
                  <a:pt x="58" y="98"/>
                </a:lnTo>
                <a:lnTo>
                  <a:pt x="59" y="98"/>
                </a:lnTo>
                <a:lnTo>
                  <a:pt x="59" y="98"/>
                </a:lnTo>
                <a:lnTo>
                  <a:pt x="58" y="96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62" y="69"/>
                </a:moveTo>
                <a:lnTo>
                  <a:pt x="62" y="69"/>
                </a:lnTo>
                <a:lnTo>
                  <a:pt x="63" y="69"/>
                </a:lnTo>
                <a:lnTo>
                  <a:pt x="63" y="69"/>
                </a:lnTo>
                <a:lnTo>
                  <a:pt x="63" y="66"/>
                </a:lnTo>
                <a:lnTo>
                  <a:pt x="62" y="65"/>
                </a:lnTo>
                <a:lnTo>
                  <a:pt x="62" y="65"/>
                </a:lnTo>
                <a:lnTo>
                  <a:pt x="62" y="68"/>
                </a:lnTo>
                <a:lnTo>
                  <a:pt x="62" y="69"/>
                </a:lnTo>
                <a:lnTo>
                  <a:pt x="62" y="69"/>
                </a:lnTo>
                <a:close/>
                <a:moveTo>
                  <a:pt x="60" y="86"/>
                </a:moveTo>
                <a:lnTo>
                  <a:pt x="60" y="86"/>
                </a:lnTo>
                <a:lnTo>
                  <a:pt x="59" y="90"/>
                </a:lnTo>
                <a:lnTo>
                  <a:pt x="59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6"/>
                </a:lnTo>
                <a:lnTo>
                  <a:pt x="60" y="86"/>
                </a:lnTo>
                <a:close/>
                <a:moveTo>
                  <a:pt x="56" y="85"/>
                </a:moveTo>
                <a:lnTo>
                  <a:pt x="56" y="85"/>
                </a:lnTo>
                <a:lnTo>
                  <a:pt x="54" y="86"/>
                </a:lnTo>
                <a:lnTo>
                  <a:pt x="54" y="89"/>
                </a:lnTo>
                <a:lnTo>
                  <a:pt x="57" y="90"/>
                </a:lnTo>
                <a:lnTo>
                  <a:pt x="58" y="91"/>
                </a:lnTo>
                <a:lnTo>
                  <a:pt x="58" y="91"/>
                </a:lnTo>
                <a:lnTo>
                  <a:pt x="58" y="90"/>
                </a:lnTo>
                <a:lnTo>
                  <a:pt x="57" y="89"/>
                </a:lnTo>
                <a:lnTo>
                  <a:pt x="56" y="88"/>
                </a:lnTo>
                <a:lnTo>
                  <a:pt x="56" y="85"/>
                </a:lnTo>
                <a:lnTo>
                  <a:pt x="56" y="85"/>
                </a:lnTo>
                <a:close/>
                <a:moveTo>
                  <a:pt x="34" y="339"/>
                </a:move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3" y="337"/>
                </a:lnTo>
                <a:lnTo>
                  <a:pt x="33" y="335"/>
                </a:lnTo>
                <a:lnTo>
                  <a:pt x="33" y="335"/>
                </a:lnTo>
                <a:lnTo>
                  <a:pt x="34" y="337"/>
                </a:lnTo>
                <a:lnTo>
                  <a:pt x="35" y="338"/>
                </a:lnTo>
                <a:lnTo>
                  <a:pt x="36" y="338"/>
                </a:lnTo>
                <a:lnTo>
                  <a:pt x="36" y="338"/>
                </a:lnTo>
                <a:lnTo>
                  <a:pt x="36" y="339"/>
                </a:lnTo>
                <a:lnTo>
                  <a:pt x="34" y="339"/>
                </a:lnTo>
                <a:lnTo>
                  <a:pt x="34" y="339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51" y="1"/>
                </a:lnTo>
                <a:lnTo>
                  <a:pt x="51" y="3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48" y="110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1" y="109"/>
                </a:lnTo>
                <a:lnTo>
                  <a:pt x="51" y="110"/>
                </a:lnTo>
                <a:lnTo>
                  <a:pt x="50" y="110"/>
                </a:lnTo>
                <a:lnTo>
                  <a:pt x="51" y="111"/>
                </a:lnTo>
                <a:lnTo>
                  <a:pt x="51" y="111"/>
                </a:lnTo>
                <a:lnTo>
                  <a:pt x="50" y="113"/>
                </a:lnTo>
                <a:lnTo>
                  <a:pt x="50" y="111"/>
                </a:lnTo>
                <a:lnTo>
                  <a:pt x="50" y="110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54" y="106"/>
                </a:move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10"/>
                </a:lnTo>
                <a:lnTo>
                  <a:pt x="56" y="113"/>
                </a:lnTo>
                <a:lnTo>
                  <a:pt x="56" y="113"/>
                </a:lnTo>
                <a:lnTo>
                  <a:pt x="54" y="111"/>
                </a:lnTo>
                <a:lnTo>
                  <a:pt x="54" y="110"/>
                </a:lnTo>
                <a:lnTo>
                  <a:pt x="54" y="106"/>
                </a:lnTo>
                <a:lnTo>
                  <a:pt x="54" y="106"/>
                </a:lnTo>
                <a:close/>
                <a:moveTo>
                  <a:pt x="42" y="93"/>
                </a:moveTo>
                <a:lnTo>
                  <a:pt x="42" y="91"/>
                </a:lnTo>
                <a:lnTo>
                  <a:pt x="42" y="91"/>
                </a:lnTo>
                <a:lnTo>
                  <a:pt x="43" y="91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3" y="88"/>
                </a:lnTo>
                <a:lnTo>
                  <a:pt x="43" y="88"/>
                </a:lnTo>
                <a:lnTo>
                  <a:pt x="41" y="88"/>
                </a:lnTo>
                <a:lnTo>
                  <a:pt x="41" y="88"/>
                </a:lnTo>
                <a:lnTo>
                  <a:pt x="42" y="86"/>
                </a:lnTo>
                <a:lnTo>
                  <a:pt x="42" y="85"/>
                </a:lnTo>
                <a:lnTo>
                  <a:pt x="42" y="81"/>
                </a:lnTo>
                <a:lnTo>
                  <a:pt x="42" y="81"/>
                </a:lnTo>
                <a:lnTo>
                  <a:pt x="43" y="83"/>
                </a:lnTo>
                <a:lnTo>
                  <a:pt x="43" y="84"/>
                </a:lnTo>
                <a:lnTo>
                  <a:pt x="43" y="84"/>
                </a:lnTo>
                <a:lnTo>
                  <a:pt x="45" y="84"/>
                </a:lnTo>
                <a:lnTo>
                  <a:pt x="45" y="84"/>
                </a:lnTo>
                <a:lnTo>
                  <a:pt x="43" y="86"/>
                </a:lnTo>
                <a:lnTo>
                  <a:pt x="43" y="86"/>
                </a:lnTo>
                <a:lnTo>
                  <a:pt x="45" y="86"/>
                </a:lnTo>
                <a:lnTo>
                  <a:pt x="45" y="86"/>
                </a:lnTo>
                <a:lnTo>
                  <a:pt x="45" y="89"/>
                </a:lnTo>
                <a:lnTo>
                  <a:pt x="45" y="93"/>
                </a:lnTo>
                <a:lnTo>
                  <a:pt x="45" y="93"/>
                </a:lnTo>
                <a:lnTo>
                  <a:pt x="43" y="93"/>
                </a:lnTo>
                <a:lnTo>
                  <a:pt x="42" y="93"/>
                </a:lnTo>
                <a:lnTo>
                  <a:pt x="42" y="93"/>
                </a:lnTo>
                <a:close/>
                <a:moveTo>
                  <a:pt x="204" y="679"/>
                </a:moveTo>
                <a:lnTo>
                  <a:pt x="204" y="679"/>
                </a:lnTo>
                <a:lnTo>
                  <a:pt x="204" y="681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4" y="679"/>
                </a:lnTo>
                <a:lnTo>
                  <a:pt x="204" y="679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8" y="94"/>
                </a:lnTo>
                <a:lnTo>
                  <a:pt x="48" y="93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8" y="90"/>
                </a:lnTo>
                <a:lnTo>
                  <a:pt x="48" y="89"/>
                </a:lnTo>
                <a:lnTo>
                  <a:pt x="48" y="89"/>
                </a:lnTo>
                <a:lnTo>
                  <a:pt x="48" y="88"/>
                </a:lnTo>
                <a:lnTo>
                  <a:pt x="47" y="86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48" y="85"/>
                </a:lnTo>
                <a:lnTo>
                  <a:pt x="50" y="89"/>
                </a:lnTo>
                <a:lnTo>
                  <a:pt x="50" y="89"/>
                </a:lnTo>
                <a:lnTo>
                  <a:pt x="50" y="94"/>
                </a:lnTo>
                <a:lnTo>
                  <a:pt x="48" y="96"/>
                </a:lnTo>
                <a:lnTo>
                  <a:pt x="47" y="98"/>
                </a:lnTo>
                <a:lnTo>
                  <a:pt x="47" y="98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50" y="100"/>
                </a:lnTo>
                <a:lnTo>
                  <a:pt x="50" y="101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8"/>
                </a:lnTo>
                <a:lnTo>
                  <a:pt x="48" y="108"/>
                </a:lnTo>
                <a:lnTo>
                  <a:pt x="47" y="106"/>
                </a:lnTo>
                <a:lnTo>
                  <a:pt x="47" y="104"/>
                </a:lnTo>
                <a:lnTo>
                  <a:pt x="48" y="101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53" y="94"/>
                </a:moveTo>
                <a:lnTo>
                  <a:pt x="53" y="94"/>
                </a:lnTo>
                <a:lnTo>
                  <a:pt x="52" y="91"/>
                </a:lnTo>
                <a:lnTo>
                  <a:pt x="52" y="91"/>
                </a:lnTo>
                <a:lnTo>
                  <a:pt x="53" y="91"/>
                </a:lnTo>
                <a:lnTo>
                  <a:pt x="53" y="93"/>
                </a:lnTo>
                <a:lnTo>
                  <a:pt x="53" y="94"/>
                </a:lnTo>
                <a:lnTo>
                  <a:pt x="54" y="94"/>
                </a:lnTo>
                <a:lnTo>
                  <a:pt x="54" y="94"/>
                </a:lnTo>
                <a:lnTo>
                  <a:pt x="53" y="99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0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7" y="3"/>
                </a:moveTo>
                <a:lnTo>
                  <a:pt x="7" y="3"/>
                </a:lnTo>
                <a:lnTo>
                  <a:pt x="11" y="5"/>
                </a:lnTo>
                <a:lnTo>
                  <a:pt x="13" y="6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4" y="11"/>
                </a:lnTo>
                <a:lnTo>
                  <a:pt x="16" y="14"/>
                </a:lnTo>
                <a:lnTo>
                  <a:pt x="17" y="15"/>
                </a:lnTo>
                <a:lnTo>
                  <a:pt x="16" y="16"/>
                </a:lnTo>
                <a:lnTo>
                  <a:pt x="16" y="16"/>
                </a:lnTo>
                <a:lnTo>
                  <a:pt x="18" y="20"/>
                </a:lnTo>
                <a:lnTo>
                  <a:pt x="18" y="20"/>
                </a:lnTo>
                <a:lnTo>
                  <a:pt x="18" y="30"/>
                </a:lnTo>
                <a:lnTo>
                  <a:pt x="18" y="35"/>
                </a:lnTo>
                <a:lnTo>
                  <a:pt x="17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8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3" y="43"/>
                </a:lnTo>
                <a:lnTo>
                  <a:pt x="13" y="45"/>
                </a:lnTo>
                <a:lnTo>
                  <a:pt x="13" y="45"/>
                </a:lnTo>
                <a:lnTo>
                  <a:pt x="16" y="43"/>
                </a:lnTo>
                <a:lnTo>
                  <a:pt x="17" y="40"/>
                </a:lnTo>
                <a:lnTo>
                  <a:pt x="17" y="40"/>
                </a:lnTo>
                <a:lnTo>
                  <a:pt x="17" y="41"/>
                </a:lnTo>
                <a:lnTo>
                  <a:pt x="17" y="44"/>
                </a:lnTo>
                <a:lnTo>
                  <a:pt x="17" y="48"/>
                </a:lnTo>
                <a:lnTo>
                  <a:pt x="17" y="48"/>
                </a:lnTo>
                <a:lnTo>
                  <a:pt x="16" y="46"/>
                </a:lnTo>
                <a:lnTo>
                  <a:pt x="16" y="48"/>
                </a:lnTo>
                <a:lnTo>
                  <a:pt x="14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4" y="49"/>
                </a:lnTo>
                <a:lnTo>
                  <a:pt x="16" y="49"/>
                </a:lnTo>
                <a:lnTo>
                  <a:pt x="17" y="48"/>
                </a:lnTo>
                <a:lnTo>
                  <a:pt x="18" y="48"/>
                </a:lnTo>
                <a:lnTo>
                  <a:pt x="18" y="50"/>
                </a:lnTo>
                <a:lnTo>
                  <a:pt x="18" y="50"/>
                </a:lnTo>
                <a:lnTo>
                  <a:pt x="18" y="49"/>
                </a:lnTo>
                <a:lnTo>
                  <a:pt x="17" y="50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6" y="58"/>
                </a:lnTo>
                <a:lnTo>
                  <a:pt x="16" y="58"/>
                </a:lnTo>
                <a:lnTo>
                  <a:pt x="17" y="59"/>
                </a:lnTo>
                <a:lnTo>
                  <a:pt x="16" y="60"/>
                </a:lnTo>
                <a:lnTo>
                  <a:pt x="14" y="64"/>
                </a:lnTo>
                <a:lnTo>
                  <a:pt x="14" y="64"/>
                </a:lnTo>
                <a:lnTo>
                  <a:pt x="13" y="59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3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1"/>
                </a:lnTo>
                <a:lnTo>
                  <a:pt x="10" y="53"/>
                </a:lnTo>
                <a:lnTo>
                  <a:pt x="10" y="53"/>
                </a:lnTo>
                <a:lnTo>
                  <a:pt x="11" y="53"/>
                </a:lnTo>
                <a:lnTo>
                  <a:pt x="11" y="51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7" y="46"/>
                </a:lnTo>
                <a:lnTo>
                  <a:pt x="7" y="46"/>
                </a:lnTo>
                <a:lnTo>
                  <a:pt x="7" y="49"/>
                </a:lnTo>
                <a:lnTo>
                  <a:pt x="7" y="51"/>
                </a:lnTo>
                <a:lnTo>
                  <a:pt x="7" y="51"/>
                </a:lnTo>
                <a:lnTo>
                  <a:pt x="6" y="35"/>
                </a:lnTo>
                <a:lnTo>
                  <a:pt x="6" y="35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0" y="31"/>
                </a:lnTo>
                <a:lnTo>
                  <a:pt x="10" y="33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6" y="30"/>
                </a:lnTo>
                <a:lnTo>
                  <a:pt x="6" y="33"/>
                </a:lnTo>
                <a:lnTo>
                  <a:pt x="6" y="33"/>
                </a:lnTo>
                <a:lnTo>
                  <a:pt x="5" y="31"/>
                </a:lnTo>
                <a:lnTo>
                  <a:pt x="5" y="29"/>
                </a:lnTo>
                <a:lnTo>
                  <a:pt x="5" y="24"/>
                </a:lnTo>
                <a:lnTo>
                  <a:pt x="5" y="24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21"/>
                </a:lnTo>
                <a:lnTo>
                  <a:pt x="4" y="23"/>
                </a:lnTo>
                <a:lnTo>
                  <a:pt x="4" y="23"/>
                </a:lnTo>
                <a:lnTo>
                  <a:pt x="2" y="18"/>
                </a:lnTo>
                <a:lnTo>
                  <a:pt x="1" y="13"/>
                </a:lnTo>
                <a:lnTo>
                  <a:pt x="1" y="13"/>
                </a:lnTo>
                <a:lnTo>
                  <a:pt x="2" y="13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6"/>
                </a:lnTo>
                <a:lnTo>
                  <a:pt x="1" y="6"/>
                </a:lnTo>
                <a:lnTo>
                  <a:pt x="4" y="5"/>
                </a:lnTo>
                <a:lnTo>
                  <a:pt x="7" y="3"/>
                </a:lnTo>
                <a:lnTo>
                  <a:pt x="7" y="3"/>
                </a:lnTo>
                <a:close/>
                <a:moveTo>
                  <a:pt x="13" y="46"/>
                </a:moveTo>
                <a:lnTo>
                  <a:pt x="13" y="46"/>
                </a:lnTo>
                <a:lnTo>
                  <a:pt x="12" y="46"/>
                </a:lnTo>
                <a:lnTo>
                  <a:pt x="11" y="48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2" y="49"/>
                </a:lnTo>
                <a:lnTo>
                  <a:pt x="13" y="46"/>
                </a:lnTo>
                <a:lnTo>
                  <a:pt x="13" y="46"/>
                </a:lnTo>
                <a:close/>
                <a:moveTo>
                  <a:pt x="12" y="35"/>
                </a:moveTo>
                <a:lnTo>
                  <a:pt x="12" y="35"/>
                </a:lnTo>
                <a:lnTo>
                  <a:pt x="11" y="36"/>
                </a:lnTo>
                <a:lnTo>
                  <a:pt x="7" y="36"/>
                </a:lnTo>
                <a:lnTo>
                  <a:pt x="7" y="36"/>
                </a:lnTo>
                <a:lnTo>
                  <a:pt x="8" y="38"/>
                </a:lnTo>
                <a:lnTo>
                  <a:pt x="10" y="39"/>
                </a:lnTo>
                <a:lnTo>
                  <a:pt x="11" y="39"/>
                </a:lnTo>
                <a:lnTo>
                  <a:pt x="11" y="39"/>
                </a:lnTo>
                <a:lnTo>
                  <a:pt x="10" y="40"/>
                </a:lnTo>
                <a:lnTo>
                  <a:pt x="10" y="41"/>
                </a:lnTo>
                <a:lnTo>
                  <a:pt x="11" y="44"/>
                </a:lnTo>
                <a:lnTo>
                  <a:pt x="12" y="44"/>
                </a:lnTo>
                <a:lnTo>
                  <a:pt x="12" y="44"/>
                </a:lnTo>
                <a:lnTo>
                  <a:pt x="12" y="43"/>
                </a:lnTo>
                <a:lnTo>
                  <a:pt x="11" y="41"/>
                </a:lnTo>
                <a:lnTo>
                  <a:pt x="11" y="41"/>
                </a:lnTo>
                <a:lnTo>
                  <a:pt x="13" y="38"/>
                </a:lnTo>
                <a:lnTo>
                  <a:pt x="13" y="36"/>
                </a:lnTo>
                <a:lnTo>
                  <a:pt x="12" y="35"/>
                </a:lnTo>
                <a:lnTo>
                  <a:pt x="12" y="35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8" y="25"/>
                </a:lnTo>
                <a:lnTo>
                  <a:pt x="10" y="26"/>
                </a:lnTo>
                <a:lnTo>
                  <a:pt x="10" y="26"/>
                </a:lnTo>
                <a:lnTo>
                  <a:pt x="10" y="29"/>
                </a:lnTo>
                <a:lnTo>
                  <a:pt x="10" y="30"/>
                </a:lnTo>
                <a:lnTo>
                  <a:pt x="11" y="30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2" y="26"/>
                </a:lnTo>
                <a:lnTo>
                  <a:pt x="12" y="26"/>
                </a:lnTo>
                <a:lnTo>
                  <a:pt x="11" y="26"/>
                </a:lnTo>
                <a:lnTo>
                  <a:pt x="10" y="25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12" y="24"/>
                </a:moveTo>
                <a:lnTo>
                  <a:pt x="12" y="24"/>
                </a:lnTo>
                <a:lnTo>
                  <a:pt x="13" y="23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2" y="24"/>
                </a:lnTo>
                <a:lnTo>
                  <a:pt x="12" y="24"/>
                </a:lnTo>
                <a:close/>
                <a:moveTo>
                  <a:pt x="8" y="19"/>
                </a:moveTo>
                <a:lnTo>
                  <a:pt x="8" y="19"/>
                </a:lnTo>
                <a:lnTo>
                  <a:pt x="8" y="21"/>
                </a:lnTo>
                <a:lnTo>
                  <a:pt x="10" y="21"/>
                </a:lnTo>
                <a:lnTo>
                  <a:pt x="10" y="21"/>
                </a:lnTo>
                <a:lnTo>
                  <a:pt x="10" y="20"/>
                </a:lnTo>
                <a:lnTo>
                  <a:pt x="11" y="19"/>
                </a:lnTo>
                <a:lnTo>
                  <a:pt x="8" y="19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35" y="297"/>
                </a:lnTo>
                <a:lnTo>
                  <a:pt x="34" y="298"/>
                </a:lnTo>
                <a:lnTo>
                  <a:pt x="34" y="299"/>
                </a:lnTo>
                <a:lnTo>
                  <a:pt x="34" y="299"/>
                </a:lnTo>
                <a:lnTo>
                  <a:pt x="34" y="295"/>
                </a:lnTo>
                <a:lnTo>
                  <a:pt x="34" y="293"/>
                </a:lnTo>
                <a:lnTo>
                  <a:pt x="34" y="293"/>
                </a:lnTo>
                <a:lnTo>
                  <a:pt x="35" y="293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33" y="295"/>
                </a:moveTo>
                <a:lnTo>
                  <a:pt x="33" y="295"/>
                </a:lnTo>
                <a:lnTo>
                  <a:pt x="31" y="297"/>
                </a:lnTo>
                <a:lnTo>
                  <a:pt x="31" y="295"/>
                </a:lnTo>
                <a:lnTo>
                  <a:pt x="31" y="293"/>
                </a:lnTo>
                <a:lnTo>
                  <a:pt x="31" y="292"/>
                </a:lnTo>
                <a:lnTo>
                  <a:pt x="31" y="292"/>
                </a:lnTo>
                <a:lnTo>
                  <a:pt x="33" y="293"/>
                </a:lnTo>
                <a:lnTo>
                  <a:pt x="31" y="294"/>
                </a:lnTo>
                <a:lnTo>
                  <a:pt x="31" y="295"/>
                </a:lnTo>
                <a:lnTo>
                  <a:pt x="33" y="295"/>
                </a:lnTo>
                <a:lnTo>
                  <a:pt x="33" y="295"/>
                </a:lnTo>
                <a:close/>
                <a:moveTo>
                  <a:pt x="31" y="275"/>
                </a:moveTo>
                <a:lnTo>
                  <a:pt x="31" y="275"/>
                </a:lnTo>
                <a:lnTo>
                  <a:pt x="34" y="279"/>
                </a:lnTo>
                <a:lnTo>
                  <a:pt x="34" y="282"/>
                </a:lnTo>
                <a:lnTo>
                  <a:pt x="33" y="283"/>
                </a:lnTo>
                <a:lnTo>
                  <a:pt x="33" y="283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3" y="287"/>
                </a:lnTo>
                <a:lnTo>
                  <a:pt x="33" y="287"/>
                </a:lnTo>
                <a:lnTo>
                  <a:pt x="33" y="284"/>
                </a:lnTo>
                <a:lnTo>
                  <a:pt x="33" y="282"/>
                </a:lnTo>
                <a:lnTo>
                  <a:pt x="33" y="280"/>
                </a:lnTo>
                <a:lnTo>
                  <a:pt x="33" y="279"/>
                </a:lnTo>
                <a:lnTo>
                  <a:pt x="31" y="279"/>
                </a:lnTo>
                <a:lnTo>
                  <a:pt x="31" y="279"/>
                </a:lnTo>
                <a:lnTo>
                  <a:pt x="31" y="278"/>
                </a:lnTo>
                <a:lnTo>
                  <a:pt x="31" y="275"/>
                </a:lnTo>
                <a:lnTo>
                  <a:pt x="31" y="275"/>
                </a:lnTo>
                <a:close/>
                <a:moveTo>
                  <a:pt x="34" y="300"/>
                </a:moveTo>
                <a:lnTo>
                  <a:pt x="34" y="300"/>
                </a:lnTo>
                <a:lnTo>
                  <a:pt x="34" y="303"/>
                </a:lnTo>
                <a:lnTo>
                  <a:pt x="34" y="304"/>
                </a:lnTo>
                <a:lnTo>
                  <a:pt x="35" y="305"/>
                </a:lnTo>
                <a:lnTo>
                  <a:pt x="35" y="307"/>
                </a:lnTo>
                <a:lnTo>
                  <a:pt x="35" y="307"/>
                </a:lnTo>
                <a:lnTo>
                  <a:pt x="34" y="305"/>
                </a:lnTo>
                <a:lnTo>
                  <a:pt x="33" y="304"/>
                </a:lnTo>
                <a:lnTo>
                  <a:pt x="33" y="303"/>
                </a:lnTo>
                <a:lnTo>
                  <a:pt x="33" y="302"/>
                </a:lnTo>
                <a:lnTo>
                  <a:pt x="33" y="302"/>
                </a:lnTo>
                <a:lnTo>
                  <a:pt x="34" y="300"/>
                </a:lnTo>
                <a:lnTo>
                  <a:pt x="35" y="299"/>
                </a:lnTo>
                <a:lnTo>
                  <a:pt x="35" y="300"/>
                </a:lnTo>
                <a:lnTo>
                  <a:pt x="35" y="300"/>
                </a:lnTo>
                <a:lnTo>
                  <a:pt x="36" y="299"/>
                </a:lnTo>
                <a:lnTo>
                  <a:pt x="35" y="299"/>
                </a:lnTo>
                <a:lnTo>
                  <a:pt x="35" y="298"/>
                </a:lnTo>
                <a:lnTo>
                  <a:pt x="35" y="298"/>
                </a:lnTo>
                <a:lnTo>
                  <a:pt x="35" y="298"/>
                </a:lnTo>
                <a:lnTo>
                  <a:pt x="36" y="298"/>
                </a:lnTo>
                <a:lnTo>
                  <a:pt x="37" y="299"/>
                </a:lnTo>
                <a:lnTo>
                  <a:pt x="36" y="302"/>
                </a:lnTo>
                <a:lnTo>
                  <a:pt x="36" y="302"/>
                </a:lnTo>
                <a:lnTo>
                  <a:pt x="35" y="302"/>
                </a:lnTo>
                <a:lnTo>
                  <a:pt x="34" y="300"/>
                </a:lnTo>
                <a:lnTo>
                  <a:pt x="34" y="300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6" y="294"/>
                </a:lnTo>
                <a:lnTo>
                  <a:pt x="36" y="294"/>
                </a:lnTo>
                <a:lnTo>
                  <a:pt x="35" y="293"/>
                </a:lnTo>
                <a:lnTo>
                  <a:pt x="34" y="292"/>
                </a:lnTo>
                <a:lnTo>
                  <a:pt x="34" y="288"/>
                </a:lnTo>
                <a:lnTo>
                  <a:pt x="34" y="288"/>
                </a:lnTo>
                <a:lnTo>
                  <a:pt x="35" y="288"/>
                </a:lnTo>
                <a:lnTo>
                  <a:pt x="35" y="289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6" y="289"/>
                </a:lnTo>
                <a:lnTo>
                  <a:pt x="36" y="287"/>
                </a:lnTo>
                <a:lnTo>
                  <a:pt x="36" y="285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39" y="155"/>
                </a:moveTo>
                <a:lnTo>
                  <a:pt x="39" y="155"/>
                </a:lnTo>
                <a:lnTo>
                  <a:pt x="37" y="155"/>
                </a:lnTo>
                <a:lnTo>
                  <a:pt x="37" y="155"/>
                </a:lnTo>
                <a:lnTo>
                  <a:pt x="37" y="155"/>
                </a:lnTo>
                <a:lnTo>
                  <a:pt x="36" y="155"/>
                </a:lnTo>
                <a:lnTo>
                  <a:pt x="36" y="154"/>
                </a:lnTo>
                <a:lnTo>
                  <a:pt x="39" y="153"/>
                </a:lnTo>
                <a:lnTo>
                  <a:pt x="39" y="155"/>
                </a:lnTo>
                <a:close/>
                <a:moveTo>
                  <a:pt x="36" y="310"/>
                </a:moveTo>
                <a:lnTo>
                  <a:pt x="36" y="310"/>
                </a:lnTo>
                <a:lnTo>
                  <a:pt x="36" y="308"/>
                </a:lnTo>
                <a:lnTo>
                  <a:pt x="36" y="305"/>
                </a:lnTo>
                <a:lnTo>
                  <a:pt x="36" y="305"/>
                </a:lnTo>
                <a:lnTo>
                  <a:pt x="36" y="305"/>
                </a:lnTo>
                <a:lnTo>
                  <a:pt x="37" y="307"/>
                </a:lnTo>
                <a:lnTo>
                  <a:pt x="37" y="307"/>
                </a:lnTo>
                <a:lnTo>
                  <a:pt x="39" y="307"/>
                </a:lnTo>
                <a:lnTo>
                  <a:pt x="39" y="307"/>
                </a:lnTo>
                <a:lnTo>
                  <a:pt x="37" y="309"/>
                </a:lnTo>
                <a:lnTo>
                  <a:pt x="37" y="310"/>
                </a:lnTo>
                <a:lnTo>
                  <a:pt x="36" y="310"/>
                </a:lnTo>
                <a:lnTo>
                  <a:pt x="36" y="310"/>
                </a:lnTo>
                <a:close/>
                <a:moveTo>
                  <a:pt x="29" y="334"/>
                </a:moveTo>
                <a:lnTo>
                  <a:pt x="29" y="334"/>
                </a:lnTo>
                <a:lnTo>
                  <a:pt x="28" y="333"/>
                </a:lnTo>
                <a:lnTo>
                  <a:pt x="28" y="330"/>
                </a:lnTo>
                <a:lnTo>
                  <a:pt x="28" y="328"/>
                </a:lnTo>
                <a:lnTo>
                  <a:pt x="29" y="327"/>
                </a:lnTo>
                <a:lnTo>
                  <a:pt x="29" y="327"/>
                </a:lnTo>
                <a:lnTo>
                  <a:pt x="30" y="327"/>
                </a:lnTo>
                <a:lnTo>
                  <a:pt x="30" y="327"/>
                </a:lnTo>
                <a:lnTo>
                  <a:pt x="29" y="328"/>
                </a:lnTo>
                <a:lnTo>
                  <a:pt x="29" y="328"/>
                </a:lnTo>
                <a:lnTo>
                  <a:pt x="29" y="332"/>
                </a:lnTo>
                <a:lnTo>
                  <a:pt x="29" y="334"/>
                </a:lnTo>
                <a:lnTo>
                  <a:pt x="29" y="334"/>
                </a:lnTo>
                <a:close/>
                <a:moveTo>
                  <a:pt x="37" y="278"/>
                </a:moveTo>
                <a:lnTo>
                  <a:pt x="37" y="278"/>
                </a:lnTo>
                <a:lnTo>
                  <a:pt x="36" y="277"/>
                </a:lnTo>
                <a:lnTo>
                  <a:pt x="35" y="275"/>
                </a:lnTo>
                <a:lnTo>
                  <a:pt x="34" y="275"/>
                </a:lnTo>
                <a:lnTo>
                  <a:pt x="34" y="273"/>
                </a:lnTo>
                <a:lnTo>
                  <a:pt x="34" y="273"/>
                </a:lnTo>
                <a:lnTo>
                  <a:pt x="35" y="274"/>
                </a:lnTo>
                <a:lnTo>
                  <a:pt x="37" y="275"/>
                </a:lnTo>
                <a:lnTo>
                  <a:pt x="37" y="275"/>
                </a:lnTo>
                <a:lnTo>
                  <a:pt x="39" y="279"/>
                </a:lnTo>
                <a:lnTo>
                  <a:pt x="37" y="280"/>
                </a:lnTo>
                <a:lnTo>
                  <a:pt x="36" y="282"/>
                </a:lnTo>
                <a:lnTo>
                  <a:pt x="36" y="282"/>
                </a:lnTo>
                <a:lnTo>
                  <a:pt x="36" y="278"/>
                </a:lnTo>
                <a:lnTo>
                  <a:pt x="36" y="278"/>
                </a:lnTo>
                <a:lnTo>
                  <a:pt x="37" y="278"/>
                </a:lnTo>
                <a:lnTo>
                  <a:pt x="37" y="278"/>
                </a:lnTo>
                <a:close/>
                <a:moveTo>
                  <a:pt x="28" y="323"/>
                </a:moveTo>
                <a:lnTo>
                  <a:pt x="28" y="323"/>
                </a:lnTo>
                <a:lnTo>
                  <a:pt x="28" y="322"/>
                </a:lnTo>
                <a:lnTo>
                  <a:pt x="28" y="319"/>
                </a:lnTo>
                <a:lnTo>
                  <a:pt x="28" y="315"/>
                </a:lnTo>
                <a:lnTo>
                  <a:pt x="28" y="315"/>
                </a:lnTo>
                <a:lnTo>
                  <a:pt x="29" y="319"/>
                </a:lnTo>
                <a:lnTo>
                  <a:pt x="28" y="323"/>
                </a:lnTo>
                <a:lnTo>
                  <a:pt x="28" y="323"/>
                </a:lnTo>
                <a:close/>
                <a:moveTo>
                  <a:pt x="34" y="317"/>
                </a:moveTo>
                <a:lnTo>
                  <a:pt x="34" y="317"/>
                </a:lnTo>
                <a:lnTo>
                  <a:pt x="34" y="315"/>
                </a:lnTo>
                <a:lnTo>
                  <a:pt x="34" y="313"/>
                </a:lnTo>
                <a:lnTo>
                  <a:pt x="34" y="313"/>
                </a:lnTo>
                <a:lnTo>
                  <a:pt x="35" y="314"/>
                </a:lnTo>
                <a:lnTo>
                  <a:pt x="36" y="315"/>
                </a:lnTo>
                <a:lnTo>
                  <a:pt x="36" y="315"/>
                </a:lnTo>
                <a:lnTo>
                  <a:pt x="35" y="317"/>
                </a:lnTo>
                <a:lnTo>
                  <a:pt x="34" y="317"/>
                </a:lnTo>
                <a:lnTo>
                  <a:pt x="34" y="317"/>
                </a:lnTo>
                <a:close/>
                <a:moveTo>
                  <a:pt x="35" y="333"/>
                </a:moveTo>
                <a:lnTo>
                  <a:pt x="35" y="333"/>
                </a:lnTo>
                <a:lnTo>
                  <a:pt x="34" y="333"/>
                </a:lnTo>
                <a:lnTo>
                  <a:pt x="33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29"/>
                </a:lnTo>
                <a:lnTo>
                  <a:pt x="33" y="328"/>
                </a:lnTo>
                <a:lnTo>
                  <a:pt x="33" y="328"/>
                </a:lnTo>
                <a:lnTo>
                  <a:pt x="34" y="327"/>
                </a:lnTo>
                <a:lnTo>
                  <a:pt x="35" y="325"/>
                </a:lnTo>
                <a:lnTo>
                  <a:pt x="35" y="325"/>
                </a:lnTo>
                <a:lnTo>
                  <a:pt x="34" y="325"/>
                </a:lnTo>
                <a:lnTo>
                  <a:pt x="34" y="325"/>
                </a:lnTo>
                <a:lnTo>
                  <a:pt x="33" y="325"/>
                </a:lnTo>
                <a:lnTo>
                  <a:pt x="33" y="325"/>
                </a:lnTo>
                <a:lnTo>
                  <a:pt x="33" y="323"/>
                </a:lnTo>
                <a:lnTo>
                  <a:pt x="33" y="323"/>
                </a:lnTo>
                <a:lnTo>
                  <a:pt x="34" y="324"/>
                </a:lnTo>
                <a:lnTo>
                  <a:pt x="35" y="324"/>
                </a:lnTo>
                <a:lnTo>
                  <a:pt x="35" y="323"/>
                </a:lnTo>
                <a:lnTo>
                  <a:pt x="35" y="323"/>
                </a:lnTo>
                <a:lnTo>
                  <a:pt x="36" y="325"/>
                </a:lnTo>
                <a:lnTo>
                  <a:pt x="36" y="327"/>
                </a:lnTo>
                <a:lnTo>
                  <a:pt x="36" y="327"/>
                </a:lnTo>
                <a:lnTo>
                  <a:pt x="36" y="327"/>
                </a:lnTo>
                <a:lnTo>
                  <a:pt x="36" y="328"/>
                </a:lnTo>
                <a:lnTo>
                  <a:pt x="36" y="329"/>
                </a:lnTo>
                <a:lnTo>
                  <a:pt x="36" y="329"/>
                </a:lnTo>
                <a:lnTo>
                  <a:pt x="36" y="329"/>
                </a:lnTo>
                <a:lnTo>
                  <a:pt x="36" y="328"/>
                </a:lnTo>
                <a:lnTo>
                  <a:pt x="36" y="328"/>
                </a:lnTo>
                <a:lnTo>
                  <a:pt x="34" y="328"/>
                </a:lnTo>
                <a:lnTo>
                  <a:pt x="34" y="328"/>
                </a:lnTo>
                <a:lnTo>
                  <a:pt x="36" y="330"/>
                </a:lnTo>
                <a:lnTo>
                  <a:pt x="37" y="332"/>
                </a:lnTo>
                <a:lnTo>
                  <a:pt x="37" y="334"/>
                </a:lnTo>
                <a:lnTo>
                  <a:pt x="37" y="334"/>
                </a:lnTo>
                <a:lnTo>
                  <a:pt x="36" y="334"/>
                </a:lnTo>
                <a:lnTo>
                  <a:pt x="36" y="334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4" y="335"/>
                </a:lnTo>
                <a:lnTo>
                  <a:pt x="35" y="334"/>
                </a:lnTo>
                <a:lnTo>
                  <a:pt x="35" y="333"/>
                </a:lnTo>
                <a:lnTo>
                  <a:pt x="35" y="333"/>
                </a:lnTo>
                <a:close/>
                <a:moveTo>
                  <a:pt x="27" y="309"/>
                </a:moveTo>
                <a:lnTo>
                  <a:pt x="27" y="309"/>
                </a:lnTo>
                <a:lnTo>
                  <a:pt x="28" y="307"/>
                </a:lnTo>
                <a:lnTo>
                  <a:pt x="27" y="303"/>
                </a:lnTo>
                <a:lnTo>
                  <a:pt x="27" y="303"/>
                </a:lnTo>
                <a:lnTo>
                  <a:pt x="28" y="300"/>
                </a:lnTo>
                <a:lnTo>
                  <a:pt x="28" y="300"/>
                </a:lnTo>
                <a:lnTo>
                  <a:pt x="27" y="299"/>
                </a:lnTo>
                <a:lnTo>
                  <a:pt x="27" y="299"/>
                </a:lnTo>
                <a:lnTo>
                  <a:pt x="27" y="282"/>
                </a:lnTo>
                <a:lnTo>
                  <a:pt x="27" y="282"/>
                </a:lnTo>
                <a:lnTo>
                  <a:pt x="29" y="283"/>
                </a:lnTo>
                <a:lnTo>
                  <a:pt x="29" y="284"/>
                </a:lnTo>
                <a:lnTo>
                  <a:pt x="28" y="287"/>
                </a:lnTo>
                <a:lnTo>
                  <a:pt x="28" y="287"/>
                </a:lnTo>
                <a:lnTo>
                  <a:pt x="29" y="289"/>
                </a:lnTo>
                <a:lnTo>
                  <a:pt x="29" y="292"/>
                </a:lnTo>
                <a:lnTo>
                  <a:pt x="29" y="292"/>
                </a:lnTo>
                <a:lnTo>
                  <a:pt x="29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3"/>
                </a:lnTo>
                <a:lnTo>
                  <a:pt x="28" y="294"/>
                </a:lnTo>
                <a:lnTo>
                  <a:pt x="28" y="294"/>
                </a:lnTo>
                <a:lnTo>
                  <a:pt x="28" y="300"/>
                </a:lnTo>
                <a:lnTo>
                  <a:pt x="29" y="307"/>
                </a:lnTo>
                <a:lnTo>
                  <a:pt x="29" y="307"/>
                </a:lnTo>
                <a:lnTo>
                  <a:pt x="28" y="308"/>
                </a:lnTo>
                <a:lnTo>
                  <a:pt x="27" y="309"/>
                </a:lnTo>
                <a:lnTo>
                  <a:pt x="27" y="309"/>
                </a:lnTo>
                <a:close/>
                <a:moveTo>
                  <a:pt x="37" y="150"/>
                </a:moveTo>
                <a:lnTo>
                  <a:pt x="37" y="150"/>
                </a:lnTo>
                <a:lnTo>
                  <a:pt x="36" y="150"/>
                </a:lnTo>
                <a:lnTo>
                  <a:pt x="36" y="149"/>
                </a:lnTo>
                <a:lnTo>
                  <a:pt x="36" y="145"/>
                </a:lnTo>
                <a:lnTo>
                  <a:pt x="36" y="145"/>
                </a:lnTo>
                <a:lnTo>
                  <a:pt x="37" y="146"/>
                </a:lnTo>
                <a:lnTo>
                  <a:pt x="37" y="148"/>
                </a:lnTo>
                <a:lnTo>
                  <a:pt x="37" y="149"/>
                </a:lnTo>
                <a:lnTo>
                  <a:pt x="37" y="150"/>
                </a:lnTo>
                <a:lnTo>
                  <a:pt x="37" y="150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2" y="145"/>
                </a:lnTo>
                <a:lnTo>
                  <a:pt x="51" y="146"/>
                </a:lnTo>
                <a:lnTo>
                  <a:pt x="51" y="146"/>
                </a:lnTo>
                <a:lnTo>
                  <a:pt x="50" y="146"/>
                </a:lnTo>
                <a:lnTo>
                  <a:pt x="51" y="145"/>
                </a:lnTo>
                <a:lnTo>
                  <a:pt x="52" y="144"/>
                </a:lnTo>
                <a:lnTo>
                  <a:pt x="52" y="144"/>
                </a:lnTo>
                <a:lnTo>
                  <a:pt x="51" y="139"/>
                </a:lnTo>
                <a:lnTo>
                  <a:pt x="51" y="139"/>
                </a:lnTo>
                <a:lnTo>
                  <a:pt x="52" y="136"/>
                </a:lnTo>
                <a:lnTo>
                  <a:pt x="51" y="134"/>
                </a:lnTo>
                <a:lnTo>
                  <a:pt x="51" y="134"/>
                </a:lnTo>
                <a:lnTo>
                  <a:pt x="52" y="133"/>
                </a:lnTo>
                <a:lnTo>
                  <a:pt x="52" y="131"/>
                </a:lnTo>
                <a:lnTo>
                  <a:pt x="52" y="131"/>
                </a:lnTo>
                <a:lnTo>
                  <a:pt x="53" y="133"/>
                </a:lnTo>
                <a:lnTo>
                  <a:pt x="53" y="134"/>
                </a:lnTo>
                <a:lnTo>
                  <a:pt x="52" y="139"/>
                </a:lnTo>
                <a:lnTo>
                  <a:pt x="52" y="139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41" y="149"/>
                </a:moveTo>
                <a:lnTo>
                  <a:pt x="41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3" y="150"/>
                </a:lnTo>
                <a:lnTo>
                  <a:pt x="43" y="150"/>
                </a:lnTo>
                <a:lnTo>
                  <a:pt x="43" y="151"/>
                </a:lnTo>
                <a:lnTo>
                  <a:pt x="42" y="151"/>
                </a:lnTo>
                <a:lnTo>
                  <a:pt x="42" y="151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close/>
                <a:moveTo>
                  <a:pt x="42" y="151"/>
                </a:moveTo>
                <a:lnTo>
                  <a:pt x="42" y="151"/>
                </a:lnTo>
                <a:lnTo>
                  <a:pt x="43" y="153"/>
                </a:lnTo>
                <a:lnTo>
                  <a:pt x="45" y="153"/>
                </a:lnTo>
                <a:lnTo>
                  <a:pt x="46" y="153"/>
                </a:lnTo>
                <a:lnTo>
                  <a:pt x="46" y="154"/>
                </a:lnTo>
                <a:lnTo>
                  <a:pt x="46" y="154"/>
                </a:lnTo>
                <a:lnTo>
                  <a:pt x="45" y="154"/>
                </a:lnTo>
                <a:lnTo>
                  <a:pt x="43" y="153"/>
                </a:lnTo>
                <a:lnTo>
                  <a:pt x="43" y="153"/>
                </a:lnTo>
                <a:lnTo>
                  <a:pt x="42" y="154"/>
                </a:lnTo>
                <a:lnTo>
                  <a:pt x="42" y="154"/>
                </a:lnTo>
                <a:lnTo>
                  <a:pt x="42" y="153"/>
                </a:lnTo>
                <a:lnTo>
                  <a:pt x="42" y="151"/>
                </a:lnTo>
                <a:lnTo>
                  <a:pt x="42" y="151"/>
                </a:lnTo>
                <a:close/>
                <a:moveTo>
                  <a:pt x="52" y="149"/>
                </a:moveTo>
                <a:lnTo>
                  <a:pt x="52" y="149"/>
                </a:lnTo>
                <a:lnTo>
                  <a:pt x="53" y="148"/>
                </a:lnTo>
                <a:lnTo>
                  <a:pt x="53" y="146"/>
                </a:lnTo>
                <a:lnTo>
                  <a:pt x="53" y="145"/>
                </a:lnTo>
                <a:lnTo>
                  <a:pt x="53" y="145"/>
                </a:lnTo>
                <a:lnTo>
                  <a:pt x="53" y="145"/>
                </a:lnTo>
                <a:lnTo>
                  <a:pt x="54" y="148"/>
                </a:lnTo>
                <a:lnTo>
                  <a:pt x="53" y="149"/>
                </a:lnTo>
                <a:lnTo>
                  <a:pt x="52" y="149"/>
                </a:lnTo>
                <a:lnTo>
                  <a:pt x="52" y="149"/>
                </a:lnTo>
                <a:close/>
                <a:moveTo>
                  <a:pt x="23" y="247"/>
                </a:moveTo>
                <a:lnTo>
                  <a:pt x="23" y="247"/>
                </a:lnTo>
                <a:lnTo>
                  <a:pt x="23" y="244"/>
                </a:lnTo>
                <a:lnTo>
                  <a:pt x="23" y="243"/>
                </a:lnTo>
                <a:lnTo>
                  <a:pt x="23" y="243"/>
                </a:lnTo>
                <a:lnTo>
                  <a:pt x="24" y="243"/>
                </a:lnTo>
                <a:lnTo>
                  <a:pt x="24" y="244"/>
                </a:lnTo>
                <a:lnTo>
                  <a:pt x="24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7"/>
                </a:lnTo>
                <a:lnTo>
                  <a:pt x="25" y="247"/>
                </a:lnTo>
                <a:lnTo>
                  <a:pt x="23" y="247"/>
                </a:lnTo>
                <a:lnTo>
                  <a:pt x="23" y="247"/>
                </a:lnTo>
                <a:close/>
                <a:moveTo>
                  <a:pt x="23" y="180"/>
                </a:moveTo>
                <a:lnTo>
                  <a:pt x="23" y="180"/>
                </a:lnTo>
                <a:lnTo>
                  <a:pt x="23" y="178"/>
                </a:lnTo>
                <a:lnTo>
                  <a:pt x="23" y="175"/>
                </a:lnTo>
                <a:lnTo>
                  <a:pt x="23" y="170"/>
                </a:lnTo>
                <a:lnTo>
                  <a:pt x="23" y="170"/>
                </a:lnTo>
                <a:lnTo>
                  <a:pt x="23" y="166"/>
                </a:lnTo>
                <a:lnTo>
                  <a:pt x="22" y="165"/>
                </a:lnTo>
                <a:lnTo>
                  <a:pt x="22" y="164"/>
                </a:lnTo>
                <a:lnTo>
                  <a:pt x="22" y="164"/>
                </a:lnTo>
                <a:lnTo>
                  <a:pt x="23" y="164"/>
                </a:lnTo>
                <a:lnTo>
                  <a:pt x="23" y="165"/>
                </a:lnTo>
                <a:lnTo>
                  <a:pt x="23" y="168"/>
                </a:lnTo>
                <a:lnTo>
                  <a:pt x="23" y="168"/>
                </a:lnTo>
                <a:lnTo>
                  <a:pt x="24" y="170"/>
                </a:lnTo>
                <a:lnTo>
                  <a:pt x="24" y="170"/>
                </a:lnTo>
                <a:lnTo>
                  <a:pt x="24" y="171"/>
                </a:lnTo>
                <a:lnTo>
                  <a:pt x="24" y="171"/>
                </a:lnTo>
                <a:lnTo>
                  <a:pt x="24" y="171"/>
                </a:lnTo>
                <a:lnTo>
                  <a:pt x="24" y="173"/>
                </a:lnTo>
                <a:lnTo>
                  <a:pt x="24" y="174"/>
                </a:lnTo>
                <a:lnTo>
                  <a:pt x="23" y="175"/>
                </a:lnTo>
                <a:lnTo>
                  <a:pt x="23" y="175"/>
                </a:lnTo>
                <a:lnTo>
                  <a:pt x="24" y="178"/>
                </a:lnTo>
                <a:lnTo>
                  <a:pt x="23" y="180"/>
                </a:lnTo>
                <a:lnTo>
                  <a:pt x="23" y="180"/>
                </a:lnTo>
                <a:close/>
                <a:moveTo>
                  <a:pt x="48" y="140"/>
                </a:moveTo>
                <a:lnTo>
                  <a:pt x="48" y="140"/>
                </a:lnTo>
                <a:lnTo>
                  <a:pt x="50" y="141"/>
                </a:lnTo>
                <a:lnTo>
                  <a:pt x="50" y="143"/>
                </a:lnTo>
                <a:lnTo>
                  <a:pt x="50" y="143"/>
                </a:lnTo>
                <a:lnTo>
                  <a:pt x="48" y="143"/>
                </a:lnTo>
                <a:lnTo>
                  <a:pt x="48" y="143"/>
                </a:lnTo>
                <a:lnTo>
                  <a:pt x="48" y="140"/>
                </a:lnTo>
                <a:lnTo>
                  <a:pt x="48" y="140"/>
                </a:lnTo>
                <a:close/>
                <a:moveTo>
                  <a:pt x="41" y="134"/>
                </a:moveTo>
                <a:lnTo>
                  <a:pt x="41" y="134"/>
                </a:lnTo>
                <a:lnTo>
                  <a:pt x="42" y="130"/>
                </a:lnTo>
                <a:lnTo>
                  <a:pt x="42" y="130"/>
                </a:lnTo>
                <a:lnTo>
                  <a:pt x="45" y="133"/>
                </a:lnTo>
                <a:lnTo>
                  <a:pt x="45" y="135"/>
                </a:lnTo>
                <a:lnTo>
                  <a:pt x="45" y="141"/>
                </a:lnTo>
                <a:lnTo>
                  <a:pt x="45" y="141"/>
                </a:lnTo>
                <a:lnTo>
                  <a:pt x="46" y="143"/>
                </a:lnTo>
                <a:lnTo>
                  <a:pt x="46" y="143"/>
                </a:lnTo>
                <a:lnTo>
                  <a:pt x="46" y="143"/>
                </a:lnTo>
                <a:lnTo>
                  <a:pt x="46" y="144"/>
                </a:lnTo>
                <a:lnTo>
                  <a:pt x="46" y="145"/>
                </a:lnTo>
                <a:lnTo>
                  <a:pt x="47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50"/>
                </a:lnTo>
                <a:lnTo>
                  <a:pt x="45" y="151"/>
                </a:lnTo>
                <a:lnTo>
                  <a:pt x="45" y="151"/>
                </a:lnTo>
                <a:lnTo>
                  <a:pt x="45" y="149"/>
                </a:lnTo>
                <a:lnTo>
                  <a:pt x="45" y="148"/>
                </a:lnTo>
                <a:lnTo>
                  <a:pt x="45" y="146"/>
                </a:lnTo>
                <a:lnTo>
                  <a:pt x="45" y="144"/>
                </a:lnTo>
                <a:lnTo>
                  <a:pt x="45" y="144"/>
                </a:lnTo>
                <a:lnTo>
                  <a:pt x="43" y="143"/>
                </a:lnTo>
                <a:lnTo>
                  <a:pt x="42" y="143"/>
                </a:lnTo>
                <a:lnTo>
                  <a:pt x="42" y="141"/>
                </a:lnTo>
                <a:lnTo>
                  <a:pt x="42" y="141"/>
                </a:lnTo>
                <a:lnTo>
                  <a:pt x="43" y="141"/>
                </a:lnTo>
                <a:lnTo>
                  <a:pt x="43" y="141"/>
                </a:lnTo>
                <a:lnTo>
                  <a:pt x="43" y="136"/>
                </a:lnTo>
                <a:lnTo>
                  <a:pt x="43" y="135"/>
                </a:lnTo>
                <a:lnTo>
                  <a:pt x="41" y="134"/>
                </a:lnTo>
                <a:lnTo>
                  <a:pt x="41" y="134"/>
                </a:lnTo>
                <a:close/>
                <a:moveTo>
                  <a:pt x="28" y="145"/>
                </a:moveTo>
                <a:lnTo>
                  <a:pt x="28" y="145"/>
                </a:lnTo>
                <a:lnTo>
                  <a:pt x="27" y="144"/>
                </a:lnTo>
                <a:lnTo>
                  <a:pt x="25" y="143"/>
                </a:lnTo>
                <a:lnTo>
                  <a:pt x="27" y="139"/>
                </a:lnTo>
                <a:lnTo>
                  <a:pt x="27" y="139"/>
                </a:lnTo>
                <a:lnTo>
                  <a:pt x="25" y="136"/>
                </a:lnTo>
                <a:lnTo>
                  <a:pt x="25" y="135"/>
                </a:lnTo>
                <a:lnTo>
                  <a:pt x="27" y="134"/>
                </a:lnTo>
                <a:lnTo>
                  <a:pt x="27" y="134"/>
                </a:lnTo>
                <a:lnTo>
                  <a:pt x="28" y="140"/>
                </a:lnTo>
                <a:lnTo>
                  <a:pt x="28" y="145"/>
                </a:lnTo>
                <a:lnTo>
                  <a:pt x="28" y="145"/>
                </a:lnTo>
                <a:close/>
                <a:moveTo>
                  <a:pt x="482" y="638"/>
                </a:moveTo>
                <a:lnTo>
                  <a:pt x="482" y="638"/>
                </a:lnTo>
                <a:lnTo>
                  <a:pt x="476" y="639"/>
                </a:lnTo>
                <a:lnTo>
                  <a:pt x="471" y="639"/>
                </a:lnTo>
                <a:lnTo>
                  <a:pt x="471" y="639"/>
                </a:lnTo>
                <a:lnTo>
                  <a:pt x="476" y="638"/>
                </a:lnTo>
                <a:lnTo>
                  <a:pt x="482" y="638"/>
                </a:lnTo>
                <a:lnTo>
                  <a:pt x="482" y="638"/>
                </a:lnTo>
                <a:close/>
                <a:moveTo>
                  <a:pt x="71" y="377"/>
                </a:moveTo>
                <a:lnTo>
                  <a:pt x="71" y="377"/>
                </a:lnTo>
                <a:lnTo>
                  <a:pt x="70" y="375"/>
                </a:lnTo>
                <a:lnTo>
                  <a:pt x="70" y="375"/>
                </a:lnTo>
                <a:lnTo>
                  <a:pt x="71" y="373"/>
                </a:lnTo>
                <a:lnTo>
                  <a:pt x="71" y="373"/>
                </a:lnTo>
                <a:lnTo>
                  <a:pt x="71" y="373"/>
                </a:lnTo>
                <a:lnTo>
                  <a:pt x="72" y="374"/>
                </a:lnTo>
                <a:lnTo>
                  <a:pt x="71" y="377"/>
                </a:lnTo>
                <a:lnTo>
                  <a:pt x="71" y="377"/>
                </a:lnTo>
                <a:close/>
                <a:moveTo>
                  <a:pt x="69" y="372"/>
                </a:moveTo>
                <a:lnTo>
                  <a:pt x="69" y="378"/>
                </a:lnTo>
                <a:lnTo>
                  <a:pt x="69" y="378"/>
                </a:lnTo>
                <a:lnTo>
                  <a:pt x="68" y="377"/>
                </a:lnTo>
                <a:lnTo>
                  <a:pt x="68" y="374"/>
                </a:lnTo>
                <a:lnTo>
                  <a:pt x="68" y="373"/>
                </a:lnTo>
                <a:lnTo>
                  <a:pt x="69" y="372"/>
                </a:lnTo>
                <a:lnTo>
                  <a:pt x="69" y="372"/>
                </a:lnTo>
                <a:close/>
                <a:moveTo>
                  <a:pt x="75" y="373"/>
                </a:moveTo>
                <a:lnTo>
                  <a:pt x="75" y="373"/>
                </a:lnTo>
                <a:lnTo>
                  <a:pt x="75" y="373"/>
                </a:lnTo>
                <a:lnTo>
                  <a:pt x="75" y="374"/>
                </a:lnTo>
                <a:lnTo>
                  <a:pt x="75" y="375"/>
                </a:lnTo>
                <a:lnTo>
                  <a:pt x="75" y="375"/>
                </a:lnTo>
                <a:lnTo>
                  <a:pt x="74" y="375"/>
                </a:lnTo>
                <a:lnTo>
                  <a:pt x="74" y="374"/>
                </a:lnTo>
                <a:lnTo>
                  <a:pt x="75" y="373"/>
                </a:lnTo>
                <a:lnTo>
                  <a:pt x="75" y="373"/>
                </a:lnTo>
                <a:close/>
                <a:moveTo>
                  <a:pt x="68" y="409"/>
                </a:moveTo>
                <a:lnTo>
                  <a:pt x="68" y="409"/>
                </a:lnTo>
                <a:lnTo>
                  <a:pt x="68" y="410"/>
                </a:lnTo>
                <a:lnTo>
                  <a:pt x="68" y="410"/>
                </a:lnTo>
                <a:lnTo>
                  <a:pt x="68" y="413"/>
                </a:lnTo>
                <a:lnTo>
                  <a:pt x="68" y="413"/>
                </a:lnTo>
                <a:lnTo>
                  <a:pt x="66" y="413"/>
                </a:lnTo>
                <a:lnTo>
                  <a:pt x="66" y="412"/>
                </a:lnTo>
                <a:lnTo>
                  <a:pt x="68" y="409"/>
                </a:lnTo>
                <a:lnTo>
                  <a:pt x="68" y="409"/>
                </a:lnTo>
                <a:close/>
                <a:moveTo>
                  <a:pt x="80" y="372"/>
                </a:moveTo>
                <a:lnTo>
                  <a:pt x="80" y="372"/>
                </a:lnTo>
                <a:lnTo>
                  <a:pt x="80" y="367"/>
                </a:lnTo>
                <a:lnTo>
                  <a:pt x="80" y="362"/>
                </a:lnTo>
                <a:lnTo>
                  <a:pt x="80" y="362"/>
                </a:lnTo>
                <a:lnTo>
                  <a:pt x="81" y="362"/>
                </a:lnTo>
                <a:lnTo>
                  <a:pt x="81" y="362"/>
                </a:lnTo>
                <a:lnTo>
                  <a:pt x="81" y="360"/>
                </a:lnTo>
                <a:lnTo>
                  <a:pt x="82" y="360"/>
                </a:lnTo>
                <a:lnTo>
                  <a:pt x="82" y="360"/>
                </a:lnTo>
                <a:lnTo>
                  <a:pt x="82" y="363"/>
                </a:lnTo>
                <a:lnTo>
                  <a:pt x="81" y="365"/>
                </a:lnTo>
                <a:lnTo>
                  <a:pt x="81" y="365"/>
                </a:lnTo>
                <a:lnTo>
                  <a:pt x="80" y="365"/>
                </a:lnTo>
                <a:lnTo>
                  <a:pt x="80" y="365"/>
                </a:lnTo>
                <a:lnTo>
                  <a:pt x="80" y="369"/>
                </a:lnTo>
                <a:lnTo>
                  <a:pt x="80" y="369"/>
                </a:lnTo>
                <a:lnTo>
                  <a:pt x="81" y="369"/>
                </a:lnTo>
                <a:lnTo>
                  <a:pt x="82" y="369"/>
                </a:lnTo>
                <a:lnTo>
                  <a:pt x="82" y="369"/>
                </a:lnTo>
                <a:lnTo>
                  <a:pt x="82" y="370"/>
                </a:lnTo>
                <a:lnTo>
                  <a:pt x="82" y="372"/>
                </a:lnTo>
                <a:lnTo>
                  <a:pt x="81" y="374"/>
                </a:lnTo>
                <a:lnTo>
                  <a:pt x="81" y="374"/>
                </a:lnTo>
                <a:lnTo>
                  <a:pt x="82" y="375"/>
                </a:lnTo>
                <a:lnTo>
                  <a:pt x="82" y="374"/>
                </a:lnTo>
                <a:lnTo>
                  <a:pt x="82" y="374"/>
                </a:lnTo>
                <a:lnTo>
                  <a:pt x="82" y="375"/>
                </a:lnTo>
                <a:lnTo>
                  <a:pt x="82" y="375"/>
                </a:lnTo>
                <a:lnTo>
                  <a:pt x="81" y="377"/>
                </a:lnTo>
                <a:lnTo>
                  <a:pt x="81" y="377"/>
                </a:lnTo>
                <a:lnTo>
                  <a:pt x="81" y="377"/>
                </a:lnTo>
                <a:lnTo>
                  <a:pt x="80" y="375"/>
                </a:lnTo>
                <a:lnTo>
                  <a:pt x="80" y="375"/>
                </a:lnTo>
                <a:lnTo>
                  <a:pt x="79" y="375"/>
                </a:lnTo>
                <a:lnTo>
                  <a:pt x="79" y="375"/>
                </a:lnTo>
                <a:lnTo>
                  <a:pt x="79" y="374"/>
                </a:lnTo>
                <a:lnTo>
                  <a:pt x="79" y="373"/>
                </a:lnTo>
                <a:lnTo>
                  <a:pt x="80" y="373"/>
                </a:lnTo>
                <a:lnTo>
                  <a:pt x="81" y="373"/>
                </a:lnTo>
                <a:lnTo>
                  <a:pt x="81" y="373"/>
                </a:lnTo>
                <a:lnTo>
                  <a:pt x="81" y="372"/>
                </a:lnTo>
                <a:lnTo>
                  <a:pt x="81" y="372"/>
                </a:lnTo>
                <a:lnTo>
                  <a:pt x="80" y="372"/>
                </a:lnTo>
                <a:lnTo>
                  <a:pt x="80" y="372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9" y="360"/>
                </a:lnTo>
                <a:lnTo>
                  <a:pt x="69" y="362"/>
                </a:lnTo>
                <a:lnTo>
                  <a:pt x="69" y="367"/>
                </a:lnTo>
                <a:lnTo>
                  <a:pt x="69" y="367"/>
                </a:lnTo>
                <a:lnTo>
                  <a:pt x="68" y="365"/>
                </a:lnTo>
                <a:lnTo>
                  <a:pt x="68" y="363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75" y="419"/>
                </a:moveTo>
                <a:lnTo>
                  <a:pt x="75" y="419"/>
                </a:lnTo>
                <a:lnTo>
                  <a:pt x="74" y="419"/>
                </a:lnTo>
                <a:lnTo>
                  <a:pt x="72" y="420"/>
                </a:lnTo>
                <a:lnTo>
                  <a:pt x="72" y="420"/>
                </a:lnTo>
                <a:lnTo>
                  <a:pt x="75" y="422"/>
                </a:lnTo>
                <a:lnTo>
                  <a:pt x="75" y="422"/>
                </a:lnTo>
                <a:lnTo>
                  <a:pt x="74" y="424"/>
                </a:lnTo>
                <a:lnTo>
                  <a:pt x="74" y="427"/>
                </a:lnTo>
                <a:lnTo>
                  <a:pt x="74" y="427"/>
                </a:lnTo>
                <a:lnTo>
                  <a:pt x="72" y="425"/>
                </a:lnTo>
                <a:lnTo>
                  <a:pt x="71" y="424"/>
                </a:lnTo>
                <a:lnTo>
                  <a:pt x="71" y="424"/>
                </a:lnTo>
                <a:lnTo>
                  <a:pt x="71" y="423"/>
                </a:lnTo>
                <a:lnTo>
                  <a:pt x="72" y="423"/>
                </a:lnTo>
                <a:lnTo>
                  <a:pt x="74" y="424"/>
                </a:lnTo>
                <a:lnTo>
                  <a:pt x="74" y="424"/>
                </a:lnTo>
                <a:lnTo>
                  <a:pt x="72" y="422"/>
                </a:lnTo>
                <a:lnTo>
                  <a:pt x="71" y="420"/>
                </a:lnTo>
                <a:lnTo>
                  <a:pt x="71" y="419"/>
                </a:lnTo>
                <a:lnTo>
                  <a:pt x="71" y="419"/>
                </a:lnTo>
                <a:lnTo>
                  <a:pt x="74" y="419"/>
                </a:lnTo>
                <a:lnTo>
                  <a:pt x="74" y="418"/>
                </a:lnTo>
                <a:lnTo>
                  <a:pt x="74" y="415"/>
                </a:lnTo>
                <a:lnTo>
                  <a:pt x="74" y="415"/>
                </a:lnTo>
                <a:lnTo>
                  <a:pt x="75" y="415"/>
                </a:lnTo>
                <a:lnTo>
                  <a:pt x="76" y="417"/>
                </a:lnTo>
                <a:lnTo>
                  <a:pt x="76" y="420"/>
                </a:lnTo>
                <a:lnTo>
                  <a:pt x="76" y="420"/>
                </a:lnTo>
                <a:lnTo>
                  <a:pt x="75" y="420"/>
                </a:lnTo>
                <a:lnTo>
                  <a:pt x="75" y="419"/>
                </a:lnTo>
                <a:lnTo>
                  <a:pt x="75" y="419"/>
                </a:lnTo>
                <a:close/>
                <a:moveTo>
                  <a:pt x="76" y="362"/>
                </a:moveTo>
                <a:lnTo>
                  <a:pt x="76" y="362"/>
                </a:lnTo>
                <a:lnTo>
                  <a:pt x="76" y="360"/>
                </a:lnTo>
                <a:lnTo>
                  <a:pt x="76" y="359"/>
                </a:lnTo>
                <a:lnTo>
                  <a:pt x="76" y="355"/>
                </a:lnTo>
                <a:lnTo>
                  <a:pt x="76" y="355"/>
                </a:lnTo>
                <a:lnTo>
                  <a:pt x="77" y="357"/>
                </a:lnTo>
                <a:lnTo>
                  <a:pt x="77" y="358"/>
                </a:lnTo>
                <a:lnTo>
                  <a:pt x="76" y="362"/>
                </a:lnTo>
                <a:lnTo>
                  <a:pt x="76" y="362"/>
                </a:lnTo>
                <a:close/>
                <a:moveTo>
                  <a:pt x="85" y="368"/>
                </a:moveTo>
                <a:lnTo>
                  <a:pt x="85" y="368"/>
                </a:lnTo>
                <a:lnTo>
                  <a:pt x="85" y="368"/>
                </a:lnTo>
                <a:lnTo>
                  <a:pt x="85" y="369"/>
                </a:lnTo>
                <a:lnTo>
                  <a:pt x="85" y="370"/>
                </a:lnTo>
                <a:lnTo>
                  <a:pt x="85" y="370"/>
                </a:lnTo>
                <a:lnTo>
                  <a:pt x="83" y="370"/>
                </a:lnTo>
                <a:lnTo>
                  <a:pt x="83" y="369"/>
                </a:lnTo>
                <a:lnTo>
                  <a:pt x="85" y="368"/>
                </a:lnTo>
                <a:lnTo>
                  <a:pt x="85" y="368"/>
                </a:lnTo>
                <a:close/>
                <a:moveTo>
                  <a:pt x="76" y="430"/>
                </a:moveTo>
                <a:lnTo>
                  <a:pt x="76" y="430"/>
                </a:lnTo>
                <a:lnTo>
                  <a:pt x="77" y="432"/>
                </a:lnTo>
                <a:lnTo>
                  <a:pt x="77" y="434"/>
                </a:lnTo>
                <a:lnTo>
                  <a:pt x="77" y="434"/>
                </a:lnTo>
                <a:lnTo>
                  <a:pt x="77" y="434"/>
                </a:lnTo>
                <a:lnTo>
                  <a:pt x="76" y="433"/>
                </a:lnTo>
                <a:lnTo>
                  <a:pt x="76" y="430"/>
                </a:lnTo>
                <a:lnTo>
                  <a:pt x="76" y="430"/>
                </a:lnTo>
                <a:close/>
                <a:moveTo>
                  <a:pt x="75" y="447"/>
                </a:moveTo>
                <a:lnTo>
                  <a:pt x="75" y="447"/>
                </a:lnTo>
                <a:lnTo>
                  <a:pt x="76" y="445"/>
                </a:lnTo>
                <a:lnTo>
                  <a:pt x="76" y="445"/>
                </a:lnTo>
                <a:lnTo>
                  <a:pt x="77" y="447"/>
                </a:lnTo>
                <a:lnTo>
                  <a:pt x="77" y="449"/>
                </a:lnTo>
                <a:lnTo>
                  <a:pt x="77" y="449"/>
                </a:lnTo>
                <a:lnTo>
                  <a:pt x="76" y="448"/>
                </a:lnTo>
                <a:lnTo>
                  <a:pt x="75" y="447"/>
                </a:lnTo>
                <a:lnTo>
                  <a:pt x="75" y="447"/>
                </a:lnTo>
                <a:close/>
                <a:moveTo>
                  <a:pt x="68" y="357"/>
                </a:moveTo>
                <a:lnTo>
                  <a:pt x="68" y="357"/>
                </a:lnTo>
                <a:lnTo>
                  <a:pt x="69" y="338"/>
                </a:lnTo>
                <a:lnTo>
                  <a:pt x="69" y="338"/>
                </a:lnTo>
                <a:lnTo>
                  <a:pt x="69" y="338"/>
                </a:lnTo>
                <a:lnTo>
                  <a:pt x="69" y="339"/>
                </a:lnTo>
                <a:lnTo>
                  <a:pt x="69" y="342"/>
                </a:lnTo>
                <a:lnTo>
                  <a:pt x="69" y="342"/>
                </a:lnTo>
                <a:lnTo>
                  <a:pt x="69" y="358"/>
                </a:lnTo>
                <a:lnTo>
                  <a:pt x="69" y="358"/>
                </a:lnTo>
                <a:lnTo>
                  <a:pt x="68" y="358"/>
                </a:lnTo>
                <a:lnTo>
                  <a:pt x="68" y="357"/>
                </a:lnTo>
                <a:lnTo>
                  <a:pt x="68" y="357"/>
                </a:lnTo>
                <a:close/>
                <a:moveTo>
                  <a:pt x="76" y="472"/>
                </a:moveTo>
                <a:lnTo>
                  <a:pt x="76" y="472"/>
                </a:lnTo>
                <a:lnTo>
                  <a:pt x="76" y="473"/>
                </a:lnTo>
                <a:lnTo>
                  <a:pt x="76" y="474"/>
                </a:lnTo>
                <a:lnTo>
                  <a:pt x="74" y="474"/>
                </a:lnTo>
                <a:lnTo>
                  <a:pt x="74" y="474"/>
                </a:lnTo>
                <a:lnTo>
                  <a:pt x="74" y="473"/>
                </a:lnTo>
                <a:lnTo>
                  <a:pt x="75" y="473"/>
                </a:lnTo>
                <a:lnTo>
                  <a:pt x="76" y="472"/>
                </a:lnTo>
                <a:lnTo>
                  <a:pt x="76" y="472"/>
                </a:lnTo>
                <a:close/>
                <a:moveTo>
                  <a:pt x="83" y="499"/>
                </a:moveTo>
                <a:lnTo>
                  <a:pt x="83" y="499"/>
                </a:lnTo>
                <a:lnTo>
                  <a:pt x="83" y="501"/>
                </a:lnTo>
                <a:lnTo>
                  <a:pt x="81" y="502"/>
                </a:lnTo>
                <a:lnTo>
                  <a:pt x="81" y="502"/>
                </a:lnTo>
                <a:lnTo>
                  <a:pt x="82" y="499"/>
                </a:lnTo>
                <a:lnTo>
                  <a:pt x="83" y="499"/>
                </a:lnTo>
                <a:lnTo>
                  <a:pt x="83" y="499"/>
                </a:lnTo>
                <a:close/>
                <a:moveTo>
                  <a:pt x="83" y="476"/>
                </a:moveTo>
                <a:lnTo>
                  <a:pt x="83" y="476"/>
                </a:lnTo>
                <a:lnTo>
                  <a:pt x="83" y="482"/>
                </a:lnTo>
                <a:lnTo>
                  <a:pt x="82" y="488"/>
                </a:lnTo>
                <a:lnTo>
                  <a:pt x="82" y="488"/>
                </a:lnTo>
                <a:lnTo>
                  <a:pt x="82" y="489"/>
                </a:lnTo>
                <a:lnTo>
                  <a:pt x="83" y="489"/>
                </a:lnTo>
                <a:lnTo>
                  <a:pt x="83" y="491"/>
                </a:lnTo>
                <a:lnTo>
                  <a:pt x="83" y="492"/>
                </a:lnTo>
                <a:lnTo>
                  <a:pt x="83" y="492"/>
                </a:lnTo>
                <a:lnTo>
                  <a:pt x="82" y="491"/>
                </a:lnTo>
                <a:lnTo>
                  <a:pt x="82" y="491"/>
                </a:lnTo>
                <a:lnTo>
                  <a:pt x="82" y="494"/>
                </a:lnTo>
                <a:lnTo>
                  <a:pt x="83" y="497"/>
                </a:lnTo>
                <a:lnTo>
                  <a:pt x="83" y="497"/>
                </a:lnTo>
                <a:lnTo>
                  <a:pt x="81" y="497"/>
                </a:lnTo>
                <a:lnTo>
                  <a:pt x="81" y="498"/>
                </a:lnTo>
                <a:lnTo>
                  <a:pt x="80" y="501"/>
                </a:lnTo>
                <a:lnTo>
                  <a:pt x="80" y="501"/>
                </a:lnTo>
                <a:lnTo>
                  <a:pt x="79" y="499"/>
                </a:lnTo>
                <a:lnTo>
                  <a:pt x="79" y="497"/>
                </a:lnTo>
                <a:lnTo>
                  <a:pt x="81" y="494"/>
                </a:lnTo>
                <a:lnTo>
                  <a:pt x="81" y="494"/>
                </a:lnTo>
                <a:lnTo>
                  <a:pt x="79" y="492"/>
                </a:lnTo>
                <a:lnTo>
                  <a:pt x="77" y="491"/>
                </a:lnTo>
                <a:lnTo>
                  <a:pt x="77" y="489"/>
                </a:lnTo>
                <a:lnTo>
                  <a:pt x="77" y="489"/>
                </a:lnTo>
                <a:lnTo>
                  <a:pt x="79" y="489"/>
                </a:lnTo>
                <a:lnTo>
                  <a:pt x="79" y="491"/>
                </a:lnTo>
                <a:lnTo>
                  <a:pt x="79" y="491"/>
                </a:lnTo>
                <a:lnTo>
                  <a:pt x="80" y="492"/>
                </a:lnTo>
                <a:lnTo>
                  <a:pt x="80" y="492"/>
                </a:lnTo>
                <a:lnTo>
                  <a:pt x="80" y="491"/>
                </a:lnTo>
                <a:lnTo>
                  <a:pt x="80" y="491"/>
                </a:lnTo>
                <a:lnTo>
                  <a:pt x="79" y="489"/>
                </a:lnTo>
                <a:lnTo>
                  <a:pt x="79" y="489"/>
                </a:lnTo>
                <a:lnTo>
                  <a:pt x="79" y="487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0" y="486"/>
                </a:lnTo>
                <a:lnTo>
                  <a:pt x="79" y="483"/>
                </a:lnTo>
                <a:lnTo>
                  <a:pt x="79" y="483"/>
                </a:lnTo>
                <a:lnTo>
                  <a:pt x="79" y="482"/>
                </a:lnTo>
                <a:lnTo>
                  <a:pt x="80" y="482"/>
                </a:lnTo>
                <a:lnTo>
                  <a:pt x="80" y="482"/>
                </a:lnTo>
                <a:lnTo>
                  <a:pt x="79" y="481"/>
                </a:lnTo>
                <a:lnTo>
                  <a:pt x="80" y="479"/>
                </a:lnTo>
                <a:lnTo>
                  <a:pt x="80" y="479"/>
                </a:lnTo>
                <a:lnTo>
                  <a:pt x="80" y="478"/>
                </a:lnTo>
                <a:lnTo>
                  <a:pt x="80" y="478"/>
                </a:lnTo>
                <a:lnTo>
                  <a:pt x="82" y="478"/>
                </a:lnTo>
                <a:lnTo>
                  <a:pt x="82" y="477"/>
                </a:lnTo>
                <a:lnTo>
                  <a:pt x="83" y="476"/>
                </a:lnTo>
                <a:lnTo>
                  <a:pt x="83" y="476"/>
                </a:lnTo>
                <a:close/>
                <a:moveTo>
                  <a:pt x="81" y="478"/>
                </a:moveTo>
                <a:lnTo>
                  <a:pt x="81" y="478"/>
                </a:lnTo>
                <a:lnTo>
                  <a:pt x="81" y="481"/>
                </a:lnTo>
                <a:lnTo>
                  <a:pt x="80" y="482"/>
                </a:lnTo>
                <a:lnTo>
                  <a:pt x="81" y="483"/>
                </a:lnTo>
                <a:lnTo>
                  <a:pt x="82" y="483"/>
                </a:lnTo>
                <a:lnTo>
                  <a:pt x="82" y="483"/>
                </a:lnTo>
                <a:lnTo>
                  <a:pt x="82" y="479"/>
                </a:lnTo>
                <a:lnTo>
                  <a:pt x="82" y="479"/>
                </a:lnTo>
                <a:lnTo>
                  <a:pt x="81" y="478"/>
                </a:lnTo>
                <a:lnTo>
                  <a:pt x="81" y="478"/>
                </a:lnTo>
                <a:close/>
                <a:moveTo>
                  <a:pt x="68" y="428"/>
                </a:moveTo>
                <a:lnTo>
                  <a:pt x="68" y="428"/>
                </a:lnTo>
                <a:lnTo>
                  <a:pt x="66" y="427"/>
                </a:lnTo>
                <a:lnTo>
                  <a:pt x="66" y="427"/>
                </a:lnTo>
                <a:lnTo>
                  <a:pt x="66" y="424"/>
                </a:lnTo>
                <a:lnTo>
                  <a:pt x="66" y="424"/>
                </a:lnTo>
                <a:lnTo>
                  <a:pt x="68" y="424"/>
                </a:lnTo>
                <a:lnTo>
                  <a:pt x="68" y="425"/>
                </a:lnTo>
                <a:lnTo>
                  <a:pt x="68" y="428"/>
                </a:lnTo>
                <a:lnTo>
                  <a:pt x="68" y="428"/>
                </a:lnTo>
                <a:close/>
                <a:moveTo>
                  <a:pt x="70" y="429"/>
                </a:moveTo>
                <a:lnTo>
                  <a:pt x="70" y="429"/>
                </a:lnTo>
                <a:lnTo>
                  <a:pt x="70" y="428"/>
                </a:lnTo>
                <a:lnTo>
                  <a:pt x="70" y="425"/>
                </a:lnTo>
                <a:lnTo>
                  <a:pt x="70" y="422"/>
                </a:lnTo>
                <a:lnTo>
                  <a:pt x="70" y="422"/>
                </a:lnTo>
                <a:lnTo>
                  <a:pt x="70" y="423"/>
                </a:lnTo>
                <a:lnTo>
                  <a:pt x="70" y="425"/>
                </a:lnTo>
                <a:lnTo>
                  <a:pt x="70" y="429"/>
                </a:lnTo>
                <a:lnTo>
                  <a:pt x="70" y="429"/>
                </a:lnTo>
                <a:close/>
                <a:moveTo>
                  <a:pt x="66" y="511"/>
                </a:moveTo>
                <a:lnTo>
                  <a:pt x="66" y="511"/>
                </a:lnTo>
                <a:lnTo>
                  <a:pt x="66" y="512"/>
                </a:lnTo>
                <a:lnTo>
                  <a:pt x="66" y="513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4"/>
                </a:lnTo>
                <a:lnTo>
                  <a:pt x="66" y="511"/>
                </a:lnTo>
                <a:lnTo>
                  <a:pt x="66" y="511"/>
                </a:lnTo>
                <a:close/>
                <a:moveTo>
                  <a:pt x="66" y="491"/>
                </a:moveTo>
                <a:lnTo>
                  <a:pt x="66" y="491"/>
                </a:lnTo>
                <a:lnTo>
                  <a:pt x="68" y="494"/>
                </a:lnTo>
                <a:lnTo>
                  <a:pt x="66" y="499"/>
                </a:lnTo>
                <a:lnTo>
                  <a:pt x="66" y="499"/>
                </a:lnTo>
                <a:lnTo>
                  <a:pt x="66" y="506"/>
                </a:lnTo>
                <a:lnTo>
                  <a:pt x="66" y="508"/>
                </a:lnTo>
                <a:lnTo>
                  <a:pt x="66" y="506"/>
                </a:lnTo>
                <a:lnTo>
                  <a:pt x="66" y="506"/>
                </a:lnTo>
                <a:lnTo>
                  <a:pt x="66" y="491"/>
                </a:lnTo>
                <a:lnTo>
                  <a:pt x="66" y="491"/>
                </a:lnTo>
                <a:close/>
                <a:moveTo>
                  <a:pt x="83" y="676"/>
                </a:moveTo>
                <a:lnTo>
                  <a:pt x="83" y="676"/>
                </a:lnTo>
                <a:lnTo>
                  <a:pt x="83" y="676"/>
                </a:lnTo>
                <a:lnTo>
                  <a:pt x="83" y="677"/>
                </a:lnTo>
                <a:lnTo>
                  <a:pt x="81" y="676"/>
                </a:lnTo>
                <a:lnTo>
                  <a:pt x="76" y="674"/>
                </a:lnTo>
                <a:lnTo>
                  <a:pt x="76" y="674"/>
                </a:lnTo>
                <a:lnTo>
                  <a:pt x="79" y="674"/>
                </a:lnTo>
                <a:lnTo>
                  <a:pt x="80" y="674"/>
                </a:lnTo>
                <a:lnTo>
                  <a:pt x="81" y="676"/>
                </a:lnTo>
                <a:lnTo>
                  <a:pt x="81" y="676"/>
                </a:lnTo>
                <a:lnTo>
                  <a:pt x="82" y="676"/>
                </a:lnTo>
                <a:lnTo>
                  <a:pt x="83" y="676"/>
                </a:lnTo>
                <a:lnTo>
                  <a:pt x="83" y="676"/>
                </a:lnTo>
                <a:close/>
                <a:moveTo>
                  <a:pt x="93" y="679"/>
                </a:moveTo>
                <a:lnTo>
                  <a:pt x="93" y="679"/>
                </a:lnTo>
                <a:lnTo>
                  <a:pt x="85" y="677"/>
                </a:lnTo>
                <a:lnTo>
                  <a:pt x="85" y="677"/>
                </a:lnTo>
                <a:lnTo>
                  <a:pt x="89" y="677"/>
                </a:lnTo>
                <a:lnTo>
                  <a:pt x="92" y="677"/>
                </a:lnTo>
                <a:lnTo>
                  <a:pt x="93" y="679"/>
                </a:lnTo>
                <a:lnTo>
                  <a:pt x="93" y="679"/>
                </a:lnTo>
                <a:close/>
                <a:moveTo>
                  <a:pt x="97" y="684"/>
                </a:moveTo>
                <a:lnTo>
                  <a:pt x="97" y="684"/>
                </a:lnTo>
                <a:lnTo>
                  <a:pt x="98" y="684"/>
                </a:lnTo>
                <a:lnTo>
                  <a:pt x="98" y="686"/>
                </a:lnTo>
                <a:lnTo>
                  <a:pt x="97" y="687"/>
                </a:lnTo>
                <a:lnTo>
                  <a:pt x="97" y="687"/>
                </a:lnTo>
                <a:lnTo>
                  <a:pt x="95" y="686"/>
                </a:lnTo>
                <a:lnTo>
                  <a:pt x="93" y="684"/>
                </a:lnTo>
                <a:lnTo>
                  <a:pt x="93" y="684"/>
                </a:lnTo>
                <a:lnTo>
                  <a:pt x="94" y="684"/>
                </a:lnTo>
                <a:lnTo>
                  <a:pt x="95" y="684"/>
                </a:lnTo>
                <a:lnTo>
                  <a:pt x="97" y="684"/>
                </a:lnTo>
                <a:lnTo>
                  <a:pt x="97" y="684"/>
                </a:lnTo>
                <a:lnTo>
                  <a:pt x="97" y="684"/>
                </a:lnTo>
                <a:close/>
                <a:moveTo>
                  <a:pt x="69" y="334"/>
                </a:moveTo>
                <a:lnTo>
                  <a:pt x="69" y="334"/>
                </a:lnTo>
                <a:lnTo>
                  <a:pt x="69" y="329"/>
                </a:lnTo>
                <a:lnTo>
                  <a:pt x="69" y="324"/>
                </a:lnTo>
                <a:lnTo>
                  <a:pt x="69" y="324"/>
                </a:lnTo>
                <a:lnTo>
                  <a:pt x="70" y="327"/>
                </a:lnTo>
                <a:lnTo>
                  <a:pt x="70" y="329"/>
                </a:lnTo>
                <a:lnTo>
                  <a:pt x="69" y="334"/>
                </a:lnTo>
                <a:lnTo>
                  <a:pt x="69" y="334"/>
                </a:lnTo>
                <a:close/>
                <a:moveTo>
                  <a:pt x="77" y="501"/>
                </a:moveTo>
                <a:lnTo>
                  <a:pt x="77" y="501"/>
                </a:lnTo>
                <a:lnTo>
                  <a:pt x="81" y="502"/>
                </a:lnTo>
                <a:lnTo>
                  <a:pt x="82" y="504"/>
                </a:lnTo>
                <a:lnTo>
                  <a:pt x="82" y="507"/>
                </a:lnTo>
                <a:lnTo>
                  <a:pt x="81" y="511"/>
                </a:lnTo>
                <a:lnTo>
                  <a:pt x="81" y="511"/>
                </a:lnTo>
                <a:lnTo>
                  <a:pt x="81" y="511"/>
                </a:lnTo>
                <a:lnTo>
                  <a:pt x="82" y="509"/>
                </a:lnTo>
                <a:lnTo>
                  <a:pt x="82" y="509"/>
                </a:lnTo>
                <a:lnTo>
                  <a:pt x="82" y="511"/>
                </a:lnTo>
                <a:lnTo>
                  <a:pt x="82" y="512"/>
                </a:lnTo>
                <a:lnTo>
                  <a:pt x="81" y="514"/>
                </a:lnTo>
                <a:lnTo>
                  <a:pt x="81" y="514"/>
                </a:lnTo>
                <a:lnTo>
                  <a:pt x="81" y="516"/>
                </a:lnTo>
                <a:lnTo>
                  <a:pt x="81" y="514"/>
                </a:lnTo>
                <a:lnTo>
                  <a:pt x="81" y="514"/>
                </a:lnTo>
                <a:lnTo>
                  <a:pt x="81" y="518"/>
                </a:lnTo>
                <a:lnTo>
                  <a:pt x="81" y="522"/>
                </a:lnTo>
                <a:lnTo>
                  <a:pt x="81" y="522"/>
                </a:lnTo>
                <a:lnTo>
                  <a:pt x="81" y="523"/>
                </a:lnTo>
                <a:lnTo>
                  <a:pt x="81" y="524"/>
                </a:lnTo>
                <a:lnTo>
                  <a:pt x="82" y="524"/>
                </a:lnTo>
                <a:lnTo>
                  <a:pt x="82" y="524"/>
                </a:lnTo>
                <a:lnTo>
                  <a:pt x="82" y="527"/>
                </a:lnTo>
                <a:lnTo>
                  <a:pt x="82" y="528"/>
                </a:lnTo>
                <a:lnTo>
                  <a:pt x="82" y="533"/>
                </a:lnTo>
                <a:lnTo>
                  <a:pt x="82" y="533"/>
                </a:lnTo>
                <a:lnTo>
                  <a:pt x="80" y="536"/>
                </a:lnTo>
                <a:lnTo>
                  <a:pt x="80" y="536"/>
                </a:lnTo>
                <a:lnTo>
                  <a:pt x="79" y="538"/>
                </a:lnTo>
                <a:lnTo>
                  <a:pt x="79" y="538"/>
                </a:lnTo>
                <a:lnTo>
                  <a:pt x="80" y="538"/>
                </a:lnTo>
                <a:lnTo>
                  <a:pt x="80" y="537"/>
                </a:lnTo>
                <a:lnTo>
                  <a:pt x="81" y="536"/>
                </a:lnTo>
                <a:lnTo>
                  <a:pt x="82" y="537"/>
                </a:lnTo>
                <a:lnTo>
                  <a:pt x="82" y="537"/>
                </a:lnTo>
                <a:lnTo>
                  <a:pt x="82" y="538"/>
                </a:lnTo>
                <a:lnTo>
                  <a:pt x="81" y="538"/>
                </a:lnTo>
                <a:lnTo>
                  <a:pt x="81" y="538"/>
                </a:lnTo>
                <a:lnTo>
                  <a:pt x="81" y="546"/>
                </a:lnTo>
                <a:lnTo>
                  <a:pt x="81" y="552"/>
                </a:lnTo>
                <a:lnTo>
                  <a:pt x="81" y="552"/>
                </a:lnTo>
                <a:lnTo>
                  <a:pt x="80" y="554"/>
                </a:lnTo>
                <a:lnTo>
                  <a:pt x="79" y="554"/>
                </a:lnTo>
                <a:lnTo>
                  <a:pt x="79" y="554"/>
                </a:lnTo>
                <a:lnTo>
                  <a:pt x="80" y="556"/>
                </a:lnTo>
                <a:lnTo>
                  <a:pt x="80" y="557"/>
                </a:lnTo>
                <a:lnTo>
                  <a:pt x="79" y="562"/>
                </a:lnTo>
                <a:lnTo>
                  <a:pt x="79" y="562"/>
                </a:lnTo>
                <a:lnTo>
                  <a:pt x="80" y="563"/>
                </a:lnTo>
                <a:lnTo>
                  <a:pt x="80" y="564"/>
                </a:lnTo>
                <a:lnTo>
                  <a:pt x="80" y="567"/>
                </a:lnTo>
                <a:lnTo>
                  <a:pt x="80" y="567"/>
                </a:lnTo>
                <a:lnTo>
                  <a:pt x="80" y="566"/>
                </a:lnTo>
                <a:lnTo>
                  <a:pt x="80" y="564"/>
                </a:lnTo>
                <a:lnTo>
                  <a:pt x="80" y="564"/>
                </a:lnTo>
                <a:lnTo>
                  <a:pt x="79" y="566"/>
                </a:lnTo>
                <a:lnTo>
                  <a:pt x="79" y="567"/>
                </a:lnTo>
                <a:lnTo>
                  <a:pt x="79" y="569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80" y="571"/>
                </a:lnTo>
                <a:lnTo>
                  <a:pt x="79" y="571"/>
                </a:lnTo>
                <a:lnTo>
                  <a:pt x="77" y="572"/>
                </a:lnTo>
                <a:lnTo>
                  <a:pt x="77" y="572"/>
                </a:lnTo>
                <a:lnTo>
                  <a:pt x="77" y="574"/>
                </a:lnTo>
                <a:lnTo>
                  <a:pt x="77" y="574"/>
                </a:lnTo>
                <a:lnTo>
                  <a:pt x="77" y="578"/>
                </a:lnTo>
                <a:lnTo>
                  <a:pt x="77" y="578"/>
                </a:lnTo>
                <a:lnTo>
                  <a:pt x="76" y="579"/>
                </a:lnTo>
                <a:lnTo>
                  <a:pt x="76" y="579"/>
                </a:lnTo>
                <a:lnTo>
                  <a:pt x="77" y="582"/>
                </a:lnTo>
                <a:lnTo>
                  <a:pt x="77" y="582"/>
                </a:lnTo>
                <a:lnTo>
                  <a:pt x="77" y="582"/>
                </a:lnTo>
                <a:lnTo>
                  <a:pt x="76" y="583"/>
                </a:lnTo>
                <a:lnTo>
                  <a:pt x="76" y="583"/>
                </a:lnTo>
                <a:lnTo>
                  <a:pt x="77" y="584"/>
                </a:lnTo>
                <a:lnTo>
                  <a:pt x="77" y="584"/>
                </a:lnTo>
                <a:lnTo>
                  <a:pt x="76" y="587"/>
                </a:lnTo>
                <a:lnTo>
                  <a:pt x="76" y="589"/>
                </a:lnTo>
                <a:lnTo>
                  <a:pt x="76" y="589"/>
                </a:lnTo>
                <a:lnTo>
                  <a:pt x="77" y="588"/>
                </a:lnTo>
                <a:lnTo>
                  <a:pt x="77" y="588"/>
                </a:lnTo>
                <a:lnTo>
                  <a:pt x="76" y="592"/>
                </a:lnTo>
                <a:lnTo>
                  <a:pt x="76" y="594"/>
                </a:lnTo>
                <a:lnTo>
                  <a:pt x="76" y="594"/>
                </a:lnTo>
                <a:lnTo>
                  <a:pt x="76" y="598"/>
                </a:lnTo>
                <a:lnTo>
                  <a:pt x="76" y="598"/>
                </a:lnTo>
                <a:lnTo>
                  <a:pt x="76" y="599"/>
                </a:lnTo>
                <a:lnTo>
                  <a:pt x="76" y="599"/>
                </a:lnTo>
                <a:lnTo>
                  <a:pt x="76" y="599"/>
                </a:lnTo>
                <a:lnTo>
                  <a:pt x="77" y="601"/>
                </a:lnTo>
                <a:lnTo>
                  <a:pt x="77" y="601"/>
                </a:lnTo>
                <a:lnTo>
                  <a:pt x="77" y="602"/>
                </a:lnTo>
                <a:lnTo>
                  <a:pt x="76" y="603"/>
                </a:lnTo>
                <a:lnTo>
                  <a:pt x="76" y="603"/>
                </a:lnTo>
                <a:lnTo>
                  <a:pt x="76" y="603"/>
                </a:lnTo>
                <a:lnTo>
                  <a:pt x="76" y="602"/>
                </a:lnTo>
                <a:lnTo>
                  <a:pt x="76" y="602"/>
                </a:lnTo>
                <a:lnTo>
                  <a:pt x="75" y="602"/>
                </a:lnTo>
                <a:lnTo>
                  <a:pt x="74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3"/>
                </a:lnTo>
                <a:lnTo>
                  <a:pt x="72" y="603"/>
                </a:lnTo>
                <a:lnTo>
                  <a:pt x="72" y="603"/>
                </a:lnTo>
                <a:lnTo>
                  <a:pt x="74" y="603"/>
                </a:lnTo>
                <a:lnTo>
                  <a:pt x="75" y="603"/>
                </a:lnTo>
                <a:lnTo>
                  <a:pt x="75" y="603"/>
                </a:lnTo>
                <a:lnTo>
                  <a:pt x="75" y="604"/>
                </a:lnTo>
                <a:lnTo>
                  <a:pt x="75" y="606"/>
                </a:lnTo>
                <a:lnTo>
                  <a:pt x="75" y="606"/>
                </a:lnTo>
                <a:lnTo>
                  <a:pt x="76" y="607"/>
                </a:lnTo>
                <a:lnTo>
                  <a:pt x="76" y="607"/>
                </a:lnTo>
                <a:lnTo>
                  <a:pt x="75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6" y="611"/>
                </a:lnTo>
                <a:lnTo>
                  <a:pt x="77" y="611"/>
                </a:lnTo>
                <a:lnTo>
                  <a:pt x="77" y="611"/>
                </a:lnTo>
                <a:lnTo>
                  <a:pt x="76" y="613"/>
                </a:lnTo>
                <a:lnTo>
                  <a:pt x="77" y="616"/>
                </a:lnTo>
                <a:lnTo>
                  <a:pt x="77" y="616"/>
                </a:lnTo>
                <a:lnTo>
                  <a:pt x="76" y="617"/>
                </a:lnTo>
                <a:lnTo>
                  <a:pt x="76" y="619"/>
                </a:lnTo>
                <a:lnTo>
                  <a:pt x="76" y="619"/>
                </a:lnTo>
                <a:lnTo>
                  <a:pt x="77" y="619"/>
                </a:lnTo>
                <a:lnTo>
                  <a:pt x="77" y="618"/>
                </a:lnTo>
                <a:lnTo>
                  <a:pt x="77" y="618"/>
                </a:lnTo>
                <a:lnTo>
                  <a:pt x="77" y="619"/>
                </a:lnTo>
                <a:lnTo>
                  <a:pt x="79" y="621"/>
                </a:lnTo>
                <a:lnTo>
                  <a:pt x="79" y="621"/>
                </a:lnTo>
                <a:lnTo>
                  <a:pt x="79" y="621"/>
                </a:lnTo>
                <a:lnTo>
                  <a:pt x="80" y="621"/>
                </a:lnTo>
                <a:lnTo>
                  <a:pt x="80" y="621"/>
                </a:lnTo>
                <a:lnTo>
                  <a:pt x="81" y="622"/>
                </a:lnTo>
                <a:lnTo>
                  <a:pt x="81" y="622"/>
                </a:lnTo>
                <a:lnTo>
                  <a:pt x="82" y="622"/>
                </a:lnTo>
                <a:lnTo>
                  <a:pt x="82" y="622"/>
                </a:lnTo>
                <a:lnTo>
                  <a:pt x="82" y="623"/>
                </a:lnTo>
                <a:lnTo>
                  <a:pt x="82" y="623"/>
                </a:lnTo>
                <a:lnTo>
                  <a:pt x="85" y="626"/>
                </a:lnTo>
                <a:lnTo>
                  <a:pt x="86" y="629"/>
                </a:lnTo>
                <a:lnTo>
                  <a:pt x="86" y="629"/>
                </a:lnTo>
                <a:lnTo>
                  <a:pt x="86" y="629"/>
                </a:lnTo>
                <a:lnTo>
                  <a:pt x="86" y="631"/>
                </a:lnTo>
                <a:lnTo>
                  <a:pt x="86" y="631"/>
                </a:lnTo>
                <a:lnTo>
                  <a:pt x="86" y="631"/>
                </a:lnTo>
                <a:lnTo>
                  <a:pt x="87" y="631"/>
                </a:lnTo>
                <a:lnTo>
                  <a:pt x="87" y="631"/>
                </a:lnTo>
                <a:lnTo>
                  <a:pt x="88" y="632"/>
                </a:lnTo>
                <a:lnTo>
                  <a:pt x="91" y="634"/>
                </a:lnTo>
                <a:lnTo>
                  <a:pt x="91" y="634"/>
                </a:lnTo>
                <a:lnTo>
                  <a:pt x="89" y="634"/>
                </a:lnTo>
                <a:lnTo>
                  <a:pt x="89" y="634"/>
                </a:lnTo>
                <a:lnTo>
                  <a:pt x="88" y="633"/>
                </a:lnTo>
                <a:lnTo>
                  <a:pt x="88" y="633"/>
                </a:lnTo>
                <a:lnTo>
                  <a:pt x="88" y="633"/>
                </a:lnTo>
                <a:lnTo>
                  <a:pt x="87" y="634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9" y="636"/>
                </a:lnTo>
                <a:lnTo>
                  <a:pt x="89" y="636"/>
                </a:lnTo>
                <a:lnTo>
                  <a:pt x="92" y="637"/>
                </a:lnTo>
                <a:lnTo>
                  <a:pt x="92" y="637"/>
                </a:lnTo>
                <a:lnTo>
                  <a:pt x="93" y="636"/>
                </a:lnTo>
                <a:lnTo>
                  <a:pt x="93" y="636"/>
                </a:lnTo>
                <a:lnTo>
                  <a:pt x="95" y="637"/>
                </a:lnTo>
                <a:lnTo>
                  <a:pt x="95" y="637"/>
                </a:lnTo>
                <a:lnTo>
                  <a:pt x="98" y="637"/>
                </a:lnTo>
                <a:lnTo>
                  <a:pt x="99" y="638"/>
                </a:lnTo>
                <a:lnTo>
                  <a:pt x="99" y="638"/>
                </a:lnTo>
                <a:lnTo>
                  <a:pt x="101" y="637"/>
                </a:lnTo>
                <a:lnTo>
                  <a:pt x="104" y="637"/>
                </a:lnTo>
                <a:lnTo>
                  <a:pt x="110" y="638"/>
                </a:lnTo>
                <a:lnTo>
                  <a:pt x="110" y="638"/>
                </a:lnTo>
                <a:lnTo>
                  <a:pt x="111" y="637"/>
                </a:lnTo>
                <a:lnTo>
                  <a:pt x="112" y="636"/>
                </a:lnTo>
                <a:lnTo>
                  <a:pt x="117" y="637"/>
                </a:lnTo>
                <a:lnTo>
                  <a:pt x="117" y="637"/>
                </a:lnTo>
                <a:lnTo>
                  <a:pt x="126" y="634"/>
                </a:lnTo>
                <a:lnTo>
                  <a:pt x="126" y="634"/>
                </a:lnTo>
                <a:lnTo>
                  <a:pt x="135" y="633"/>
                </a:lnTo>
                <a:lnTo>
                  <a:pt x="135" y="633"/>
                </a:lnTo>
                <a:lnTo>
                  <a:pt x="140" y="632"/>
                </a:lnTo>
                <a:lnTo>
                  <a:pt x="141" y="632"/>
                </a:lnTo>
                <a:lnTo>
                  <a:pt x="144" y="631"/>
                </a:lnTo>
                <a:lnTo>
                  <a:pt x="144" y="631"/>
                </a:lnTo>
                <a:lnTo>
                  <a:pt x="145" y="631"/>
                </a:lnTo>
                <a:lnTo>
                  <a:pt x="146" y="631"/>
                </a:lnTo>
                <a:lnTo>
                  <a:pt x="147" y="629"/>
                </a:lnTo>
                <a:lnTo>
                  <a:pt x="147" y="629"/>
                </a:lnTo>
                <a:lnTo>
                  <a:pt x="150" y="631"/>
                </a:lnTo>
                <a:lnTo>
                  <a:pt x="150" y="631"/>
                </a:lnTo>
                <a:lnTo>
                  <a:pt x="161" y="627"/>
                </a:lnTo>
                <a:lnTo>
                  <a:pt x="161" y="627"/>
                </a:lnTo>
                <a:lnTo>
                  <a:pt x="167" y="627"/>
                </a:lnTo>
                <a:lnTo>
                  <a:pt x="167" y="627"/>
                </a:lnTo>
                <a:lnTo>
                  <a:pt x="170" y="624"/>
                </a:lnTo>
                <a:lnTo>
                  <a:pt x="170" y="624"/>
                </a:lnTo>
                <a:lnTo>
                  <a:pt x="175" y="624"/>
                </a:lnTo>
                <a:lnTo>
                  <a:pt x="175" y="624"/>
                </a:lnTo>
                <a:lnTo>
                  <a:pt x="178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2"/>
                </a:lnTo>
                <a:lnTo>
                  <a:pt x="181" y="622"/>
                </a:lnTo>
                <a:lnTo>
                  <a:pt x="184" y="622"/>
                </a:lnTo>
                <a:lnTo>
                  <a:pt x="186" y="622"/>
                </a:lnTo>
                <a:lnTo>
                  <a:pt x="186" y="622"/>
                </a:lnTo>
                <a:lnTo>
                  <a:pt x="190" y="624"/>
                </a:lnTo>
                <a:lnTo>
                  <a:pt x="191" y="624"/>
                </a:lnTo>
                <a:lnTo>
                  <a:pt x="193" y="624"/>
                </a:lnTo>
                <a:lnTo>
                  <a:pt x="193" y="624"/>
                </a:lnTo>
                <a:lnTo>
                  <a:pt x="193" y="626"/>
                </a:lnTo>
                <a:lnTo>
                  <a:pt x="193" y="627"/>
                </a:lnTo>
                <a:lnTo>
                  <a:pt x="192" y="628"/>
                </a:lnTo>
                <a:lnTo>
                  <a:pt x="192" y="631"/>
                </a:lnTo>
                <a:lnTo>
                  <a:pt x="192" y="631"/>
                </a:lnTo>
                <a:lnTo>
                  <a:pt x="193" y="632"/>
                </a:lnTo>
                <a:lnTo>
                  <a:pt x="194" y="631"/>
                </a:lnTo>
                <a:lnTo>
                  <a:pt x="196" y="631"/>
                </a:lnTo>
                <a:lnTo>
                  <a:pt x="196" y="631"/>
                </a:lnTo>
                <a:lnTo>
                  <a:pt x="196" y="629"/>
                </a:lnTo>
                <a:lnTo>
                  <a:pt x="196" y="628"/>
                </a:lnTo>
                <a:lnTo>
                  <a:pt x="196" y="628"/>
                </a:lnTo>
                <a:lnTo>
                  <a:pt x="197" y="628"/>
                </a:lnTo>
                <a:lnTo>
                  <a:pt x="198" y="628"/>
                </a:lnTo>
                <a:lnTo>
                  <a:pt x="198" y="629"/>
                </a:lnTo>
                <a:lnTo>
                  <a:pt x="199" y="629"/>
                </a:lnTo>
                <a:lnTo>
                  <a:pt x="199" y="629"/>
                </a:lnTo>
                <a:lnTo>
                  <a:pt x="201" y="629"/>
                </a:lnTo>
                <a:lnTo>
                  <a:pt x="202" y="629"/>
                </a:lnTo>
                <a:lnTo>
                  <a:pt x="202" y="628"/>
                </a:lnTo>
                <a:lnTo>
                  <a:pt x="203" y="628"/>
                </a:lnTo>
                <a:lnTo>
                  <a:pt x="203" y="628"/>
                </a:lnTo>
                <a:lnTo>
                  <a:pt x="203" y="631"/>
                </a:lnTo>
                <a:lnTo>
                  <a:pt x="203" y="631"/>
                </a:lnTo>
                <a:lnTo>
                  <a:pt x="205" y="629"/>
                </a:lnTo>
                <a:lnTo>
                  <a:pt x="208" y="629"/>
                </a:lnTo>
                <a:lnTo>
                  <a:pt x="208" y="629"/>
                </a:lnTo>
                <a:lnTo>
                  <a:pt x="207" y="631"/>
                </a:lnTo>
                <a:lnTo>
                  <a:pt x="207" y="631"/>
                </a:lnTo>
                <a:lnTo>
                  <a:pt x="210" y="631"/>
                </a:lnTo>
                <a:lnTo>
                  <a:pt x="211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6" y="629"/>
                </a:lnTo>
                <a:lnTo>
                  <a:pt x="219" y="631"/>
                </a:lnTo>
                <a:lnTo>
                  <a:pt x="219" y="631"/>
                </a:lnTo>
                <a:lnTo>
                  <a:pt x="220" y="629"/>
                </a:lnTo>
                <a:lnTo>
                  <a:pt x="221" y="629"/>
                </a:lnTo>
                <a:lnTo>
                  <a:pt x="221" y="629"/>
                </a:lnTo>
                <a:lnTo>
                  <a:pt x="222" y="628"/>
                </a:lnTo>
                <a:lnTo>
                  <a:pt x="223" y="627"/>
                </a:lnTo>
                <a:lnTo>
                  <a:pt x="223" y="627"/>
                </a:lnTo>
                <a:lnTo>
                  <a:pt x="225" y="628"/>
                </a:lnTo>
                <a:lnTo>
                  <a:pt x="226" y="628"/>
                </a:lnTo>
                <a:lnTo>
                  <a:pt x="226" y="628"/>
                </a:lnTo>
                <a:lnTo>
                  <a:pt x="227" y="628"/>
                </a:lnTo>
                <a:lnTo>
                  <a:pt x="227" y="628"/>
                </a:lnTo>
                <a:lnTo>
                  <a:pt x="227" y="626"/>
                </a:lnTo>
                <a:lnTo>
                  <a:pt x="227" y="624"/>
                </a:lnTo>
                <a:lnTo>
                  <a:pt x="227" y="624"/>
                </a:lnTo>
                <a:lnTo>
                  <a:pt x="227" y="624"/>
                </a:lnTo>
                <a:lnTo>
                  <a:pt x="227" y="626"/>
                </a:lnTo>
                <a:lnTo>
                  <a:pt x="227" y="626"/>
                </a:lnTo>
                <a:lnTo>
                  <a:pt x="228" y="626"/>
                </a:lnTo>
                <a:lnTo>
                  <a:pt x="230" y="624"/>
                </a:lnTo>
                <a:lnTo>
                  <a:pt x="230" y="624"/>
                </a:lnTo>
                <a:lnTo>
                  <a:pt x="232" y="627"/>
                </a:lnTo>
                <a:lnTo>
                  <a:pt x="233" y="627"/>
                </a:lnTo>
                <a:lnTo>
                  <a:pt x="234" y="626"/>
                </a:lnTo>
                <a:lnTo>
                  <a:pt x="234" y="626"/>
                </a:lnTo>
                <a:lnTo>
                  <a:pt x="233" y="624"/>
                </a:lnTo>
                <a:lnTo>
                  <a:pt x="232" y="626"/>
                </a:lnTo>
                <a:lnTo>
                  <a:pt x="232" y="626"/>
                </a:lnTo>
                <a:lnTo>
                  <a:pt x="232" y="624"/>
                </a:lnTo>
                <a:lnTo>
                  <a:pt x="231" y="622"/>
                </a:lnTo>
                <a:lnTo>
                  <a:pt x="231" y="622"/>
                </a:lnTo>
                <a:lnTo>
                  <a:pt x="233" y="621"/>
                </a:lnTo>
                <a:lnTo>
                  <a:pt x="236" y="621"/>
                </a:lnTo>
                <a:lnTo>
                  <a:pt x="236" y="621"/>
                </a:lnTo>
                <a:lnTo>
                  <a:pt x="234" y="622"/>
                </a:lnTo>
                <a:lnTo>
                  <a:pt x="234" y="622"/>
                </a:lnTo>
                <a:lnTo>
                  <a:pt x="233" y="622"/>
                </a:lnTo>
                <a:lnTo>
                  <a:pt x="233" y="623"/>
                </a:lnTo>
                <a:lnTo>
                  <a:pt x="233" y="623"/>
                </a:lnTo>
                <a:lnTo>
                  <a:pt x="234" y="623"/>
                </a:lnTo>
                <a:lnTo>
                  <a:pt x="237" y="623"/>
                </a:lnTo>
                <a:lnTo>
                  <a:pt x="239" y="622"/>
                </a:lnTo>
                <a:lnTo>
                  <a:pt x="240" y="621"/>
                </a:lnTo>
                <a:lnTo>
                  <a:pt x="240" y="621"/>
                </a:lnTo>
                <a:lnTo>
                  <a:pt x="244" y="619"/>
                </a:lnTo>
                <a:lnTo>
                  <a:pt x="245" y="621"/>
                </a:lnTo>
                <a:lnTo>
                  <a:pt x="245" y="622"/>
                </a:lnTo>
                <a:lnTo>
                  <a:pt x="245" y="622"/>
                </a:lnTo>
                <a:lnTo>
                  <a:pt x="246" y="622"/>
                </a:lnTo>
                <a:lnTo>
                  <a:pt x="248" y="621"/>
                </a:lnTo>
                <a:lnTo>
                  <a:pt x="248" y="621"/>
                </a:lnTo>
                <a:lnTo>
                  <a:pt x="249" y="621"/>
                </a:lnTo>
                <a:lnTo>
                  <a:pt x="249" y="621"/>
                </a:lnTo>
                <a:lnTo>
                  <a:pt x="249" y="621"/>
                </a:lnTo>
                <a:lnTo>
                  <a:pt x="248" y="621"/>
                </a:lnTo>
                <a:lnTo>
                  <a:pt x="248" y="621"/>
                </a:lnTo>
                <a:lnTo>
                  <a:pt x="250" y="623"/>
                </a:lnTo>
                <a:lnTo>
                  <a:pt x="250" y="624"/>
                </a:lnTo>
                <a:lnTo>
                  <a:pt x="250" y="626"/>
                </a:lnTo>
                <a:lnTo>
                  <a:pt x="250" y="626"/>
                </a:lnTo>
                <a:lnTo>
                  <a:pt x="252" y="626"/>
                </a:lnTo>
                <a:lnTo>
                  <a:pt x="254" y="624"/>
                </a:lnTo>
                <a:lnTo>
                  <a:pt x="254" y="624"/>
                </a:lnTo>
                <a:lnTo>
                  <a:pt x="252" y="624"/>
                </a:lnTo>
                <a:lnTo>
                  <a:pt x="251" y="624"/>
                </a:lnTo>
                <a:lnTo>
                  <a:pt x="251" y="624"/>
                </a:lnTo>
                <a:lnTo>
                  <a:pt x="251" y="622"/>
                </a:lnTo>
                <a:lnTo>
                  <a:pt x="251" y="621"/>
                </a:lnTo>
                <a:lnTo>
                  <a:pt x="252" y="621"/>
                </a:lnTo>
                <a:lnTo>
                  <a:pt x="252" y="621"/>
                </a:lnTo>
                <a:lnTo>
                  <a:pt x="254" y="621"/>
                </a:lnTo>
                <a:lnTo>
                  <a:pt x="252" y="621"/>
                </a:lnTo>
                <a:lnTo>
                  <a:pt x="252" y="622"/>
                </a:lnTo>
                <a:lnTo>
                  <a:pt x="252" y="623"/>
                </a:lnTo>
                <a:lnTo>
                  <a:pt x="252" y="623"/>
                </a:lnTo>
                <a:lnTo>
                  <a:pt x="255" y="622"/>
                </a:lnTo>
                <a:lnTo>
                  <a:pt x="255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1"/>
                </a:lnTo>
                <a:lnTo>
                  <a:pt x="256" y="619"/>
                </a:lnTo>
                <a:lnTo>
                  <a:pt x="256" y="619"/>
                </a:lnTo>
                <a:lnTo>
                  <a:pt x="259" y="621"/>
                </a:lnTo>
                <a:lnTo>
                  <a:pt x="261" y="619"/>
                </a:lnTo>
                <a:lnTo>
                  <a:pt x="261" y="619"/>
                </a:lnTo>
                <a:lnTo>
                  <a:pt x="262" y="621"/>
                </a:lnTo>
                <a:lnTo>
                  <a:pt x="262" y="622"/>
                </a:lnTo>
                <a:lnTo>
                  <a:pt x="262" y="622"/>
                </a:lnTo>
                <a:lnTo>
                  <a:pt x="263" y="622"/>
                </a:lnTo>
                <a:lnTo>
                  <a:pt x="263" y="622"/>
                </a:lnTo>
                <a:lnTo>
                  <a:pt x="265" y="622"/>
                </a:lnTo>
                <a:lnTo>
                  <a:pt x="265" y="621"/>
                </a:lnTo>
                <a:lnTo>
                  <a:pt x="265" y="621"/>
                </a:lnTo>
                <a:lnTo>
                  <a:pt x="263" y="621"/>
                </a:lnTo>
                <a:lnTo>
                  <a:pt x="262" y="621"/>
                </a:lnTo>
                <a:lnTo>
                  <a:pt x="262" y="621"/>
                </a:lnTo>
                <a:lnTo>
                  <a:pt x="262" y="619"/>
                </a:lnTo>
                <a:lnTo>
                  <a:pt x="263" y="618"/>
                </a:lnTo>
                <a:lnTo>
                  <a:pt x="266" y="618"/>
                </a:lnTo>
                <a:lnTo>
                  <a:pt x="266" y="618"/>
                </a:lnTo>
                <a:lnTo>
                  <a:pt x="265" y="618"/>
                </a:lnTo>
                <a:lnTo>
                  <a:pt x="263" y="618"/>
                </a:lnTo>
                <a:lnTo>
                  <a:pt x="261" y="618"/>
                </a:lnTo>
                <a:lnTo>
                  <a:pt x="261" y="618"/>
                </a:lnTo>
                <a:lnTo>
                  <a:pt x="262" y="617"/>
                </a:lnTo>
                <a:lnTo>
                  <a:pt x="263" y="617"/>
                </a:lnTo>
                <a:lnTo>
                  <a:pt x="268" y="617"/>
                </a:lnTo>
                <a:lnTo>
                  <a:pt x="268" y="617"/>
                </a:lnTo>
                <a:lnTo>
                  <a:pt x="267" y="618"/>
                </a:lnTo>
                <a:lnTo>
                  <a:pt x="267" y="618"/>
                </a:lnTo>
                <a:lnTo>
                  <a:pt x="269" y="618"/>
                </a:lnTo>
                <a:lnTo>
                  <a:pt x="271" y="618"/>
                </a:lnTo>
                <a:lnTo>
                  <a:pt x="273" y="621"/>
                </a:lnTo>
                <a:lnTo>
                  <a:pt x="273" y="621"/>
                </a:lnTo>
                <a:lnTo>
                  <a:pt x="274" y="619"/>
                </a:lnTo>
                <a:lnTo>
                  <a:pt x="274" y="619"/>
                </a:lnTo>
                <a:lnTo>
                  <a:pt x="272" y="618"/>
                </a:lnTo>
                <a:lnTo>
                  <a:pt x="271" y="614"/>
                </a:lnTo>
                <a:lnTo>
                  <a:pt x="271" y="614"/>
                </a:lnTo>
                <a:lnTo>
                  <a:pt x="272" y="616"/>
                </a:lnTo>
                <a:lnTo>
                  <a:pt x="273" y="618"/>
                </a:lnTo>
                <a:lnTo>
                  <a:pt x="273" y="618"/>
                </a:lnTo>
                <a:lnTo>
                  <a:pt x="274" y="617"/>
                </a:lnTo>
                <a:lnTo>
                  <a:pt x="275" y="616"/>
                </a:lnTo>
                <a:lnTo>
                  <a:pt x="275" y="616"/>
                </a:lnTo>
                <a:lnTo>
                  <a:pt x="277" y="616"/>
                </a:lnTo>
                <a:lnTo>
                  <a:pt x="277" y="618"/>
                </a:lnTo>
                <a:lnTo>
                  <a:pt x="277" y="618"/>
                </a:lnTo>
                <a:lnTo>
                  <a:pt x="278" y="617"/>
                </a:lnTo>
                <a:lnTo>
                  <a:pt x="280" y="617"/>
                </a:lnTo>
                <a:lnTo>
                  <a:pt x="280" y="617"/>
                </a:lnTo>
                <a:lnTo>
                  <a:pt x="281" y="617"/>
                </a:lnTo>
                <a:lnTo>
                  <a:pt x="283" y="618"/>
                </a:lnTo>
                <a:lnTo>
                  <a:pt x="283" y="618"/>
                </a:lnTo>
                <a:lnTo>
                  <a:pt x="284" y="617"/>
                </a:lnTo>
                <a:lnTo>
                  <a:pt x="284" y="616"/>
                </a:lnTo>
                <a:lnTo>
                  <a:pt x="284" y="616"/>
                </a:lnTo>
                <a:lnTo>
                  <a:pt x="284" y="614"/>
                </a:lnTo>
                <a:lnTo>
                  <a:pt x="281" y="614"/>
                </a:lnTo>
                <a:lnTo>
                  <a:pt x="281" y="614"/>
                </a:lnTo>
                <a:lnTo>
                  <a:pt x="283" y="614"/>
                </a:lnTo>
                <a:lnTo>
                  <a:pt x="284" y="614"/>
                </a:lnTo>
                <a:lnTo>
                  <a:pt x="285" y="614"/>
                </a:lnTo>
                <a:lnTo>
                  <a:pt x="285" y="616"/>
                </a:lnTo>
                <a:lnTo>
                  <a:pt x="285" y="616"/>
                </a:lnTo>
                <a:lnTo>
                  <a:pt x="289" y="616"/>
                </a:lnTo>
                <a:lnTo>
                  <a:pt x="291" y="616"/>
                </a:lnTo>
                <a:lnTo>
                  <a:pt x="291" y="616"/>
                </a:lnTo>
                <a:lnTo>
                  <a:pt x="288" y="614"/>
                </a:lnTo>
                <a:lnTo>
                  <a:pt x="286" y="614"/>
                </a:lnTo>
                <a:lnTo>
                  <a:pt x="286" y="613"/>
                </a:lnTo>
                <a:lnTo>
                  <a:pt x="286" y="613"/>
                </a:lnTo>
                <a:lnTo>
                  <a:pt x="288" y="613"/>
                </a:lnTo>
                <a:lnTo>
                  <a:pt x="290" y="614"/>
                </a:lnTo>
                <a:lnTo>
                  <a:pt x="290" y="614"/>
                </a:lnTo>
                <a:lnTo>
                  <a:pt x="291" y="613"/>
                </a:lnTo>
                <a:lnTo>
                  <a:pt x="291" y="613"/>
                </a:lnTo>
                <a:lnTo>
                  <a:pt x="290" y="611"/>
                </a:lnTo>
                <a:lnTo>
                  <a:pt x="290" y="611"/>
                </a:lnTo>
                <a:lnTo>
                  <a:pt x="289" y="612"/>
                </a:lnTo>
                <a:lnTo>
                  <a:pt x="288" y="612"/>
                </a:lnTo>
                <a:lnTo>
                  <a:pt x="288" y="612"/>
                </a:lnTo>
                <a:lnTo>
                  <a:pt x="288" y="612"/>
                </a:lnTo>
                <a:lnTo>
                  <a:pt x="289" y="611"/>
                </a:lnTo>
                <a:lnTo>
                  <a:pt x="292" y="612"/>
                </a:lnTo>
                <a:lnTo>
                  <a:pt x="292" y="612"/>
                </a:lnTo>
                <a:lnTo>
                  <a:pt x="292" y="614"/>
                </a:lnTo>
                <a:lnTo>
                  <a:pt x="292" y="614"/>
                </a:lnTo>
                <a:lnTo>
                  <a:pt x="296" y="613"/>
                </a:lnTo>
                <a:lnTo>
                  <a:pt x="297" y="613"/>
                </a:lnTo>
                <a:lnTo>
                  <a:pt x="298" y="614"/>
                </a:lnTo>
                <a:lnTo>
                  <a:pt x="298" y="614"/>
                </a:lnTo>
                <a:lnTo>
                  <a:pt x="300" y="613"/>
                </a:lnTo>
                <a:lnTo>
                  <a:pt x="298" y="613"/>
                </a:lnTo>
                <a:lnTo>
                  <a:pt x="297" y="612"/>
                </a:lnTo>
                <a:lnTo>
                  <a:pt x="297" y="612"/>
                </a:lnTo>
                <a:lnTo>
                  <a:pt x="300" y="611"/>
                </a:lnTo>
                <a:lnTo>
                  <a:pt x="302" y="612"/>
                </a:lnTo>
                <a:lnTo>
                  <a:pt x="304" y="612"/>
                </a:lnTo>
                <a:lnTo>
                  <a:pt x="307" y="612"/>
                </a:lnTo>
                <a:lnTo>
                  <a:pt x="307" y="612"/>
                </a:lnTo>
                <a:lnTo>
                  <a:pt x="308" y="612"/>
                </a:lnTo>
                <a:lnTo>
                  <a:pt x="309" y="612"/>
                </a:lnTo>
                <a:lnTo>
                  <a:pt x="309" y="612"/>
                </a:lnTo>
                <a:lnTo>
                  <a:pt x="310" y="612"/>
                </a:lnTo>
                <a:lnTo>
                  <a:pt x="310" y="612"/>
                </a:lnTo>
                <a:lnTo>
                  <a:pt x="312" y="612"/>
                </a:lnTo>
                <a:lnTo>
                  <a:pt x="312" y="612"/>
                </a:lnTo>
                <a:lnTo>
                  <a:pt x="313" y="611"/>
                </a:lnTo>
                <a:lnTo>
                  <a:pt x="313" y="611"/>
                </a:lnTo>
                <a:lnTo>
                  <a:pt x="317" y="611"/>
                </a:lnTo>
                <a:lnTo>
                  <a:pt x="319" y="611"/>
                </a:lnTo>
                <a:lnTo>
                  <a:pt x="319" y="611"/>
                </a:lnTo>
                <a:lnTo>
                  <a:pt x="320" y="611"/>
                </a:lnTo>
                <a:lnTo>
                  <a:pt x="320" y="609"/>
                </a:lnTo>
                <a:lnTo>
                  <a:pt x="320" y="609"/>
                </a:lnTo>
                <a:lnTo>
                  <a:pt x="321" y="608"/>
                </a:lnTo>
                <a:lnTo>
                  <a:pt x="323" y="607"/>
                </a:lnTo>
                <a:lnTo>
                  <a:pt x="323" y="607"/>
                </a:lnTo>
                <a:lnTo>
                  <a:pt x="321" y="607"/>
                </a:lnTo>
                <a:lnTo>
                  <a:pt x="323" y="606"/>
                </a:lnTo>
                <a:lnTo>
                  <a:pt x="323" y="606"/>
                </a:lnTo>
                <a:lnTo>
                  <a:pt x="323" y="608"/>
                </a:lnTo>
                <a:lnTo>
                  <a:pt x="323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8"/>
                </a:lnTo>
                <a:lnTo>
                  <a:pt x="324" y="608"/>
                </a:lnTo>
                <a:lnTo>
                  <a:pt x="324" y="608"/>
                </a:lnTo>
                <a:lnTo>
                  <a:pt x="326" y="607"/>
                </a:lnTo>
                <a:lnTo>
                  <a:pt x="329" y="606"/>
                </a:lnTo>
                <a:lnTo>
                  <a:pt x="329" y="606"/>
                </a:lnTo>
                <a:lnTo>
                  <a:pt x="331" y="607"/>
                </a:lnTo>
                <a:lnTo>
                  <a:pt x="335" y="607"/>
                </a:lnTo>
                <a:lnTo>
                  <a:pt x="335" y="607"/>
                </a:lnTo>
                <a:lnTo>
                  <a:pt x="336" y="607"/>
                </a:lnTo>
                <a:lnTo>
                  <a:pt x="336" y="606"/>
                </a:lnTo>
                <a:lnTo>
                  <a:pt x="336" y="604"/>
                </a:lnTo>
                <a:lnTo>
                  <a:pt x="337" y="604"/>
                </a:lnTo>
                <a:lnTo>
                  <a:pt x="337" y="604"/>
                </a:lnTo>
                <a:lnTo>
                  <a:pt x="337" y="606"/>
                </a:lnTo>
                <a:lnTo>
                  <a:pt x="337" y="606"/>
                </a:lnTo>
                <a:lnTo>
                  <a:pt x="337" y="606"/>
                </a:lnTo>
                <a:lnTo>
                  <a:pt x="338" y="607"/>
                </a:lnTo>
                <a:lnTo>
                  <a:pt x="339" y="608"/>
                </a:lnTo>
                <a:lnTo>
                  <a:pt x="339" y="608"/>
                </a:lnTo>
                <a:lnTo>
                  <a:pt x="341" y="607"/>
                </a:lnTo>
                <a:lnTo>
                  <a:pt x="341" y="606"/>
                </a:lnTo>
                <a:lnTo>
                  <a:pt x="341" y="604"/>
                </a:lnTo>
                <a:lnTo>
                  <a:pt x="341" y="604"/>
                </a:lnTo>
                <a:lnTo>
                  <a:pt x="344" y="604"/>
                </a:lnTo>
                <a:lnTo>
                  <a:pt x="347" y="603"/>
                </a:lnTo>
                <a:lnTo>
                  <a:pt x="347" y="603"/>
                </a:lnTo>
                <a:lnTo>
                  <a:pt x="348" y="604"/>
                </a:lnTo>
                <a:lnTo>
                  <a:pt x="347" y="606"/>
                </a:lnTo>
                <a:lnTo>
                  <a:pt x="347" y="606"/>
                </a:lnTo>
                <a:lnTo>
                  <a:pt x="348" y="607"/>
                </a:lnTo>
                <a:lnTo>
                  <a:pt x="349" y="606"/>
                </a:lnTo>
                <a:lnTo>
                  <a:pt x="353" y="604"/>
                </a:lnTo>
                <a:lnTo>
                  <a:pt x="353" y="604"/>
                </a:lnTo>
                <a:lnTo>
                  <a:pt x="353" y="607"/>
                </a:lnTo>
                <a:lnTo>
                  <a:pt x="352" y="608"/>
                </a:lnTo>
                <a:lnTo>
                  <a:pt x="352" y="608"/>
                </a:lnTo>
                <a:lnTo>
                  <a:pt x="352" y="609"/>
                </a:lnTo>
                <a:lnTo>
                  <a:pt x="354" y="609"/>
                </a:lnTo>
                <a:lnTo>
                  <a:pt x="354" y="609"/>
                </a:lnTo>
                <a:lnTo>
                  <a:pt x="354" y="608"/>
                </a:lnTo>
                <a:lnTo>
                  <a:pt x="354" y="607"/>
                </a:lnTo>
                <a:lnTo>
                  <a:pt x="354" y="606"/>
                </a:lnTo>
                <a:lnTo>
                  <a:pt x="354" y="606"/>
                </a:lnTo>
                <a:lnTo>
                  <a:pt x="355" y="604"/>
                </a:lnTo>
                <a:lnTo>
                  <a:pt x="356" y="603"/>
                </a:lnTo>
                <a:lnTo>
                  <a:pt x="358" y="603"/>
                </a:lnTo>
                <a:lnTo>
                  <a:pt x="358" y="603"/>
                </a:lnTo>
                <a:lnTo>
                  <a:pt x="358" y="602"/>
                </a:lnTo>
                <a:lnTo>
                  <a:pt x="358" y="601"/>
                </a:lnTo>
                <a:lnTo>
                  <a:pt x="358" y="601"/>
                </a:lnTo>
                <a:lnTo>
                  <a:pt x="362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9"/>
                </a:lnTo>
                <a:lnTo>
                  <a:pt x="374" y="598"/>
                </a:lnTo>
                <a:lnTo>
                  <a:pt x="374" y="598"/>
                </a:lnTo>
                <a:lnTo>
                  <a:pt x="374" y="599"/>
                </a:lnTo>
                <a:lnTo>
                  <a:pt x="374" y="599"/>
                </a:lnTo>
                <a:lnTo>
                  <a:pt x="377" y="599"/>
                </a:lnTo>
                <a:lnTo>
                  <a:pt x="377" y="599"/>
                </a:lnTo>
                <a:lnTo>
                  <a:pt x="378" y="599"/>
                </a:lnTo>
                <a:lnTo>
                  <a:pt x="378" y="598"/>
                </a:lnTo>
                <a:lnTo>
                  <a:pt x="378" y="598"/>
                </a:lnTo>
                <a:lnTo>
                  <a:pt x="378" y="597"/>
                </a:lnTo>
                <a:lnTo>
                  <a:pt x="377" y="597"/>
                </a:lnTo>
                <a:lnTo>
                  <a:pt x="377" y="597"/>
                </a:lnTo>
                <a:lnTo>
                  <a:pt x="377" y="596"/>
                </a:lnTo>
                <a:lnTo>
                  <a:pt x="377" y="596"/>
                </a:lnTo>
                <a:lnTo>
                  <a:pt x="378" y="596"/>
                </a:lnTo>
                <a:lnTo>
                  <a:pt x="379" y="597"/>
                </a:lnTo>
                <a:lnTo>
                  <a:pt x="379" y="597"/>
                </a:lnTo>
                <a:lnTo>
                  <a:pt x="382" y="597"/>
                </a:lnTo>
                <a:lnTo>
                  <a:pt x="382" y="597"/>
                </a:lnTo>
                <a:lnTo>
                  <a:pt x="382" y="598"/>
                </a:lnTo>
                <a:lnTo>
                  <a:pt x="382" y="598"/>
                </a:lnTo>
                <a:lnTo>
                  <a:pt x="383" y="598"/>
                </a:lnTo>
                <a:lnTo>
                  <a:pt x="383" y="598"/>
                </a:lnTo>
                <a:lnTo>
                  <a:pt x="384" y="597"/>
                </a:lnTo>
                <a:lnTo>
                  <a:pt x="385" y="598"/>
                </a:lnTo>
                <a:lnTo>
                  <a:pt x="385" y="598"/>
                </a:lnTo>
                <a:lnTo>
                  <a:pt x="385" y="597"/>
                </a:lnTo>
                <a:lnTo>
                  <a:pt x="385" y="596"/>
                </a:lnTo>
                <a:lnTo>
                  <a:pt x="385" y="596"/>
                </a:lnTo>
                <a:lnTo>
                  <a:pt x="390" y="596"/>
                </a:lnTo>
                <a:lnTo>
                  <a:pt x="394" y="594"/>
                </a:lnTo>
                <a:lnTo>
                  <a:pt x="394" y="594"/>
                </a:lnTo>
                <a:lnTo>
                  <a:pt x="394" y="596"/>
                </a:lnTo>
                <a:lnTo>
                  <a:pt x="393" y="596"/>
                </a:lnTo>
                <a:lnTo>
                  <a:pt x="393" y="596"/>
                </a:lnTo>
                <a:lnTo>
                  <a:pt x="394" y="597"/>
                </a:lnTo>
                <a:lnTo>
                  <a:pt x="395" y="596"/>
                </a:lnTo>
                <a:lnTo>
                  <a:pt x="396" y="594"/>
                </a:lnTo>
                <a:lnTo>
                  <a:pt x="395" y="594"/>
                </a:lnTo>
                <a:lnTo>
                  <a:pt x="395" y="594"/>
                </a:lnTo>
                <a:lnTo>
                  <a:pt x="395" y="593"/>
                </a:lnTo>
                <a:lnTo>
                  <a:pt x="396" y="593"/>
                </a:lnTo>
                <a:lnTo>
                  <a:pt x="399" y="593"/>
                </a:lnTo>
                <a:lnTo>
                  <a:pt x="399" y="593"/>
                </a:lnTo>
                <a:lnTo>
                  <a:pt x="399" y="594"/>
                </a:lnTo>
                <a:lnTo>
                  <a:pt x="400" y="596"/>
                </a:lnTo>
                <a:lnTo>
                  <a:pt x="400" y="596"/>
                </a:lnTo>
                <a:lnTo>
                  <a:pt x="400" y="594"/>
                </a:lnTo>
                <a:lnTo>
                  <a:pt x="400" y="594"/>
                </a:lnTo>
                <a:lnTo>
                  <a:pt x="400" y="594"/>
                </a:lnTo>
                <a:lnTo>
                  <a:pt x="401" y="594"/>
                </a:lnTo>
                <a:lnTo>
                  <a:pt x="403" y="594"/>
                </a:lnTo>
                <a:lnTo>
                  <a:pt x="405" y="594"/>
                </a:lnTo>
                <a:lnTo>
                  <a:pt x="406" y="593"/>
                </a:lnTo>
                <a:lnTo>
                  <a:pt x="406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4"/>
                </a:lnTo>
                <a:lnTo>
                  <a:pt x="410" y="593"/>
                </a:lnTo>
                <a:lnTo>
                  <a:pt x="410" y="593"/>
                </a:lnTo>
                <a:lnTo>
                  <a:pt x="410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2"/>
                </a:lnTo>
                <a:lnTo>
                  <a:pt x="410" y="592"/>
                </a:lnTo>
                <a:lnTo>
                  <a:pt x="412" y="593"/>
                </a:lnTo>
                <a:lnTo>
                  <a:pt x="412" y="593"/>
                </a:lnTo>
                <a:lnTo>
                  <a:pt x="412" y="592"/>
                </a:lnTo>
                <a:lnTo>
                  <a:pt x="412" y="591"/>
                </a:lnTo>
                <a:lnTo>
                  <a:pt x="413" y="591"/>
                </a:lnTo>
                <a:lnTo>
                  <a:pt x="413" y="591"/>
                </a:lnTo>
                <a:lnTo>
                  <a:pt x="414" y="592"/>
                </a:lnTo>
                <a:lnTo>
                  <a:pt x="414" y="593"/>
                </a:lnTo>
                <a:lnTo>
                  <a:pt x="414" y="593"/>
                </a:lnTo>
                <a:lnTo>
                  <a:pt x="418" y="592"/>
                </a:lnTo>
                <a:lnTo>
                  <a:pt x="420" y="591"/>
                </a:lnTo>
                <a:lnTo>
                  <a:pt x="420" y="591"/>
                </a:lnTo>
                <a:lnTo>
                  <a:pt x="422" y="591"/>
                </a:lnTo>
                <a:lnTo>
                  <a:pt x="422" y="591"/>
                </a:lnTo>
                <a:lnTo>
                  <a:pt x="423" y="591"/>
                </a:lnTo>
                <a:lnTo>
                  <a:pt x="423" y="591"/>
                </a:lnTo>
                <a:lnTo>
                  <a:pt x="429" y="589"/>
                </a:lnTo>
                <a:lnTo>
                  <a:pt x="429" y="589"/>
                </a:lnTo>
                <a:lnTo>
                  <a:pt x="434" y="589"/>
                </a:lnTo>
                <a:lnTo>
                  <a:pt x="434" y="589"/>
                </a:lnTo>
                <a:lnTo>
                  <a:pt x="435" y="588"/>
                </a:lnTo>
                <a:lnTo>
                  <a:pt x="436" y="588"/>
                </a:lnTo>
                <a:lnTo>
                  <a:pt x="437" y="588"/>
                </a:lnTo>
                <a:lnTo>
                  <a:pt x="437" y="588"/>
                </a:lnTo>
                <a:lnTo>
                  <a:pt x="439" y="589"/>
                </a:lnTo>
                <a:lnTo>
                  <a:pt x="440" y="589"/>
                </a:lnTo>
                <a:lnTo>
                  <a:pt x="440" y="589"/>
                </a:lnTo>
                <a:lnTo>
                  <a:pt x="440" y="588"/>
                </a:lnTo>
                <a:lnTo>
                  <a:pt x="440" y="588"/>
                </a:lnTo>
                <a:lnTo>
                  <a:pt x="442" y="588"/>
                </a:lnTo>
                <a:lnTo>
                  <a:pt x="443" y="588"/>
                </a:lnTo>
                <a:lnTo>
                  <a:pt x="445" y="587"/>
                </a:lnTo>
                <a:lnTo>
                  <a:pt x="445" y="587"/>
                </a:lnTo>
                <a:lnTo>
                  <a:pt x="452" y="586"/>
                </a:lnTo>
                <a:lnTo>
                  <a:pt x="452" y="586"/>
                </a:lnTo>
                <a:lnTo>
                  <a:pt x="454" y="584"/>
                </a:lnTo>
                <a:lnTo>
                  <a:pt x="454" y="584"/>
                </a:lnTo>
                <a:lnTo>
                  <a:pt x="455" y="586"/>
                </a:lnTo>
                <a:lnTo>
                  <a:pt x="455" y="586"/>
                </a:lnTo>
                <a:lnTo>
                  <a:pt x="458" y="584"/>
                </a:lnTo>
                <a:lnTo>
                  <a:pt x="458" y="584"/>
                </a:lnTo>
                <a:lnTo>
                  <a:pt x="459" y="586"/>
                </a:lnTo>
                <a:lnTo>
                  <a:pt x="459" y="586"/>
                </a:lnTo>
                <a:lnTo>
                  <a:pt x="460" y="583"/>
                </a:lnTo>
                <a:lnTo>
                  <a:pt x="460" y="583"/>
                </a:lnTo>
                <a:lnTo>
                  <a:pt x="474" y="582"/>
                </a:lnTo>
                <a:lnTo>
                  <a:pt x="484" y="579"/>
                </a:lnTo>
                <a:lnTo>
                  <a:pt x="484" y="579"/>
                </a:lnTo>
                <a:lnTo>
                  <a:pt x="486" y="581"/>
                </a:lnTo>
                <a:lnTo>
                  <a:pt x="486" y="581"/>
                </a:lnTo>
                <a:lnTo>
                  <a:pt x="490" y="578"/>
                </a:lnTo>
                <a:lnTo>
                  <a:pt x="494" y="577"/>
                </a:lnTo>
                <a:lnTo>
                  <a:pt x="503" y="576"/>
                </a:lnTo>
                <a:lnTo>
                  <a:pt x="503" y="576"/>
                </a:lnTo>
                <a:lnTo>
                  <a:pt x="504" y="576"/>
                </a:lnTo>
                <a:lnTo>
                  <a:pt x="504" y="574"/>
                </a:lnTo>
                <a:lnTo>
                  <a:pt x="504" y="574"/>
                </a:lnTo>
                <a:lnTo>
                  <a:pt x="505" y="574"/>
                </a:lnTo>
                <a:lnTo>
                  <a:pt x="505" y="574"/>
                </a:lnTo>
                <a:lnTo>
                  <a:pt x="505" y="576"/>
                </a:lnTo>
                <a:lnTo>
                  <a:pt x="507" y="577"/>
                </a:lnTo>
                <a:lnTo>
                  <a:pt x="507" y="577"/>
                </a:lnTo>
                <a:lnTo>
                  <a:pt x="507" y="576"/>
                </a:lnTo>
                <a:lnTo>
                  <a:pt x="506" y="576"/>
                </a:lnTo>
                <a:lnTo>
                  <a:pt x="506" y="574"/>
                </a:lnTo>
                <a:lnTo>
                  <a:pt x="505" y="574"/>
                </a:lnTo>
                <a:lnTo>
                  <a:pt x="505" y="574"/>
                </a:lnTo>
                <a:lnTo>
                  <a:pt x="507" y="573"/>
                </a:lnTo>
                <a:lnTo>
                  <a:pt x="509" y="574"/>
                </a:lnTo>
                <a:lnTo>
                  <a:pt x="509" y="574"/>
                </a:lnTo>
                <a:lnTo>
                  <a:pt x="510" y="573"/>
                </a:lnTo>
                <a:lnTo>
                  <a:pt x="510" y="572"/>
                </a:lnTo>
                <a:lnTo>
                  <a:pt x="510" y="572"/>
                </a:lnTo>
                <a:lnTo>
                  <a:pt x="519" y="572"/>
                </a:lnTo>
                <a:lnTo>
                  <a:pt x="519" y="572"/>
                </a:lnTo>
                <a:lnTo>
                  <a:pt x="518" y="574"/>
                </a:lnTo>
                <a:lnTo>
                  <a:pt x="518" y="578"/>
                </a:lnTo>
                <a:lnTo>
                  <a:pt x="518" y="578"/>
                </a:lnTo>
                <a:lnTo>
                  <a:pt x="519" y="578"/>
                </a:lnTo>
                <a:lnTo>
                  <a:pt x="519" y="577"/>
                </a:lnTo>
                <a:lnTo>
                  <a:pt x="519" y="577"/>
                </a:lnTo>
                <a:lnTo>
                  <a:pt x="521" y="578"/>
                </a:lnTo>
                <a:lnTo>
                  <a:pt x="522" y="579"/>
                </a:lnTo>
                <a:lnTo>
                  <a:pt x="522" y="579"/>
                </a:lnTo>
                <a:lnTo>
                  <a:pt x="524" y="579"/>
                </a:lnTo>
                <a:lnTo>
                  <a:pt x="526" y="579"/>
                </a:lnTo>
                <a:lnTo>
                  <a:pt x="528" y="579"/>
                </a:lnTo>
                <a:lnTo>
                  <a:pt x="529" y="578"/>
                </a:lnTo>
                <a:lnTo>
                  <a:pt x="529" y="578"/>
                </a:lnTo>
                <a:lnTo>
                  <a:pt x="530" y="578"/>
                </a:lnTo>
                <a:lnTo>
                  <a:pt x="530" y="579"/>
                </a:lnTo>
                <a:lnTo>
                  <a:pt x="530" y="579"/>
                </a:lnTo>
                <a:lnTo>
                  <a:pt x="532" y="578"/>
                </a:lnTo>
                <a:lnTo>
                  <a:pt x="532" y="578"/>
                </a:lnTo>
                <a:lnTo>
                  <a:pt x="532" y="578"/>
                </a:lnTo>
                <a:lnTo>
                  <a:pt x="534" y="578"/>
                </a:lnTo>
                <a:lnTo>
                  <a:pt x="536" y="578"/>
                </a:lnTo>
                <a:lnTo>
                  <a:pt x="536" y="578"/>
                </a:lnTo>
                <a:lnTo>
                  <a:pt x="536" y="579"/>
                </a:lnTo>
                <a:lnTo>
                  <a:pt x="539" y="581"/>
                </a:lnTo>
                <a:lnTo>
                  <a:pt x="539" y="581"/>
                </a:lnTo>
                <a:lnTo>
                  <a:pt x="539" y="579"/>
                </a:lnTo>
                <a:lnTo>
                  <a:pt x="538" y="579"/>
                </a:lnTo>
                <a:lnTo>
                  <a:pt x="536" y="579"/>
                </a:lnTo>
                <a:lnTo>
                  <a:pt x="538" y="578"/>
                </a:lnTo>
                <a:lnTo>
                  <a:pt x="538" y="578"/>
                </a:lnTo>
                <a:lnTo>
                  <a:pt x="540" y="578"/>
                </a:lnTo>
                <a:lnTo>
                  <a:pt x="540" y="578"/>
                </a:lnTo>
                <a:lnTo>
                  <a:pt x="542" y="577"/>
                </a:lnTo>
                <a:lnTo>
                  <a:pt x="542" y="577"/>
                </a:lnTo>
                <a:lnTo>
                  <a:pt x="545" y="577"/>
                </a:lnTo>
                <a:lnTo>
                  <a:pt x="545" y="577"/>
                </a:lnTo>
                <a:lnTo>
                  <a:pt x="552" y="577"/>
                </a:lnTo>
                <a:lnTo>
                  <a:pt x="558" y="576"/>
                </a:lnTo>
                <a:lnTo>
                  <a:pt x="558" y="576"/>
                </a:lnTo>
                <a:lnTo>
                  <a:pt x="558" y="576"/>
                </a:lnTo>
                <a:lnTo>
                  <a:pt x="558" y="574"/>
                </a:lnTo>
                <a:lnTo>
                  <a:pt x="558" y="574"/>
                </a:lnTo>
                <a:lnTo>
                  <a:pt x="563" y="574"/>
                </a:lnTo>
                <a:lnTo>
                  <a:pt x="569" y="572"/>
                </a:lnTo>
                <a:lnTo>
                  <a:pt x="569" y="572"/>
                </a:lnTo>
                <a:lnTo>
                  <a:pt x="570" y="572"/>
                </a:lnTo>
                <a:lnTo>
                  <a:pt x="571" y="572"/>
                </a:lnTo>
                <a:lnTo>
                  <a:pt x="571" y="572"/>
                </a:lnTo>
                <a:lnTo>
                  <a:pt x="573" y="572"/>
                </a:lnTo>
                <a:lnTo>
                  <a:pt x="573" y="571"/>
                </a:lnTo>
                <a:lnTo>
                  <a:pt x="573" y="571"/>
                </a:lnTo>
                <a:lnTo>
                  <a:pt x="574" y="572"/>
                </a:lnTo>
                <a:lnTo>
                  <a:pt x="574" y="572"/>
                </a:lnTo>
                <a:lnTo>
                  <a:pt x="574" y="572"/>
                </a:lnTo>
                <a:lnTo>
                  <a:pt x="577" y="572"/>
                </a:lnTo>
                <a:lnTo>
                  <a:pt x="577" y="572"/>
                </a:lnTo>
                <a:lnTo>
                  <a:pt x="579" y="571"/>
                </a:lnTo>
                <a:lnTo>
                  <a:pt x="581" y="571"/>
                </a:lnTo>
                <a:lnTo>
                  <a:pt x="581" y="571"/>
                </a:lnTo>
                <a:lnTo>
                  <a:pt x="580" y="569"/>
                </a:lnTo>
                <a:lnTo>
                  <a:pt x="579" y="571"/>
                </a:lnTo>
                <a:lnTo>
                  <a:pt x="579" y="571"/>
                </a:lnTo>
                <a:lnTo>
                  <a:pt x="579" y="569"/>
                </a:lnTo>
                <a:lnTo>
                  <a:pt x="580" y="569"/>
                </a:lnTo>
                <a:lnTo>
                  <a:pt x="583" y="569"/>
                </a:lnTo>
                <a:lnTo>
                  <a:pt x="583" y="569"/>
                </a:lnTo>
                <a:lnTo>
                  <a:pt x="583" y="571"/>
                </a:lnTo>
                <a:lnTo>
                  <a:pt x="583" y="571"/>
                </a:lnTo>
                <a:lnTo>
                  <a:pt x="583" y="572"/>
                </a:lnTo>
                <a:lnTo>
                  <a:pt x="583" y="572"/>
                </a:lnTo>
                <a:lnTo>
                  <a:pt x="583" y="572"/>
                </a:lnTo>
                <a:lnTo>
                  <a:pt x="583" y="573"/>
                </a:lnTo>
                <a:lnTo>
                  <a:pt x="585" y="572"/>
                </a:lnTo>
                <a:lnTo>
                  <a:pt x="585" y="572"/>
                </a:lnTo>
                <a:lnTo>
                  <a:pt x="586" y="572"/>
                </a:lnTo>
                <a:lnTo>
                  <a:pt x="586" y="572"/>
                </a:lnTo>
                <a:lnTo>
                  <a:pt x="586" y="571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7" y="569"/>
                </a:lnTo>
                <a:lnTo>
                  <a:pt x="587" y="569"/>
                </a:lnTo>
                <a:lnTo>
                  <a:pt x="587" y="571"/>
                </a:lnTo>
                <a:lnTo>
                  <a:pt x="587" y="571"/>
                </a:lnTo>
                <a:lnTo>
                  <a:pt x="587" y="571"/>
                </a:lnTo>
                <a:lnTo>
                  <a:pt x="588" y="571"/>
                </a:lnTo>
                <a:lnTo>
                  <a:pt x="588" y="569"/>
                </a:lnTo>
                <a:lnTo>
                  <a:pt x="588" y="569"/>
                </a:lnTo>
                <a:lnTo>
                  <a:pt x="590" y="569"/>
                </a:lnTo>
                <a:lnTo>
                  <a:pt x="591" y="568"/>
                </a:lnTo>
                <a:lnTo>
                  <a:pt x="591" y="568"/>
                </a:lnTo>
                <a:lnTo>
                  <a:pt x="591" y="568"/>
                </a:lnTo>
                <a:lnTo>
                  <a:pt x="596" y="568"/>
                </a:lnTo>
                <a:lnTo>
                  <a:pt x="599" y="568"/>
                </a:lnTo>
                <a:lnTo>
                  <a:pt x="599" y="568"/>
                </a:lnTo>
                <a:lnTo>
                  <a:pt x="599" y="571"/>
                </a:lnTo>
                <a:lnTo>
                  <a:pt x="599" y="572"/>
                </a:lnTo>
                <a:lnTo>
                  <a:pt x="599" y="572"/>
                </a:lnTo>
                <a:lnTo>
                  <a:pt x="604" y="572"/>
                </a:lnTo>
                <a:lnTo>
                  <a:pt x="610" y="572"/>
                </a:lnTo>
                <a:lnTo>
                  <a:pt x="610" y="572"/>
                </a:lnTo>
                <a:lnTo>
                  <a:pt x="610" y="571"/>
                </a:lnTo>
                <a:lnTo>
                  <a:pt x="610" y="571"/>
                </a:lnTo>
                <a:lnTo>
                  <a:pt x="617" y="571"/>
                </a:lnTo>
                <a:lnTo>
                  <a:pt x="621" y="571"/>
                </a:lnTo>
                <a:lnTo>
                  <a:pt x="623" y="569"/>
                </a:lnTo>
                <a:lnTo>
                  <a:pt x="623" y="569"/>
                </a:lnTo>
                <a:lnTo>
                  <a:pt x="627" y="569"/>
                </a:lnTo>
                <a:lnTo>
                  <a:pt x="629" y="569"/>
                </a:lnTo>
                <a:lnTo>
                  <a:pt x="629" y="568"/>
                </a:lnTo>
                <a:lnTo>
                  <a:pt x="629" y="568"/>
                </a:lnTo>
                <a:lnTo>
                  <a:pt x="632" y="568"/>
                </a:lnTo>
                <a:lnTo>
                  <a:pt x="634" y="567"/>
                </a:lnTo>
                <a:lnTo>
                  <a:pt x="634" y="567"/>
                </a:lnTo>
                <a:lnTo>
                  <a:pt x="638" y="568"/>
                </a:lnTo>
                <a:lnTo>
                  <a:pt x="638" y="568"/>
                </a:lnTo>
                <a:lnTo>
                  <a:pt x="640" y="567"/>
                </a:lnTo>
                <a:lnTo>
                  <a:pt x="640" y="567"/>
                </a:lnTo>
                <a:lnTo>
                  <a:pt x="644" y="566"/>
                </a:lnTo>
                <a:lnTo>
                  <a:pt x="648" y="566"/>
                </a:lnTo>
                <a:lnTo>
                  <a:pt x="648" y="566"/>
                </a:lnTo>
                <a:lnTo>
                  <a:pt x="656" y="564"/>
                </a:lnTo>
                <a:lnTo>
                  <a:pt x="656" y="564"/>
                </a:lnTo>
                <a:lnTo>
                  <a:pt x="662" y="563"/>
                </a:lnTo>
                <a:lnTo>
                  <a:pt x="662" y="563"/>
                </a:lnTo>
                <a:lnTo>
                  <a:pt x="664" y="563"/>
                </a:lnTo>
                <a:lnTo>
                  <a:pt x="668" y="562"/>
                </a:lnTo>
                <a:lnTo>
                  <a:pt x="668" y="562"/>
                </a:lnTo>
                <a:lnTo>
                  <a:pt x="668" y="564"/>
                </a:lnTo>
                <a:lnTo>
                  <a:pt x="668" y="566"/>
                </a:lnTo>
                <a:lnTo>
                  <a:pt x="668" y="566"/>
                </a:lnTo>
                <a:lnTo>
                  <a:pt x="668" y="566"/>
                </a:lnTo>
                <a:lnTo>
                  <a:pt x="667" y="567"/>
                </a:lnTo>
                <a:lnTo>
                  <a:pt x="667" y="568"/>
                </a:lnTo>
                <a:lnTo>
                  <a:pt x="666" y="568"/>
                </a:lnTo>
                <a:lnTo>
                  <a:pt x="666" y="568"/>
                </a:lnTo>
                <a:lnTo>
                  <a:pt x="666" y="569"/>
                </a:lnTo>
                <a:lnTo>
                  <a:pt x="667" y="568"/>
                </a:lnTo>
                <a:lnTo>
                  <a:pt x="668" y="568"/>
                </a:lnTo>
                <a:lnTo>
                  <a:pt x="669" y="568"/>
                </a:lnTo>
                <a:lnTo>
                  <a:pt x="669" y="568"/>
                </a:lnTo>
                <a:lnTo>
                  <a:pt x="668" y="572"/>
                </a:lnTo>
                <a:lnTo>
                  <a:pt x="668" y="573"/>
                </a:lnTo>
                <a:lnTo>
                  <a:pt x="669" y="574"/>
                </a:lnTo>
                <a:lnTo>
                  <a:pt x="669" y="574"/>
                </a:lnTo>
                <a:lnTo>
                  <a:pt x="672" y="574"/>
                </a:lnTo>
                <a:lnTo>
                  <a:pt x="672" y="574"/>
                </a:lnTo>
                <a:lnTo>
                  <a:pt x="678" y="574"/>
                </a:lnTo>
                <a:lnTo>
                  <a:pt x="678" y="574"/>
                </a:lnTo>
                <a:lnTo>
                  <a:pt x="680" y="573"/>
                </a:lnTo>
                <a:lnTo>
                  <a:pt x="681" y="573"/>
                </a:lnTo>
                <a:lnTo>
                  <a:pt x="684" y="573"/>
                </a:lnTo>
                <a:lnTo>
                  <a:pt x="684" y="573"/>
                </a:lnTo>
                <a:lnTo>
                  <a:pt x="685" y="572"/>
                </a:lnTo>
                <a:lnTo>
                  <a:pt x="689" y="572"/>
                </a:lnTo>
                <a:lnTo>
                  <a:pt x="695" y="571"/>
                </a:lnTo>
                <a:lnTo>
                  <a:pt x="695" y="571"/>
                </a:lnTo>
                <a:lnTo>
                  <a:pt x="697" y="569"/>
                </a:lnTo>
                <a:lnTo>
                  <a:pt x="697" y="569"/>
                </a:lnTo>
                <a:lnTo>
                  <a:pt x="703" y="569"/>
                </a:lnTo>
                <a:lnTo>
                  <a:pt x="708" y="569"/>
                </a:lnTo>
                <a:lnTo>
                  <a:pt x="708" y="569"/>
                </a:lnTo>
                <a:lnTo>
                  <a:pt x="708" y="572"/>
                </a:lnTo>
                <a:lnTo>
                  <a:pt x="709" y="574"/>
                </a:lnTo>
                <a:lnTo>
                  <a:pt x="709" y="574"/>
                </a:lnTo>
                <a:lnTo>
                  <a:pt x="712" y="576"/>
                </a:lnTo>
                <a:lnTo>
                  <a:pt x="713" y="577"/>
                </a:lnTo>
                <a:lnTo>
                  <a:pt x="714" y="578"/>
                </a:lnTo>
                <a:lnTo>
                  <a:pt x="715" y="579"/>
                </a:lnTo>
                <a:lnTo>
                  <a:pt x="715" y="579"/>
                </a:lnTo>
                <a:lnTo>
                  <a:pt x="715" y="582"/>
                </a:lnTo>
                <a:lnTo>
                  <a:pt x="718" y="583"/>
                </a:lnTo>
                <a:lnTo>
                  <a:pt x="718" y="583"/>
                </a:lnTo>
                <a:lnTo>
                  <a:pt x="716" y="584"/>
                </a:lnTo>
                <a:lnTo>
                  <a:pt x="718" y="587"/>
                </a:lnTo>
                <a:lnTo>
                  <a:pt x="719" y="588"/>
                </a:lnTo>
                <a:lnTo>
                  <a:pt x="719" y="589"/>
                </a:lnTo>
                <a:lnTo>
                  <a:pt x="719" y="589"/>
                </a:lnTo>
                <a:lnTo>
                  <a:pt x="718" y="591"/>
                </a:lnTo>
                <a:lnTo>
                  <a:pt x="718" y="591"/>
                </a:lnTo>
                <a:lnTo>
                  <a:pt x="718" y="591"/>
                </a:lnTo>
                <a:lnTo>
                  <a:pt x="720" y="591"/>
                </a:lnTo>
                <a:lnTo>
                  <a:pt x="720" y="591"/>
                </a:lnTo>
                <a:lnTo>
                  <a:pt x="719" y="592"/>
                </a:lnTo>
                <a:lnTo>
                  <a:pt x="718" y="593"/>
                </a:lnTo>
                <a:lnTo>
                  <a:pt x="718" y="593"/>
                </a:lnTo>
                <a:lnTo>
                  <a:pt x="718" y="594"/>
                </a:lnTo>
                <a:lnTo>
                  <a:pt x="719" y="594"/>
                </a:lnTo>
                <a:lnTo>
                  <a:pt x="719" y="594"/>
                </a:lnTo>
                <a:lnTo>
                  <a:pt x="719" y="596"/>
                </a:lnTo>
                <a:lnTo>
                  <a:pt x="718" y="597"/>
                </a:lnTo>
                <a:lnTo>
                  <a:pt x="718" y="597"/>
                </a:lnTo>
                <a:lnTo>
                  <a:pt x="716" y="597"/>
                </a:lnTo>
                <a:lnTo>
                  <a:pt x="716" y="597"/>
                </a:lnTo>
                <a:lnTo>
                  <a:pt x="716" y="599"/>
                </a:lnTo>
                <a:lnTo>
                  <a:pt x="716" y="601"/>
                </a:lnTo>
                <a:lnTo>
                  <a:pt x="716" y="601"/>
                </a:lnTo>
                <a:lnTo>
                  <a:pt x="715" y="599"/>
                </a:lnTo>
                <a:lnTo>
                  <a:pt x="715" y="599"/>
                </a:lnTo>
                <a:lnTo>
                  <a:pt x="714" y="601"/>
                </a:lnTo>
                <a:lnTo>
                  <a:pt x="713" y="603"/>
                </a:lnTo>
                <a:lnTo>
                  <a:pt x="713" y="603"/>
                </a:lnTo>
                <a:lnTo>
                  <a:pt x="710" y="603"/>
                </a:lnTo>
                <a:lnTo>
                  <a:pt x="708" y="603"/>
                </a:lnTo>
                <a:lnTo>
                  <a:pt x="708" y="603"/>
                </a:lnTo>
                <a:lnTo>
                  <a:pt x="708" y="604"/>
                </a:lnTo>
                <a:lnTo>
                  <a:pt x="708" y="606"/>
                </a:lnTo>
                <a:lnTo>
                  <a:pt x="708" y="606"/>
                </a:lnTo>
                <a:lnTo>
                  <a:pt x="706" y="604"/>
                </a:lnTo>
                <a:lnTo>
                  <a:pt x="702" y="603"/>
                </a:lnTo>
                <a:lnTo>
                  <a:pt x="699" y="602"/>
                </a:lnTo>
                <a:lnTo>
                  <a:pt x="697" y="601"/>
                </a:lnTo>
                <a:lnTo>
                  <a:pt x="692" y="601"/>
                </a:lnTo>
                <a:lnTo>
                  <a:pt x="692" y="601"/>
                </a:lnTo>
                <a:lnTo>
                  <a:pt x="693" y="604"/>
                </a:lnTo>
                <a:lnTo>
                  <a:pt x="695" y="608"/>
                </a:lnTo>
                <a:lnTo>
                  <a:pt x="695" y="608"/>
                </a:lnTo>
                <a:lnTo>
                  <a:pt x="693" y="609"/>
                </a:lnTo>
                <a:lnTo>
                  <a:pt x="693" y="611"/>
                </a:lnTo>
                <a:lnTo>
                  <a:pt x="693" y="612"/>
                </a:lnTo>
                <a:lnTo>
                  <a:pt x="693" y="613"/>
                </a:lnTo>
                <a:lnTo>
                  <a:pt x="691" y="613"/>
                </a:lnTo>
                <a:lnTo>
                  <a:pt x="691" y="613"/>
                </a:lnTo>
                <a:lnTo>
                  <a:pt x="692" y="616"/>
                </a:lnTo>
                <a:lnTo>
                  <a:pt x="692" y="617"/>
                </a:lnTo>
                <a:lnTo>
                  <a:pt x="692" y="617"/>
                </a:lnTo>
                <a:lnTo>
                  <a:pt x="686" y="617"/>
                </a:lnTo>
                <a:lnTo>
                  <a:pt x="686" y="617"/>
                </a:lnTo>
                <a:lnTo>
                  <a:pt x="685" y="614"/>
                </a:lnTo>
                <a:lnTo>
                  <a:pt x="684" y="614"/>
                </a:lnTo>
                <a:lnTo>
                  <a:pt x="684" y="614"/>
                </a:lnTo>
                <a:lnTo>
                  <a:pt x="683" y="614"/>
                </a:lnTo>
                <a:lnTo>
                  <a:pt x="683" y="614"/>
                </a:lnTo>
                <a:lnTo>
                  <a:pt x="683" y="616"/>
                </a:lnTo>
                <a:lnTo>
                  <a:pt x="683" y="616"/>
                </a:lnTo>
                <a:lnTo>
                  <a:pt x="680" y="616"/>
                </a:lnTo>
                <a:lnTo>
                  <a:pt x="680" y="613"/>
                </a:lnTo>
                <a:lnTo>
                  <a:pt x="680" y="613"/>
                </a:lnTo>
                <a:lnTo>
                  <a:pt x="677" y="613"/>
                </a:lnTo>
                <a:lnTo>
                  <a:pt x="675" y="613"/>
                </a:lnTo>
                <a:lnTo>
                  <a:pt x="675" y="614"/>
                </a:lnTo>
                <a:lnTo>
                  <a:pt x="675" y="614"/>
                </a:lnTo>
                <a:lnTo>
                  <a:pt x="677" y="614"/>
                </a:lnTo>
                <a:lnTo>
                  <a:pt x="678" y="614"/>
                </a:lnTo>
                <a:lnTo>
                  <a:pt x="678" y="616"/>
                </a:lnTo>
                <a:lnTo>
                  <a:pt x="661" y="616"/>
                </a:lnTo>
                <a:lnTo>
                  <a:pt x="661" y="616"/>
                </a:lnTo>
                <a:lnTo>
                  <a:pt x="658" y="617"/>
                </a:lnTo>
                <a:lnTo>
                  <a:pt x="658" y="617"/>
                </a:lnTo>
                <a:lnTo>
                  <a:pt x="658" y="618"/>
                </a:lnTo>
                <a:lnTo>
                  <a:pt x="660" y="621"/>
                </a:lnTo>
                <a:lnTo>
                  <a:pt x="660" y="621"/>
                </a:lnTo>
                <a:lnTo>
                  <a:pt x="656" y="622"/>
                </a:lnTo>
                <a:lnTo>
                  <a:pt x="654" y="622"/>
                </a:lnTo>
                <a:lnTo>
                  <a:pt x="654" y="622"/>
                </a:lnTo>
                <a:lnTo>
                  <a:pt x="654" y="623"/>
                </a:lnTo>
                <a:lnTo>
                  <a:pt x="654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4" y="623"/>
                </a:lnTo>
                <a:lnTo>
                  <a:pt x="654" y="623"/>
                </a:lnTo>
                <a:lnTo>
                  <a:pt x="646" y="624"/>
                </a:lnTo>
                <a:lnTo>
                  <a:pt x="644" y="623"/>
                </a:lnTo>
                <a:lnTo>
                  <a:pt x="641" y="622"/>
                </a:lnTo>
                <a:lnTo>
                  <a:pt x="641" y="622"/>
                </a:lnTo>
                <a:lnTo>
                  <a:pt x="640" y="623"/>
                </a:lnTo>
                <a:lnTo>
                  <a:pt x="637" y="624"/>
                </a:lnTo>
                <a:lnTo>
                  <a:pt x="637" y="624"/>
                </a:lnTo>
                <a:lnTo>
                  <a:pt x="638" y="623"/>
                </a:lnTo>
                <a:lnTo>
                  <a:pt x="639" y="623"/>
                </a:lnTo>
                <a:lnTo>
                  <a:pt x="639" y="623"/>
                </a:lnTo>
                <a:lnTo>
                  <a:pt x="638" y="622"/>
                </a:lnTo>
                <a:lnTo>
                  <a:pt x="638" y="622"/>
                </a:lnTo>
                <a:lnTo>
                  <a:pt x="637" y="622"/>
                </a:lnTo>
                <a:lnTo>
                  <a:pt x="635" y="624"/>
                </a:lnTo>
                <a:lnTo>
                  <a:pt x="635" y="624"/>
                </a:lnTo>
                <a:lnTo>
                  <a:pt x="631" y="624"/>
                </a:lnTo>
                <a:lnTo>
                  <a:pt x="627" y="623"/>
                </a:lnTo>
                <a:lnTo>
                  <a:pt x="625" y="624"/>
                </a:lnTo>
                <a:lnTo>
                  <a:pt x="625" y="624"/>
                </a:lnTo>
                <a:lnTo>
                  <a:pt x="626" y="623"/>
                </a:lnTo>
                <a:lnTo>
                  <a:pt x="625" y="623"/>
                </a:lnTo>
                <a:lnTo>
                  <a:pt x="623" y="623"/>
                </a:lnTo>
                <a:lnTo>
                  <a:pt x="622" y="624"/>
                </a:lnTo>
                <a:lnTo>
                  <a:pt x="622" y="624"/>
                </a:lnTo>
                <a:lnTo>
                  <a:pt x="611" y="624"/>
                </a:lnTo>
                <a:lnTo>
                  <a:pt x="611" y="624"/>
                </a:lnTo>
                <a:lnTo>
                  <a:pt x="605" y="626"/>
                </a:lnTo>
                <a:lnTo>
                  <a:pt x="598" y="624"/>
                </a:lnTo>
                <a:lnTo>
                  <a:pt x="591" y="626"/>
                </a:lnTo>
                <a:lnTo>
                  <a:pt x="586" y="627"/>
                </a:lnTo>
                <a:lnTo>
                  <a:pt x="586" y="627"/>
                </a:lnTo>
                <a:lnTo>
                  <a:pt x="586" y="626"/>
                </a:lnTo>
                <a:lnTo>
                  <a:pt x="586" y="624"/>
                </a:lnTo>
                <a:lnTo>
                  <a:pt x="586" y="624"/>
                </a:lnTo>
                <a:lnTo>
                  <a:pt x="585" y="624"/>
                </a:lnTo>
                <a:lnTo>
                  <a:pt x="585" y="624"/>
                </a:lnTo>
                <a:lnTo>
                  <a:pt x="583" y="626"/>
                </a:lnTo>
                <a:lnTo>
                  <a:pt x="582" y="626"/>
                </a:lnTo>
                <a:lnTo>
                  <a:pt x="582" y="626"/>
                </a:lnTo>
                <a:lnTo>
                  <a:pt x="579" y="624"/>
                </a:lnTo>
                <a:lnTo>
                  <a:pt x="579" y="624"/>
                </a:lnTo>
                <a:lnTo>
                  <a:pt x="577" y="626"/>
                </a:lnTo>
                <a:lnTo>
                  <a:pt x="575" y="626"/>
                </a:lnTo>
                <a:lnTo>
                  <a:pt x="575" y="626"/>
                </a:lnTo>
                <a:lnTo>
                  <a:pt x="574" y="626"/>
                </a:lnTo>
                <a:lnTo>
                  <a:pt x="574" y="624"/>
                </a:lnTo>
                <a:lnTo>
                  <a:pt x="574" y="624"/>
                </a:lnTo>
                <a:lnTo>
                  <a:pt x="573" y="626"/>
                </a:lnTo>
                <a:lnTo>
                  <a:pt x="571" y="627"/>
                </a:lnTo>
                <a:lnTo>
                  <a:pt x="570" y="627"/>
                </a:lnTo>
                <a:lnTo>
                  <a:pt x="570" y="627"/>
                </a:lnTo>
                <a:lnTo>
                  <a:pt x="570" y="626"/>
                </a:lnTo>
                <a:lnTo>
                  <a:pt x="571" y="626"/>
                </a:lnTo>
                <a:lnTo>
                  <a:pt x="571" y="626"/>
                </a:lnTo>
                <a:lnTo>
                  <a:pt x="569" y="624"/>
                </a:lnTo>
                <a:lnTo>
                  <a:pt x="567" y="624"/>
                </a:lnTo>
                <a:lnTo>
                  <a:pt x="567" y="624"/>
                </a:lnTo>
                <a:lnTo>
                  <a:pt x="565" y="623"/>
                </a:lnTo>
                <a:lnTo>
                  <a:pt x="565" y="623"/>
                </a:lnTo>
                <a:lnTo>
                  <a:pt x="559" y="624"/>
                </a:lnTo>
                <a:lnTo>
                  <a:pt x="554" y="624"/>
                </a:lnTo>
                <a:lnTo>
                  <a:pt x="554" y="624"/>
                </a:lnTo>
                <a:lnTo>
                  <a:pt x="553" y="627"/>
                </a:lnTo>
                <a:lnTo>
                  <a:pt x="553" y="627"/>
                </a:lnTo>
                <a:lnTo>
                  <a:pt x="551" y="626"/>
                </a:lnTo>
                <a:lnTo>
                  <a:pt x="548" y="626"/>
                </a:lnTo>
                <a:lnTo>
                  <a:pt x="544" y="627"/>
                </a:lnTo>
                <a:lnTo>
                  <a:pt x="544" y="626"/>
                </a:lnTo>
                <a:lnTo>
                  <a:pt x="544" y="626"/>
                </a:lnTo>
                <a:lnTo>
                  <a:pt x="541" y="626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1" y="624"/>
                </a:lnTo>
                <a:lnTo>
                  <a:pt x="541" y="624"/>
                </a:lnTo>
                <a:lnTo>
                  <a:pt x="539" y="626"/>
                </a:lnTo>
                <a:lnTo>
                  <a:pt x="536" y="627"/>
                </a:lnTo>
                <a:lnTo>
                  <a:pt x="536" y="627"/>
                </a:lnTo>
                <a:lnTo>
                  <a:pt x="533" y="627"/>
                </a:lnTo>
                <a:lnTo>
                  <a:pt x="529" y="628"/>
                </a:lnTo>
                <a:lnTo>
                  <a:pt x="529" y="628"/>
                </a:lnTo>
                <a:lnTo>
                  <a:pt x="527" y="628"/>
                </a:lnTo>
                <a:lnTo>
                  <a:pt x="527" y="628"/>
                </a:lnTo>
                <a:lnTo>
                  <a:pt x="513" y="631"/>
                </a:lnTo>
                <a:lnTo>
                  <a:pt x="506" y="632"/>
                </a:lnTo>
                <a:lnTo>
                  <a:pt x="500" y="632"/>
                </a:lnTo>
                <a:lnTo>
                  <a:pt x="500" y="632"/>
                </a:lnTo>
                <a:lnTo>
                  <a:pt x="495" y="634"/>
                </a:lnTo>
                <a:lnTo>
                  <a:pt x="495" y="634"/>
                </a:lnTo>
                <a:lnTo>
                  <a:pt x="493" y="633"/>
                </a:lnTo>
                <a:lnTo>
                  <a:pt x="489" y="633"/>
                </a:lnTo>
                <a:lnTo>
                  <a:pt x="488" y="631"/>
                </a:lnTo>
                <a:lnTo>
                  <a:pt x="488" y="631"/>
                </a:lnTo>
                <a:lnTo>
                  <a:pt x="484" y="633"/>
                </a:lnTo>
                <a:lnTo>
                  <a:pt x="483" y="633"/>
                </a:lnTo>
                <a:lnTo>
                  <a:pt x="481" y="633"/>
                </a:lnTo>
                <a:lnTo>
                  <a:pt x="481" y="633"/>
                </a:lnTo>
                <a:lnTo>
                  <a:pt x="482" y="632"/>
                </a:lnTo>
                <a:lnTo>
                  <a:pt x="483" y="632"/>
                </a:lnTo>
                <a:lnTo>
                  <a:pt x="486" y="633"/>
                </a:lnTo>
                <a:lnTo>
                  <a:pt x="486" y="633"/>
                </a:lnTo>
                <a:lnTo>
                  <a:pt x="487" y="631"/>
                </a:lnTo>
                <a:lnTo>
                  <a:pt x="487" y="631"/>
                </a:lnTo>
                <a:lnTo>
                  <a:pt x="488" y="629"/>
                </a:lnTo>
                <a:lnTo>
                  <a:pt x="488" y="629"/>
                </a:lnTo>
                <a:lnTo>
                  <a:pt x="488" y="629"/>
                </a:lnTo>
                <a:lnTo>
                  <a:pt x="486" y="629"/>
                </a:lnTo>
                <a:lnTo>
                  <a:pt x="486" y="629"/>
                </a:lnTo>
                <a:lnTo>
                  <a:pt x="487" y="628"/>
                </a:lnTo>
                <a:lnTo>
                  <a:pt x="487" y="627"/>
                </a:lnTo>
                <a:lnTo>
                  <a:pt x="488" y="624"/>
                </a:lnTo>
                <a:lnTo>
                  <a:pt x="488" y="624"/>
                </a:lnTo>
                <a:lnTo>
                  <a:pt x="489" y="623"/>
                </a:lnTo>
                <a:lnTo>
                  <a:pt x="490" y="622"/>
                </a:lnTo>
                <a:lnTo>
                  <a:pt x="495" y="621"/>
                </a:lnTo>
                <a:lnTo>
                  <a:pt x="495" y="621"/>
                </a:lnTo>
                <a:lnTo>
                  <a:pt x="497" y="621"/>
                </a:lnTo>
                <a:lnTo>
                  <a:pt x="498" y="623"/>
                </a:lnTo>
                <a:lnTo>
                  <a:pt x="498" y="623"/>
                </a:lnTo>
                <a:lnTo>
                  <a:pt x="500" y="621"/>
                </a:lnTo>
                <a:lnTo>
                  <a:pt x="500" y="621"/>
                </a:lnTo>
                <a:lnTo>
                  <a:pt x="499" y="621"/>
                </a:lnTo>
                <a:lnTo>
                  <a:pt x="498" y="621"/>
                </a:lnTo>
                <a:lnTo>
                  <a:pt x="498" y="621"/>
                </a:lnTo>
                <a:lnTo>
                  <a:pt x="499" y="619"/>
                </a:lnTo>
                <a:lnTo>
                  <a:pt x="501" y="619"/>
                </a:lnTo>
                <a:lnTo>
                  <a:pt x="505" y="619"/>
                </a:lnTo>
                <a:lnTo>
                  <a:pt x="505" y="619"/>
                </a:lnTo>
                <a:lnTo>
                  <a:pt x="505" y="622"/>
                </a:lnTo>
                <a:lnTo>
                  <a:pt x="505" y="623"/>
                </a:lnTo>
                <a:lnTo>
                  <a:pt x="505" y="623"/>
                </a:lnTo>
                <a:lnTo>
                  <a:pt x="507" y="622"/>
                </a:lnTo>
                <a:lnTo>
                  <a:pt x="507" y="621"/>
                </a:lnTo>
                <a:lnTo>
                  <a:pt x="509" y="622"/>
                </a:lnTo>
                <a:lnTo>
                  <a:pt x="509" y="622"/>
                </a:lnTo>
                <a:lnTo>
                  <a:pt x="510" y="621"/>
                </a:lnTo>
                <a:lnTo>
                  <a:pt x="510" y="621"/>
                </a:lnTo>
                <a:lnTo>
                  <a:pt x="509" y="619"/>
                </a:lnTo>
                <a:lnTo>
                  <a:pt x="507" y="621"/>
                </a:lnTo>
                <a:lnTo>
                  <a:pt x="505" y="621"/>
                </a:lnTo>
                <a:lnTo>
                  <a:pt x="505" y="619"/>
                </a:lnTo>
                <a:lnTo>
                  <a:pt x="505" y="619"/>
                </a:lnTo>
                <a:lnTo>
                  <a:pt x="509" y="618"/>
                </a:lnTo>
                <a:lnTo>
                  <a:pt x="512" y="619"/>
                </a:lnTo>
                <a:lnTo>
                  <a:pt x="512" y="619"/>
                </a:lnTo>
                <a:lnTo>
                  <a:pt x="513" y="618"/>
                </a:lnTo>
                <a:lnTo>
                  <a:pt x="513" y="618"/>
                </a:lnTo>
                <a:lnTo>
                  <a:pt x="512" y="617"/>
                </a:lnTo>
                <a:lnTo>
                  <a:pt x="513" y="616"/>
                </a:lnTo>
                <a:lnTo>
                  <a:pt x="513" y="616"/>
                </a:lnTo>
                <a:lnTo>
                  <a:pt x="511" y="617"/>
                </a:lnTo>
                <a:lnTo>
                  <a:pt x="510" y="617"/>
                </a:lnTo>
                <a:lnTo>
                  <a:pt x="509" y="617"/>
                </a:lnTo>
                <a:lnTo>
                  <a:pt x="509" y="617"/>
                </a:lnTo>
                <a:lnTo>
                  <a:pt x="509" y="614"/>
                </a:lnTo>
                <a:lnTo>
                  <a:pt x="510" y="614"/>
                </a:lnTo>
                <a:lnTo>
                  <a:pt x="510" y="614"/>
                </a:lnTo>
                <a:lnTo>
                  <a:pt x="507" y="612"/>
                </a:lnTo>
                <a:lnTo>
                  <a:pt x="507" y="612"/>
                </a:lnTo>
                <a:lnTo>
                  <a:pt x="507" y="613"/>
                </a:lnTo>
                <a:lnTo>
                  <a:pt x="507" y="613"/>
                </a:lnTo>
                <a:lnTo>
                  <a:pt x="509" y="614"/>
                </a:lnTo>
                <a:lnTo>
                  <a:pt x="509" y="616"/>
                </a:lnTo>
                <a:lnTo>
                  <a:pt x="509" y="616"/>
                </a:lnTo>
                <a:lnTo>
                  <a:pt x="507" y="616"/>
                </a:lnTo>
                <a:lnTo>
                  <a:pt x="507" y="617"/>
                </a:lnTo>
                <a:lnTo>
                  <a:pt x="507" y="617"/>
                </a:lnTo>
                <a:lnTo>
                  <a:pt x="505" y="617"/>
                </a:lnTo>
                <a:lnTo>
                  <a:pt x="504" y="617"/>
                </a:lnTo>
                <a:lnTo>
                  <a:pt x="504" y="617"/>
                </a:lnTo>
                <a:lnTo>
                  <a:pt x="505" y="616"/>
                </a:lnTo>
                <a:lnTo>
                  <a:pt x="506" y="616"/>
                </a:lnTo>
                <a:lnTo>
                  <a:pt x="506" y="616"/>
                </a:lnTo>
                <a:lnTo>
                  <a:pt x="505" y="614"/>
                </a:lnTo>
                <a:lnTo>
                  <a:pt x="504" y="616"/>
                </a:lnTo>
                <a:lnTo>
                  <a:pt x="503" y="617"/>
                </a:lnTo>
                <a:lnTo>
                  <a:pt x="503" y="617"/>
                </a:lnTo>
                <a:lnTo>
                  <a:pt x="500" y="617"/>
                </a:lnTo>
                <a:lnTo>
                  <a:pt x="498" y="616"/>
                </a:lnTo>
                <a:lnTo>
                  <a:pt x="498" y="616"/>
                </a:lnTo>
                <a:lnTo>
                  <a:pt x="498" y="617"/>
                </a:lnTo>
                <a:lnTo>
                  <a:pt x="497" y="618"/>
                </a:lnTo>
                <a:lnTo>
                  <a:pt x="495" y="618"/>
                </a:lnTo>
                <a:lnTo>
                  <a:pt x="495" y="618"/>
                </a:lnTo>
                <a:lnTo>
                  <a:pt x="494" y="617"/>
                </a:lnTo>
                <a:lnTo>
                  <a:pt x="494" y="616"/>
                </a:lnTo>
                <a:lnTo>
                  <a:pt x="494" y="616"/>
                </a:lnTo>
                <a:lnTo>
                  <a:pt x="493" y="617"/>
                </a:lnTo>
                <a:lnTo>
                  <a:pt x="492" y="618"/>
                </a:lnTo>
                <a:lnTo>
                  <a:pt x="492" y="618"/>
                </a:lnTo>
                <a:lnTo>
                  <a:pt x="472" y="619"/>
                </a:lnTo>
                <a:lnTo>
                  <a:pt x="472" y="619"/>
                </a:lnTo>
                <a:lnTo>
                  <a:pt x="472" y="619"/>
                </a:lnTo>
                <a:lnTo>
                  <a:pt x="471" y="621"/>
                </a:lnTo>
                <a:lnTo>
                  <a:pt x="471" y="621"/>
                </a:lnTo>
                <a:lnTo>
                  <a:pt x="471" y="621"/>
                </a:lnTo>
                <a:lnTo>
                  <a:pt x="472" y="622"/>
                </a:lnTo>
                <a:lnTo>
                  <a:pt x="474" y="622"/>
                </a:lnTo>
                <a:lnTo>
                  <a:pt x="474" y="622"/>
                </a:lnTo>
                <a:lnTo>
                  <a:pt x="472" y="623"/>
                </a:lnTo>
                <a:lnTo>
                  <a:pt x="474" y="624"/>
                </a:lnTo>
                <a:lnTo>
                  <a:pt x="475" y="627"/>
                </a:lnTo>
                <a:lnTo>
                  <a:pt x="474" y="627"/>
                </a:lnTo>
                <a:lnTo>
                  <a:pt x="472" y="628"/>
                </a:lnTo>
                <a:lnTo>
                  <a:pt x="472" y="628"/>
                </a:lnTo>
                <a:lnTo>
                  <a:pt x="472" y="626"/>
                </a:lnTo>
                <a:lnTo>
                  <a:pt x="472" y="624"/>
                </a:lnTo>
                <a:lnTo>
                  <a:pt x="471" y="624"/>
                </a:lnTo>
                <a:lnTo>
                  <a:pt x="471" y="624"/>
                </a:lnTo>
                <a:lnTo>
                  <a:pt x="471" y="626"/>
                </a:lnTo>
                <a:lnTo>
                  <a:pt x="471" y="626"/>
                </a:lnTo>
                <a:lnTo>
                  <a:pt x="472" y="626"/>
                </a:lnTo>
                <a:lnTo>
                  <a:pt x="472" y="627"/>
                </a:lnTo>
                <a:lnTo>
                  <a:pt x="472" y="627"/>
                </a:lnTo>
                <a:lnTo>
                  <a:pt x="470" y="627"/>
                </a:lnTo>
                <a:lnTo>
                  <a:pt x="469" y="627"/>
                </a:lnTo>
                <a:lnTo>
                  <a:pt x="466" y="628"/>
                </a:lnTo>
                <a:lnTo>
                  <a:pt x="466" y="628"/>
                </a:lnTo>
                <a:lnTo>
                  <a:pt x="468" y="628"/>
                </a:lnTo>
                <a:lnTo>
                  <a:pt x="470" y="628"/>
                </a:lnTo>
                <a:lnTo>
                  <a:pt x="470" y="628"/>
                </a:lnTo>
                <a:lnTo>
                  <a:pt x="472" y="628"/>
                </a:lnTo>
                <a:lnTo>
                  <a:pt x="475" y="629"/>
                </a:lnTo>
                <a:lnTo>
                  <a:pt x="475" y="629"/>
                </a:lnTo>
                <a:lnTo>
                  <a:pt x="475" y="632"/>
                </a:lnTo>
                <a:lnTo>
                  <a:pt x="475" y="633"/>
                </a:lnTo>
                <a:lnTo>
                  <a:pt x="476" y="633"/>
                </a:lnTo>
                <a:lnTo>
                  <a:pt x="476" y="633"/>
                </a:lnTo>
                <a:lnTo>
                  <a:pt x="470" y="637"/>
                </a:lnTo>
                <a:lnTo>
                  <a:pt x="470" y="637"/>
                </a:lnTo>
                <a:lnTo>
                  <a:pt x="469" y="637"/>
                </a:lnTo>
                <a:lnTo>
                  <a:pt x="468" y="636"/>
                </a:lnTo>
                <a:lnTo>
                  <a:pt x="468" y="636"/>
                </a:lnTo>
                <a:lnTo>
                  <a:pt x="466" y="636"/>
                </a:lnTo>
                <a:lnTo>
                  <a:pt x="464" y="637"/>
                </a:lnTo>
                <a:lnTo>
                  <a:pt x="464" y="637"/>
                </a:lnTo>
                <a:lnTo>
                  <a:pt x="461" y="636"/>
                </a:lnTo>
                <a:lnTo>
                  <a:pt x="461" y="636"/>
                </a:lnTo>
                <a:lnTo>
                  <a:pt x="457" y="637"/>
                </a:lnTo>
                <a:lnTo>
                  <a:pt x="457" y="637"/>
                </a:lnTo>
                <a:lnTo>
                  <a:pt x="449" y="638"/>
                </a:lnTo>
                <a:lnTo>
                  <a:pt x="442" y="638"/>
                </a:lnTo>
                <a:lnTo>
                  <a:pt x="442" y="638"/>
                </a:lnTo>
                <a:lnTo>
                  <a:pt x="440" y="638"/>
                </a:lnTo>
                <a:lnTo>
                  <a:pt x="440" y="638"/>
                </a:lnTo>
                <a:lnTo>
                  <a:pt x="439" y="639"/>
                </a:lnTo>
                <a:lnTo>
                  <a:pt x="439" y="639"/>
                </a:lnTo>
                <a:lnTo>
                  <a:pt x="437" y="639"/>
                </a:lnTo>
                <a:lnTo>
                  <a:pt x="436" y="638"/>
                </a:lnTo>
                <a:lnTo>
                  <a:pt x="436" y="638"/>
                </a:lnTo>
                <a:lnTo>
                  <a:pt x="436" y="639"/>
                </a:lnTo>
                <a:lnTo>
                  <a:pt x="435" y="639"/>
                </a:lnTo>
                <a:lnTo>
                  <a:pt x="435" y="639"/>
                </a:lnTo>
                <a:lnTo>
                  <a:pt x="435" y="639"/>
                </a:lnTo>
                <a:lnTo>
                  <a:pt x="434" y="639"/>
                </a:lnTo>
                <a:lnTo>
                  <a:pt x="434" y="638"/>
                </a:lnTo>
                <a:lnTo>
                  <a:pt x="432" y="638"/>
                </a:lnTo>
                <a:lnTo>
                  <a:pt x="432" y="638"/>
                </a:lnTo>
                <a:lnTo>
                  <a:pt x="430" y="639"/>
                </a:lnTo>
                <a:lnTo>
                  <a:pt x="429" y="639"/>
                </a:lnTo>
                <a:lnTo>
                  <a:pt x="429" y="639"/>
                </a:lnTo>
                <a:lnTo>
                  <a:pt x="429" y="639"/>
                </a:lnTo>
                <a:lnTo>
                  <a:pt x="428" y="639"/>
                </a:lnTo>
                <a:lnTo>
                  <a:pt x="428" y="641"/>
                </a:lnTo>
                <a:lnTo>
                  <a:pt x="428" y="641"/>
                </a:lnTo>
                <a:lnTo>
                  <a:pt x="424" y="639"/>
                </a:lnTo>
                <a:lnTo>
                  <a:pt x="420" y="641"/>
                </a:lnTo>
                <a:lnTo>
                  <a:pt x="420" y="641"/>
                </a:lnTo>
                <a:lnTo>
                  <a:pt x="419" y="642"/>
                </a:lnTo>
                <a:lnTo>
                  <a:pt x="419" y="642"/>
                </a:lnTo>
                <a:lnTo>
                  <a:pt x="405" y="643"/>
                </a:lnTo>
                <a:lnTo>
                  <a:pt x="387" y="646"/>
                </a:lnTo>
                <a:lnTo>
                  <a:pt x="387" y="646"/>
                </a:lnTo>
                <a:lnTo>
                  <a:pt x="382" y="648"/>
                </a:lnTo>
                <a:lnTo>
                  <a:pt x="382" y="648"/>
                </a:lnTo>
                <a:lnTo>
                  <a:pt x="377" y="648"/>
                </a:lnTo>
                <a:lnTo>
                  <a:pt x="372" y="649"/>
                </a:lnTo>
                <a:lnTo>
                  <a:pt x="372" y="649"/>
                </a:lnTo>
                <a:lnTo>
                  <a:pt x="373" y="649"/>
                </a:lnTo>
                <a:lnTo>
                  <a:pt x="373" y="651"/>
                </a:lnTo>
                <a:lnTo>
                  <a:pt x="371" y="652"/>
                </a:lnTo>
                <a:lnTo>
                  <a:pt x="371" y="652"/>
                </a:lnTo>
                <a:lnTo>
                  <a:pt x="354" y="653"/>
                </a:lnTo>
                <a:lnTo>
                  <a:pt x="354" y="653"/>
                </a:lnTo>
                <a:lnTo>
                  <a:pt x="353" y="653"/>
                </a:lnTo>
                <a:lnTo>
                  <a:pt x="353" y="653"/>
                </a:lnTo>
                <a:lnTo>
                  <a:pt x="348" y="654"/>
                </a:lnTo>
                <a:lnTo>
                  <a:pt x="348" y="654"/>
                </a:lnTo>
                <a:lnTo>
                  <a:pt x="346" y="654"/>
                </a:lnTo>
                <a:lnTo>
                  <a:pt x="346" y="654"/>
                </a:lnTo>
                <a:lnTo>
                  <a:pt x="343" y="654"/>
                </a:lnTo>
                <a:lnTo>
                  <a:pt x="341" y="656"/>
                </a:lnTo>
                <a:lnTo>
                  <a:pt x="341" y="656"/>
                </a:lnTo>
                <a:lnTo>
                  <a:pt x="338" y="654"/>
                </a:lnTo>
                <a:lnTo>
                  <a:pt x="338" y="654"/>
                </a:lnTo>
                <a:lnTo>
                  <a:pt x="336" y="657"/>
                </a:lnTo>
                <a:lnTo>
                  <a:pt x="336" y="657"/>
                </a:lnTo>
                <a:lnTo>
                  <a:pt x="335" y="657"/>
                </a:lnTo>
                <a:lnTo>
                  <a:pt x="335" y="657"/>
                </a:lnTo>
                <a:lnTo>
                  <a:pt x="330" y="658"/>
                </a:lnTo>
                <a:lnTo>
                  <a:pt x="330" y="658"/>
                </a:lnTo>
                <a:lnTo>
                  <a:pt x="320" y="659"/>
                </a:lnTo>
                <a:lnTo>
                  <a:pt x="320" y="659"/>
                </a:lnTo>
                <a:lnTo>
                  <a:pt x="319" y="661"/>
                </a:lnTo>
                <a:lnTo>
                  <a:pt x="319" y="661"/>
                </a:lnTo>
                <a:lnTo>
                  <a:pt x="319" y="661"/>
                </a:lnTo>
                <a:lnTo>
                  <a:pt x="319" y="659"/>
                </a:lnTo>
                <a:lnTo>
                  <a:pt x="319" y="659"/>
                </a:lnTo>
                <a:lnTo>
                  <a:pt x="317" y="659"/>
                </a:lnTo>
                <a:lnTo>
                  <a:pt x="317" y="659"/>
                </a:lnTo>
                <a:lnTo>
                  <a:pt x="318" y="661"/>
                </a:lnTo>
                <a:lnTo>
                  <a:pt x="318" y="661"/>
                </a:lnTo>
                <a:lnTo>
                  <a:pt x="317" y="662"/>
                </a:lnTo>
                <a:lnTo>
                  <a:pt x="317" y="662"/>
                </a:lnTo>
                <a:lnTo>
                  <a:pt x="317" y="659"/>
                </a:lnTo>
                <a:lnTo>
                  <a:pt x="317" y="659"/>
                </a:lnTo>
                <a:lnTo>
                  <a:pt x="314" y="661"/>
                </a:lnTo>
                <a:lnTo>
                  <a:pt x="313" y="661"/>
                </a:lnTo>
                <a:lnTo>
                  <a:pt x="313" y="661"/>
                </a:lnTo>
                <a:lnTo>
                  <a:pt x="309" y="663"/>
                </a:lnTo>
                <a:lnTo>
                  <a:pt x="309" y="663"/>
                </a:lnTo>
                <a:lnTo>
                  <a:pt x="306" y="662"/>
                </a:lnTo>
                <a:lnTo>
                  <a:pt x="306" y="662"/>
                </a:lnTo>
                <a:lnTo>
                  <a:pt x="295" y="664"/>
                </a:lnTo>
                <a:lnTo>
                  <a:pt x="295" y="664"/>
                </a:lnTo>
                <a:lnTo>
                  <a:pt x="290" y="666"/>
                </a:lnTo>
                <a:lnTo>
                  <a:pt x="290" y="666"/>
                </a:lnTo>
                <a:lnTo>
                  <a:pt x="288" y="666"/>
                </a:lnTo>
                <a:lnTo>
                  <a:pt x="288" y="666"/>
                </a:lnTo>
                <a:lnTo>
                  <a:pt x="285" y="667"/>
                </a:lnTo>
                <a:lnTo>
                  <a:pt x="284" y="667"/>
                </a:lnTo>
                <a:lnTo>
                  <a:pt x="284" y="667"/>
                </a:lnTo>
                <a:lnTo>
                  <a:pt x="280" y="666"/>
                </a:lnTo>
                <a:lnTo>
                  <a:pt x="280" y="666"/>
                </a:lnTo>
                <a:lnTo>
                  <a:pt x="277" y="666"/>
                </a:lnTo>
                <a:lnTo>
                  <a:pt x="277" y="666"/>
                </a:lnTo>
                <a:lnTo>
                  <a:pt x="275" y="667"/>
                </a:lnTo>
                <a:lnTo>
                  <a:pt x="275" y="667"/>
                </a:lnTo>
                <a:lnTo>
                  <a:pt x="274" y="667"/>
                </a:lnTo>
                <a:lnTo>
                  <a:pt x="274" y="667"/>
                </a:lnTo>
                <a:lnTo>
                  <a:pt x="272" y="668"/>
                </a:lnTo>
                <a:lnTo>
                  <a:pt x="272" y="668"/>
                </a:lnTo>
                <a:lnTo>
                  <a:pt x="268" y="668"/>
                </a:lnTo>
                <a:lnTo>
                  <a:pt x="268" y="668"/>
                </a:lnTo>
                <a:lnTo>
                  <a:pt x="265" y="669"/>
                </a:lnTo>
                <a:lnTo>
                  <a:pt x="261" y="671"/>
                </a:lnTo>
                <a:lnTo>
                  <a:pt x="259" y="669"/>
                </a:lnTo>
                <a:lnTo>
                  <a:pt x="259" y="669"/>
                </a:lnTo>
                <a:lnTo>
                  <a:pt x="256" y="672"/>
                </a:lnTo>
                <a:lnTo>
                  <a:pt x="251" y="672"/>
                </a:lnTo>
                <a:lnTo>
                  <a:pt x="251" y="672"/>
                </a:lnTo>
                <a:lnTo>
                  <a:pt x="248" y="672"/>
                </a:lnTo>
                <a:lnTo>
                  <a:pt x="248" y="672"/>
                </a:lnTo>
                <a:lnTo>
                  <a:pt x="239" y="674"/>
                </a:lnTo>
                <a:lnTo>
                  <a:pt x="230" y="676"/>
                </a:lnTo>
                <a:lnTo>
                  <a:pt x="230" y="676"/>
                </a:lnTo>
                <a:lnTo>
                  <a:pt x="228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8" y="676"/>
                </a:lnTo>
                <a:lnTo>
                  <a:pt x="228" y="676"/>
                </a:lnTo>
                <a:lnTo>
                  <a:pt x="225" y="677"/>
                </a:lnTo>
                <a:lnTo>
                  <a:pt x="222" y="677"/>
                </a:lnTo>
                <a:lnTo>
                  <a:pt x="222" y="676"/>
                </a:lnTo>
                <a:lnTo>
                  <a:pt x="222" y="676"/>
                </a:lnTo>
                <a:lnTo>
                  <a:pt x="221" y="677"/>
                </a:lnTo>
                <a:lnTo>
                  <a:pt x="219" y="677"/>
                </a:lnTo>
                <a:lnTo>
                  <a:pt x="219" y="677"/>
                </a:lnTo>
                <a:lnTo>
                  <a:pt x="216" y="678"/>
                </a:lnTo>
                <a:lnTo>
                  <a:pt x="214" y="679"/>
                </a:lnTo>
                <a:lnTo>
                  <a:pt x="214" y="679"/>
                </a:lnTo>
                <a:lnTo>
                  <a:pt x="214" y="678"/>
                </a:lnTo>
                <a:lnTo>
                  <a:pt x="215" y="678"/>
                </a:lnTo>
                <a:lnTo>
                  <a:pt x="215" y="678"/>
                </a:lnTo>
                <a:lnTo>
                  <a:pt x="214" y="677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3" y="677"/>
                </a:lnTo>
                <a:lnTo>
                  <a:pt x="213" y="677"/>
                </a:lnTo>
                <a:lnTo>
                  <a:pt x="214" y="674"/>
                </a:lnTo>
                <a:lnTo>
                  <a:pt x="214" y="674"/>
                </a:lnTo>
                <a:lnTo>
                  <a:pt x="211" y="674"/>
                </a:lnTo>
                <a:lnTo>
                  <a:pt x="210" y="674"/>
                </a:lnTo>
                <a:lnTo>
                  <a:pt x="210" y="674"/>
                </a:lnTo>
                <a:lnTo>
                  <a:pt x="210" y="673"/>
                </a:lnTo>
                <a:lnTo>
                  <a:pt x="209" y="673"/>
                </a:lnTo>
                <a:lnTo>
                  <a:pt x="208" y="673"/>
                </a:lnTo>
                <a:lnTo>
                  <a:pt x="208" y="673"/>
                </a:lnTo>
                <a:lnTo>
                  <a:pt x="210" y="676"/>
                </a:lnTo>
                <a:lnTo>
                  <a:pt x="210" y="677"/>
                </a:lnTo>
                <a:lnTo>
                  <a:pt x="211" y="678"/>
                </a:lnTo>
                <a:lnTo>
                  <a:pt x="211" y="678"/>
                </a:lnTo>
                <a:lnTo>
                  <a:pt x="210" y="679"/>
                </a:lnTo>
                <a:lnTo>
                  <a:pt x="209" y="681"/>
                </a:lnTo>
                <a:lnTo>
                  <a:pt x="209" y="681"/>
                </a:lnTo>
                <a:lnTo>
                  <a:pt x="207" y="678"/>
                </a:lnTo>
                <a:lnTo>
                  <a:pt x="207" y="678"/>
                </a:lnTo>
                <a:lnTo>
                  <a:pt x="205" y="678"/>
                </a:lnTo>
                <a:lnTo>
                  <a:pt x="205" y="679"/>
                </a:lnTo>
                <a:lnTo>
                  <a:pt x="207" y="681"/>
                </a:lnTo>
                <a:lnTo>
                  <a:pt x="208" y="681"/>
                </a:lnTo>
                <a:lnTo>
                  <a:pt x="208" y="681"/>
                </a:lnTo>
                <a:lnTo>
                  <a:pt x="207" y="681"/>
                </a:lnTo>
                <a:lnTo>
                  <a:pt x="205" y="681"/>
                </a:lnTo>
                <a:lnTo>
                  <a:pt x="203" y="678"/>
                </a:lnTo>
                <a:lnTo>
                  <a:pt x="203" y="678"/>
                </a:lnTo>
                <a:lnTo>
                  <a:pt x="202" y="679"/>
                </a:lnTo>
                <a:lnTo>
                  <a:pt x="201" y="681"/>
                </a:lnTo>
                <a:lnTo>
                  <a:pt x="201" y="682"/>
                </a:lnTo>
                <a:lnTo>
                  <a:pt x="201" y="682"/>
                </a:lnTo>
                <a:lnTo>
                  <a:pt x="199" y="682"/>
                </a:lnTo>
                <a:lnTo>
                  <a:pt x="199" y="683"/>
                </a:lnTo>
                <a:lnTo>
                  <a:pt x="199" y="683"/>
                </a:lnTo>
                <a:lnTo>
                  <a:pt x="197" y="682"/>
                </a:lnTo>
                <a:lnTo>
                  <a:pt x="196" y="682"/>
                </a:lnTo>
                <a:lnTo>
                  <a:pt x="194" y="681"/>
                </a:lnTo>
                <a:lnTo>
                  <a:pt x="194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82"/>
                </a:lnTo>
                <a:lnTo>
                  <a:pt x="201" y="682"/>
                </a:lnTo>
                <a:lnTo>
                  <a:pt x="201" y="682"/>
                </a:lnTo>
                <a:lnTo>
                  <a:pt x="199" y="681"/>
                </a:lnTo>
                <a:lnTo>
                  <a:pt x="199" y="681"/>
                </a:lnTo>
                <a:lnTo>
                  <a:pt x="198" y="681"/>
                </a:lnTo>
                <a:lnTo>
                  <a:pt x="197" y="679"/>
                </a:lnTo>
                <a:lnTo>
                  <a:pt x="197" y="679"/>
                </a:lnTo>
                <a:lnTo>
                  <a:pt x="199" y="678"/>
                </a:lnTo>
                <a:lnTo>
                  <a:pt x="201" y="679"/>
                </a:lnTo>
                <a:lnTo>
                  <a:pt x="201" y="679"/>
                </a:lnTo>
                <a:lnTo>
                  <a:pt x="199" y="678"/>
                </a:lnTo>
                <a:lnTo>
                  <a:pt x="199" y="678"/>
                </a:lnTo>
                <a:lnTo>
                  <a:pt x="197" y="676"/>
                </a:lnTo>
                <a:lnTo>
                  <a:pt x="197" y="676"/>
                </a:lnTo>
                <a:lnTo>
                  <a:pt x="194" y="677"/>
                </a:lnTo>
                <a:lnTo>
                  <a:pt x="194" y="677"/>
                </a:lnTo>
                <a:lnTo>
                  <a:pt x="193" y="677"/>
                </a:lnTo>
                <a:lnTo>
                  <a:pt x="193" y="677"/>
                </a:lnTo>
                <a:lnTo>
                  <a:pt x="193" y="676"/>
                </a:lnTo>
                <a:lnTo>
                  <a:pt x="194" y="673"/>
                </a:lnTo>
                <a:lnTo>
                  <a:pt x="196" y="672"/>
                </a:lnTo>
                <a:lnTo>
                  <a:pt x="196" y="671"/>
                </a:lnTo>
                <a:lnTo>
                  <a:pt x="196" y="671"/>
                </a:lnTo>
                <a:lnTo>
                  <a:pt x="198" y="671"/>
                </a:lnTo>
                <a:lnTo>
                  <a:pt x="202" y="669"/>
                </a:lnTo>
                <a:lnTo>
                  <a:pt x="202" y="669"/>
                </a:lnTo>
                <a:lnTo>
                  <a:pt x="201" y="671"/>
                </a:lnTo>
                <a:lnTo>
                  <a:pt x="202" y="672"/>
                </a:lnTo>
                <a:lnTo>
                  <a:pt x="202" y="672"/>
                </a:lnTo>
                <a:lnTo>
                  <a:pt x="203" y="671"/>
                </a:lnTo>
                <a:lnTo>
                  <a:pt x="203" y="669"/>
                </a:lnTo>
                <a:lnTo>
                  <a:pt x="204" y="668"/>
                </a:lnTo>
                <a:lnTo>
                  <a:pt x="205" y="668"/>
                </a:lnTo>
                <a:lnTo>
                  <a:pt x="205" y="668"/>
                </a:lnTo>
                <a:lnTo>
                  <a:pt x="207" y="668"/>
                </a:lnTo>
                <a:lnTo>
                  <a:pt x="205" y="669"/>
                </a:lnTo>
                <a:lnTo>
                  <a:pt x="205" y="669"/>
                </a:lnTo>
                <a:lnTo>
                  <a:pt x="207" y="668"/>
                </a:lnTo>
                <a:lnTo>
                  <a:pt x="208" y="667"/>
                </a:lnTo>
                <a:lnTo>
                  <a:pt x="208" y="667"/>
                </a:lnTo>
                <a:lnTo>
                  <a:pt x="209" y="667"/>
                </a:lnTo>
                <a:lnTo>
                  <a:pt x="210" y="668"/>
                </a:lnTo>
                <a:lnTo>
                  <a:pt x="211" y="668"/>
                </a:lnTo>
                <a:lnTo>
                  <a:pt x="213" y="668"/>
                </a:lnTo>
                <a:lnTo>
                  <a:pt x="213" y="668"/>
                </a:lnTo>
                <a:lnTo>
                  <a:pt x="213" y="667"/>
                </a:lnTo>
                <a:lnTo>
                  <a:pt x="213" y="667"/>
                </a:lnTo>
                <a:lnTo>
                  <a:pt x="211" y="666"/>
                </a:lnTo>
                <a:lnTo>
                  <a:pt x="211" y="666"/>
                </a:lnTo>
                <a:lnTo>
                  <a:pt x="211" y="666"/>
                </a:lnTo>
                <a:lnTo>
                  <a:pt x="213" y="666"/>
                </a:lnTo>
                <a:lnTo>
                  <a:pt x="214" y="666"/>
                </a:lnTo>
                <a:lnTo>
                  <a:pt x="214" y="666"/>
                </a:lnTo>
                <a:lnTo>
                  <a:pt x="214" y="666"/>
                </a:lnTo>
                <a:lnTo>
                  <a:pt x="215" y="666"/>
                </a:lnTo>
                <a:lnTo>
                  <a:pt x="214" y="664"/>
                </a:lnTo>
                <a:lnTo>
                  <a:pt x="213" y="664"/>
                </a:lnTo>
                <a:lnTo>
                  <a:pt x="213" y="664"/>
                </a:lnTo>
                <a:lnTo>
                  <a:pt x="216" y="663"/>
                </a:lnTo>
                <a:lnTo>
                  <a:pt x="217" y="663"/>
                </a:lnTo>
                <a:lnTo>
                  <a:pt x="219" y="662"/>
                </a:lnTo>
                <a:lnTo>
                  <a:pt x="219" y="662"/>
                </a:lnTo>
                <a:lnTo>
                  <a:pt x="217" y="662"/>
                </a:lnTo>
                <a:lnTo>
                  <a:pt x="217" y="662"/>
                </a:lnTo>
                <a:lnTo>
                  <a:pt x="216" y="663"/>
                </a:lnTo>
                <a:lnTo>
                  <a:pt x="215" y="663"/>
                </a:lnTo>
                <a:lnTo>
                  <a:pt x="215" y="663"/>
                </a:lnTo>
                <a:lnTo>
                  <a:pt x="214" y="662"/>
                </a:lnTo>
                <a:lnTo>
                  <a:pt x="214" y="662"/>
                </a:lnTo>
                <a:lnTo>
                  <a:pt x="214" y="661"/>
                </a:lnTo>
                <a:lnTo>
                  <a:pt x="214" y="661"/>
                </a:lnTo>
                <a:lnTo>
                  <a:pt x="213" y="661"/>
                </a:lnTo>
                <a:lnTo>
                  <a:pt x="211" y="662"/>
                </a:lnTo>
                <a:lnTo>
                  <a:pt x="210" y="662"/>
                </a:lnTo>
                <a:lnTo>
                  <a:pt x="209" y="662"/>
                </a:lnTo>
                <a:lnTo>
                  <a:pt x="209" y="662"/>
                </a:lnTo>
                <a:lnTo>
                  <a:pt x="208" y="662"/>
                </a:lnTo>
                <a:lnTo>
                  <a:pt x="207" y="662"/>
                </a:lnTo>
                <a:lnTo>
                  <a:pt x="207" y="662"/>
                </a:lnTo>
                <a:lnTo>
                  <a:pt x="203" y="663"/>
                </a:lnTo>
                <a:lnTo>
                  <a:pt x="203" y="663"/>
                </a:lnTo>
                <a:lnTo>
                  <a:pt x="199" y="662"/>
                </a:lnTo>
                <a:lnTo>
                  <a:pt x="199" y="662"/>
                </a:lnTo>
                <a:lnTo>
                  <a:pt x="199" y="663"/>
                </a:lnTo>
                <a:lnTo>
                  <a:pt x="199" y="663"/>
                </a:lnTo>
                <a:lnTo>
                  <a:pt x="201" y="663"/>
                </a:lnTo>
                <a:lnTo>
                  <a:pt x="201" y="664"/>
                </a:lnTo>
                <a:lnTo>
                  <a:pt x="201" y="664"/>
                </a:lnTo>
                <a:lnTo>
                  <a:pt x="198" y="666"/>
                </a:lnTo>
                <a:lnTo>
                  <a:pt x="196" y="666"/>
                </a:lnTo>
                <a:lnTo>
                  <a:pt x="193" y="666"/>
                </a:lnTo>
                <a:lnTo>
                  <a:pt x="192" y="666"/>
                </a:lnTo>
                <a:lnTo>
                  <a:pt x="192" y="666"/>
                </a:lnTo>
                <a:lnTo>
                  <a:pt x="191" y="666"/>
                </a:lnTo>
                <a:lnTo>
                  <a:pt x="188" y="666"/>
                </a:lnTo>
                <a:lnTo>
                  <a:pt x="188" y="666"/>
                </a:lnTo>
                <a:lnTo>
                  <a:pt x="188" y="664"/>
                </a:lnTo>
                <a:lnTo>
                  <a:pt x="190" y="664"/>
                </a:lnTo>
                <a:lnTo>
                  <a:pt x="191" y="664"/>
                </a:lnTo>
                <a:lnTo>
                  <a:pt x="192" y="664"/>
                </a:lnTo>
                <a:lnTo>
                  <a:pt x="192" y="664"/>
                </a:lnTo>
                <a:lnTo>
                  <a:pt x="185" y="659"/>
                </a:lnTo>
                <a:lnTo>
                  <a:pt x="185" y="659"/>
                </a:lnTo>
                <a:lnTo>
                  <a:pt x="185" y="661"/>
                </a:lnTo>
                <a:lnTo>
                  <a:pt x="185" y="662"/>
                </a:lnTo>
                <a:lnTo>
                  <a:pt x="188" y="662"/>
                </a:lnTo>
                <a:lnTo>
                  <a:pt x="188" y="662"/>
                </a:lnTo>
                <a:lnTo>
                  <a:pt x="187" y="663"/>
                </a:lnTo>
                <a:lnTo>
                  <a:pt x="186" y="664"/>
                </a:lnTo>
                <a:lnTo>
                  <a:pt x="185" y="664"/>
                </a:lnTo>
                <a:lnTo>
                  <a:pt x="185" y="667"/>
                </a:lnTo>
                <a:lnTo>
                  <a:pt x="185" y="667"/>
                </a:lnTo>
                <a:lnTo>
                  <a:pt x="184" y="666"/>
                </a:lnTo>
                <a:lnTo>
                  <a:pt x="184" y="666"/>
                </a:lnTo>
                <a:lnTo>
                  <a:pt x="184" y="666"/>
                </a:lnTo>
                <a:lnTo>
                  <a:pt x="182" y="667"/>
                </a:lnTo>
                <a:lnTo>
                  <a:pt x="181" y="667"/>
                </a:lnTo>
                <a:lnTo>
                  <a:pt x="178" y="667"/>
                </a:lnTo>
                <a:lnTo>
                  <a:pt x="178" y="667"/>
                </a:lnTo>
                <a:lnTo>
                  <a:pt x="178" y="667"/>
                </a:lnTo>
                <a:lnTo>
                  <a:pt x="179" y="667"/>
                </a:lnTo>
                <a:lnTo>
                  <a:pt x="179" y="666"/>
                </a:lnTo>
                <a:lnTo>
                  <a:pt x="179" y="666"/>
                </a:lnTo>
                <a:lnTo>
                  <a:pt x="179" y="666"/>
                </a:lnTo>
                <a:lnTo>
                  <a:pt x="175" y="664"/>
                </a:lnTo>
                <a:lnTo>
                  <a:pt x="175" y="664"/>
                </a:lnTo>
                <a:lnTo>
                  <a:pt x="174" y="664"/>
                </a:lnTo>
                <a:lnTo>
                  <a:pt x="174" y="666"/>
                </a:lnTo>
                <a:lnTo>
                  <a:pt x="174" y="668"/>
                </a:lnTo>
                <a:lnTo>
                  <a:pt x="174" y="668"/>
                </a:lnTo>
                <a:lnTo>
                  <a:pt x="172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7"/>
                </a:lnTo>
                <a:lnTo>
                  <a:pt x="172" y="667"/>
                </a:lnTo>
                <a:lnTo>
                  <a:pt x="173" y="667"/>
                </a:lnTo>
                <a:lnTo>
                  <a:pt x="173" y="667"/>
                </a:lnTo>
                <a:lnTo>
                  <a:pt x="173" y="667"/>
                </a:lnTo>
                <a:lnTo>
                  <a:pt x="172" y="666"/>
                </a:lnTo>
                <a:lnTo>
                  <a:pt x="170" y="666"/>
                </a:lnTo>
                <a:lnTo>
                  <a:pt x="169" y="667"/>
                </a:lnTo>
                <a:lnTo>
                  <a:pt x="168" y="667"/>
                </a:lnTo>
                <a:lnTo>
                  <a:pt x="168" y="667"/>
                </a:lnTo>
                <a:lnTo>
                  <a:pt x="169" y="669"/>
                </a:lnTo>
                <a:lnTo>
                  <a:pt x="164" y="669"/>
                </a:lnTo>
                <a:lnTo>
                  <a:pt x="164" y="669"/>
                </a:lnTo>
                <a:lnTo>
                  <a:pt x="163" y="669"/>
                </a:lnTo>
                <a:lnTo>
                  <a:pt x="166" y="669"/>
                </a:lnTo>
                <a:lnTo>
                  <a:pt x="167" y="668"/>
                </a:lnTo>
                <a:lnTo>
                  <a:pt x="167" y="667"/>
                </a:lnTo>
                <a:lnTo>
                  <a:pt x="167" y="667"/>
                </a:lnTo>
                <a:lnTo>
                  <a:pt x="166" y="667"/>
                </a:lnTo>
                <a:lnTo>
                  <a:pt x="164" y="668"/>
                </a:lnTo>
                <a:lnTo>
                  <a:pt x="161" y="669"/>
                </a:lnTo>
                <a:lnTo>
                  <a:pt x="161" y="669"/>
                </a:lnTo>
                <a:lnTo>
                  <a:pt x="162" y="669"/>
                </a:lnTo>
                <a:lnTo>
                  <a:pt x="161" y="671"/>
                </a:lnTo>
                <a:lnTo>
                  <a:pt x="156" y="671"/>
                </a:lnTo>
                <a:lnTo>
                  <a:pt x="156" y="671"/>
                </a:lnTo>
                <a:lnTo>
                  <a:pt x="156" y="671"/>
                </a:lnTo>
                <a:lnTo>
                  <a:pt x="157" y="671"/>
                </a:lnTo>
                <a:lnTo>
                  <a:pt x="159" y="669"/>
                </a:lnTo>
                <a:lnTo>
                  <a:pt x="159" y="669"/>
                </a:lnTo>
                <a:lnTo>
                  <a:pt x="158" y="668"/>
                </a:lnTo>
                <a:lnTo>
                  <a:pt x="157" y="669"/>
                </a:lnTo>
                <a:lnTo>
                  <a:pt x="153" y="671"/>
                </a:lnTo>
                <a:lnTo>
                  <a:pt x="153" y="671"/>
                </a:lnTo>
                <a:lnTo>
                  <a:pt x="150" y="669"/>
                </a:lnTo>
                <a:lnTo>
                  <a:pt x="147" y="671"/>
                </a:lnTo>
                <a:lnTo>
                  <a:pt x="146" y="672"/>
                </a:lnTo>
                <a:lnTo>
                  <a:pt x="146" y="672"/>
                </a:lnTo>
                <a:lnTo>
                  <a:pt x="147" y="672"/>
                </a:lnTo>
                <a:lnTo>
                  <a:pt x="149" y="672"/>
                </a:lnTo>
                <a:lnTo>
                  <a:pt x="152" y="671"/>
                </a:lnTo>
                <a:lnTo>
                  <a:pt x="152" y="671"/>
                </a:lnTo>
                <a:lnTo>
                  <a:pt x="152" y="672"/>
                </a:lnTo>
                <a:lnTo>
                  <a:pt x="151" y="672"/>
                </a:lnTo>
                <a:lnTo>
                  <a:pt x="150" y="672"/>
                </a:lnTo>
                <a:lnTo>
                  <a:pt x="150" y="672"/>
                </a:lnTo>
                <a:lnTo>
                  <a:pt x="146" y="673"/>
                </a:lnTo>
                <a:lnTo>
                  <a:pt x="145" y="673"/>
                </a:lnTo>
                <a:lnTo>
                  <a:pt x="145" y="674"/>
                </a:lnTo>
                <a:lnTo>
                  <a:pt x="145" y="674"/>
                </a:lnTo>
                <a:lnTo>
                  <a:pt x="140" y="674"/>
                </a:lnTo>
                <a:lnTo>
                  <a:pt x="134" y="674"/>
                </a:lnTo>
                <a:lnTo>
                  <a:pt x="134" y="674"/>
                </a:lnTo>
                <a:lnTo>
                  <a:pt x="134" y="676"/>
                </a:lnTo>
                <a:lnTo>
                  <a:pt x="133" y="676"/>
                </a:lnTo>
                <a:lnTo>
                  <a:pt x="133" y="676"/>
                </a:lnTo>
                <a:lnTo>
                  <a:pt x="132" y="676"/>
                </a:lnTo>
                <a:lnTo>
                  <a:pt x="132" y="674"/>
                </a:lnTo>
                <a:lnTo>
                  <a:pt x="132" y="674"/>
                </a:lnTo>
                <a:lnTo>
                  <a:pt x="129" y="674"/>
                </a:lnTo>
                <a:lnTo>
                  <a:pt x="127" y="674"/>
                </a:lnTo>
                <a:lnTo>
                  <a:pt x="124" y="674"/>
                </a:lnTo>
                <a:lnTo>
                  <a:pt x="121" y="676"/>
                </a:lnTo>
                <a:lnTo>
                  <a:pt x="121" y="676"/>
                </a:lnTo>
                <a:lnTo>
                  <a:pt x="121" y="674"/>
                </a:lnTo>
                <a:lnTo>
                  <a:pt x="122" y="673"/>
                </a:lnTo>
                <a:lnTo>
                  <a:pt x="122" y="673"/>
                </a:lnTo>
                <a:lnTo>
                  <a:pt x="120" y="672"/>
                </a:lnTo>
                <a:lnTo>
                  <a:pt x="120" y="672"/>
                </a:lnTo>
                <a:lnTo>
                  <a:pt x="120" y="673"/>
                </a:lnTo>
                <a:lnTo>
                  <a:pt x="120" y="674"/>
                </a:lnTo>
                <a:lnTo>
                  <a:pt x="120" y="674"/>
                </a:lnTo>
                <a:lnTo>
                  <a:pt x="118" y="676"/>
                </a:lnTo>
                <a:lnTo>
                  <a:pt x="117" y="676"/>
                </a:lnTo>
                <a:lnTo>
                  <a:pt x="114" y="677"/>
                </a:lnTo>
                <a:lnTo>
                  <a:pt x="114" y="677"/>
                </a:lnTo>
                <a:lnTo>
                  <a:pt x="114" y="678"/>
                </a:lnTo>
                <a:lnTo>
                  <a:pt x="115" y="678"/>
                </a:lnTo>
                <a:lnTo>
                  <a:pt x="115" y="678"/>
                </a:lnTo>
                <a:lnTo>
                  <a:pt x="112" y="678"/>
                </a:lnTo>
                <a:lnTo>
                  <a:pt x="109" y="679"/>
                </a:lnTo>
                <a:lnTo>
                  <a:pt x="109" y="679"/>
                </a:lnTo>
                <a:lnTo>
                  <a:pt x="110" y="678"/>
                </a:lnTo>
                <a:lnTo>
                  <a:pt x="109" y="677"/>
                </a:lnTo>
                <a:lnTo>
                  <a:pt x="108" y="676"/>
                </a:lnTo>
                <a:lnTo>
                  <a:pt x="108" y="676"/>
                </a:lnTo>
                <a:lnTo>
                  <a:pt x="108" y="674"/>
                </a:lnTo>
                <a:lnTo>
                  <a:pt x="109" y="676"/>
                </a:lnTo>
                <a:lnTo>
                  <a:pt x="110" y="676"/>
                </a:lnTo>
                <a:lnTo>
                  <a:pt x="110" y="676"/>
                </a:lnTo>
                <a:lnTo>
                  <a:pt x="110" y="674"/>
                </a:lnTo>
                <a:lnTo>
                  <a:pt x="109" y="674"/>
                </a:lnTo>
                <a:lnTo>
                  <a:pt x="109" y="674"/>
                </a:lnTo>
                <a:lnTo>
                  <a:pt x="108" y="674"/>
                </a:lnTo>
                <a:lnTo>
                  <a:pt x="108" y="676"/>
                </a:lnTo>
                <a:lnTo>
                  <a:pt x="108" y="677"/>
                </a:lnTo>
                <a:lnTo>
                  <a:pt x="108" y="678"/>
                </a:lnTo>
                <a:lnTo>
                  <a:pt x="108" y="678"/>
                </a:lnTo>
                <a:lnTo>
                  <a:pt x="104" y="677"/>
                </a:lnTo>
                <a:lnTo>
                  <a:pt x="100" y="677"/>
                </a:lnTo>
                <a:lnTo>
                  <a:pt x="100" y="676"/>
                </a:lnTo>
                <a:lnTo>
                  <a:pt x="100" y="676"/>
                </a:lnTo>
                <a:lnTo>
                  <a:pt x="97" y="676"/>
                </a:lnTo>
                <a:lnTo>
                  <a:pt x="95" y="677"/>
                </a:lnTo>
                <a:lnTo>
                  <a:pt x="93" y="677"/>
                </a:lnTo>
                <a:lnTo>
                  <a:pt x="93" y="677"/>
                </a:lnTo>
                <a:lnTo>
                  <a:pt x="93" y="676"/>
                </a:lnTo>
                <a:lnTo>
                  <a:pt x="93" y="676"/>
                </a:lnTo>
                <a:lnTo>
                  <a:pt x="92" y="674"/>
                </a:lnTo>
                <a:lnTo>
                  <a:pt x="92" y="674"/>
                </a:lnTo>
                <a:lnTo>
                  <a:pt x="92" y="673"/>
                </a:lnTo>
                <a:lnTo>
                  <a:pt x="92" y="672"/>
                </a:lnTo>
                <a:lnTo>
                  <a:pt x="91" y="672"/>
                </a:lnTo>
                <a:lnTo>
                  <a:pt x="91" y="672"/>
                </a:lnTo>
                <a:lnTo>
                  <a:pt x="91" y="673"/>
                </a:lnTo>
                <a:lnTo>
                  <a:pt x="91" y="673"/>
                </a:lnTo>
                <a:lnTo>
                  <a:pt x="92" y="674"/>
                </a:lnTo>
                <a:lnTo>
                  <a:pt x="92" y="677"/>
                </a:lnTo>
                <a:lnTo>
                  <a:pt x="92" y="677"/>
                </a:lnTo>
                <a:lnTo>
                  <a:pt x="91" y="676"/>
                </a:lnTo>
                <a:lnTo>
                  <a:pt x="89" y="676"/>
                </a:lnTo>
                <a:lnTo>
                  <a:pt x="89" y="674"/>
                </a:lnTo>
                <a:lnTo>
                  <a:pt x="87" y="674"/>
                </a:lnTo>
                <a:lnTo>
                  <a:pt x="87" y="674"/>
                </a:lnTo>
                <a:lnTo>
                  <a:pt x="87" y="674"/>
                </a:lnTo>
                <a:lnTo>
                  <a:pt x="88" y="676"/>
                </a:lnTo>
                <a:lnTo>
                  <a:pt x="88" y="676"/>
                </a:lnTo>
                <a:lnTo>
                  <a:pt x="87" y="676"/>
                </a:lnTo>
                <a:lnTo>
                  <a:pt x="86" y="676"/>
                </a:lnTo>
                <a:lnTo>
                  <a:pt x="83" y="673"/>
                </a:lnTo>
                <a:lnTo>
                  <a:pt x="83" y="673"/>
                </a:lnTo>
                <a:lnTo>
                  <a:pt x="79" y="673"/>
                </a:lnTo>
                <a:lnTo>
                  <a:pt x="79" y="673"/>
                </a:lnTo>
                <a:lnTo>
                  <a:pt x="76" y="672"/>
                </a:lnTo>
                <a:lnTo>
                  <a:pt x="74" y="672"/>
                </a:lnTo>
                <a:lnTo>
                  <a:pt x="74" y="672"/>
                </a:lnTo>
                <a:lnTo>
                  <a:pt x="75" y="671"/>
                </a:lnTo>
                <a:lnTo>
                  <a:pt x="75" y="671"/>
                </a:lnTo>
                <a:lnTo>
                  <a:pt x="74" y="671"/>
                </a:lnTo>
                <a:lnTo>
                  <a:pt x="72" y="671"/>
                </a:lnTo>
                <a:lnTo>
                  <a:pt x="71" y="669"/>
                </a:lnTo>
                <a:lnTo>
                  <a:pt x="71" y="669"/>
                </a:lnTo>
                <a:lnTo>
                  <a:pt x="72" y="668"/>
                </a:lnTo>
                <a:lnTo>
                  <a:pt x="72" y="669"/>
                </a:lnTo>
                <a:lnTo>
                  <a:pt x="74" y="668"/>
                </a:lnTo>
                <a:lnTo>
                  <a:pt x="74" y="668"/>
                </a:lnTo>
                <a:lnTo>
                  <a:pt x="72" y="668"/>
                </a:lnTo>
                <a:lnTo>
                  <a:pt x="72" y="668"/>
                </a:lnTo>
                <a:lnTo>
                  <a:pt x="71" y="668"/>
                </a:lnTo>
                <a:lnTo>
                  <a:pt x="70" y="668"/>
                </a:lnTo>
                <a:lnTo>
                  <a:pt x="70" y="668"/>
                </a:lnTo>
                <a:lnTo>
                  <a:pt x="71" y="669"/>
                </a:lnTo>
                <a:lnTo>
                  <a:pt x="71" y="671"/>
                </a:lnTo>
                <a:lnTo>
                  <a:pt x="71" y="672"/>
                </a:lnTo>
                <a:lnTo>
                  <a:pt x="71" y="672"/>
                </a:lnTo>
                <a:lnTo>
                  <a:pt x="69" y="671"/>
                </a:lnTo>
                <a:lnTo>
                  <a:pt x="69" y="671"/>
                </a:lnTo>
                <a:lnTo>
                  <a:pt x="70" y="671"/>
                </a:lnTo>
                <a:lnTo>
                  <a:pt x="70" y="671"/>
                </a:lnTo>
                <a:lnTo>
                  <a:pt x="69" y="667"/>
                </a:lnTo>
                <a:lnTo>
                  <a:pt x="66" y="664"/>
                </a:lnTo>
                <a:lnTo>
                  <a:pt x="66" y="664"/>
                </a:lnTo>
                <a:lnTo>
                  <a:pt x="65" y="664"/>
                </a:lnTo>
                <a:lnTo>
                  <a:pt x="65" y="666"/>
                </a:lnTo>
                <a:lnTo>
                  <a:pt x="65" y="666"/>
                </a:lnTo>
                <a:lnTo>
                  <a:pt x="64" y="666"/>
                </a:lnTo>
                <a:lnTo>
                  <a:pt x="64" y="666"/>
                </a:lnTo>
                <a:lnTo>
                  <a:pt x="62" y="662"/>
                </a:lnTo>
                <a:lnTo>
                  <a:pt x="63" y="661"/>
                </a:lnTo>
                <a:lnTo>
                  <a:pt x="63" y="661"/>
                </a:lnTo>
                <a:lnTo>
                  <a:pt x="62" y="659"/>
                </a:lnTo>
                <a:lnTo>
                  <a:pt x="60" y="659"/>
                </a:lnTo>
                <a:lnTo>
                  <a:pt x="60" y="659"/>
                </a:lnTo>
                <a:lnTo>
                  <a:pt x="60" y="657"/>
                </a:lnTo>
                <a:lnTo>
                  <a:pt x="59" y="656"/>
                </a:lnTo>
                <a:lnTo>
                  <a:pt x="58" y="657"/>
                </a:lnTo>
                <a:lnTo>
                  <a:pt x="58" y="657"/>
                </a:lnTo>
                <a:lnTo>
                  <a:pt x="58" y="659"/>
                </a:lnTo>
                <a:lnTo>
                  <a:pt x="58" y="659"/>
                </a:lnTo>
                <a:lnTo>
                  <a:pt x="57" y="658"/>
                </a:lnTo>
                <a:lnTo>
                  <a:pt x="57" y="658"/>
                </a:lnTo>
                <a:lnTo>
                  <a:pt x="57" y="659"/>
                </a:lnTo>
                <a:lnTo>
                  <a:pt x="58" y="662"/>
                </a:lnTo>
                <a:lnTo>
                  <a:pt x="58" y="662"/>
                </a:lnTo>
                <a:lnTo>
                  <a:pt x="62" y="664"/>
                </a:lnTo>
                <a:lnTo>
                  <a:pt x="62" y="664"/>
                </a:lnTo>
                <a:lnTo>
                  <a:pt x="60" y="664"/>
                </a:lnTo>
                <a:lnTo>
                  <a:pt x="59" y="664"/>
                </a:lnTo>
                <a:lnTo>
                  <a:pt x="57" y="662"/>
                </a:lnTo>
                <a:lnTo>
                  <a:pt x="57" y="662"/>
                </a:lnTo>
                <a:lnTo>
                  <a:pt x="53" y="657"/>
                </a:lnTo>
                <a:lnTo>
                  <a:pt x="56" y="656"/>
                </a:lnTo>
                <a:lnTo>
                  <a:pt x="56" y="656"/>
                </a:lnTo>
                <a:lnTo>
                  <a:pt x="53" y="653"/>
                </a:lnTo>
                <a:lnTo>
                  <a:pt x="52" y="654"/>
                </a:lnTo>
                <a:lnTo>
                  <a:pt x="52" y="654"/>
                </a:lnTo>
                <a:lnTo>
                  <a:pt x="50" y="652"/>
                </a:lnTo>
                <a:lnTo>
                  <a:pt x="50" y="652"/>
                </a:lnTo>
                <a:lnTo>
                  <a:pt x="52" y="652"/>
                </a:lnTo>
                <a:lnTo>
                  <a:pt x="52" y="652"/>
                </a:lnTo>
                <a:lnTo>
                  <a:pt x="50" y="648"/>
                </a:lnTo>
                <a:lnTo>
                  <a:pt x="48" y="644"/>
                </a:lnTo>
                <a:lnTo>
                  <a:pt x="48" y="644"/>
                </a:lnTo>
                <a:lnTo>
                  <a:pt x="50" y="644"/>
                </a:lnTo>
                <a:lnTo>
                  <a:pt x="50" y="644"/>
                </a:lnTo>
                <a:lnTo>
                  <a:pt x="48" y="639"/>
                </a:lnTo>
                <a:lnTo>
                  <a:pt x="48" y="639"/>
                </a:lnTo>
                <a:lnTo>
                  <a:pt x="46" y="633"/>
                </a:lnTo>
                <a:lnTo>
                  <a:pt x="46" y="633"/>
                </a:lnTo>
                <a:lnTo>
                  <a:pt x="43" y="632"/>
                </a:lnTo>
                <a:lnTo>
                  <a:pt x="42" y="628"/>
                </a:lnTo>
                <a:lnTo>
                  <a:pt x="42" y="628"/>
                </a:lnTo>
                <a:lnTo>
                  <a:pt x="42" y="629"/>
                </a:lnTo>
                <a:lnTo>
                  <a:pt x="42" y="631"/>
                </a:lnTo>
                <a:lnTo>
                  <a:pt x="43" y="632"/>
                </a:lnTo>
                <a:lnTo>
                  <a:pt x="42" y="633"/>
                </a:lnTo>
                <a:lnTo>
                  <a:pt x="42" y="633"/>
                </a:lnTo>
                <a:lnTo>
                  <a:pt x="42" y="633"/>
                </a:lnTo>
                <a:lnTo>
                  <a:pt x="41" y="631"/>
                </a:lnTo>
                <a:lnTo>
                  <a:pt x="41" y="627"/>
                </a:lnTo>
                <a:lnTo>
                  <a:pt x="41" y="627"/>
                </a:lnTo>
                <a:lnTo>
                  <a:pt x="42" y="627"/>
                </a:lnTo>
                <a:lnTo>
                  <a:pt x="42" y="628"/>
                </a:lnTo>
                <a:lnTo>
                  <a:pt x="42" y="628"/>
                </a:lnTo>
                <a:lnTo>
                  <a:pt x="42" y="627"/>
                </a:lnTo>
                <a:lnTo>
                  <a:pt x="43" y="627"/>
                </a:lnTo>
                <a:lnTo>
                  <a:pt x="45" y="627"/>
                </a:lnTo>
                <a:lnTo>
                  <a:pt x="45" y="626"/>
                </a:lnTo>
                <a:lnTo>
                  <a:pt x="45" y="626"/>
                </a:lnTo>
                <a:lnTo>
                  <a:pt x="45" y="626"/>
                </a:lnTo>
                <a:lnTo>
                  <a:pt x="43" y="626"/>
                </a:lnTo>
                <a:lnTo>
                  <a:pt x="43" y="626"/>
                </a:lnTo>
                <a:lnTo>
                  <a:pt x="42" y="626"/>
                </a:lnTo>
                <a:lnTo>
                  <a:pt x="42" y="626"/>
                </a:lnTo>
                <a:lnTo>
                  <a:pt x="42" y="623"/>
                </a:lnTo>
                <a:lnTo>
                  <a:pt x="43" y="623"/>
                </a:lnTo>
                <a:lnTo>
                  <a:pt x="43" y="622"/>
                </a:lnTo>
                <a:lnTo>
                  <a:pt x="43" y="621"/>
                </a:lnTo>
                <a:lnTo>
                  <a:pt x="43" y="621"/>
                </a:lnTo>
                <a:lnTo>
                  <a:pt x="43" y="621"/>
                </a:lnTo>
                <a:lnTo>
                  <a:pt x="42" y="621"/>
                </a:lnTo>
                <a:lnTo>
                  <a:pt x="42" y="621"/>
                </a:lnTo>
                <a:lnTo>
                  <a:pt x="41" y="621"/>
                </a:lnTo>
                <a:lnTo>
                  <a:pt x="41" y="621"/>
                </a:lnTo>
                <a:lnTo>
                  <a:pt x="41" y="619"/>
                </a:lnTo>
                <a:lnTo>
                  <a:pt x="41" y="617"/>
                </a:lnTo>
                <a:lnTo>
                  <a:pt x="41" y="617"/>
                </a:lnTo>
                <a:lnTo>
                  <a:pt x="42" y="617"/>
                </a:lnTo>
                <a:lnTo>
                  <a:pt x="42" y="617"/>
                </a:lnTo>
                <a:lnTo>
                  <a:pt x="41" y="612"/>
                </a:lnTo>
                <a:lnTo>
                  <a:pt x="41" y="608"/>
                </a:lnTo>
                <a:lnTo>
                  <a:pt x="41" y="608"/>
                </a:lnTo>
                <a:lnTo>
                  <a:pt x="40" y="608"/>
                </a:lnTo>
                <a:lnTo>
                  <a:pt x="39" y="609"/>
                </a:lnTo>
                <a:lnTo>
                  <a:pt x="39" y="612"/>
                </a:lnTo>
                <a:lnTo>
                  <a:pt x="39" y="612"/>
                </a:lnTo>
                <a:lnTo>
                  <a:pt x="39" y="612"/>
                </a:lnTo>
                <a:lnTo>
                  <a:pt x="37" y="611"/>
                </a:lnTo>
                <a:lnTo>
                  <a:pt x="39" y="608"/>
                </a:lnTo>
                <a:lnTo>
                  <a:pt x="39" y="608"/>
                </a:lnTo>
                <a:lnTo>
                  <a:pt x="37" y="606"/>
                </a:lnTo>
                <a:lnTo>
                  <a:pt x="37" y="604"/>
                </a:lnTo>
                <a:lnTo>
                  <a:pt x="37" y="604"/>
                </a:lnTo>
                <a:lnTo>
                  <a:pt x="39" y="604"/>
                </a:lnTo>
                <a:lnTo>
                  <a:pt x="39" y="604"/>
                </a:lnTo>
                <a:lnTo>
                  <a:pt x="39" y="607"/>
                </a:lnTo>
                <a:lnTo>
                  <a:pt x="39" y="607"/>
                </a:lnTo>
                <a:lnTo>
                  <a:pt x="40" y="606"/>
                </a:lnTo>
                <a:lnTo>
                  <a:pt x="40" y="603"/>
                </a:lnTo>
                <a:lnTo>
                  <a:pt x="40" y="603"/>
                </a:lnTo>
                <a:lnTo>
                  <a:pt x="42" y="604"/>
                </a:lnTo>
                <a:lnTo>
                  <a:pt x="43" y="603"/>
                </a:lnTo>
                <a:lnTo>
                  <a:pt x="43" y="603"/>
                </a:lnTo>
                <a:lnTo>
                  <a:pt x="41" y="603"/>
                </a:lnTo>
                <a:lnTo>
                  <a:pt x="41" y="603"/>
                </a:lnTo>
                <a:lnTo>
                  <a:pt x="40" y="602"/>
                </a:lnTo>
                <a:lnTo>
                  <a:pt x="40" y="602"/>
                </a:lnTo>
                <a:lnTo>
                  <a:pt x="39" y="602"/>
                </a:lnTo>
                <a:lnTo>
                  <a:pt x="39" y="602"/>
                </a:lnTo>
                <a:lnTo>
                  <a:pt x="37" y="603"/>
                </a:lnTo>
                <a:lnTo>
                  <a:pt x="37" y="602"/>
                </a:lnTo>
                <a:lnTo>
                  <a:pt x="37" y="602"/>
                </a:lnTo>
                <a:lnTo>
                  <a:pt x="37" y="602"/>
                </a:lnTo>
                <a:lnTo>
                  <a:pt x="39" y="602"/>
                </a:lnTo>
                <a:lnTo>
                  <a:pt x="39" y="602"/>
                </a:lnTo>
                <a:lnTo>
                  <a:pt x="39" y="598"/>
                </a:lnTo>
                <a:lnTo>
                  <a:pt x="39" y="594"/>
                </a:lnTo>
                <a:lnTo>
                  <a:pt x="39" y="594"/>
                </a:lnTo>
                <a:lnTo>
                  <a:pt x="40" y="594"/>
                </a:lnTo>
                <a:lnTo>
                  <a:pt x="40" y="596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1" y="596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0" y="593"/>
                </a:lnTo>
                <a:lnTo>
                  <a:pt x="40" y="593"/>
                </a:lnTo>
                <a:lnTo>
                  <a:pt x="39" y="593"/>
                </a:lnTo>
                <a:lnTo>
                  <a:pt x="39" y="592"/>
                </a:lnTo>
                <a:lnTo>
                  <a:pt x="39" y="592"/>
                </a:lnTo>
                <a:lnTo>
                  <a:pt x="37" y="592"/>
                </a:lnTo>
                <a:lnTo>
                  <a:pt x="37" y="592"/>
                </a:lnTo>
                <a:lnTo>
                  <a:pt x="37" y="588"/>
                </a:lnTo>
                <a:lnTo>
                  <a:pt x="37" y="587"/>
                </a:lnTo>
                <a:lnTo>
                  <a:pt x="37" y="586"/>
                </a:lnTo>
                <a:lnTo>
                  <a:pt x="37" y="586"/>
                </a:lnTo>
                <a:lnTo>
                  <a:pt x="37" y="584"/>
                </a:lnTo>
                <a:lnTo>
                  <a:pt x="37" y="582"/>
                </a:lnTo>
                <a:lnTo>
                  <a:pt x="37" y="574"/>
                </a:lnTo>
                <a:lnTo>
                  <a:pt x="37" y="574"/>
                </a:lnTo>
                <a:lnTo>
                  <a:pt x="37" y="572"/>
                </a:lnTo>
                <a:lnTo>
                  <a:pt x="39" y="569"/>
                </a:lnTo>
                <a:lnTo>
                  <a:pt x="39" y="569"/>
                </a:lnTo>
                <a:lnTo>
                  <a:pt x="39" y="569"/>
                </a:lnTo>
                <a:lnTo>
                  <a:pt x="37" y="568"/>
                </a:lnTo>
                <a:lnTo>
                  <a:pt x="37" y="568"/>
                </a:lnTo>
                <a:lnTo>
                  <a:pt x="39" y="558"/>
                </a:lnTo>
                <a:lnTo>
                  <a:pt x="39" y="554"/>
                </a:lnTo>
                <a:lnTo>
                  <a:pt x="40" y="549"/>
                </a:lnTo>
                <a:lnTo>
                  <a:pt x="40" y="549"/>
                </a:lnTo>
                <a:lnTo>
                  <a:pt x="40" y="549"/>
                </a:lnTo>
                <a:lnTo>
                  <a:pt x="39" y="548"/>
                </a:lnTo>
                <a:lnTo>
                  <a:pt x="39" y="548"/>
                </a:lnTo>
                <a:lnTo>
                  <a:pt x="40" y="547"/>
                </a:lnTo>
                <a:lnTo>
                  <a:pt x="40" y="546"/>
                </a:lnTo>
                <a:lnTo>
                  <a:pt x="40" y="546"/>
                </a:lnTo>
                <a:lnTo>
                  <a:pt x="41" y="546"/>
                </a:lnTo>
                <a:lnTo>
                  <a:pt x="41" y="547"/>
                </a:lnTo>
                <a:lnTo>
                  <a:pt x="42" y="548"/>
                </a:lnTo>
                <a:lnTo>
                  <a:pt x="42" y="548"/>
                </a:lnTo>
                <a:lnTo>
                  <a:pt x="41" y="549"/>
                </a:lnTo>
                <a:lnTo>
                  <a:pt x="40" y="552"/>
                </a:lnTo>
                <a:lnTo>
                  <a:pt x="41" y="553"/>
                </a:lnTo>
                <a:lnTo>
                  <a:pt x="41" y="553"/>
                </a:lnTo>
                <a:lnTo>
                  <a:pt x="41" y="553"/>
                </a:lnTo>
                <a:lnTo>
                  <a:pt x="42" y="552"/>
                </a:lnTo>
                <a:lnTo>
                  <a:pt x="42" y="549"/>
                </a:lnTo>
                <a:lnTo>
                  <a:pt x="42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3" y="546"/>
                </a:lnTo>
                <a:lnTo>
                  <a:pt x="43" y="547"/>
                </a:lnTo>
                <a:lnTo>
                  <a:pt x="42" y="547"/>
                </a:lnTo>
                <a:lnTo>
                  <a:pt x="42" y="547"/>
                </a:lnTo>
                <a:lnTo>
                  <a:pt x="41" y="544"/>
                </a:lnTo>
                <a:lnTo>
                  <a:pt x="41" y="543"/>
                </a:lnTo>
                <a:lnTo>
                  <a:pt x="40" y="544"/>
                </a:lnTo>
                <a:lnTo>
                  <a:pt x="40" y="544"/>
                </a:lnTo>
                <a:lnTo>
                  <a:pt x="40" y="542"/>
                </a:lnTo>
                <a:lnTo>
                  <a:pt x="40" y="541"/>
                </a:lnTo>
                <a:lnTo>
                  <a:pt x="41" y="539"/>
                </a:lnTo>
                <a:lnTo>
                  <a:pt x="41" y="539"/>
                </a:lnTo>
                <a:lnTo>
                  <a:pt x="40" y="537"/>
                </a:lnTo>
                <a:lnTo>
                  <a:pt x="40" y="534"/>
                </a:lnTo>
                <a:lnTo>
                  <a:pt x="41" y="528"/>
                </a:lnTo>
                <a:lnTo>
                  <a:pt x="41" y="528"/>
                </a:lnTo>
                <a:lnTo>
                  <a:pt x="40" y="511"/>
                </a:lnTo>
                <a:lnTo>
                  <a:pt x="40" y="511"/>
                </a:lnTo>
                <a:lnTo>
                  <a:pt x="40" y="509"/>
                </a:lnTo>
                <a:lnTo>
                  <a:pt x="41" y="508"/>
                </a:lnTo>
                <a:lnTo>
                  <a:pt x="41" y="508"/>
                </a:lnTo>
                <a:lnTo>
                  <a:pt x="41" y="507"/>
                </a:lnTo>
                <a:lnTo>
                  <a:pt x="41" y="506"/>
                </a:lnTo>
                <a:lnTo>
                  <a:pt x="41" y="506"/>
                </a:lnTo>
                <a:lnTo>
                  <a:pt x="40" y="504"/>
                </a:lnTo>
                <a:lnTo>
                  <a:pt x="40" y="504"/>
                </a:lnTo>
                <a:lnTo>
                  <a:pt x="40" y="503"/>
                </a:lnTo>
                <a:lnTo>
                  <a:pt x="40" y="503"/>
                </a:lnTo>
                <a:lnTo>
                  <a:pt x="41" y="502"/>
                </a:lnTo>
                <a:lnTo>
                  <a:pt x="41" y="503"/>
                </a:lnTo>
                <a:lnTo>
                  <a:pt x="42" y="504"/>
                </a:lnTo>
                <a:lnTo>
                  <a:pt x="42" y="504"/>
                </a:lnTo>
                <a:lnTo>
                  <a:pt x="43" y="506"/>
                </a:lnTo>
                <a:lnTo>
                  <a:pt x="43" y="506"/>
                </a:lnTo>
                <a:lnTo>
                  <a:pt x="43" y="508"/>
                </a:lnTo>
                <a:lnTo>
                  <a:pt x="43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7"/>
                </a:lnTo>
                <a:lnTo>
                  <a:pt x="45" y="507"/>
                </a:lnTo>
                <a:lnTo>
                  <a:pt x="46" y="507"/>
                </a:lnTo>
                <a:lnTo>
                  <a:pt x="46" y="506"/>
                </a:lnTo>
                <a:lnTo>
                  <a:pt x="46" y="504"/>
                </a:lnTo>
                <a:lnTo>
                  <a:pt x="46" y="504"/>
                </a:lnTo>
                <a:lnTo>
                  <a:pt x="46" y="504"/>
                </a:lnTo>
                <a:lnTo>
                  <a:pt x="45" y="506"/>
                </a:lnTo>
                <a:lnTo>
                  <a:pt x="45" y="507"/>
                </a:lnTo>
                <a:lnTo>
                  <a:pt x="45" y="507"/>
                </a:lnTo>
                <a:lnTo>
                  <a:pt x="45" y="507"/>
                </a:lnTo>
                <a:lnTo>
                  <a:pt x="45" y="502"/>
                </a:lnTo>
                <a:lnTo>
                  <a:pt x="46" y="497"/>
                </a:lnTo>
                <a:lnTo>
                  <a:pt x="46" y="497"/>
                </a:lnTo>
                <a:lnTo>
                  <a:pt x="45" y="498"/>
                </a:lnTo>
                <a:lnTo>
                  <a:pt x="45" y="499"/>
                </a:lnTo>
                <a:lnTo>
                  <a:pt x="45" y="501"/>
                </a:lnTo>
                <a:lnTo>
                  <a:pt x="43" y="502"/>
                </a:lnTo>
                <a:lnTo>
                  <a:pt x="43" y="502"/>
                </a:lnTo>
                <a:lnTo>
                  <a:pt x="42" y="502"/>
                </a:lnTo>
                <a:lnTo>
                  <a:pt x="41" y="502"/>
                </a:lnTo>
                <a:lnTo>
                  <a:pt x="40" y="501"/>
                </a:lnTo>
                <a:lnTo>
                  <a:pt x="40" y="501"/>
                </a:lnTo>
                <a:lnTo>
                  <a:pt x="40" y="493"/>
                </a:lnTo>
                <a:lnTo>
                  <a:pt x="41" y="486"/>
                </a:lnTo>
                <a:lnTo>
                  <a:pt x="41" y="486"/>
                </a:lnTo>
                <a:lnTo>
                  <a:pt x="40" y="479"/>
                </a:lnTo>
                <a:lnTo>
                  <a:pt x="41" y="474"/>
                </a:lnTo>
                <a:lnTo>
                  <a:pt x="41" y="474"/>
                </a:lnTo>
                <a:lnTo>
                  <a:pt x="39" y="474"/>
                </a:lnTo>
                <a:lnTo>
                  <a:pt x="37" y="476"/>
                </a:lnTo>
                <a:lnTo>
                  <a:pt x="37" y="476"/>
                </a:lnTo>
                <a:lnTo>
                  <a:pt x="37" y="476"/>
                </a:lnTo>
                <a:lnTo>
                  <a:pt x="36" y="474"/>
                </a:lnTo>
                <a:lnTo>
                  <a:pt x="36" y="473"/>
                </a:lnTo>
                <a:lnTo>
                  <a:pt x="36" y="473"/>
                </a:lnTo>
                <a:lnTo>
                  <a:pt x="35" y="473"/>
                </a:lnTo>
                <a:lnTo>
                  <a:pt x="35" y="474"/>
                </a:lnTo>
                <a:lnTo>
                  <a:pt x="36" y="476"/>
                </a:lnTo>
                <a:lnTo>
                  <a:pt x="36" y="476"/>
                </a:lnTo>
                <a:lnTo>
                  <a:pt x="35" y="482"/>
                </a:lnTo>
                <a:lnTo>
                  <a:pt x="35" y="482"/>
                </a:ln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36" y="486"/>
                </a:lnTo>
                <a:lnTo>
                  <a:pt x="35" y="488"/>
                </a:lnTo>
                <a:lnTo>
                  <a:pt x="35" y="488"/>
                </a:lnTo>
                <a:lnTo>
                  <a:pt x="35" y="488"/>
                </a:lnTo>
                <a:lnTo>
                  <a:pt x="36" y="488"/>
                </a:lnTo>
                <a:lnTo>
                  <a:pt x="36" y="488"/>
                </a:lnTo>
                <a:lnTo>
                  <a:pt x="37" y="488"/>
                </a:lnTo>
                <a:lnTo>
                  <a:pt x="37" y="488"/>
                </a:lnTo>
                <a:lnTo>
                  <a:pt x="36" y="492"/>
                </a:lnTo>
                <a:lnTo>
                  <a:pt x="36" y="494"/>
                </a:lnTo>
                <a:lnTo>
                  <a:pt x="36" y="498"/>
                </a:lnTo>
                <a:lnTo>
                  <a:pt x="36" y="501"/>
                </a:lnTo>
                <a:lnTo>
                  <a:pt x="36" y="501"/>
                </a:lnTo>
                <a:lnTo>
                  <a:pt x="35" y="501"/>
                </a:lnTo>
                <a:lnTo>
                  <a:pt x="34" y="502"/>
                </a:lnTo>
                <a:lnTo>
                  <a:pt x="34" y="503"/>
                </a:lnTo>
                <a:lnTo>
                  <a:pt x="33" y="504"/>
                </a:lnTo>
                <a:lnTo>
                  <a:pt x="33" y="504"/>
                </a:lnTo>
                <a:lnTo>
                  <a:pt x="33" y="504"/>
                </a:lnTo>
                <a:lnTo>
                  <a:pt x="34" y="504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4"/>
                </a:lnTo>
                <a:lnTo>
                  <a:pt x="35" y="504"/>
                </a:lnTo>
                <a:lnTo>
                  <a:pt x="36" y="503"/>
                </a:lnTo>
                <a:lnTo>
                  <a:pt x="36" y="504"/>
                </a:lnTo>
                <a:lnTo>
                  <a:pt x="36" y="506"/>
                </a:lnTo>
                <a:lnTo>
                  <a:pt x="36" y="506"/>
                </a:lnTo>
                <a:lnTo>
                  <a:pt x="35" y="508"/>
                </a:lnTo>
                <a:lnTo>
                  <a:pt x="34" y="511"/>
                </a:lnTo>
                <a:lnTo>
                  <a:pt x="34" y="511"/>
                </a:lnTo>
                <a:lnTo>
                  <a:pt x="35" y="511"/>
                </a:lnTo>
                <a:lnTo>
                  <a:pt x="35" y="509"/>
                </a:lnTo>
                <a:lnTo>
                  <a:pt x="35" y="508"/>
                </a:lnTo>
                <a:lnTo>
                  <a:pt x="35" y="508"/>
                </a:lnTo>
                <a:lnTo>
                  <a:pt x="36" y="508"/>
                </a:lnTo>
                <a:lnTo>
                  <a:pt x="36" y="509"/>
                </a:lnTo>
                <a:lnTo>
                  <a:pt x="36" y="511"/>
                </a:lnTo>
                <a:lnTo>
                  <a:pt x="36" y="511"/>
                </a:lnTo>
                <a:lnTo>
                  <a:pt x="36" y="516"/>
                </a:lnTo>
                <a:lnTo>
                  <a:pt x="36" y="521"/>
                </a:lnTo>
                <a:lnTo>
                  <a:pt x="36" y="521"/>
                </a:lnTo>
                <a:lnTo>
                  <a:pt x="35" y="521"/>
                </a:lnTo>
                <a:lnTo>
                  <a:pt x="35" y="519"/>
                </a:lnTo>
                <a:lnTo>
                  <a:pt x="35" y="519"/>
                </a:lnTo>
                <a:lnTo>
                  <a:pt x="34" y="519"/>
                </a:lnTo>
                <a:lnTo>
                  <a:pt x="34" y="521"/>
                </a:lnTo>
                <a:lnTo>
                  <a:pt x="36" y="523"/>
                </a:lnTo>
                <a:lnTo>
                  <a:pt x="36" y="523"/>
                </a:lnTo>
                <a:lnTo>
                  <a:pt x="36" y="526"/>
                </a:lnTo>
                <a:lnTo>
                  <a:pt x="35" y="528"/>
                </a:lnTo>
                <a:lnTo>
                  <a:pt x="34" y="529"/>
                </a:lnTo>
                <a:lnTo>
                  <a:pt x="34" y="532"/>
                </a:lnTo>
                <a:lnTo>
                  <a:pt x="34" y="532"/>
                </a:lnTo>
                <a:lnTo>
                  <a:pt x="35" y="532"/>
                </a:lnTo>
                <a:lnTo>
                  <a:pt x="35" y="531"/>
                </a:lnTo>
                <a:lnTo>
                  <a:pt x="35" y="528"/>
                </a:lnTo>
                <a:lnTo>
                  <a:pt x="35" y="528"/>
                </a:lnTo>
                <a:lnTo>
                  <a:pt x="36" y="532"/>
                </a:lnTo>
                <a:lnTo>
                  <a:pt x="36" y="536"/>
                </a:lnTo>
                <a:lnTo>
                  <a:pt x="36" y="536"/>
                </a:lnTo>
                <a:lnTo>
                  <a:pt x="35" y="542"/>
                </a:lnTo>
                <a:lnTo>
                  <a:pt x="35" y="542"/>
                </a:lnTo>
                <a:lnTo>
                  <a:pt x="36" y="543"/>
                </a:lnTo>
                <a:lnTo>
                  <a:pt x="36" y="543"/>
                </a:lnTo>
                <a:lnTo>
                  <a:pt x="35" y="543"/>
                </a:lnTo>
                <a:lnTo>
                  <a:pt x="35" y="543"/>
                </a:lnTo>
                <a:lnTo>
                  <a:pt x="35" y="543"/>
                </a:lnTo>
                <a:lnTo>
                  <a:pt x="36" y="547"/>
                </a:lnTo>
                <a:lnTo>
                  <a:pt x="36" y="547"/>
                </a:lnTo>
                <a:lnTo>
                  <a:pt x="35" y="549"/>
                </a:lnTo>
                <a:lnTo>
                  <a:pt x="34" y="551"/>
                </a:lnTo>
                <a:lnTo>
                  <a:pt x="34" y="551"/>
                </a:lnTo>
                <a:lnTo>
                  <a:pt x="34" y="552"/>
                </a:lnTo>
                <a:lnTo>
                  <a:pt x="35" y="552"/>
                </a:lnTo>
                <a:lnTo>
                  <a:pt x="35" y="552"/>
                </a:lnTo>
                <a:lnTo>
                  <a:pt x="35" y="559"/>
                </a:lnTo>
                <a:lnTo>
                  <a:pt x="34" y="563"/>
                </a:lnTo>
                <a:lnTo>
                  <a:pt x="33" y="566"/>
                </a:lnTo>
                <a:lnTo>
                  <a:pt x="33" y="566"/>
                </a:lnTo>
                <a:lnTo>
                  <a:pt x="34" y="567"/>
                </a:lnTo>
                <a:lnTo>
                  <a:pt x="34" y="566"/>
                </a:lnTo>
                <a:lnTo>
                  <a:pt x="34" y="566"/>
                </a:lnTo>
                <a:lnTo>
                  <a:pt x="34" y="571"/>
                </a:lnTo>
                <a:lnTo>
                  <a:pt x="31" y="574"/>
                </a:lnTo>
                <a:lnTo>
                  <a:pt x="31" y="574"/>
                </a:lnTo>
                <a:lnTo>
                  <a:pt x="34" y="579"/>
                </a:lnTo>
                <a:lnTo>
                  <a:pt x="34" y="579"/>
                </a:lnTo>
                <a:lnTo>
                  <a:pt x="29" y="596"/>
                </a:lnTo>
                <a:lnTo>
                  <a:pt x="29" y="596"/>
                </a:lnTo>
                <a:lnTo>
                  <a:pt x="27" y="598"/>
                </a:lnTo>
                <a:lnTo>
                  <a:pt x="23" y="598"/>
                </a:lnTo>
                <a:lnTo>
                  <a:pt x="23" y="598"/>
                </a:lnTo>
                <a:lnTo>
                  <a:pt x="24" y="606"/>
                </a:lnTo>
                <a:lnTo>
                  <a:pt x="23" y="613"/>
                </a:lnTo>
                <a:lnTo>
                  <a:pt x="23" y="613"/>
                </a:lnTo>
                <a:lnTo>
                  <a:pt x="25" y="614"/>
                </a:lnTo>
                <a:lnTo>
                  <a:pt x="25" y="614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7" y="617"/>
                </a:lnTo>
                <a:lnTo>
                  <a:pt x="27" y="617"/>
                </a:lnTo>
                <a:lnTo>
                  <a:pt x="27" y="614"/>
                </a:lnTo>
                <a:lnTo>
                  <a:pt x="25" y="613"/>
                </a:lnTo>
                <a:lnTo>
                  <a:pt x="25" y="612"/>
                </a:lnTo>
                <a:lnTo>
                  <a:pt x="25" y="611"/>
                </a:lnTo>
                <a:lnTo>
                  <a:pt x="25" y="611"/>
                </a:lnTo>
                <a:lnTo>
                  <a:pt x="27" y="613"/>
                </a:lnTo>
                <a:lnTo>
                  <a:pt x="28" y="617"/>
                </a:lnTo>
                <a:lnTo>
                  <a:pt x="28" y="617"/>
                </a:lnTo>
                <a:lnTo>
                  <a:pt x="29" y="614"/>
                </a:lnTo>
                <a:lnTo>
                  <a:pt x="29" y="614"/>
                </a:lnTo>
                <a:lnTo>
                  <a:pt x="29" y="616"/>
                </a:lnTo>
                <a:lnTo>
                  <a:pt x="29" y="616"/>
                </a:lnTo>
                <a:lnTo>
                  <a:pt x="29" y="616"/>
                </a:lnTo>
                <a:lnTo>
                  <a:pt x="28" y="617"/>
                </a:lnTo>
                <a:lnTo>
                  <a:pt x="27" y="618"/>
                </a:lnTo>
                <a:lnTo>
                  <a:pt x="27" y="618"/>
                </a:lnTo>
                <a:lnTo>
                  <a:pt x="27" y="621"/>
                </a:lnTo>
                <a:lnTo>
                  <a:pt x="27" y="621"/>
                </a:lnTo>
                <a:lnTo>
                  <a:pt x="27" y="623"/>
                </a:lnTo>
                <a:lnTo>
                  <a:pt x="27" y="623"/>
                </a:lnTo>
                <a:lnTo>
                  <a:pt x="27" y="624"/>
                </a:lnTo>
                <a:lnTo>
                  <a:pt x="28" y="624"/>
                </a:lnTo>
                <a:lnTo>
                  <a:pt x="28" y="627"/>
                </a:lnTo>
                <a:lnTo>
                  <a:pt x="28" y="627"/>
                </a:lnTo>
                <a:lnTo>
                  <a:pt x="27" y="627"/>
                </a:lnTo>
                <a:lnTo>
                  <a:pt x="27" y="628"/>
                </a:lnTo>
                <a:lnTo>
                  <a:pt x="27" y="631"/>
                </a:lnTo>
                <a:lnTo>
                  <a:pt x="25" y="632"/>
                </a:lnTo>
                <a:lnTo>
                  <a:pt x="25" y="632"/>
                </a:lnTo>
                <a:lnTo>
                  <a:pt x="25" y="632"/>
                </a:lnTo>
                <a:lnTo>
                  <a:pt x="27" y="632"/>
                </a:lnTo>
                <a:lnTo>
                  <a:pt x="28" y="631"/>
                </a:lnTo>
                <a:lnTo>
                  <a:pt x="28" y="632"/>
                </a:lnTo>
                <a:lnTo>
                  <a:pt x="28" y="632"/>
                </a:lnTo>
                <a:lnTo>
                  <a:pt x="28" y="634"/>
                </a:lnTo>
                <a:lnTo>
                  <a:pt x="28" y="634"/>
                </a:lnTo>
                <a:lnTo>
                  <a:pt x="27" y="634"/>
                </a:lnTo>
                <a:lnTo>
                  <a:pt x="27" y="634"/>
                </a:lnTo>
                <a:lnTo>
                  <a:pt x="28" y="636"/>
                </a:lnTo>
                <a:lnTo>
                  <a:pt x="28" y="638"/>
                </a:lnTo>
                <a:lnTo>
                  <a:pt x="29" y="639"/>
                </a:lnTo>
                <a:lnTo>
                  <a:pt x="30" y="639"/>
                </a:lnTo>
                <a:lnTo>
                  <a:pt x="30" y="639"/>
                </a:lnTo>
                <a:lnTo>
                  <a:pt x="30" y="638"/>
                </a:lnTo>
                <a:lnTo>
                  <a:pt x="29" y="637"/>
                </a:lnTo>
                <a:lnTo>
                  <a:pt x="29" y="636"/>
                </a:lnTo>
                <a:lnTo>
                  <a:pt x="29" y="636"/>
                </a:lnTo>
                <a:lnTo>
                  <a:pt x="29" y="636"/>
                </a:lnTo>
                <a:lnTo>
                  <a:pt x="30" y="636"/>
                </a:lnTo>
                <a:lnTo>
                  <a:pt x="30" y="637"/>
                </a:lnTo>
                <a:lnTo>
                  <a:pt x="31" y="639"/>
                </a:lnTo>
                <a:lnTo>
                  <a:pt x="31" y="639"/>
                </a:lnTo>
                <a:lnTo>
                  <a:pt x="33" y="642"/>
                </a:lnTo>
                <a:lnTo>
                  <a:pt x="33" y="642"/>
                </a:lnTo>
                <a:lnTo>
                  <a:pt x="35" y="648"/>
                </a:lnTo>
                <a:lnTo>
                  <a:pt x="35" y="648"/>
                </a:lnTo>
                <a:lnTo>
                  <a:pt x="36" y="651"/>
                </a:lnTo>
                <a:lnTo>
                  <a:pt x="36" y="653"/>
                </a:lnTo>
                <a:lnTo>
                  <a:pt x="36" y="653"/>
                </a:lnTo>
                <a:lnTo>
                  <a:pt x="39" y="657"/>
                </a:lnTo>
                <a:lnTo>
                  <a:pt x="41" y="662"/>
                </a:lnTo>
                <a:lnTo>
                  <a:pt x="41" y="662"/>
                </a:lnTo>
                <a:lnTo>
                  <a:pt x="46" y="664"/>
                </a:lnTo>
                <a:lnTo>
                  <a:pt x="46" y="664"/>
                </a:lnTo>
                <a:lnTo>
                  <a:pt x="45" y="662"/>
                </a:lnTo>
                <a:lnTo>
                  <a:pt x="42" y="661"/>
                </a:lnTo>
                <a:lnTo>
                  <a:pt x="41" y="658"/>
                </a:lnTo>
                <a:lnTo>
                  <a:pt x="40" y="657"/>
                </a:lnTo>
                <a:lnTo>
                  <a:pt x="40" y="657"/>
                </a:lnTo>
                <a:lnTo>
                  <a:pt x="42" y="657"/>
                </a:lnTo>
                <a:lnTo>
                  <a:pt x="43" y="658"/>
                </a:lnTo>
                <a:lnTo>
                  <a:pt x="46" y="662"/>
                </a:lnTo>
                <a:lnTo>
                  <a:pt x="46" y="662"/>
                </a:lnTo>
                <a:lnTo>
                  <a:pt x="47" y="666"/>
                </a:lnTo>
                <a:lnTo>
                  <a:pt x="51" y="669"/>
                </a:lnTo>
                <a:lnTo>
                  <a:pt x="51" y="669"/>
                </a:lnTo>
                <a:lnTo>
                  <a:pt x="51" y="669"/>
                </a:lnTo>
                <a:lnTo>
                  <a:pt x="50" y="669"/>
                </a:lnTo>
                <a:lnTo>
                  <a:pt x="47" y="669"/>
                </a:lnTo>
                <a:lnTo>
                  <a:pt x="47" y="669"/>
                </a:lnTo>
                <a:lnTo>
                  <a:pt x="51" y="671"/>
                </a:lnTo>
                <a:lnTo>
                  <a:pt x="53" y="672"/>
                </a:lnTo>
                <a:lnTo>
                  <a:pt x="53" y="672"/>
                </a:lnTo>
                <a:lnTo>
                  <a:pt x="54" y="673"/>
                </a:lnTo>
                <a:lnTo>
                  <a:pt x="56" y="674"/>
                </a:lnTo>
                <a:lnTo>
                  <a:pt x="58" y="677"/>
                </a:lnTo>
                <a:lnTo>
                  <a:pt x="58" y="677"/>
                </a:lnTo>
                <a:lnTo>
                  <a:pt x="58" y="677"/>
                </a:lnTo>
                <a:lnTo>
                  <a:pt x="57" y="676"/>
                </a:lnTo>
                <a:lnTo>
                  <a:pt x="57" y="674"/>
                </a:lnTo>
                <a:lnTo>
                  <a:pt x="57" y="674"/>
                </a:lnTo>
                <a:lnTo>
                  <a:pt x="57" y="674"/>
                </a:lnTo>
                <a:lnTo>
                  <a:pt x="60" y="676"/>
                </a:lnTo>
                <a:lnTo>
                  <a:pt x="62" y="677"/>
                </a:lnTo>
                <a:lnTo>
                  <a:pt x="63" y="677"/>
                </a:lnTo>
                <a:lnTo>
                  <a:pt x="63" y="677"/>
                </a:lnTo>
                <a:lnTo>
                  <a:pt x="65" y="679"/>
                </a:lnTo>
                <a:lnTo>
                  <a:pt x="66" y="682"/>
                </a:lnTo>
                <a:lnTo>
                  <a:pt x="66" y="682"/>
                </a:lnTo>
                <a:lnTo>
                  <a:pt x="68" y="682"/>
                </a:lnTo>
                <a:lnTo>
                  <a:pt x="69" y="682"/>
                </a:lnTo>
                <a:lnTo>
                  <a:pt x="69" y="681"/>
                </a:lnTo>
                <a:lnTo>
                  <a:pt x="69" y="681"/>
                </a:lnTo>
                <a:lnTo>
                  <a:pt x="71" y="682"/>
                </a:lnTo>
                <a:lnTo>
                  <a:pt x="71" y="682"/>
                </a:lnTo>
                <a:lnTo>
                  <a:pt x="72" y="682"/>
                </a:lnTo>
                <a:lnTo>
                  <a:pt x="72" y="682"/>
                </a:lnTo>
                <a:lnTo>
                  <a:pt x="74" y="682"/>
                </a:lnTo>
                <a:lnTo>
                  <a:pt x="75" y="683"/>
                </a:lnTo>
                <a:lnTo>
                  <a:pt x="76" y="686"/>
                </a:lnTo>
                <a:lnTo>
                  <a:pt x="76" y="686"/>
                </a:lnTo>
                <a:lnTo>
                  <a:pt x="76" y="686"/>
                </a:lnTo>
                <a:lnTo>
                  <a:pt x="76" y="684"/>
                </a:lnTo>
                <a:lnTo>
                  <a:pt x="75" y="683"/>
                </a:lnTo>
                <a:lnTo>
                  <a:pt x="76" y="683"/>
                </a:lnTo>
                <a:lnTo>
                  <a:pt x="76" y="683"/>
                </a:lnTo>
                <a:lnTo>
                  <a:pt x="80" y="684"/>
                </a:lnTo>
                <a:lnTo>
                  <a:pt x="83" y="686"/>
                </a:lnTo>
                <a:lnTo>
                  <a:pt x="89" y="687"/>
                </a:lnTo>
                <a:lnTo>
                  <a:pt x="89" y="687"/>
                </a:lnTo>
                <a:lnTo>
                  <a:pt x="91" y="686"/>
                </a:lnTo>
                <a:lnTo>
                  <a:pt x="92" y="686"/>
                </a:lnTo>
                <a:lnTo>
                  <a:pt x="92" y="686"/>
                </a:lnTo>
                <a:lnTo>
                  <a:pt x="92" y="687"/>
                </a:lnTo>
                <a:lnTo>
                  <a:pt x="92" y="687"/>
                </a:lnTo>
                <a:lnTo>
                  <a:pt x="93" y="688"/>
                </a:lnTo>
                <a:lnTo>
                  <a:pt x="94" y="688"/>
                </a:lnTo>
                <a:lnTo>
                  <a:pt x="94" y="688"/>
                </a:lnTo>
                <a:lnTo>
                  <a:pt x="97" y="687"/>
                </a:lnTo>
                <a:lnTo>
                  <a:pt x="98" y="687"/>
                </a:lnTo>
                <a:lnTo>
                  <a:pt x="98" y="686"/>
                </a:lnTo>
                <a:lnTo>
                  <a:pt x="98" y="686"/>
                </a:lnTo>
                <a:lnTo>
                  <a:pt x="99" y="686"/>
                </a:lnTo>
                <a:lnTo>
                  <a:pt x="99" y="686"/>
                </a:lnTo>
                <a:lnTo>
                  <a:pt x="100" y="687"/>
                </a:lnTo>
                <a:lnTo>
                  <a:pt x="100" y="687"/>
                </a:lnTo>
                <a:lnTo>
                  <a:pt x="100" y="686"/>
                </a:lnTo>
                <a:lnTo>
                  <a:pt x="100" y="686"/>
                </a:lnTo>
                <a:lnTo>
                  <a:pt x="100" y="684"/>
                </a:lnTo>
                <a:lnTo>
                  <a:pt x="100" y="684"/>
                </a:lnTo>
                <a:lnTo>
                  <a:pt x="100" y="684"/>
                </a:lnTo>
                <a:lnTo>
                  <a:pt x="110" y="684"/>
                </a:lnTo>
                <a:lnTo>
                  <a:pt x="117" y="683"/>
                </a:lnTo>
                <a:lnTo>
                  <a:pt x="117" y="683"/>
                </a:lnTo>
                <a:lnTo>
                  <a:pt x="120" y="683"/>
                </a:lnTo>
                <a:lnTo>
                  <a:pt x="120" y="683"/>
                </a:lnTo>
                <a:lnTo>
                  <a:pt x="121" y="682"/>
                </a:lnTo>
                <a:lnTo>
                  <a:pt x="124" y="682"/>
                </a:lnTo>
                <a:lnTo>
                  <a:pt x="124" y="682"/>
                </a:lnTo>
                <a:lnTo>
                  <a:pt x="126" y="682"/>
                </a:lnTo>
                <a:lnTo>
                  <a:pt x="127" y="682"/>
                </a:lnTo>
                <a:lnTo>
                  <a:pt x="127" y="682"/>
                </a:lnTo>
                <a:lnTo>
                  <a:pt x="134" y="681"/>
                </a:lnTo>
                <a:lnTo>
                  <a:pt x="134" y="681"/>
                </a:lnTo>
                <a:lnTo>
                  <a:pt x="138" y="679"/>
                </a:lnTo>
                <a:lnTo>
                  <a:pt x="143" y="679"/>
                </a:lnTo>
                <a:lnTo>
                  <a:pt x="146" y="681"/>
                </a:lnTo>
                <a:lnTo>
                  <a:pt x="149" y="683"/>
                </a:lnTo>
                <a:lnTo>
                  <a:pt x="149" y="683"/>
                </a:lnTo>
                <a:lnTo>
                  <a:pt x="150" y="686"/>
                </a:lnTo>
                <a:lnTo>
                  <a:pt x="151" y="687"/>
                </a:lnTo>
                <a:lnTo>
                  <a:pt x="151" y="687"/>
                </a:lnTo>
                <a:lnTo>
                  <a:pt x="151" y="688"/>
                </a:lnTo>
                <a:lnTo>
                  <a:pt x="149" y="688"/>
                </a:lnTo>
                <a:lnTo>
                  <a:pt x="149" y="688"/>
                </a:lnTo>
                <a:lnTo>
                  <a:pt x="150" y="689"/>
                </a:lnTo>
                <a:lnTo>
                  <a:pt x="150" y="691"/>
                </a:lnTo>
                <a:lnTo>
                  <a:pt x="150" y="693"/>
                </a:lnTo>
                <a:lnTo>
                  <a:pt x="152" y="693"/>
                </a:lnTo>
                <a:lnTo>
                  <a:pt x="152" y="693"/>
                </a:lnTo>
                <a:lnTo>
                  <a:pt x="151" y="694"/>
                </a:lnTo>
                <a:lnTo>
                  <a:pt x="150" y="696"/>
                </a:lnTo>
                <a:lnTo>
                  <a:pt x="150" y="698"/>
                </a:lnTo>
                <a:lnTo>
                  <a:pt x="150" y="698"/>
                </a:lnTo>
                <a:lnTo>
                  <a:pt x="149" y="698"/>
                </a:lnTo>
                <a:lnTo>
                  <a:pt x="147" y="698"/>
                </a:lnTo>
                <a:lnTo>
                  <a:pt x="147" y="699"/>
                </a:lnTo>
                <a:lnTo>
                  <a:pt x="147" y="699"/>
                </a:lnTo>
                <a:lnTo>
                  <a:pt x="138" y="699"/>
                </a:lnTo>
                <a:lnTo>
                  <a:pt x="128" y="701"/>
                </a:lnTo>
                <a:lnTo>
                  <a:pt x="128" y="701"/>
                </a:lnTo>
                <a:lnTo>
                  <a:pt x="124" y="699"/>
                </a:lnTo>
                <a:lnTo>
                  <a:pt x="124" y="699"/>
                </a:lnTo>
                <a:lnTo>
                  <a:pt x="120" y="701"/>
                </a:lnTo>
                <a:lnTo>
                  <a:pt x="120" y="701"/>
                </a:lnTo>
                <a:lnTo>
                  <a:pt x="117" y="701"/>
                </a:lnTo>
                <a:lnTo>
                  <a:pt x="117" y="701"/>
                </a:lnTo>
                <a:lnTo>
                  <a:pt x="114" y="702"/>
                </a:lnTo>
                <a:lnTo>
                  <a:pt x="112" y="702"/>
                </a:lnTo>
                <a:lnTo>
                  <a:pt x="111" y="701"/>
                </a:lnTo>
                <a:lnTo>
                  <a:pt x="111" y="701"/>
                </a:lnTo>
                <a:lnTo>
                  <a:pt x="111" y="702"/>
                </a:lnTo>
                <a:lnTo>
                  <a:pt x="110" y="702"/>
                </a:lnTo>
                <a:lnTo>
                  <a:pt x="110" y="702"/>
                </a:lnTo>
                <a:lnTo>
                  <a:pt x="104" y="702"/>
                </a:lnTo>
                <a:lnTo>
                  <a:pt x="104" y="702"/>
                </a:lnTo>
                <a:lnTo>
                  <a:pt x="101" y="701"/>
                </a:lnTo>
                <a:lnTo>
                  <a:pt x="101" y="701"/>
                </a:lnTo>
                <a:lnTo>
                  <a:pt x="99" y="702"/>
                </a:lnTo>
                <a:lnTo>
                  <a:pt x="99" y="702"/>
                </a:lnTo>
                <a:lnTo>
                  <a:pt x="97" y="702"/>
                </a:lnTo>
                <a:lnTo>
                  <a:pt x="94" y="701"/>
                </a:lnTo>
                <a:lnTo>
                  <a:pt x="94" y="701"/>
                </a:lnTo>
                <a:lnTo>
                  <a:pt x="91" y="702"/>
                </a:lnTo>
                <a:lnTo>
                  <a:pt x="91" y="702"/>
                </a:lnTo>
                <a:lnTo>
                  <a:pt x="87" y="702"/>
                </a:lnTo>
                <a:lnTo>
                  <a:pt x="82" y="701"/>
                </a:lnTo>
                <a:lnTo>
                  <a:pt x="82" y="701"/>
                </a:lnTo>
                <a:lnTo>
                  <a:pt x="81" y="701"/>
                </a:lnTo>
                <a:lnTo>
                  <a:pt x="80" y="701"/>
                </a:lnTo>
                <a:lnTo>
                  <a:pt x="80" y="701"/>
                </a:lnTo>
                <a:lnTo>
                  <a:pt x="71" y="698"/>
                </a:lnTo>
                <a:lnTo>
                  <a:pt x="59" y="694"/>
                </a:lnTo>
                <a:lnTo>
                  <a:pt x="59" y="694"/>
                </a:lnTo>
                <a:lnTo>
                  <a:pt x="59" y="693"/>
                </a:lnTo>
                <a:lnTo>
                  <a:pt x="60" y="692"/>
                </a:lnTo>
                <a:lnTo>
                  <a:pt x="60" y="692"/>
                </a:lnTo>
                <a:lnTo>
                  <a:pt x="59" y="691"/>
                </a:lnTo>
                <a:lnTo>
                  <a:pt x="59" y="691"/>
                </a:lnTo>
                <a:lnTo>
                  <a:pt x="58" y="691"/>
                </a:lnTo>
                <a:lnTo>
                  <a:pt x="58" y="692"/>
                </a:lnTo>
                <a:lnTo>
                  <a:pt x="58" y="692"/>
                </a:lnTo>
                <a:lnTo>
                  <a:pt x="57" y="693"/>
                </a:lnTo>
                <a:lnTo>
                  <a:pt x="57" y="693"/>
                </a:lnTo>
                <a:lnTo>
                  <a:pt x="43" y="682"/>
                </a:lnTo>
                <a:lnTo>
                  <a:pt x="43" y="682"/>
                </a:lnTo>
                <a:lnTo>
                  <a:pt x="45" y="682"/>
                </a:lnTo>
                <a:lnTo>
                  <a:pt x="46" y="683"/>
                </a:lnTo>
                <a:lnTo>
                  <a:pt x="46" y="683"/>
                </a:lnTo>
                <a:lnTo>
                  <a:pt x="45" y="682"/>
                </a:lnTo>
                <a:lnTo>
                  <a:pt x="43" y="681"/>
                </a:lnTo>
                <a:lnTo>
                  <a:pt x="41" y="682"/>
                </a:lnTo>
                <a:lnTo>
                  <a:pt x="41" y="682"/>
                </a:lnTo>
                <a:lnTo>
                  <a:pt x="40" y="681"/>
                </a:lnTo>
                <a:lnTo>
                  <a:pt x="41" y="679"/>
                </a:lnTo>
                <a:lnTo>
                  <a:pt x="42" y="679"/>
                </a:lnTo>
                <a:lnTo>
                  <a:pt x="41" y="679"/>
                </a:lnTo>
                <a:lnTo>
                  <a:pt x="41" y="679"/>
                </a:lnTo>
                <a:lnTo>
                  <a:pt x="40" y="678"/>
                </a:lnTo>
                <a:lnTo>
                  <a:pt x="39" y="678"/>
                </a:lnTo>
                <a:lnTo>
                  <a:pt x="39" y="678"/>
                </a:lnTo>
                <a:lnTo>
                  <a:pt x="35" y="673"/>
                </a:lnTo>
                <a:lnTo>
                  <a:pt x="35" y="673"/>
                </a:lnTo>
                <a:lnTo>
                  <a:pt x="35" y="672"/>
                </a:lnTo>
                <a:lnTo>
                  <a:pt x="36" y="672"/>
                </a:lnTo>
                <a:lnTo>
                  <a:pt x="35" y="669"/>
                </a:lnTo>
                <a:lnTo>
                  <a:pt x="35" y="669"/>
                </a:lnTo>
                <a:lnTo>
                  <a:pt x="34" y="669"/>
                </a:lnTo>
                <a:lnTo>
                  <a:pt x="34" y="671"/>
                </a:lnTo>
                <a:lnTo>
                  <a:pt x="34" y="671"/>
                </a:lnTo>
                <a:lnTo>
                  <a:pt x="31" y="669"/>
                </a:lnTo>
                <a:lnTo>
                  <a:pt x="31" y="669"/>
                </a:lnTo>
                <a:lnTo>
                  <a:pt x="31" y="668"/>
                </a:lnTo>
                <a:lnTo>
                  <a:pt x="31" y="668"/>
                </a:lnTo>
                <a:lnTo>
                  <a:pt x="33" y="668"/>
                </a:lnTo>
                <a:lnTo>
                  <a:pt x="33" y="667"/>
                </a:lnTo>
                <a:lnTo>
                  <a:pt x="33" y="667"/>
                </a:lnTo>
                <a:lnTo>
                  <a:pt x="33" y="666"/>
                </a:lnTo>
                <a:lnTo>
                  <a:pt x="31" y="664"/>
                </a:lnTo>
                <a:lnTo>
                  <a:pt x="31" y="664"/>
                </a:lnTo>
                <a:lnTo>
                  <a:pt x="30" y="663"/>
                </a:lnTo>
                <a:lnTo>
                  <a:pt x="29" y="664"/>
                </a:lnTo>
                <a:lnTo>
                  <a:pt x="28" y="666"/>
                </a:lnTo>
                <a:lnTo>
                  <a:pt x="28" y="666"/>
                </a:lnTo>
                <a:lnTo>
                  <a:pt x="24" y="659"/>
                </a:lnTo>
                <a:lnTo>
                  <a:pt x="24" y="659"/>
                </a:lnTo>
                <a:lnTo>
                  <a:pt x="25" y="659"/>
                </a:lnTo>
                <a:lnTo>
                  <a:pt x="27" y="659"/>
                </a:lnTo>
                <a:lnTo>
                  <a:pt x="27" y="659"/>
                </a:lnTo>
                <a:lnTo>
                  <a:pt x="25" y="657"/>
                </a:lnTo>
                <a:lnTo>
                  <a:pt x="24" y="656"/>
                </a:lnTo>
                <a:lnTo>
                  <a:pt x="23" y="657"/>
                </a:lnTo>
                <a:lnTo>
                  <a:pt x="23" y="657"/>
                </a:lnTo>
                <a:lnTo>
                  <a:pt x="21" y="651"/>
                </a:lnTo>
                <a:lnTo>
                  <a:pt x="22" y="647"/>
                </a:lnTo>
                <a:lnTo>
                  <a:pt x="22" y="647"/>
                </a:lnTo>
                <a:lnTo>
                  <a:pt x="21" y="644"/>
                </a:lnTo>
                <a:lnTo>
                  <a:pt x="19" y="643"/>
                </a:lnTo>
                <a:lnTo>
                  <a:pt x="21" y="643"/>
                </a:lnTo>
                <a:lnTo>
                  <a:pt x="21" y="643"/>
                </a:lnTo>
                <a:lnTo>
                  <a:pt x="19" y="642"/>
                </a:lnTo>
                <a:lnTo>
                  <a:pt x="19" y="643"/>
                </a:lnTo>
                <a:lnTo>
                  <a:pt x="18" y="643"/>
                </a:lnTo>
                <a:lnTo>
                  <a:pt x="18" y="641"/>
                </a:lnTo>
                <a:lnTo>
                  <a:pt x="18" y="641"/>
                </a:lnTo>
                <a:lnTo>
                  <a:pt x="18" y="643"/>
                </a:lnTo>
                <a:lnTo>
                  <a:pt x="18" y="643"/>
                </a:lnTo>
                <a:lnTo>
                  <a:pt x="16" y="639"/>
                </a:lnTo>
                <a:lnTo>
                  <a:pt x="16" y="639"/>
                </a:lnTo>
                <a:lnTo>
                  <a:pt x="16" y="637"/>
                </a:lnTo>
                <a:lnTo>
                  <a:pt x="17" y="637"/>
                </a:lnTo>
                <a:lnTo>
                  <a:pt x="17" y="637"/>
                </a:lnTo>
                <a:lnTo>
                  <a:pt x="17" y="634"/>
                </a:lnTo>
                <a:lnTo>
                  <a:pt x="16" y="634"/>
                </a:lnTo>
                <a:lnTo>
                  <a:pt x="14" y="633"/>
                </a:lnTo>
                <a:lnTo>
                  <a:pt x="14" y="632"/>
                </a:lnTo>
                <a:lnTo>
                  <a:pt x="16" y="632"/>
                </a:lnTo>
                <a:lnTo>
                  <a:pt x="16" y="632"/>
                </a:lnTo>
                <a:lnTo>
                  <a:pt x="14" y="629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6" y="624"/>
                </a:lnTo>
                <a:lnTo>
                  <a:pt x="16" y="624"/>
                </a:lnTo>
                <a:lnTo>
                  <a:pt x="14" y="623"/>
                </a:lnTo>
                <a:lnTo>
                  <a:pt x="13" y="621"/>
                </a:lnTo>
                <a:lnTo>
                  <a:pt x="13" y="621"/>
                </a:lnTo>
                <a:lnTo>
                  <a:pt x="13" y="617"/>
                </a:lnTo>
                <a:lnTo>
                  <a:pt x="13" y="617"/>
                </a:lnTo>
                <a:lnTo>
                  <a:pt x="13" y="618"/>
                </a:lnTo>
                <a:lnTo>
                  <a:pt x="13" y="619"/>
                </a:lnTo>
                <a:lnTo>
                  <a:pt x="13" y="619"/>
                </a:lnTo>
                <a:lnTo>
                  <a:pt x="12" y="617"/>
                </a:lnTo>
                <a:lnTo>
                  <a:pt x="12" y="613"/>
                </a:lnTo>
                <a:lnTo>
                  <a:pt x="12" y="613"/>
                </a:lnTo>
                <a:lnTo>
                  <a:pt x="12" y="606"/>
                </a:lnTo>
                <a:lnTo>
                  <a:pt x="12" y="606"/>
                </a:lnTo>
                <a:lnTo>
                  <a:pt x="14" y="603"/>
                </a:lnTo>
                <a:lnTo>
                  <a:pt x="18" y="601"/>
                </a:lnTo>
                <a:lnTo>
                  <a:pt x="18" y="601"/>
                </a:lnTo>
                <a:lnTo>
                  <a:pt x="17" y="599"/>
                </a:lnTo>
                <a:lnTo>
                  <a:pt x="17" y="599"/>
                </a:lnTo>
                <a:lnTo>
                  <a:pt x="17" y="598"/>
                </a:lnTo>
                <a:lnTo>
                  <a:pt x="17" y="597"/>
                </a:lnTo>
                <a:lnTo>
                  <a:pt x="17" y="597"/>
                </a:lnTo>
                <a:lnTo>
                  <a:pt x="16" y="598"/>
                </a:lnTo>
                <a:lnTo>
                  <a:pt x="14" y="597"/>
                </a:lnTo>
                <a:lnTo>
                  <a:pt x="13" y="597"/>
                </a:lnTo>
                <a:lnTo>
                  <a:pt x="13" y="598"/>
                </a:lnTo>
                <a:lnTo>
                  <a:pt x="13" y="598"/>
                </a:lnTo>
                <a:lnTo>
                  <a:pt x="12" y="597"/>
                </a:lnTo>
                <a:lnTo>
                  <a:pt x="12" y="594"/>
                </a:lnTo>
                <a:lnTo>
                  <a:pt x="12" y="594"/>
                </a:lnTo>
                <a:lnTo>
                  <a:pt x="10" y="594"/>
                </a:lnTo>
                <a:lnTo>
                  <a:pt x="10" y="594"/>
                </a:lnTo>
                <a:lnTo>
                  <a:pt x="10" y="588"/>
                </a:lnTo>
                <a:lnTo>
                  <a:pt x="11" y="581"/>
                </a:lnTo>
                <a:lnTo>
                  <a:pt x="12" y="569"/>
                </a:lnTo>
                <a:lnTo>
                  <a:pt x="12" y="569"/>
                </a:lnTo>
                <a:lnTo>
                  <a:pt x="12" y="569"/>
                </a:lnTo>
                <a:lnTo>
                  <a:pt x="13" y="572"/>
                </a:lnTo>
                <a:lnTo>
                  <a:pt x="12" y="576"/>
                </a:lnTo>
                <a:lnTo>
                  <a:pt x="12" y="576"/>
                </a:lnTo>
                <a:lnTo>
                  <a:pt x="12" y="579"/>
                </a:lnTo>
                <a:lnTo>
                  <a:pt x="12" y="582"/>
                </a:lnTo>
                <a:lnTo>
                  <a:pt x="12" y="582"/>
                </a:lnTo>
                <a:lnTo>
                  <a:pt x="13" y="579"/>
                </a:lnTo>
                <a:lnTo>
                  <a:pt x="14" y="578"/>
                </a:lnTo>
                <a:lnTo>
                  <a:pt x="14" y="578"/>
                </a:lnTo>
                <a:lnTo>
                  <a:pt x="14" y="577"/>
                </a:lnTo>
                <a:lnTo>
                  <a:pt x="14" y="576"/>
                </a:lnTo>
                <a:lnTo>
                  <a:pt x="13" y="576"/>
                </a:lnTo>
                <a:lnTo>
                  <a:pt x="13" y="574"/>
                </a:lnTo>
                <a:lnTo>
                  <a:pt x="14" y="574"/>
                </a:lnTo>
                <a:lnTo>
                  <a:pt x="14" y="574"/>
                </a:lnTo>
                <a:lnTo>
                  <a:pt x="14" y="571"/>
                </a:lnTo>
                <a:lnTo>
                  <a:pt x="17" y="568"/>
                </a:lnTo>
                <a:lnTo>
                  <a:pt x="17" y="568"/>
                </a:lnTo>
                <a:lnTo>
                  <a:pt x="16" y="568"/>
                </a:lnTo>
                <a:lnTo>
                  <a:pt x="16" y="567"/>
                </a:lnTo>
                <a:lnTo>
                  <a:pt x="16" y="563"/>
                </a:lnTo>
                <a:lnTo>
                  <a:pt x="16" y="563"/>
                </a:lnTo>
                <a:lnTo>
                  <a:pt x="17" y="562"/>
                </a:lnTo>
                <a:lnTo>
                  <a:pt x="18" y="562"/>
                </a:lnTo>
                <a:lnTo>
                  <a:pt x="18" y="562"/>
                </a:lnTo>
                <a:lnTo>
                  <a:pt x="18" y="561"/>
                </a:lnTo>
                <a:lnTo>
                  <a:pt x="17" y="561"/>
                </a:lnTo>
                <a:lnTo>
                  <a:pt x="17" y="561"/>
                </a:lnTo>
                <a:lnTo>
                  <a:pt x="16" y="561"/>
                </a:lnTo>
                <a:lnTo>
                  <a:pt x="16" y="561"/>
                </a:lnTo>
                <a:lnTo>
                  <a:pt x="17" y="558"/>
                </a:lnTo>
                <a:lnTo>
                  <a:pt x="16" y="557"/>
                </a:lnTo>
                <a:lnTo>
                  <a:pt x="14" y="557"/>
                </a:lnTo>
                <a:lnTo>
                  <a:pt x="14" y="557"/>
                </a:lnTo>
                <a:lnTo>
                  <a:pt x="16" y="551"/>
                </a:lnTo>
                <a:lnTo>
                  <a:pt x="17" y="546"/>
                </a:lnTo>
                <a:lnTo>
                  <a:pt x="17" y="546"/>
                </a:lnTo>
                <a:lnTo>
                  <a:pt x="17" y="547"/>
                </a:lnTo>
                <a:lnTo>
                  <a:pt x="17" y="549"/>
                </a:lnTo>
                <a:lnTo>
                  <a:pt x="16" y="554"/>
                </a:lnTo>
                <a:lnTo>
                  <a:pt x="16" y="554"/>
                </a:lnTo>
                <a:lnTo>
                  <a:pt x="17" y="556"/>
                </a:lnTo>
                <a:lnTo>
                  <a:pt x="19" y="557"/>
                </a:lnTo>
                <a:lnTo>
                  <a:pt x="19" y="557"/>
                </a:lnTo>
                <a:lnTo>
                  <a:pt x="19" y="556"/>
                </a:lnTo>
                <a:lnTo>
                  <a:pt x="17" y="554"/>
                </a:lnTo>
                <a:lnTo>
                  <a:pt x="17" y="554"/>
                </a:lnTo>
                <a:lnTo>
                  <a:pt x="18" y="553"/>
                </a:lnTo>
                <a:lnTo>
                  <a:pt x="18" y="552"/>
                </a:lnTo>
                <a:lnTo>
                  <a:pt x="18" y="547"/>
                </a:lnTo>
                <a:lnTo>
                  <a:pt x="18" y="547"/>
                </a:lnTo>
                <a:lnTo>
                  <a:pt x="19" y="548"/>
                </a:lnTo>
                <a:lnTo>
                  <a:pt x="19" y="548"/>
                </a:lnTo>
                <a:lnTo>
                  <a:pt x="19" y="548"/>
                </a:lnTo>
                <a:lnTo>
                  <a:pt x="19" y="533"/>
                </a:lnTo>
                <a:lnTo>
                  <a:pt x="19" y="533"/>
                </a:lnTo>
                <a:lnTo>
                  <a:pt x="21" y="532"/>
                </a:lnTo>
                <a:lnTo>
                  <a:pt x="21" y="533"/>
                </a:lnTo>
                <a:lnTo>
                  <a:pt x="22" y="533"/>
                </a:lnTo>
                <a:lnTo>
                  <a:pt x="22" y="532"/>
                </a:lnTo>
                <a:lnTo>
                  <a:pt x="22" y="532"/>
                </a:lnTo>
                <a:lnTo>
                  <a:pt x="22" y="532"/>
                </a:lnTo>
                <a:lnTo>
                  <a:pt x="21" y="532"/>
                </a:lnTo>
                <a:lnTo>
                  <a:pt x="21" y="532"/>
                </a:lnTo>
                <a:lnTo>
                  <a:pt x="21" y="529"/>
                </a:lnTo>
                <a:lnTo>
                  <a:pt x="21" y="529"/>
                </a:lnTo>
                <a:lnTo>
                  <a:pt x="21" y="529"/>
                </a:lnTo>
                <a:lnTo>
                  <a:pt x="22" y="531"/>
                </a:lnTo>
                <a:lnTo>
                  <a:pt x="23" y="532"/>
                </a:lnTo>
                <a:lnTo>
                  <a:pt x="23" y="532"/>
                </a:lnTo>
                <a:lnTo>
                  <a:pt x="24" y="532"/>
                </a:lnTo>
                <a:lnTo>
                  <a:pt x="24" y="531"/>
                </a:lnTo>
                <a:lnTo>
                  <a:pt x="23" y="529"/>
                </a:lnTo>
                <a:lnTo>
                  <a:pt x="22" y="529"/>
                </a:lnTo>
                <a:lnTo>
                  <a:pt x="22" y="529"/>
                </a:lnTo>
                <a:lnTo>
                  <a:pt x="22" y="528"/>
                </a:lnTo>
                <a:lnTo>
                  <a:pt x="21" y="528"/>
                </a:lnTo>
                <a:lnTo>
                  <a:pt x="21" y="528"/>
                </a:lnTo>
                <a:lnTo>
                  <a:pt x="22" y="508"/>
                </a:lnTo>
                <a:lnTo>
                  <a:pt x="22" y="497"/>
                </a:lnTo>
                <a:lnTo>
                  <a:pt x="22" y="488"/>
                </a:lnTo>
                <a:lnTo>
                  <a:pt x="22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2"/>
                </a:lnTo>
                <a:lnTo>
                  <a:pt x="21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79"/>
                </a:lnTo>
                <a:lnTo>
                  <a:pt x="23" y="479"/>
                </a:lnTo>
                <a:lnTo>
                  <a:pt x="23" y="479"/>
                </a:lnTo>
                <a:lnTo>
                  <a:pt x="23" y="478"/>
                </a:lnTo>
                <a:lnTo>
                  <a:pt x="24" y="479"/>
                </a:lnTo>
                <a:lnTo>
                  <a:pt x="24" y="482"/>
                </a:lnTo>
                <a:lnTo>
                  <a:pt x="24" y="482"/>
                </a:lnTo>
                <a:lnTo>
                  <a:pt x="27" y="476"/>
                </a:lnTo>
                <a:lnTo>
                  <a:pt x="27" y="476"/>
                </a:lnTo>
                <a:lnTo>
                  <a:pt x="24" y="473"/>
                </a:lnTo>
                <a:lnTo>
                  <a:pt x="22" y="471"/>
                </a:lnTo>
                <a:lnTo>
                  <a:pt x="22" y="471"/>
                </a:lnTo>
                <a:lnTo>
                  <a:pt x="22" y="468"/>
                </a:lnTo>
                <a:lnTo>
                  <a:pt x="24" y="468"/>
                </a:lnTo>
                <a:lnTo>
                  <a:pt x="24" y="468"/>
                </a:lnTo>
                <a:lnTo>
                  <a:pt x="23" y="465"/>
                </a:lnTo>
                <a:lnTo>
                  <a:pt x="23" y="463"/>
                </a:lnTo>
                <a:lnTo>
                  <a:pt x="24" y="455"/>
                </a:lnTo>
                <a:lnTo>
                  <a:pt x="24" y="455"/>
                </a:lnTo>
                <a:lnTo>
                  <a:pt x="25" y="454"/>
                </a:lnTo>
                <a:lnTo>
                  <a:pt x="25" y="454"/>
                </a:lnTo>
                <a:lnTo>
                  <a:pt x="25" y="454"/>
                </a:lnTo>
                <a:lnTo>
                  <a:pt x="24" y="453"/>
                </a:lnTo>
                <a:lnTo>
                  <a:pt x="24" y="453"/>
                </a:lnTo>
                <a:lnTo>
                  <a:pt x="24" y="449"/>
                </a:lnTo>
                <a:lnTo>
                  <a:pt x="24" y="444"/>
                </a:lnTo>
                <a:lnTo>
                  <a:pt x="24" y="444"/>
                </a:lnTo>
                <a:lnTo>
                  <a:pt x="25" y="437"/>
                </a:lnTo>
                <a:lnTo>
                  <a:pt x="27" y="429"/>
                </a:lnTo>
                <a:lnTo>
                  <a:pt x="27" y="429"/>
                </a:lnTo>
                <a:lnTo>
                  <a:pt x="27" y="425"/>
                </a:lnTo>
                <a:lnTo>
                  <a:pt x="27" y="424"/>
                </a:lnTo>
                <a:lnTo>
                  <a:pt x="27" y="423"/>
                </a:lnTo>
                <a:lnTo>
                  <a:pt x="27" y="423"/>
                </a:lnTo>
                <a:lnTo>
                  <a:pt x="25" y="422"/>
                </a:lnTo>
                <a:lnTo>
                  <a:pt x="25" y="422"/>
                </a:lnTo>
                <a:lnTo>
                  <a:pt x="27" y="420"/>
                </a:lnTo>
                <a:lnTo>
                  <a:pt x="28" y="419"/>
                </a:lnTo>
                <a:lnTo>
                  <a:pt x="28" y="419"/>
                </a:lnTo>
                <a:lnTo>
                  <a:pt x="27" y="415"/>
                </a:lnTo>
                <a:lnTo>
                  <a:pt x="27" y="410"/>
                </a:lnTo>
                <a:lnTo>
                  <a:pt x="28" y="400"/>
                </a:lnTo>
                <a:lnTo>
                  <a:pt x="28" y="400"/>
                </a:lnTo>
                <a:lnTo>
                  <a:pt x="28" y="399"/>
                </a:lnTo>
                <a:lnTo>
                  <a:pt x="29" y="400"/>
                </a:lnTo>
                <a:lnTo>
                  <a:pt x="29" y="400"/>
                </a:lnTo>
                <a:lnTo>
                  <a:pt x="30" y="400"/>
                </a:lnTo>
                <a:lnTo>
                  <a:pt x="30" y="400"/>
                </a:lnTo>
                <a:lnTo>
                  <a:pt x="30" y="399"/>
                </a:lnTo>
                <a:lnTo>
                  <a:pt x="29" y="398"/>
                </a:lnTo>
                <a:lnTo>
                  <a:pt x="28" y="397"/>
                </a:lnTo>
                <a:lnTo>
                  <a:pt x="28" y="394"/>
                </a:lnTo>
                <a:lnTo>
                  <a:pt x="28" y="394"/>
                </a:lnTo>
                <a:lnTo>
                  <a:pt x="29" y="395"/>
                </a:lnTo>
                <a:lnTo>
                  <a:pt x="31" y="395"/>
                </a:lnTo>
                <a:lnTo>
                  <a:pt x="31" y="395"/>
                </a:lnTo>
                <a:lnTo>
                  <a:pt x="31" y="394"/>
                </a:lnTo>
                <a:lnTo>
                  <a:pt x="30" y="394"/>
                </a:lnTo>
                <a:lnTo>
                  <a:pt x="30" y="393"/>
                </a:lnTo>
                <a:lnTo>
                  <a:pt x="30" y="392"/>
                </a:lnTo>
                <a:lnTo>
                  <a:pt x="30" y="392"/>
                </a:lnTo>
                <a:lnTo>
                  <a:pt x="31" y="393"/>
                </a:lnTo>
                <a:lnTo>
                  <a:pt x="31" y="394"/>
                </a:lnTo>
                <a:lnTo>
                  <a:pt x="33" y="395"/>
                </a:lnTo>
                <a:lnTo>
                  <a:pt x="33" y="395"/>
                </a:lnTo>
                <a:lnTo>
                  <a:pt x="33" y="394"/>
                </a:lnTo>
                <a:lnTo>
                  <a:pt x="31" y="393"/>
                </a:lnTo>
                <a:lnTo>
                  <a:pt x="31" y="390"/>
                </a:lnTo>
                <a:lnTo>
                  <a:pt x="31" y="389"/>
                </a:lnTo>
                <a:lnTo>
                  <a:pt x="31" y="389"/>
                </a:lnTo>
                <a:lnTo>
                  <a:pt x="33" y="389"/>
                </a:lnTo>
                <a:lnTo>
                  <a:pt x="33" y="392"/>
                </a:lnTo>
                <a:lnTo>
                  <a:pt x="33" y="392"/>
                </a:lnTo>
                <a:lnTo>
                  <a:pt x="34" y="390"/>
                </a:lnTo>
                <a:lnTo>
                  <a:pt x="33" y="389"/>
                </a:lnTo>
                <a:lnTo>
                  <a:pt x="33" y="389"/>
                </a:lnTo>
                <a:lnTo>
                  <a:pt x="33" y="388"/>
                </a:lnTo>
                <a:lnTo>
                  <a:pt x="33" y="388"/>
                </a:lnTo>
                <a:lnTo>
                  <a:pt x="33" y="387"/>
                </a:lnTo>
                <a:lnTo>
                  <a:pt x="33" y="387"/>
                </a:lnTo>
                <a:lnTo>
                  <a:pt x="34" y="384"/>
                </a:lnTo>
                <a:lnTo>
                  <a:pt x="34" y="384"/>
                </a:lnTo>
                <a:lnTo>
                  <a:pt x="31" y="382"/>
                </a:lnTo>
                <a:lnTo>
                  <a:pt x="30" y="380"/>
                </a:lnTo>
                <a:lnTo>
                  <a:pt x="30" y="379"/>
                </a:lnTo>
                <a:lnTo>
                  <a:pt x="30" y="379"/>
                </a:lnTo>
                <a:lnTo>
                  <a:pt x="34" y="380"/>
                </a:lnTo>
                <a:lnTo>
                  <a:pt x="34" y="380"/>
                </a:lnTo>
                <a:lnTo>
                  <a:pt x="33" y="383"/>
                </a:lnTo>
                <a:lnTo>
                  <a:pt x="33" y="383"/>
                </a:lnTo>
                <a:lnTo>
                  <a:pt x="34" y="383"/>
                </a:lnTo>
                <a:lnTo>
                  <a:pt x="35" y="382"/>
                </a:lnTo>
                <a:lnTo>
                  <a:pt x="34" y="378"/>
                </a:lnTo>
                <a:lnTo>
                  <a:pt x="34" y="378"/>
                </a:lnTo>
                <a:lnTo>
                  <a:pt x="36" y="379"/>
                </a:lnTo>
                <a:lnTo>
                  <a:pt x="37" y="379"/>
                </a:lnTo>
                <a:lnTo>
                  <a:pt x="37" y="379"/>
                </a:lnTo>
                <a:lnTo>
                  <a:pt x="35" y="377"/>
                </a:lnTo>
                <a:lnTo>
                  <a:pt x="35" y="377"/>
                </a:lnTo>
                <a:lnTo>
                  <a:pt x="35" y="375"/>
                </a:lnTo>
                <a:lnTo>
                  <a:pt x="36" y="375"/>
                </a:lnTo>
                <a:lnTo>
                  <a:pt x="37" y="374"/>
                </a:lnTo>
                <a:lnTo>
                  <a:pt x="37" y="374"/>
                </a:lnTo>
                <a:lnTo>
                  <a:pt x="39" y="380"/>
                </a:lnTo>
                <a:lnTo>
                  <a:pt x="39" y="383"/>
                </a:lnTo>
                <a:lnTo>
                  <a:pt x="37" y="385"/>
                </a:lnTo>
                <a:lnTo>
                  <a:pt x="37" y="385"/>
                </a:lnTo>
                <a:lnTo>
                  <a:pt x="37" y="387"/>
                </a:lnTo>
                <a:lnTo>
                  <a:pt x="37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90"/>
                </a:lnTo>
                <a:lnTo>
                  <a:pt x="37" y="394"/>
                </a:lnTo>
                <a:lnTo>
                  <a:pt x="37" y="394"/>
                </a:lnTo>
                <a:lnTo>
                  <a:pt x="39" y="394"/>
                </a:lnTo>
                <a:lnTo>
                  <a:pt x="39" y="395"/>
                </a:lnTo>
                <a:lnTo>
                  <a:pt x="39" y="395"/>
                </a:lnTo>
                <a:lnTo>
                  <a:pt x="39" y="399"/>
                </a:lnTo>
                <a:lnTo>
                  <a:pt x="39" y="402"/>
                </a:lnTo>
                <a:lnTo>
                  <a:pt x="40" y="403"/>
                </a:lnTo>
                <a:lnTo>
                  <a:pt x="40" y="403"/>
                </a:lnTo>
                <a:lnTo>
                  <a:pt x="39" y="405"/>
                </a:lnTo>
                <a:lnTo>
                  <a:pt x="39" y="408"/>
                </a:lnTo>
                <a:lnTo>
                  <a:pt x="40" y="414"/>
                </a:lnTo>
                <a:lnTo>
                  <a:pt x="40" y="414"/>
                </a:lnTo>
                <a:lnTo>
                  <a:pt x="39" y="415"/>
                </a:lnTo>
                <a:lnTo>
                  <a:pt x="39" y="419"/>
                </a:lnTo>
                <a:lnTo>
                  <a:pt x="39" y="419"/>
                </a:lnTo>
                <a:lnTo>
                  <a:pt x="40" y="419"/>
                </a:lnTo>
                <a:lnTo>
                  <a:pt x="40" y="418"/>
                </a:lnTo>
                <a:lnTo>
                  <a:pt x="41" y="415"/>
                </a:lnTo>
                <a:lnTo>
                  <a:pt x="41" y="415"/>
                </a:lnTo>
                <a:lnTo>
                  <a:pt x="42" y="415"/>
                </a:lnTo>
                <a:lnTo>
                  <a:pt x="42" y="417"/>
                </a:lnTo>
                <a:lnTo>
                  <a:pt x="41" y="418"/>
                </a:lnTo>
                <a:lnTo>
                  <a:pt x="41" y="418"/>
                </a:lnTo>
                <a:lnTo>
                  <a:pt x="41" y="419"/>
                </a:lnTo>
                <a:lnTo>
                  <a:pt x="42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7"/>
                </a:lnTo>
                <a:lnTo>
                  <a:pt x="43" y="415"/>
                </a:lnTo>
                <a:lnTo>
                  <a:pt x="41" y="413"/>
                </a:lnTo>
                <a:lnTo>
                  <a:pt x="41" y="413"/>
                </a:lnTo>
                <a:lnTo>
                  <a:pt x="41" y="403"/>
                </a:lnTo>
                <a:lnTo>
                  <a:pt x="42" y="395"/>
                </a:lnTo>
                <a:lnTo>
                  <a:pt x="42" y="395"/>
                </a:lnTo>
                <a:lnTo>
                  <a:pt x="43" y="397"/>
                </a:lnTo>
                <a:lnTo>
                  <a:pt x="45" y="397"/>
                </a:lnTo>
                <a:lnTo>
                  <a:pt x="46" y="398"/>
                </a:lnTo>
                <a:lnTo>
                  <a:pt x="46" y="398"/>
                </a:lnTo>
                <a:lnTo>
                  <a:pt x="46" y="398"/>
                </a:lnTo>
                <a:lnTo>
                  <a:pt x="46" y="397"/>
                </a:lnTo>
                <a:lnTo>
                  <a:pt x="46" y="395"/>
                </a:lnTo>
                <a:lnTo>
                  <a:pt x="47" y="394"/>
                </a:lnTo>
                <a:lnTo>
                  <a:pt x="47" y="394"/>
                </a:lnTo>
                <a:lnTo>
                  <a:pt x="46" y="394"/>
                </a:lnTo>
                <a:lnTo>
                  <a:pt x="45" y="395"/>
                </a:lnTo>
                <a:lnTo>
                  <a:pt x="45" y="395"/>
                </a:lnTo>
                <a:lnTo>
                  <a:pt x="43" y="395"/>
                </a:lnTo>
                <a:lnTo>
                  <a:pt x="43" y="394"/>
                </a:lnTo>
                <a:lnTo>
                  <a:pt x="43" y="390"/>
                </a:lnTo>
                <a:lnTo>
                  <a:pt x="43" y="390"/>
                </a:lnTo>
                <a:lnTo>
                  <a:pt x="45" y="390"/>
                </a:lnTo>
                <a:lnTo>
                  <a:pt x="46" y="390"/>
                </a:lnTo>
                <a:lnTo>
                  <a:pt x="46" y="390"/>
                </a:lnTo>
                <a:lnTo>
                  <a:pt x="46" y="389"/>
                </a:lnTo>
                <a:lnTo>
                  <a:pt x="45" y="389"/>
                </a:lnTo>
                <a:lnTo>
                  <a:pt x="45" y="388"/>
                </a:lnTo>
                <a:lnTo>
                  <a:pt x="45" y="387"/>
                </a:lnTo>
                <a:lnTo>
                  <a:pt x="45" y="387"/>
                </a:lnTo>
                <a:lnTo>
                  <a:pt x="46" y="388"/>
                </a:lnTo>
                <a:lnTo>
                  <a:pt x="47" y="387"/>
                </a:lnTo>
                <a:lnTo>
                  <a:pt x="47" y="387"/>
                </a:lnTo>
                <a:lnTo>
                  <a:pt x="47" y="387"/>
                </a:lnTo>
                <a:lnTo>
                  <a:pt x="46" y="387"/>
                </a:lnTo>
                <a:lnTo>
                  <a:pt x="46" y="387"/>
                </a:lnTo>
                <a:lnTo>
                  <a:pt x="46" y="387"/>
                </a:lnTo>
                <a:lnTo>
                  <a:pt x="45" y="385"/>
                </a:lnTo>
                <a:lnTo>
                  <a:pt x="45" y="385"/>
                </a:lnTo>
                <a:lnTo>
                  <a:pt x="46" y="384"/>
                </a:lnTo>
                <a:lnTo>
                  <a:pt x="47" y="383"/>
                </a:lnTo>
                <a:lnTo>
                  <a:pt x="48" y="384"/>
                </a:lnTo>
                <a:lnTo>
                  <a:pt x="48" y="384"/>
                </a:lnTo>
                <a:lnTo>
                  <a:pt x="48" y="382"/>
                </a:lnTo>
                <a:lnTo>
                  <a:pt x="47" y="380"/>
                </a:lnTo>
                <a:lnTo>
                  <a:pt x="47" y="378"/>
                </a:lnTo>
                <a:lnTo>
                  <a:pt x="47" y="378"/>
                </a:lnTo>
                <a:lnTo>
                  <a:pt x="48" y="377"/>
                </a:lnTo>
                <a:lnTo>
                  <a:pt x="48" y="377"/>
                </a:lnTo>
                <a:lnTo>
                  <a:pt x="50" y="375"/>
                </a:lnTo>
                <a:lnTo>
                  <a:pt x="50" y="374"/>
                </a:lnTo>
                <a:lnTo>
                  <a:pt x="50" y="374"/>
                </a:lnTo>
                <a:lnTo>
                  <a:pt x="48" y="372"/>
                </a:lnTo>
                <a:lnTo>
                  <a:pt x="48" y="372"/>
                </a:lnTo>
                <a:lnTo>
                  <a:pt x="46" y="372"/>
                </a:lnTo>
                <a:lnTo>
                  <a:pt x="46" y="372"/>
                </a:lnTo>
                <a:lnTo>
                  <a:pt x="46" y="368"/>
                </a:lnTo>
                <a:lnTo>
                  <a:pt x="45" y="367"/>
                </a:lnTo>
                <a:lnTo>
                  <a:pt x="43" y="367"/>
                </a:lnTo>
                <a:lnTo>
                  <a:pt x="43" y="367"/>
                </a:lnTo>
                <a:lnTo>
                  <a:pt x="43" y="365"/>
                </a:lnTo>
                <a:lnTo>
                  <a:pt x="45" y="364"/>
                </a:lnTo>
                <a:lnTo>
                  <a:pt x="45" y="364"/>
                </a:lnTo>
                <a:lnTo>
                  <a:pt x="46" y="364"/>
                </a:lnTo>
                <a:lnTo>
                  <a:pt x="46" y="365"/>
                </a:lnTo>
                <a:lnTo>
                  <a:pt x="46" y="365"/>
                </a:lnTo>
                <a:lnTo>
                  <a:pt x="47" y="365"/>
                </a:lnTo>
                <a:lnTo>
                  <a:pt x="48" y="363"/>
                </a:lnTo>
                <a:lnTo>
                  <a:pt x="48" y="363"/>
                </a:lnTo>
                <a:lnTo>
                  <a:pt x="47" y="362"/>
                </a:lnTo>
                <a:lnTo>
                  <a:pt x="48" y="359"/>
                </a:lnTo>
                <a:lnTo>
                  <a:pt x="48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57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7" y="355"/>
                </a:lnTo>
                <a:lnTo>
                  <a:pt x="47" y="358"/>
                </a:lnTo>
                <a:lnTo>
                  <a:pt x="47" y="358"/>
                </a:lnTo>
                <a:lnTo>
                  <a:pt x="45" y="359"/>
                </a:lnTo>
                <a:lnTo>
                  <a:pt x="45" y="360"/>
                </a:lnTo>
                <a:lnTo>
                  <a:pt x="43" y="360"/>
                </a:lnTo>
                <a:lnTo>
                  <a:pt x="42" y="362"/>
                </a:lnTo>
                <a:lnTo>
                  <a:pt x="42" y="362"/>
                </a:lnTo>
                <a:lnTo>
                  <a:pt x="42" y="348"/>
                </a:lnTo>
                <a:lnTo>
                  <a:pt x="42" y="342"/>
                </a:lnTo>
                <a:lnTo>
                  <a:pt x="43" y="337"/>
                </a:lnTo>
                <a:lnTo>
                  <a:pt x="43" y="337"/>
                </a:lnTo>
                <a:lnTo>
                  <a:pt x="45" y="337"/>
                </a:lnTo>
                <a:lnTo>
                  <a:pt x="45" y="337"/>
                </a:lnTo>
                <a:lnTo>
                  <a:pt x="43" y="339"/>
                </a:lnTo>
                <a:lnTo>
                  <a:pt x="43" y="339"/>
                </a:lnTo>
                <a:lnTo>
                  <a:pt x="43" y="357"/>
                </a:lnTo>
                <a:lnTo>
                  <a:pt x="43" y="357"/>
                </a:lnTo>
                <a:lnTo>
                  <a:pt x="45" y="353"/>
                </a:lnTo>
                <a:lnTo>
                  <a:pt x="45" y="352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49"/>
                </a:lnTo>
                <a:lnTo>
                  <a:pt x="45" y="349"/>
                </a:lnTo>
                <a:lnTo>
                  <a:pt x="45" y="348"/>
                </a:lnTo>
                <a:lnTo>
                  <a:pt x="45" y="348"/>
                </a:lnTo>
                <a:lnTo>
                  <a:pt x="45" y="347"/>
                </a:lnTo>
                <a:lnTo>
                  <a:pt x="46" y="347"/>
                </a:lnTo>
                <a:lnTo>
                  <a:pt x="46" y="347"/>
                </a:lnTo>
                <a:lnTo>
                  <a:pt x="46" y="345"/>
                </a:lnTo>
                <a:lnTo>
                  <a:pt x="46" y="345"/>
                </a:lnTo>
                <a:lnTo>
                  <a:pt x="45" y="344"/>
                </a:lnTo>
                <a:lnTo>
                  <a:pt x="45" y="344"/>
                </a:lnTo>
                <a:lnTo>
                  <a:pt x="45" y="343"/>
                </a:lnTo>
                <a:lnTo>
                  <a:pt x="45" y="343"/>
                </a:lnTo>
                <a:lnTo>
                  <a:pt x="45" y="342"/>
                </a:lnTo>
                <a:lnTo>
                  <a:pt x="45" y="342"/>
                </a:lnTo>
                <a:lnTo>
                  <a:pt x="45" y="338"/>
                </a:lnTo>
                <a:lnTo>
                  <a:pt x="45" y="334"/>
                </a:lnTo>
                <a:lnTo>
                  <a:pt x="45" y="334"/>
                </a:lnTo>
                <a:lnTo>
                  <a:pt x="45" y="333"/>
                </a:lnTo>
                <a:lnTo>
                  <a:pt x="46" y="333"/>
                </a:lnTo>
                <a:lnTo>
                  <a:pt x="46" y="333"/>
                </a:lnTo>
                <a:lnTo>
                  <a:pt x="46" y="333"/>
                </a:lnTo>
                <a:lnTo>
                  <a:pt x="45" y="333"/>
                </a:lnTo>
                <a:lnTo>
                  <a:pt x="43" y="333"/>
                </a:lnTo>
                <a:lnTo>
                  <a:pt x="43" y="333"/>
                </a:lnTo>
                <a:lnTo>
                  <a:pt x="45" y="332"/>
                </a:lnTo>
                <a:lnTo>
                  <a:pt x="46" y="330"/>
                </a:lnTo>
                <a:lnTo>
                  <a:pt x="46" y="330"/>
                </a:lnTo>
                <a:lnTo>
                  <a:pt x="45" y="330"/>
                </a:lnTo>
                <a:lnTo>
                  <a:pt x="45" y="330"/>
                </a:lnTo>
                <a:lnTo>
                  <a:pt x="42" y="330"/>
                </a:lnTo>
                <a:lnTo>
                  <a:pt x="42" y="330"/>
                </a:lnTo>
                <a:lnTo>
                  <a:pt x="41" y="317"/>
                </a:lnTo>
                <a:lnTo>
                  <a:pt x="41" y="317"/>
                </a:lnTo>
                <a:lnTo>
                  <a:pt x="42" y="315"/>
                </a:lnTo>
                <a:lnTo>
                  <a:pt x="42" y="315"/>
                </a:lnTo>
                <a:lnTo>
                  <a:pt x="42" y="312"/>
                </a:lnTo>
                <a:lnTo>
                  <a:pt x="42" y="312"/>
                </a:lnTo>
                <a:lnTo>
                  <a:pt x="42" y="310"/>
                </a:lnTo>
                <a:lnTo>
                  <a:pt x="42" y="308"/>
                </a:lnTo>
                <a:lnTo>
                  <a:pt x="42" y="308"/>
                </a:lnTo>
                <a:lnTo>
                  <a:pt x="42" y="308"/>
                </a:lnTo>
                <a:lnTo>
                  <a:pt x="43" y="307"/>
                </a:lnTo>
                <a:lnTo>
                  <a:pt x="43" y="307"/>
                </a:lnTo>
                <a:lnTo>
                  <a:pt x="42" y="304"/>
                </a:lnTo>
                <a:lnTo>
                  <a:pt x="42" y="300"/>
                </a:lnTo>
                <a:lnTo>
                  <a:pt x="42" y="297"/>
                </a:lnTo>
                <a:lnTo>
                  <a:pt x="42" y="293"/>
                </a:lnTo>
                <a:lnTo>
                  <a:pt x="42" y="293"/>
                </a:lnTo>
                <a:lnTo>
                  <a:pt x="43" y="293"/>
                </a:lnTo>
                <a:lnTo>
                  <a:pt x="43" y="293"/>
                </a:lnTo>
                <a:lnTo>
                  <a:pt x="45" y="294"/>
                </a:lnTo>
                <a:lnTo>
                  <a:pt x="45" y="294"/>
                </a:lnTo>
                <a:lnTo>
                  <a:pt x="43" y="297"/>
                </a:lnTo>
                <a:lnTo>
                  <a:pt x="45" y="300"/>
                </a:lnTo>
                <a:lnTo>
                  <a:pt x="45" y="300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7" y="302"/>
                </a:lnTo>
                <a:lnTo>
                  <a:pt x="46" y="300"/>
                </a:lnTo>
                <a:lnTo>
                  <a:pt x="45" y="297"/>
                </a:lnTo>
                <a:lnTo>
                  <a:pt x="45" y="297"/>
                </a:lnTo>
                <a:lnTo>
                  <a:pt x="46" y="297"/>
                </a:lnTo>
                <a:lnTo>
                  <a:pt x="46" y="295"/>
                </a:lnTo>
                <a:lnTo>
                  <a:pt x="46" y="294"/>
                </a:lnTo>
                <a:lnTo>
                  <a:pt x="47" y="294"/>
                </a:lnTo>
                <a:lnTo>
                  <a:pt x="47" y="294"/>
                </a:lnTo>
                <a:lnTo>
                  <a:pt x="46" y="293"/>
                </a:lnTo>
                <a:lnTo>
                  <a:pt x="45" y="293"/>
                </a:lnTo>
                <a:lnTo>
                  <a:pt x="43" y="293"/>
                </a:lnTo>
                <a:lnTo>
                  <a:pt x="43" y="293"/>
                </a:lnTo>
                <a:lnTo>
                  <a:pt x="43" y="290"/>
                </a:lnTo>
                <a:lnTo>
                  <a:pt x="45" y="289"/>
                </a:lnTo>
                <a:lnTo>
                  <a:pt x="45" y="289"/>
                </a:lnTo>
                <a:lnTo>
                  <a:pt x="43" y="289"/>
                </a:lnTo>
                <a:lnTo>
                  <a:pt x="43" y="290"/>
                </a:lnTo>
                <a:lnTo>
                  <a:pt x="43" y="292"/>
                </a:lnTo>
                <a:lnTo>
                  <a:pt x="43" y="292"/>
                </a:lnTo>
                <a:lnTo>
                  <a:pt x="42" y="289"/>
                </a:lnTo>
                <a:lnTo>
                  <a:pt x="41" y="285"/>
                </a:lnTo>
                <a:lnTo>
                  <a:pt x="41" y="285"/>
                </a:lnTo>
                <a:lnTo>
                  <a:pt x="42" y="280"/>
                </a:lnTo>
                <a:lnTo>
                  <a:pt x="42" y="280"/>
                </a:lnTo>
                <a:lnTo>
                  <a:pt x="42" y="279"/>
                </a:lnTo>
                <a:lnTo>
                  <a:pt x="42" y="279"/>
                </a:lnTo>
                <a:lnTo>
                  <a:pt x="42" y="278"/>
                </a:lnTo>
                <a:lnTo>
                  <a:pt x="42" y="278"/>
                </a:lnTo>
                <a:lnTo>
                  <a:pt x="42" y="277"/>
                </a:lnTo>
                <a:lnTo>
                  <a:pt x="42" y="275"/>
                </a:lnTo>
                <a:lnTo>
                  <a:pt x="41" y="274"/>
                </a:lnTo>
                <a:lnTo>
                  <a:pt x="41" y="274"/>
                </a:lnTo>
                <a:lnTo>
                  <a:pt x="41" y="273"/>
                </a:lnTo>
                <a:lnTo>
                  <a:pt x="42" y="273"/>
                </a:lnTo>
                <a:lnTo>
                  <a:pt x="42" y="273"/>
                </a:lnTo>
                <a:lnTo>
                  <a:pt x="42" y="272"/>
                </a:lnTo>
                <a:lnTo>
                  <a:pt x="41" y="269"/>
                </a:lnTo>
                <a:lnTo>
                  <a:pt x="41" y="269"/>
                </a:lnTo>
                <a:lnTo>
                  <a:pt x="42" y="270"/>
                </a:lnTo>
                <a:lnTo>
                  <a:pt x="42" y="272"/>
                </a:lnTo>
                <a:lnTo>
                  <a:pt x="42" y="272"/>
                </a:lnTo>
                <a:lnTo>
                  <a:pt x="43" y="270"/>
                </a:lnTo>
                <a:lnTo>
                  <a:pt x="45" y="269"/>
                </a:lnTo>
                <a:lnTo>
                  <a:pt x="45" y="269"/>
                </a:lnTo>
                <a:lnTo>
                  <a:pt x="45" y="268"/>
                </a:lnTo>
                <a:lnTo>
                  <a:pt x="42" y="267"/>
                </a:lnTo>
                <a:lnTo>
                  <a:pt x="42" y="267"/>
                </a:lnTo>
                <a:lnTo>
                  <a:pt x="43" y="265"/>
                </a:lnTo>
                <a:lnTo>
                  <a:pt x="43" y="264"/>
                </a:lnTo>
                <a:lnTo>
                  <a:pt x="42" y="264"/>
                </a:lnTo>
                <a:lnTo>
                  <a:pt x="42" y="264"/>
                </a:lnTo>
                <a:lnTo>
                  <a:pt x="41" y="264"/>
                </a:lnTo>
                <a:lnTo>
                  <a:pt x="42" y="265"/>
                </a:lnTo>
                <a:lnTo>
                  <a:pt x="42" y="267"/>
                </a:lnTo>
                <a:lnTo>
                  <a:pt x="42" y="268"/>
                </a:lnTo>
                <a:lnTo>
                  <a:pt x="42" y="268"/>
                </a:lnTo>
                <a:lnTo>
                  <a:pt x="41" y="267"/>
                </a:lnTo>
                <a:lnTo>
                  <a:pt x="41" y="265"/>
                </a:lnTo>
                <a:lnTo>
                  <a:pt x="41" y="265"/>
                </a:lnTo>
                <a:lnTo>
                  <a:pt x="40" y="265"/>
                </a:lnTo>
                <a:lnTo>
                  <a:pt x="40" y="267"/>
                </a:lnTo>
                <a:lnTo>
                  <a:pt x="39" y="268"/>
                </a:lnTo>
                <a:lnTo>
                  <a:pt x="37" y="269"/>
                </a:lnTo>
                <a:lnTo>
                  <a:pt x="37" y="269"/>
                </a:lnTo>
                <a:lnTo>
                  <a:pt x="37" y="272"/>
                </a:lnTo>
                <a:lnTo>
                  <a:pt x="36" y="274"/>
                </a:lnTo>
                <a:lnTo>
                  <a:pt x="36" y="274"/>
                </a:lnTo>
                <a:lnTo>
                  <a:pt x="36" y="273"/>
                </a:lnTo>
                <a:lnTo>
                  <a:pt x="37" y="272"/>
                </a:lnTo>
                <a:lnTo>
                  <a:pt x="37" y="272"/>
                </a:lnTo>
                <a:lnTo>
                  <a:pt x="36" y="270"/>
                </a:lnTo>
                <a:lnTo>
                  <a:pt x="36" y="270"/>
                </a:lnTo>
                <a:lnTo>
                  <a:pt x="35" y="272"/>
                </a:lnTo>
                <a:lnTo>
                  <a:pt x="36" y="272"/>
                </a:lnTo>
                <a:lnTo>
                  <a:pt x="36" y="272"/>
                </a:lnTo>
                <a:lnTo>
                  <a:pt x="35" y="272"/>
                </a:lnTo>
                <a:lnTo>
                  <a:pt x="34" y="272"/>
                </a:lnTo>
                <a:lnTo>
                  <a:pt x="33" y="272"/>
                </a:lnTo>
                <a:lnTo>
                  <a:pt x="33" y="273"/>
                </a:lnTo>
                <a:lnTo>
                  <a:pt x="33" y="273"/>
                </a:lnTo>
                <a:lnTo>
                  <a:pt x="31" y="273"/>
                </a:lnTo>
                <a:lnTo>
                  <a:pt x="31" y="270"/>
                </a:lnTo>
                <a:lnTo>
                  <a:pt x="33" y="269"/>
                </a:lnTo>
                <a:lnTo>
                  <a:pt x="31" y="268"/>
                </a:lnTo>
                <a:lnTo>
                  <a:pt x="31" y="268"/>
                </a:lnTo>
                <a:lnTo>
                  <a:pt x="30" y="272"/>
                </a:lnTo>
                <a:lnTo>
                  <a:pt x="29" y="274"/>
                </a:lnTo>
                <a:lnTo>
                  <a:pt x="29" y="274"/>
                </a:lnTo>
                <a:lnTo>
                  <a:pt x="29" y="275"/>
                </a:lnTo>
                <a:lnTo>
                  <a:pt x="30" y="275"/>
                </a:lnTo>
                <a:lnTo>
                  <a:pt x="31" y="274"/>
                </a:lnTo>
                <a:lnTo>
                  <a:pt x="31" y="274"/>
                </a:lnTo>
                <a:lnTo>
                  <a:pt x="31" y="274"/>
                </a:lnTo>
                <a:lnTo>
                  <a:pt x="30" y="277"/>
                </a:lnTo>
                <a:lnTo>
                  <a:pt x="29" y="277"/>
                </a:lnTo>
                <a:lnTo>
                  <a:pt x="29" y="277"/>
                </a:lnTo>
                <a:lnTo>
                  <a:pt x="29" y="279"/>
                </a:lnTo>
                <a:lnTo>
                  <a:pt x="28" y="280"/>
                </a:lnTo>
                <a:lnTo>
                  <a:pt x="28" y="280"/>
                </a:lnTo>
                <a:lnTo>
                  <a:pt x="27" y="279"/>
                </a:lnTo>
                <a:lnTo>
                  <a:pt x="27" y="277"/>
                </a:lnTo>
                <a:lnTo>
                  <a:pt x="27" y="273"/>
                </a:lnTo>
                <a:lnTo>
                  <a:pt x="27" y="270"/>
                </a:lnTo>
                <a:lnTo>
                  <a:pt x="27" y="270"/>
                </a:lnTo>
                <a:lnTo>
                  <a:pt x="28" y="272"/>
                </a:lnTo>
                <a:lnTo>
                  <a:pt x="29" y="272"/>
                </a:lnTo>
                <a:lnTo>
                  <a:pt x="29" y="272"/>
                </a:lnTo>
                <a:lnTo>
                  <a:pt x="29" y="270"/>
                </a:lnTo>
                <a:lnTo>
                  <a:pt x="28" y="270"/>
                </a:lnTo>
                <a:lnTo>
                  <a:pt x="28" y="269"/>
                </a:lnTo>
                <a:lnTo>
                  <a:pt x="28" y="268"/>
                </a:lnTo>
                <a:lnTo>
                  <a:pt x="28" y="268"/>
                </a:lnTo>
                <a:lnTo>
                  <a:pt x="27" y="269"/>
                </a:lnTo>
                <a:lnTo>
                  <a:pt x="27" y="269"/>
                </a:lnTo>
                <a:lnTo>
                  <a:pt x="24" y="265"/>
                </a:lnTo>
                <a:lnTo>
                  <a:pt x="23" y="264"/>
                </a:lnTo>
                <a:lnTo>
                  <a:pt x="22" y="264"/>
                </a:lnTo>
                <a:lnTo>
                  <a:pt x="22" y="264"/>
                </a:lnTo>
                <a:lnTo>
                  <a:pt x="22" y="262"/>
                </a:lnTo>
                <a:lnTo>
                  <a:pt x="23" y="260"/>
                </a:lnTo>
                <a:lnTo>
                  <a:pt x="23" y="260"/>
                </a:lnTo>
                <a:lnTo>
                  <a:pt x="23" y="258"/>
                </a:lnTo>
                <a:lnTo>
                  <a:pt x="23" y="254"/>
                </a:lnTo>
                <a:lnTo>
                  <a:pt x="23" y="254"/>
                </a:lnTo>
                <a:lnTo>
                  <a:pt x="24" y="255"/>
                </a:lnTo>
                <a:lnTo>
                  <a:pt x="24" y="257"/>
                </a:lnTo>
                <a:lnTo>
                  <a:pt x="24" y="257"/>
                </a:lnTo>
                <a:lnTo>
                  <a:pt x="25" y="255"/>
                </a:lnTo>
                <a:lnTo>
                  <a:pt x="25" y="253"/>
                </a:lnTo>
                <a:lnTo>
                  <a:pt x="27" y="250"/>
                </a:lnTo>
                <a:lnTo>
                  <a:pt x="28" y="250"/>
                </a:lnTo>
                <a:lnTo>
                  <a:pt x="28" y="250"/>
                </a:lnTo>
                <a:lnTo>
                  <a:pt x="27" y="249"/>
                </a:lnTo>
                <a:lnTo>
                  <a:pt x="25" y="249"/>
                </a:lnTo>
                <a:lnTo>
                  <a:pt x="24" y="252"/>
                </a:lnTo>
                <a:lnTo>
                  <a:pt x="24" y="252"/>
                </a:lnTo>
                <a:lnTo>
                  <a:pt x="23" y="250"/>
                </a:lnTo>
                <a:lnTo>
                  <a:pt x="23" y="250"/>
                </a:lnTo>
                <a:lnTo>
                  <a:pt x="23" y="248"/>
                </a:lnTo>
                <a:lnTo>
                  <a:pt x="23" y="248"/>
                </a:lnTo>
                <a:lnTo>
                  <a:pt x="24" y="249"/>
                </a:lnTo>
                <a:lnTo>
                  <a:pt x="25" y="248"/>
                </a:lnTo>
                <a:lnTo>
                  <a:pt x="28" y="247"/>
                </a:lnTo>
                <a:lnTo>
                  <a:pt x="28" y="247"/>
                </a:lnTo>
                <a:lnTo>
                  <a:pt x="25" y="243"/>
                </a:lnTo>
                <a:lnTo>
                  <a:pt x="24" y="242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7"/>
                </a:lnTo>
                <a:lnTo>
                  <a:pt x="25" y="237"/>
                </a:lnTo>
                <a:lnTo>
                  <a:pt x="25" y="237"/>
                </a:lnTo>
                <a:lnTo>
                  <a:pt x="25" y="235"/>
                </a:lnTo>
                <a:lnTo>
                  <a:pt x="25" y="235"/>
                </a:lnTo>
                <a:lnTo>
                  <a:pt x="24" y="235"/>
                </a:lnTo>
                <a:lnTo>
                  <a:pt x="24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4"/>
                </a:lnTo>
                <a:lnTo>
                  <a:pt x="24" y="234"/>
                </a:lnTo>
                <a:lnTo>
                  <a:pt x="24" y="234"/>
                </a:lnTo>
                <a:lnTo>
                  <a:pt x="23" y="230"/>
                </a:lnTo>
                <a:lnTo>
                  <a:pt x="23" y="228"/>
                </a:lnTo>
                <a:lnTo>
                  <a:pt x="23" y="228"/>
                </a:lnTo>
                <a:lnTo>
                  <a:pt x="24" y="225"/>
                </a:lnTo>
                <a:lnTo>
                  <a:pt x="24" y="223"/>
                </a:lnTo>
                <a:lnTo>
                  <a:pt x="24" y="223"/>
                </a:lnTo>
                <a:lnTo>
                  <a:pt x="24" y="224"/>
                </a:lnTo>
                <a:lnTo>
                  <a:pt x="23" y="225"/>
                </a:lnTo>
                <a:lnTo>
                  <a:pt x="23" y="225"/>
                </a:lnTo>
                <a:lnTo>
                  <a:pt x="23" y="223"/>
                </a:lnTo>
                <a:lnTo>
                  <a:pt x="23" y="220"/>
                </a:lnTo>
                <a:lnTo>
                  <a:pt x="23" y="216"/>
                </a:lnTo>
                <a:lnTo>
                  <a:pt x="23" y="213"/>
                </a:lnTo>
                <a:lnTo>
                  <a:pt x="23" y="213"/>
                </a:lnTo>
                <a:lnTo>
                  <a:pt x="24" y="213"/>
                </a:lnTo>
                <a:lnTo>
                  <a:pt x="25" y="211"/>
                </a:lnTo>
                <a:lnTo>
                  <a:pt x="25" y="210"/>
                </a:lnTo>
                <a:lnTo>
                  <a:pt x="25" y="210"/>
                </a:lnTo>
                <a:lnTo>
                  <a:pt x="25" y="210"/>
                </a:lnTo>
                <a:lnTo>
                  <a:pt x="24" y="210"/>
                </a:lnTo>
                <a:lnTo>
                  <a:pt x="24" y="210"/>
                </a:lnTo>
                <a:lnTo>
                  <a:pt x="24" y="205"/>
                </a:lnTo>
                <a:lnTo>
                  <a:pt x="23" y="201"/>
                </a:lnTo>
                <a:lnTo>
                  <a:pt x="23" y="201"/>
                </a:lnTo>
                <a:lnTo>
                  <a:pt x="25" y="200"/>
                </a:lnTo>
                <a:lnTo>
                  <a:pt x="25" y="198"/>
                </a:lnTo>
                <a:lnTo>
                  <a:pt x="25" y="198"/>
                </a:lnTo>
                <a:lnTo>
                  <a:pt x="25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5" y="198"/>
                </a:lnTo>
                <a:lnTo>
                  <a:pt x="25" y="198"/>
                </a:lnTo>
                <a:lnTo>
                  <a:pt x="24" y="196"/>
                </a:lnTo>
                <a:lnTo>
                  <a:pt x="24" y="195"/>
                </a:lnTo>
                <a:lnTo>
                  <a:pt x="25" y="194"/>
                </a:lnTo>
                <a:lnTo>
                  <a:pt x="25" y="194"/>
                </a:lnTo>
                <a:lnTo>
                  <a:pt x="27" y="195"/>
                </a:lnTo>
                <a:lnTo>
                  <a:pt x="27" y="196"/>
                </a:lnTo>
                <a:lnTo>
                  <a:pt x="27" y="201"/>
                </a:lnTo>
                <a:lnTo>
                  <a:pt x="27" y="201"/>
                </a:lnTo>
                <a:lnTo>
                  <a:pt x="28" y="203"/>
                </a:lnTo>
                <a:lnTo>
                  <a:pt x="28" y="203"/>
                </a:lnTo>
                <a:lnTo>
                  <a:pt x="28" y="204"/>
                </a:lnTo>
                <a:lnTo>
                  <a:pt x="28" y="204"/>
                </a:lnTo>
                <a:lnTo>
                  <a:pt x="27" y="204"/>
                </a:lnTo>
                <a:lnTo>
                  <a:pt x="27" y="205"/>
                </a:lnTo>
                <a:lnTo>
                  <a:pt x="27" y="208"/>
                </a:lnTo>
                <a:lnTo>
                  <a:pt x="27" y="209"/>
                </a:lnTo>
                <a:lnTo>
                  <a:pt x="27" y="209"/>
                </a:lnTo>
                <a:lnTo>
                  <a:pt x="28" y="211"/>
                </a:lnTo>
                <a:lnTo>
                  <a:pt x="28" y="211"/>
                </a:lnTo>
                <a:lnTo>
                  <a:pt x="27" y="213"/>
                </a:lnTo>
                <a:lnTo>
                  <a:pt x="24" y="214"/>
                </a:lnTo>
                <a:lnTo>
                  <a:pt x="24" y="214"/>
                </a:lnTo>
                <a:lnTo>
                  <a:pt x="25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9"/>
                </a:lnTo>
                <a:lnTo>
                  <a:pt x="24" y="219"/>
                </a:lnTo>
                <a:lnTo>
                  <a:pt x="25" y="218"/>
                </a:lnTo>
                <a:lnTo>
                  <a:pt x="27" y="218"/>
                </a:lnTo>
                <a:lnTo>
                  <a:pt x="28" y="216"/>
                </a:lnTo>
                <a:lnTo>
                  <a:pt x="29" y="216"/>
                </a:lnTo>
                <a:lnTo>
                  <a:pt x="29" y="216"/>
                </a:lnTo>
                <a:lnTo>
                  <a:pt x="27" y="219"/>
                </a:lnTo>
                <a:lnTo>
                  <a:pt x="24" y="220"/>
                </a:lnTo>
                <a:lnTo>
                  <a:pt x="24" y="220"/>
                </a:lnTo>
                <a:lnTo>
                  <a:pt x="24" y="221"/>
                </a:lnTo>
                <a:lnTo>
                  <a:pt x="25" y="221"/>
                </a:lnTo>
                <a:lnTo>
                  <a:pt x="27" y="221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5" y="223"/>
                </a:lnTo>
                <a:lnTo>
                  <a:pt x="25" y="224"/>
                </a:lnTo>
                <a:lnTo>
                  <a:pt x="24" y="226"/>
                </a:lnTo>
                <a:lnTo>
                  <a:pt x="24" y="226"/>
                </a:lnTo>
                <a:lnTo>
                  <a:pt x="25" y="226"/>
                </a:lnTo>
                <a:lnTo>
                  <a:pt x="25" y="226"/>
                </a:lnTo>
                <a:lnTo>
                  <a:pt x="27" y="226"/>
                </a:lnTo>
                <a:lnTo>
                  <a:pt x="27" y="225"/>
                </a:lnTo>
                <a:lnTo>
                  <a:pt x="27" y="225"/>
                </a:lnTo>
                <a:lnTo>
                  <a:pt x="27" y="226"/>
                </a:lnTo>
                <a:lnTo>
                  <a:pt x="27" y="228"/>
                </a:lnTo>
                <a:lnTo>
                  <a:pt x="27" y="229"/>
                </a:lnTo>
                <a:lnTo>
                  <a:pt x="27" y="229"/>
                </a:lnTo>
                <a:lnTo>
                  <a:pt x="27" y="229"/>
                </a:lnTo>
                <a:lnTo>
                  <a:pt x="29" y="229"/>
                </a:lnTo>
                <a:lnTo>
                  <a:pt x="29" y="229"/>
                </a:lnTo>
                <a:lnTo>
                  <a:pt x="28" y="226"/>
                </a:lnTo>
                <a:lnTo>
                  <a:pt x="28" y="225"/>
                </a:lnTo>
                <a:lnTo>
                  <a:pt x="27" y="225"/>
                </a:lnTo>
                <a:lnTo>
                  <a:pt x="27" y="225"/>
                </a:lnTo>
                <a:lnTo>
                  <a:pt x="27" y="224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29" y="221"/>
                </a:lnTo>
                <a:lnTo>
                  <a:pt x="30" y="223"/>
                </a:lnTo>
                <a:lnTo>
                  <a:pt x="30" y="223"/>
                </a:lnTo>
                <a:lnTo>
                  <a:pt x="30" y="221"/>
                </a:lnTo>
                <a:lnTo>
                  <a:pt x="30" y="221"/>
                </a:lnTo>
                <a:lnTo>
                  <a:pt x="29" y="221"/>
                </a:lnTo>
                <a:lnTo>
                  <a:pt x="29" y="221"/>
                </a:lnTo>
                <a:lnTo>
                  <a:pt x="30" y="220"/>
                </a:lnTo>
                <a:lnTo>
                  <a:pt x="30" y="219"/>
                </a:lnTo>
                <a:lnTo>
                  <a:pt x="30" y="219"/>
                </a:lnTo>
                <a:lnTo>
                  <a:pt x="30" y="218"/>
                </a:lnTo>
                <a:lnTo>
                  <a:pt x="29" y="216"/>
                </a:lnTo>
                <a:lnTo>
                  <a:pt x="29" y="216"/>
                </a:lnTo>
                <a:lnTo>
                  <a:pt x="29" y="215"/>
                </a:lnTo>
                <a:lnTo>
                  <a:pt x="27" y="215"/>
                </a:lnTo>
                <a:lnTo>
                  <a:pt x="27" y="215"/>
                </a:lnTo>
                <a:lnTo>
                  <a:pt x="28" y="213"/>
                </a:lnTo>
                <a:lnTo>
                  <a:pt x="29" y="211"/>
                </a:lnTo>
                <a:lnTo>
                  <a:pt x="29" y="211"/>
                </a:lnTo>
                <a:lnTo>
                  <a:pt x="29" y="210"/>
                </a:lnTo>
                <a:lnTo>
                  <a:pt x="29" y="210"/>
                </a:lnTo>
                <a:lnTo>
                  <a:pt x="28" y="209"/>
                </a:lnTo>
                <a:lnTo>
                  <a:pt x="28" y="209"/>
                </a:lnTo>
                <a:lnTo>
                  <a:pt x="29" y="208"/>
                </a:lnTo>
                <a:lnTo>
                  <a:pt x="31" y="206"/>
                </a:lnTo>
                <a:lnTo>
                  <a:pt x="31" y="206"/>
                </a:lnTo>
                <a:lnTo>
                  <a:pt x="29" y="205"/>
                </a:lnTo>
                <a:lnTo>
                  <a:pt x="29" y="203"/>
                </a:lnTo>
                <a:lnTo>
                  <a:pt x="28" y="198"/>
                </a:lnTo>
                <a:lnTo>
                  <a:pt x="28" y="198"/>
                </a:lnTo>
                <a:lnTo>
                  <a:pt x="29" y="198"/>
                </a:lnTo>
                <a:lnTo>
                  <a:pt x="29" y="196"/>
                </a:lnTo>
                <a:lnTo>
                  <a:pt x="29" y="194"/>
                </a:lnTo>
                <a:lnTo>
                  <a:pt x="29" y="194"/>
                </a:lnTo>
                <a:lnTo>
                  <a:pt x="29" y="194"/>
                </a:lnTo>
                <a:lnTo>
                  <a:pt x="28" y="193"/>
                </a:lnTo>
                <a:lnTo>
                  <a:pt x="27" y="191"/>
                </a:lnTo>
                <a:lnTo>
                  <a:pt x="27" y="190"/>
                </a:lnTo>
                <a:lnTo>
                  <a:pt x="27" y="190"/>
                </a:lnTo>
                <a:lnTo>
                  <a:pt x="28" y="193"/>
                </a:lnTo>
                <a:lnTo>
                  <a:pt x="28" y="193"/>
                </a:lnTo>
                <a:lnTo>
                  <a:pt x="29" y="191"/>
                </a:lnTo>
                <a:lnTo>
                  <a:pt x="29" y="190"/>
                </a:lnTo>
                <a:lnTo>
                  <a:pt x="28" y="189"/>
                </a:lnTo>
                <a:lnTo>
                  <a:pt x="28" y="189"/>
                </a:lnTo>
                <a:lnTo>
                  <a:pt x="27" y="190"/>
                </a:lnTo>
                <a:lnTo>
                  <a:pt x="27" y="190"/>
                </a:lnTo>
                <a:lnTo>
                  <a:pt x="25" y="193"/>
                </a:lnTo>
                <a:lnTo>
                  <a:pt x="24" y="191"/>
                </a:lnTo>
                <a:lnTo>
                  <a:pt x="24" y="198"/>
                </a:lnTo>
                <a:lnTo>
                  <a:pt x="24" y="198"/>
                </a:lnTo>
                <a:lnTo>
                  <a:pt x="23" y="196"/>
                </a:lnTo>
                <a:lnTo>
                  <a:pt x="23" y="195"/>
                </a:lnTo>
                <a:lnTo>
                  <a:pt x="23" y="191"/>
                </a:lnTo>
                <a:lnTo>
                  <a:pt x="23" y="191"/>
                </a:lnTo>
                <a:lnTo>
                  <a:pt x="24" y="181"/>
                </a:lnTo>
                <a:lnTo>
                  <a:pt x="24" y="181"/>
                </a:lnTo>
                <a:lnTo>
                  <a:pt x="25" y="181"/>
                </a:lnTo>
                <a:lnTo>
                  <a:pt x="28" y="180"/>
                </a:lnTo>
                <a:lnTo>
                  <a:pt x="28" y="180"/>
                </a:lnTo>
                <a:lnTo>
                  <a:pt x="28" y="176"/>
                </a:lnTo>
                <a:lnTo>
                  <a:pt x="28" y="174"/>
                </a:lnTo>
                <a:lnTo>
                  <a:pt x="28" y="174"/>
                </a:lnTo>
                <a:lnTo>
                  <a:pt x="29" y="174"/>
                </a:lnTo>
                <a:lnTo>
                  <a:pt x="30" y="176"/>
                </a:lnTo>
                <a:lnTo>
                  <a:pt x="30" y="176"/>
                </a:lnTo>
                <a:lnTo>
                  <a:pt x="30" y="175"/>
                </a:lnTo>
                <a:lnTo>
                  <a:pt x="30" y="174"/>
                </a:lnTo>
                <a:lnTo>
                  <a:pt x="28" y="171"/>
                </a:lnTo>
                <a:lnTo>
                  <a:pt x="28" y="171"/>
                </a:lnTo>
                <a:lnTo>
                  <a:pt x="28" y="170"/>
                </a:lnTo>
                <a:lnTo>
                  <a:pt x="29" y="170"/>
                </a:lnTo>
                <a:lnTo>
                  <a:pt x="29" y="169"/>
                </a:lnTo>
                <a:lnTo>
                  <a:pt x="30" y="168"/>
                </a:lnTo>
                <a:lnTo>
                  <a:pt x="30" y="168"/>
                </a:lnTo>
                <a:lnTo>
                  <a:pt x="29" y="168"/>
                </a:lnTo>
                <a:lnTo>
                  <a:pt x="29" y="168"/>
                </a:lnTo>
                <a:lnTo>
                  <a:pt x="28" y="169"/>
                </a:lnTo>
                <a:lnTo>
                  <a:pt x="28" y="170"/>
                </a:lnTo>
                <a:lnTo>
                  <a:pt x="28" y="170"/>
                </a:lnTo>
                <a:lnTo>
                  <a:pt x="27" y="169"/>
                </a:lnTo>
                <a:lnTo>
                  <a:pt x="28" y="168"/>
                </a:lnTo>
                <a:lnTo>
                  <a:pt x="29" y="166"/>
                </a:lnTo>
                <a:lnTo>
                  <a:pt x="29" y="166"/>
                </a:lnTo>
                <a:lnTo>
                  <a:pt x="29" y="165"/>
                </a:lnTo>
                <a:lnTo>
                  <a:pt x="28" y="165"/>
                </a:lnTo>
                <a:lnTo>
                  <a:pt x="25" y="164"/>
                </a:lnTo>
                <a:lnTo>
                  <a:pt x="25" y="164"/>
                </a:lnTo>
                <a:lnTo>
                  <a:pt x="27" y="164"/>
                </a:lnTo>
                <a:lnTo>
                  <a:pt x="27" y="164"/>
                </a:lnTo>
                <a:lnTo>
                  <a:pt x="28" y="164"/>
                </a:lnTo>
                <a:lnTo>
                  <a:pt x="29" y="163"/>
                </a:lnTo>
                <a:lnTo>
                  <a:pt x="29" y="163"/>
                </a:lnTo>
                <a:lnTo>
                  <a:pt x="28" y="161"/>
                </a:lnTo>
                <a:lnTo>
                  <a:pt x="27" y="160"/>
                </a:lnTo>
                <a:lnTo>
                  <a:pt x="25" y="160"/>
                </a:lnTo>
                <a:lnTo>
                  <a:pt x="25" y="160"/>
                </a:lnTo>
                <a:lnTo>
                  <a:pt x="27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7" y="154"/>
                </a:lnTo>
                <a:lnTo>
                  <a:pt x="27" y="153"/>
                </a:lnTo>
                <a:lnTo>
                  <a:pt x="27" y="151"/>
                </a:lnTo>
                <a:lnTo>
                  <a:pt x="27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0"/>
                </a:lnTo>
                <a:lnTo>
                  <a:pt x="28" y="150"/>
                </a:lnTo>
                <a:lnTo>
                  <a:pt x="27" y="149"/>
                </a:lnTo>
                <a:lnTo>
                  <a:pt x="27" y="149"/>
                </a:lnTo>
                <a:lnTo>
                  <a:pt x="27" y="149"/>
                </a:lnTo>
                <a:lnTo>
                  <a:pt x="27" y="148"/>
                </a:lnTo>
                <a:lnTo>
                  <a:pt x="25" y="146"/>
                </a:lnTo>
                <a:lnTo>
                  <a:pt x="27" y="145"/>
                </a:lnTo>
                <a:lnTo>
                  <a:pt x="27" y="145"/>
                </a:lnTo>
                <a:lnTo>
                  <a:pt x="29" y="146"/>
                </a:lnTo>
                <a:lnTo>
                  <a:pt x="29" y="146"/>
                </a:lnTo>
                <a:lnTo>
                  <a:pt x="29" y="154"/>
                </a:lnTo>
                <a:lnTo>
                  <a:pt x="29" y="160"/>
                </a:lnTo>
                <a:lnTo>
                  <a:pt x="31" y="173"/>
                </a:lnTo>
                <a:lnTo>
                  <a:pt x="31" y="173"/>
                </a:lnTo>
                <a:lnTo>
                  <a:pt x="31" y="173"/>
                </a:lnTo>
                <a:lnTo>
                  <a:pt x="31" y="171"/>
                </a:lnTo>
                <a:lnTo>
                  <a:pt x="31" y="171"/>
                </a:lnTo>
                <a:lnTo>
                  <a:pt x="33" y="178"/>
                </a:lnTo>
                <a:lnTo>
                  <a:pt x="33" y="178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1"/>
                </a:lnTo>
                <a:lnTo>
                  <a:pt x="31" y="183"/>
                </a:lnTo>
                <a:lnTo>
                  <a:pt x="31" y="183"/>
                </a:lnTo>
                <a:lnTo>
                  <a:pt x="29" y="181"/>
                </a:lnTo>
                <a:lnTo>
                  <a:pt x="29" y="180"/>
                </a:lnTo>
                <a:lnTo>
                  <a:pt x="29" y="178"/>
                </a:lnTo>
                <a:lnTo>
                  <a:pt x="29" y="178"/>
                </a:lnTo>
                <a:lnTo>
                  <a:pt x="27" y="181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lnTo>
                  <a:pt x="24" y="188"/>
                </a:lnTo>
                <a:lnTo>
                  <a:pt x="25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6"/>
                </a:lnTo>
                <a:lnTo>
                  <a:pt x="28" y="185"/>
                </a:lnTo>
                <a:lnTo>
                  <a:pt x="28" y="185"/>
                </a:lnTo>
                <a:lnTo>
                  <a:pt x="27" y="184"/>
                </a:lnTo>
                <a:lnTo>
                  <a:pt x="27" y="184"/>
                </a:lnTo>
                <a:lnTo>
                  <a:pt x="31" y="185"/>
                </a:lnTo>
                <a:lnTo>
                  <a:pt x="33" y="184"/>
                </a:lnTo>
                <a:lnTo>
                  <a:pt x="33" y="183"/>
                </a:lnTo>
                <a:lnTo>
                  <a:pt x="33" y="183"/>
                </a:lnTo>
                <a:lnTo>
                  <a:pt x="34" y="191"/>
                </a:lnTo>
                <a:lnTo>
                  <a:pt x="34" y="195"/>
                </a:lnTo>
                <a:lnTo>
                  <a:pt x="34" y="200"/>
                </a:lnTo>
                <a:lnTo>
                  <a:pt x="34" y="200"/>
                </a:lnTo>
                <a:lnTo>
                  <a:pt x="34" y="201"/>
                </a:lnTo>
                <a:lnTo>
                  <a:pt x="34" y="204"/>
                </a:lnTo>
                <a:lnTo>
                  <a:pt x="34" y="210"/>
                </a:lnTo>
                <a:lnTo>
                  <a:pt x="34" y="210"/>
                </a:lnTo>
                <a:lnTo>
                  <a:pt x="35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3"/>
                </a:lnTo>
                <a:lnTo>
                  <a:pt x="34" y="214"/>
                </a:lnTo>
                <a:lnTo>
                  <a:pt x="31" y="214"/>
                </a:lnTo>
                <a:lnTo>
                  <a:pt x="31" y="214"/>
                </a:lnTo>
                <a:lnTo>
                  <a:pt x="33" y="220"/>
                </a:lnTo>
                <a:lnTo>
                  <a:pt x="33" y="220"/>
                </a:lnTo>
                <a:lnTo>
                  <a:pt x="34" y="220"/>
                </a:lnTo>
                <a:lnTo>
                  <a:pt x="35" y="219"/>
                </a:lnTo>
                <a:lnTo>
                  <a:pt x="35" y="219"/>
                </a:lnTo>
                <a:lnTo>
                  <a:pt x="34" y="218"/>
                </a:lnTo>
                <a:lnTo>
                  <a:pt x="33" y="215"/>
                </a:lnTo>
                <a:lnTo>
                  <a:pt x="33" y="215"/>
                </a:lnTo>
                <a:lnTo>
                  <a:pt x="35" y="214"/>
                </a:lnTo>
                <a:lnTo>
                  <a:pt x="36" y="215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5" y="220"/>
                </a:lnTo>
                <a:lnTo>
                  <a:pt x="35" y="220"/>
                </a:lnTo>
                <a:lnTo>
                  <a:pt x="35" y="221"/>
                </a:lnTo>
                <a:lnTo>
                  <a:pt x="36" y="223"/>
                </a:lnTo>
                <a:lnTo>
                  <a:pt x="36" y="223"/>
                </a:lnTo>
                <a:lnTo>
                  <a:pt x="36" y="223"/>
                </a:lnTo>
                <a:lnTo>
                  <a:pt x="37" y="239"/>
                </a:lnTo>
                <a:lnTo>
                  <a:pt x="37" y="239"/>
                </a:lnTo>
                <a:lnTo>
                  <a:pt x="37" y="245"/>
                </a:lnTo>
                <a:lnTo>
                  <a:pt x="37" y="250"/>
                </a:lnTo>
                <a:lnTo>
                  <a:pt x="37" y="250"/>
                </a:lnTo>
                <a:lnTo>
                  <a:pt x="39" y="255"/>
                </a:lnTo>
                <a:lnTo>
                  <a:pt x="39" y="255"/>
                </a:lnTo>
                <a:lnTo>
                  <a:pt x="39" y="259"/>
                </a:lnTo>
                <a:lnTo>
                  <a:pt x="40" y="262"/>
                </a:lnTo>
                <a:lnTo>
                  <a:pt x="40" y="262"/>
                </a:lnTo>
                <a:lnTo>
                  <a:pt x="41" y="260"/>
                </a:lnTo>
                <a:lnTo>
                  <a:pt x="42" y="259"/>
                </a:lnTo>
                <a:lnTo>
                  <a:pt x="42" y="259"/>
                </a:lnTo>
                <a:lnTo>
                  <a:pt x="43" y="258"/>
                </a:lnTo>
                <a:lnTo>
                  <a:pt x="43" y="258"/>
                </a:lnTo>
                <a:lnTo>
                  <a:pt x="43" y="253"/>
                </a:lnTo>
                <a:lnTo>
                  <a:pt x="45" y="252"/>
                </a:lnTo>
                <a:lnTo>
                  <a:pt x="46" y="250"/>
                </a:lnTo>
                <a:lnTo>
                  <a:pt x="46" y="250"/>
                </a:lnTo>
                <a:lnTo>
                  <a:pt x="43" y="248"/>
                </a:lnTo>
                <a:lnTo>
                  <a:pt x="42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5"/>
                </a:lnTo>
                <a:lnTo>
                  <a:pt x="40" y="245"/>
                </a:lnTo>
                <a:lnTo>
                  <a:pt x="40" y="244"/>
                </a:lnTo>
                <a:lnTo>
                  <a:pt x="41" y="244"/>
                </a:lnTo>
                <a:lnTo>
                  <a:pt x="43" y="245"/>
                </a:lnTo>
                <a:lnTo>
                  <a:pt x="43" y="245"/>
                </a:lnTo>
                <a:lnTo>
                  <a:pt x="45" y="240"/>
                </a:lnTo>
                <a:lnTo>
                  <a:pt x="45" y="240"/>
                </a:lnTo>
                <a:lnTo>
                  <a:pt x="45" y="239"/>
                </a:lnTo>
                <a:lnTo>
                  <a:pt x="43" y="240"/>
                </a:lnTo>
                <a:lnTo>
                  <a:pt x="42" y="240"/>
                </a:lnTo>
                <a:lnTo>
                  <a:pt x="42" y="239"/>
                </a:lnTo>
                <a:lnTo>
                  <a:pt x="42" y="239"/>
                </a:lnTo>
                <a:lnTo>
                  <a:pt x="41" y="240"/>
                </a:lnTo>
                <a:lnTo>
                  <a:pt x="42" y="242"/>
                </a:lnTo>
                <a:lnTo>
                  <a:pt x="42" y="243"/>
                </a:lnTo>
                <a:lnTo>
                  <a:pt x="42" y="244"/>
                </a:lnTo>
                <a:lnTo>
                  <a:pt x="42" y="244"/>
                </a:lnTo>
                <a:lnTo>
                  <a:pt x="41" y="243"/>
                </a:lnTo>
                <a:lnTo>
                  <a:pt x="40" y="242"/>
                </a:lnTo>
                <a:lnTo>
                  <a:pt x="40" y="242"/>
                </a:lnTo>
                <a:lnTo>
                  <a:pt x="40" y="234"/>
                </a:lnTo>
                <a:lnTo>
                  <a:pt x="40" y="225"/>
                </a:lnTo>
                <a:lnTo>
                  <a:pt x="40" y="225"/>
                </a:lnTo>
                <a:lnTo>
                  <a:pt x="40" y="225"/>
                </a:lnTo>
                <a:lnTo>
                  <a:pt x="40" y="226"/>
                </a:lnTo>
                <a:lnTo>
                  <a:pt x="41" y="228"/>
                </a:lnTo>
                <a:lnTo>
                  <a:pt x="41" y="229"/>
                </a:lnTo>
                <a:lnTo>
                  <a:pt x="41" y="229"/>
                </a:lnTo>
                <a:lnTo>
                  <a:pt x="42" y="228"/>
                </a:lnTo>
                <a:lnTo>
                  <a:pt x="42" y="228"/>
                </a:lnTo>
                <a:lnTo>
                  <a:pt x="42" y="225"/>
                </a:lnTo>
                <a:lnTo>
                  <a:pt x="42" y="225"/>
                </a:lnTo>
                <a:lnTo>
                  <a:pt x="42" y="224"/>
                </a:lnTo>
                <a:lnTo>
                  <a:pt x="42" y="224"/>
                </a:lnTo>
                <a:lnTo>
                  <a:pt x="41" y="224"/>
                </a:lnTo>
                <a:lnTo>
                  <a:pt x="41" y="223"/>
                </a:lnTo>
                <a:lnTo>
                  <a:pt x="41" y="223"/>
                </a:lnTo>
                <a:lnTo>
                  <a:pt x="42" y="223"/>
                </a:lnTo>
                <a:lnTo>
                  <a:pt x="42" y="223"/>
                </a:lnTo>
                <a:lnTo>
                  <a:pt x="42" y="220"/>
                </a:lnTo>
                <a:lnTo>
                  <a:pt x="42" y="220"/>
                </a:lnTo>
                <a:lnTo>
                  <a:pt x="41" y="220"/>
                </a:lnTo>
                <a:lnTo>
                  <a:pt x="42" y="219"/>
                </a:lnTo>
                <a:lnTo>
                  <a:pt x="42" y="219"/>
                </a:lnTo>
                <a:lnTo>
                  <a:pt x="43" y="218"/>
                </a:lnTo>
                <a:lnTo>
                  <a:pt x="43" y="215"/>
                </a:lnTo>
                <a:lnTo>
                  <a:pt x="43" y="215"/>
                </a:lnTo>
                <a:lnTo>
                  <a:pt x="42" y="216"/>
                </a:lnTo>
                <a:lnTo>
                  <a:pt x="41" y="218"/>
                </a:lnTo>
                <a:lnTo>
                  <a:pt x="40" y="218"/>
                </a:lnTo>
                <a:lnTo>
                  <a:pt x="40" y="218"/>
                </a:lnTo>
                <a:lnTo>
                  <a:pt x="41" y="216"/>
                </a:lnTo>
                <a:lnTo>
                  <a:pt x="41" y="216"/>
                </a:lnTo>
                <a:lnTo>
                  <a:pt x="42" y="215"/>
                </a:lnTo>
                <a:lnTo>
                  <a:pt x="42" y="215"/>
                </a:lnTo>
                <a:lnTo>
                  <a:pt x="42" y="214"/>
                </a:lnTo>
                <a:lnTo>
                  <a:pt x="42" y="214"/>
                </a:lnTo>
                <a:lnTo>
                  <a:pt x="41" y="214"/>
                </a:lnTo>
                <a:lnTo>
                  <a:pt x="40" y="214"/>
                </a:lnTo>
                <a:lnTo>
                  <a:pt x="40" y="215"/>
                </a:lnTo>
                <a:lnTo>
                  <a:pt x="40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4"/>
                </a:lnTo>
                <a:lnTo>
                  <a:pt x="40" y="214"/>
                </a:lnTo>
                <a:lnTo>
                  <a:pt x="39" y="211"/>
                </a:lnTo>
                <a:lnTo>
                  <a:pt x="39" y="211"/>
                </a:lnTo>
                <a:lnTo>
                  <a:pt x="39" y="201"/>
                </a:lnTo>
                <a:lnTo>
                  <a:pt x="39" y="201"/>
                </a:lnTo>
                <a:lnTo>
                  <a:pt x="39" y="204"/>
                </a:lnTo>
                <a:lnTo>
                  <a:pt x="39" y="206"/>
                </a:lnTo>
                <a:lnTo>
                  <a:pt x="39" y="206"/>
                </a:lnTo>
                <a:lnTo>
                  <a:pt x="40" y="205"/>
                </a:lnTo>
                <a:lnTo>
                  <a:pt x="40" y="205"/>
                </a:lnTo>
                <a:lnTo>
                  <a:pt x="40" y="203"/>
                </a:lnTo>
                <a:lnTo>
                  <a:pt x="40" y="203"/>
                </a:lnTo>
                <a:lnTo>
                  <a:pt x="42" y="201"/>
                </a:lnTo>
                <a:lnTo>
                  <a:pt x="43" y="200"/>
                </a:lnTo>
                <a:lnTo>
                  <a:pt x="43" y="200"/>
                </a:lnTo>
                <a:lnTo>
                  <a:pt x="42" y="200"/>
                </a:lnTo>
                <a:lnTo>
                  <a:pt x="42" y="200"/>
                </a:lnTo>
                <a:lnTo>
                  <a:pt x="41" y="200"/>
                </a:lnTo>
                <a:lnTo>
                  <a:pt x="40" y="200"/>
                </a:lnTo>
                <a:lnTo>
                  <a:pt x="40" y="200"/>
                </a:lnTo>
                <a:lnTo>
                  <a:pt x="40" y="199"/>
                </a:lnTo>
                <a:lnTo>
                  <a:pt x="41" y="198"/>
                </a:lnTo>
                <a:lnTo>
                  <a:pt x="43" y="198"/>
                </a:lnTo>
                <a:lnTo>
                  <a:pt x="45" y="196"/>
                </a:lnTo>
                <a:lnTo>
                  <a:pt x="45" y="196"/>
                </a:lnTo>
                <a:lnTo>
                  <a:pt x="45" y="194"/>
                </a:lnTo>
                <a:lnTo>
                  <a:pt x="46" y="191"/>
                </a:lnTo>
                <a:lnTo>
                  <a:pt x="46" y="191"/>
                </a:lnTo>
                <a:lnTo>
                  <a:pt x="45" y="190"/>
                </a:lnTo>
                <a:lnTo>
                  <a:pt x="43" y="190"/>
                </a:lnTo>
                <a:lnTo>
                  <a:pt x="43" y="190"/>
                </a:lnTo>
                <a:lnTo>
                  <a:pt x="43" y="188"/>
                </a:lnTo>
                <a:lnTo>
                  <a:pt x="45" y="188"/>
                </a:lnTo>
                <a:lnTo>
                  <a:pt x="45" y="186"/>
                </a:lnTo>
                <a:lnTo>
                  <a:pt x="45" y="184"/>
                </a:lnTo>
                <a:lnTo>
                  <a:pt x="45" y="184"/>
                </a:lnTo>
                <a:lnTo>
                  <a:pt x="47" y="184"/>
                </a:lnTo>
                <a:lnTo>
                  <a:pt x="47" y="183"/>
                </a:lnTo>
                <a:lnTo>
                  <a:pt x="48" y="183"/>
                </a:lnTo>
                <a:lnTo>
                  <a:pt x="51" y="183"/>
                </a:lnTo>
                <a:lnTo>
                  <a:pt x="51" y="183"/>
                </a:lnTo>
                <a:lnTo>
                  <a:pt x="50" y="184"/>
                </a:lnTo>
                <a:lnTo>
                  <a:pt x="51" y="185"/>
                </a:lnTo>
                <a:lnTo>
                  <a:pt x="52" y="188"/>
                </a:lnTo>
                <a:lnTo>
                  <a:pt x="52" y="188"/>
                </a:lnTo>
                <a:lnTo>
                  <a:pt x="53" y="186"/>
                </a:lnTo>
                <a:lnTo>
                  <a:pt x="53" y="185"/>
                </a:lnTo>
                <a:lnTo>
                  <a:pt x="53" y="185"/>
                </a:lnTo>
                <a:lnTo>
                  <a:pt x="54" y="186"/>
                </a:lnTo>
                <a:lnTo>
                  <a:pt x="54" y="186"/>
                </a:lnTo>
                <a:lnTo>
                  <a:pt x="54" y="188"/>
                </a:lnTo>
                <a:lnTo>
                  <a:pt x="53" y="188"/>
                </a:lnTo>
                <a:lnTo>
                  <a:pt x="53" y="188"/>
                </a:lnTo>
                <a:lnTo>
                  <a:pt x="54" y="189"/>
                </a:lnTo>
                <a:lnTo>
                  <a:pt x="54" y="189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9"/>
                </a:lnTo>
                <a:lnTo>
                  <a:pt x="53" y="189"/>
                </a:lnTo>
                <a:lnTo>
                  <a:pt x="51" y="189"/>
                </a:lnTo>
                <a:lnTo>
                  <a:pt x="50" y="188"/>
                </a:lnTo>
                <a:lnTo>
                  <a:pt x="50" y="188"/>
                </a:lnTo>
                <a:lnTo>
                  <a:pt x="48" y="189"/>
                </a:lnTo>
                <a:lnTo>
                  <a:pt x="48" y="189"/>
                </a:lnTo>
                <a:lnTo>
                  <a:pt x="50" y="191"/>
                </a:lnTo>
                <a:lnTo>
                  <a:pt x="50" y="191"/>
                </a:lnTo>
                <a:lnTo>
                  <a:pt x="48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3"/>
                </a:lnTo>
                <a:lnTo>
                  <a:pt x="47" y="193"/>
                </a:lnTo>
                <a:lnTo>
                  <a:pt x="48" y="194"/>
                </a:lnTo>
                <a:lnTo>
                  <a:pt x="48" y="194"/>
                </a:lnTo>
                <a:lnTo>
                  <a:pt x="48" y="194"/>
                </a:lnTo>
                <a:lnTo>
                  <a:pt x="50" y="194"/>
                </a:lnTo>
                <a:lnTo>
                  <a:pt x="50" y="193"/>
                </a:lnTo>
                <a:lnTo>
                  <a:pt x="50" y="193"/>
                </a:lnTo>
                <a:lnTo>
                  <a:pt x="51" y="193"/>
                </a:lnTo>
                <a:lnTo>
                  <a:pt x="51" y="193"/>
                </a:lnTo>
                <a:lnTo>
                  <a:pt x="51" y="194"/>
                </a:lnTo>
                <a:lnTo>
                  <a:pt x="51" y="195"/>
                </a:lnTo>
                <a:lnTo>
                  <a:pt x="50" y="195"/>
                </a:lnTo>
                <a:lnTo>
                  <a:pt x="50" y="195"/>
                </a:lnTo>
                <a:lnTo>
                  <a:pt x="52" y="196"/>
                </a:lnTo>
                <a:lnTo>
                  <a:pt x="52" y="199"/>
                </a:lnTo>
                <a:lnTo>
                  <a:pt x="52" y="199"/>
                </a:lnTo>
                <a:lnTo>
                  <a:pt x="50" y="199"/>
                </a:lnTo>
                <a:lnTo>
                  <a:pt x="48" y="200"/>
                </a:lnTo>
                <a:lnTo>
                  <a:pt x="48" y="201"/>
                </a:lnTo>
                <a:lnTo>
                  <a:pt x="48" y="201"/>
                </a:lnTo>
                <a:lnTo>
                  <a:pt x="48" y="201"/>
                </a:lnTo>
                <a:lnTo>
                  <a:pt x="47" y="201"/>
                </a:lnTo>
                <a:lnTo>
                  <a:pt x="47" y="201"/>
                </a:lnTo>
                <a:lnTo>
                  <a:pt x="46" y="201"/>
                </a:lnTo>
                <a:lnTo>
                  <a:pt x="46" y="201"/>
                </a:lnTo>
                <a:lnTo>
                  <a:pt x="47" y="203"/>
                </a:lnTo>
                <a:lnTo>
                  <a:pt x="47" y="204"/>
                </a:lnTo>
                <a:lnTo>
                  <a:pt x="47" y="204"/>
                </a:lnTo>
                <a:lnTo>
                  <a:pt x="46" y="205"/>
                </a:lnTo>
                <a:lnTo>
                  <a:pt x="46" y="205"/>
                </a:lnTo>
                <a:lnTo>
                  <a:pt x="46" y="205"/>
                </a:lnTo>
                <a:lnTo>
                  <a:pt x="43" y="205"/>
                </a:lnTo>
                <a:lnTo>
                  <a:pt x="41" y="205"/>
                </a:lnTo>
                <a:lnTo>
                  <a:pt x="41" y="205"/>
                </a:lnTo>
                <a:lnTo>
                  <a:pt x="42" y="206"/>
                </a:lnTo>
                <a:lnTo>
                  <a:pt x="43" y="208"/>
                </a:lnTo>
                <a:lnTo>
                  <a:pt x="43" y="209"/>
                </a:lnTo>
                <a:lnTo>
                  <a:pt x="43" y="209"/>
                </a:lnTo>
                <a:lnTo>
                  <a:pt x="42" y="209"/>
                </a:lnTo>
                <a:lnTo>
                  <a:pt x="41" y="208"/>
                </a:lnTo>
                <a:lnTo>
                  <a:pt x="41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9"/>
                </a:lnTo>
                <a:lnTo>
                  <a:pt x="40" y="209"/>
                </a:lnTo>
                <a:lnTo>
                  <a:pt x="42" y="210"/>
                </a:lnTo>
                <a:lnTo>
                  <a:pt x="42" y="210"/>
                </a:lnTo>
                <a:lnTo>
                  <a:pt x="40" y="210"/>
                </a:lnTo>
                <a:lnTo>
                  <a:pt x="40" y="211"/>
                </a:lnTo>
                <a:lnTo>
                  <a:pt x="40" y="213"/>
                </a:lnTo>
                <a:lnTo>
                  <a:pt x="40" y="213"/>
                </a:lnTo>
                <a:lnTo>
                  <a:pt x="41" y="213"/>
                </a:lnTo>
                <a:lnTo>
                  <a:pt x="42" y="214"/>
                </a:lnTo>
                <a:lnTo>
                  <a:pt x="42" y="214"/>
                </a:lnTo>
                <a:lnTo>
                  <a:pt x="43" y="214"/>
                </a:lnTo>
                <a:lnTo>
                  <a:pt x="42" y="213"/>
                </a:lnTo>
                <a:lnTo>
                  <a:pt x="42" y="211"/>
                </a:lnTo>
                <a:lnTo>
                  <a:pt x="42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5" y="209"/>
                </a:lnTo>
                <a:lnTo>
                  <a:pt x="45" y="209"/>
                </a:lnTo>
                <a:lnTo>
                  <a:pt x="46" y="209"/>
                </a:lnTo>
                <a:lnTo>
                  <a:pt x="46" y="209"/>
                </a:lnTo>
                <a:lnTo>
                  <a:pt x="47" y="208"/>
                </a:lnTo>
                <a:lnTo>
                  <a:pt x="47" y="208"/>
                </a:lnTo>
                <a:lnTo>
                  <a:pt x="47" y="208"/>
                </a:lnTo>
                <a:lnTo>
                  <a:pt x="48" y="210"/>
                </a:lnTo>
                <a:lnTo>
                  <a:pt x="48" y="210"/>
                </a:lnTo>
                <a:lnTo>
                  <a:pt x="46" y="209"/>
                </a:lnTo>
                <a:lnTo>
                  <a:pt x="46" y="209"/>
                </a:lnTo>
                <a:lnTo>
                  <a:pt x="47" y="211"/>
                </a:lnTo>
                <a:lnTo>
                  <a:pt x="47" y="213"/>
                </a:lnTo>
                <a:lnTo>
                  <a:pt x="47" y="213"/>
                </a:lnTo>
                <a:lnTo>
                  <a:pt x="50" y="211"/>
                </a:lnTo>
                <a:lnTo>
                  <a:pt x="50" y="210"/>
                </a:lnTo>
                <a:lnTo>
                  <a:pt x="50" y="206"/>
                </a:lnTo>
                <a:lnTo>
                  <a:pt x="50" y="206"/>
                </a:lnTo>
                <a:lnTo>
                  <a:pt x="51" y="206"/>
                </a:lnTo>
                <a:lnTo>
                  <a:pt x="51" y="208"/>
                </a:lnTo>
                <a:lnTo>
                  <a:pt x="51" y="209"/>
                </a:lnTo>
                <a:lnTo>
                  <a:pt x="51" y="209"/>
                </a:lnTo>
                <a:lnTo>
                  <a:pt x="53" y="209"/>
                </a:lnTo>
                <a:lnTo>
                  <a:pt x="54" y="209"/>
                </a:lnTo>
                <a:lnTo>
                  <a:pt x="54" y="209"/>
                </a:lnTo>
                <a:lnTo>
                  <a:pt x="56" y="209"/>
                </a:lnTo>
                <a:lnTo>
                  <a:pt x="56" y="208"/>
                </a:lnTo>
                <a:lnTo>
                  <a:pt x="56" y="208"/>
                </a:lnTo>
                <a:lnTo>
                  <a:pt x="54" y="206"/>
                </a:lnTo>
                <a:lnTo>
                  <a:pt x="54" y="205"/>
                </a:lnTo>
                <a:lnTo>
                  <a:pt x="56" y="205"/>
                </a:lnTo>
                <a:lnTo>
                  <a:pt x="56" y="205"/>
                </a:lnTo>
                <a:lnTo>
                  <a:pt x="57" y="205"/>
                </a:lnTo>
                <a:lnTo>
                  <a:pt x="57" y="208"/>
                </a:lnTo>
                <a:lnTo>
                  <a:pt x="57" y="214"/>
                </a:lnTo>
                <a:lnTo>
                  <a:pt x="57" y="214"/>
                </a:lnTo>
                <a:lnTo>
                  <a:pt x="57" y="216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9"/>
                </a:lnTo>
                <a:lnTo>
                  <a:pt x="57" y="220"/>
                </a:lnTo>
                <a:lnTo>
                  <a:pt x="57" y="220"/>
                </a:lnTo>
                <a:lnTo>
                  <a:pt x="57" y="221"/>
                </a:lnTo>
                <a:lnTo>
                  <a:pt x="56" y="223"/>
                </a:lnTo>
                <a:lnTo>
                  <a:pt x="56" y="223"/>
                </a:lnTo>
                <a:lnTo>
                  <a:pt x="58" y="225"/>
                </a:lnTo>
                <a:lnTo>
                  <a:pt x="58" y="225"/>
                </a:lnTo>
                <a:lnTo>
                  <a:pt x="57" y="228"/>
                </a:lnTo>
                <a:lnTo>
                  <a:pt x="57" y="228"/>
                </a:lnTo>
                <a:lnTo>
                  <a:pt x="58" y="230"/>
                </a:lnTo>
                <a:lnTo>
                  <a:pt x="58" y="233"/>
                </a:lnTo>
                <a:lnTo>
                  <a:pt x="57" y="234"/>
                </a:lnTo>
                <a:lnTo>
                  <a:pt x="57" y="234"/>
                </a:lnTo>
                <a:lnTo>
                  <a:pt x="56" y="233"/>
                </a:lnTo>
                <a:lnTo>
                  <a:pt x="54" y="231"/>
                </a:lnTo>
                <a:lnTo>
                  <a:pt x="53" y="230"/>
                </a:lnTo>
                <a:lnTo>
                  <a:pt x="54" y="228"/>
                </a:lnTo>
                <a:lnTo>
                  <a:pt x="54" y="228"/>
                </a:lnTo>
                <a:lnTo>
                  <a:pt x="53" y="228"/>
                </a:lnTo>
                <a:lnTo>
                  <a:pt x="53" y="229"/>
                </a:lnTo>
                <a:lnTo>
                  <a:pt x="52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3"/>
                </a:lnTo>
                <a:lnTo>
                  <a:pt x="54" y="234"/>
                </a:lnTo>
                <a:lnTo>
                  <a:pt x="56" y="235"/>
                </a:lnTo>
                <a:lnTo>
                  <a:pt x="56" y="235"/>
                </a:lnTo>
                <a:lnTo>
                  <a:pt x="56" y="237"/>
                </a:lnTo>
                <a:lnTo>
                  <a:pt x="56" y="238"/>
                </a:lnTo>
                <a:lnTo>
                  <a:pt x="57" y="238"/>
                </a:lnTo>
                <a:lnTo>
                  <a:pt x="57" y="238"/>
                </a:lnTo>
                <a:lnTo>
                  <a:pt x="57" y="237"/>
                </a:lnTo>
                <a:lnTo>
                  <a:pt x="57" y="237"/>
                </a:lnTo>
                <a:lnTo>
                  <a:pt x="57" y="235"/>
                </a:lnTo>
                <a:lnTo>
                  <a:pt x="58" y="234"/>
                </a:lnTo>
                <a:lnTo>
                  <a:pt x="58" y="234"/>
                </a:lnTo>
                <a:lnTo>
                  <a:pt x="58" y="237"/>
                </a:lnTo>
                <a:lnTo>
                  <a:pt x="58" y="239"/>
                </a:lnTo>
                <a:lnTo>
                  <a:pt x="58" y="244"/>
                </a:lnTo>
                <a:lnTo>
                  <a:pt x="58" y="244"/>
                </a:lnTo>
                <a:lnTo>
                  <a:pt x="59" y="247"/>
                </a:lnTo>
                <a:lnTo>
                  <a:pt x="59" y="247"/>
                </a:lnTo>
                <a:lnTo>
                  <a:pt x="59" y="255"/>
                </a:lnTo>
                <a:lnTo>
                  <a:pt x="59" y="255"/>
                </a:lnTo>
                <a:lnTo>
                  <a:pt x="59" y="262"/>
                </a:lnTo>
                <a:lnTo>
                  <a:pt x="59" y="268"/>
                </a:lnTo>
                <a:lnTo>
                  <a:pt x="59" y="268"/>
                </a:lnTo>
                <a:lnTo>
                  <a:pt x="58" y="268"/>
                </a:lnTo>
                <a:lnTo>
                  <a:pt x="58" y="268"/>
                </a:lnTo>
                <a:lnTo>
                  <a:pt x="58" y="269"/>
                </a:lnTo>
                <a:lnTo>
                  <a:pt x="59" y="270"/>
                </a:lnTo>
                <a:lnTo>
                  <a:pt x="59" y="270"/>
                </a:lnTo>
                <a:lnTo>
                  <a:pt x="57" y="270"/>
                </a:lnTo>
                <a:lnTo>
                  <a:pt x="58" y="270"/>
                </a:lnTo>
                <a:lnTo>
                  <a:pt x="58" y="273"/>
                </a:lnTo>
                <a:lnTo>
                  <a:pt x="59" y="274"/>
                </a:lnTo>
                <a:lnTo>
                  <a:pt x="59" y="274"/>
                </a:lnTo>
                <a:lnTo>
                  <a:pt x="59" y="275"/>
                </a:lnTo>
                <a:lnTo>
                  <a:pt x="60" y="275"/>
                </a:lnTo>
                <a:lnTo>
                  <a:pt x="60" y="275"/>
                </a:lnTo>
                <a:lnTo>
                  <a:pt x="60" y="279"/>
                </a:lnTo>
                <a:lnTo>
                  <a:pt x="60" y="280"/>
                </a:lnTo>
                <a:lnTo>
                  <a:pt x="59" y="282"/>
                </a:lnTo>
                <a:lnTo>
                  <a:pt x="59" y="282"/>
                </a:lnTo>
                <a:lnTo>
                  <a:pt x="59" y="283"/>
                </a:lnTo>
                <a:lnTo>
                  <a:pt x="59" y="283"/>
                </a:lnTo>
                <a:lnTo>
                  <a:pt x="60" y="284"/>
                </a:lnTo>
                <a:lnTo>
                  <a:pt x="60" y="285"/>
                </a:lnTo>
                <a:lnTo>
                  <a:pt x="60" y="285"/>
                </a:lnTo>
                <a:lnTo>
                  <a:pt x="58" y="285"/>
                </a:lnTo>
                <a:lnTo>
                  <a:pt x="58" y="283"/>
                </a:lnTo>
                <a:lnTo>
                  <a:pt x="58" y="283"/>
                </a:lnTo>
                <a:lnTo>
                  <a:pt x="57" y="283"/>
                </a:lnTo>
                <a:lnTo>
                  <a:pt x="57" y="284"/>
                </a:lnTo>
                <a:lnTo>
                  <a:pt x="56" y="287"/>
                </a:lnTo>
                <a:lnTo>
                  <a:pt x="56" y="287"/>
                </a:lnTo>
                <a:lnTo>
                  <a:pt x="58" y="287"/>
                </a:lnTo>
                <a:lnTo>
                  <a:pt x="59" y="285"/>
                </a:lnTo>
                <a:lnTo>
                  <a:pt x="59" y="285"/>
                </a:lnTo>
                <a:lnTo>
                  <a:pt x="60" y="308"/>
                </a:lnTo>
                <a:lnTo>
                  <a:pt x="60" y="329"/>
                </a:lnTo>
                <a:lnTo>
                  <a:pt x="59" y="372"/>
                </a:lnTo>
                <a:lnTo>
                  <a:pt x="59" y="372"/>
                </a:lnTo>
                <a:lnTo>
                  <a:pt x="59" y="384"/>
                </a:lnTo>
                <a:lnTo>
                  <a:pt x="59" y="384"/>
                </a:lnTo>
                <a:lnTo>
                  <a:pt x="59" y="387"/>
                </a:lnTo>
                <a:lnTo>
                  <a:pt x="59" y="387"/>
                </a:lnTo>
                <a:lnTo>
                  <a:pt x="59" y="395"/>
                </a:lnTo>
                <a:lnTo>
                  <a:pt x="59" y="395"/>
                </a:lnTo>
                <a:lnTo>
                  <a:pt x="59" y="402"/>
                </a:lnTo>
                <a:lnTo>
                  <a:pt x="59" y="402"/>
                </a:lnTo>
                <a:lnTo>
                  <a:pt x="59" y="409"/>
                </a:lnTo>
                <a:lnTo>
                  <a:pt x="59" y="418"/>
                </a:lnTo>
                <a:lnTo>
                  <a:pt x="59" y="418"/>
                </a:lnTo>
                <a:lnTo>
                  <a:pt x="60" y="423"/>
                </a:lnTo>
                <a:lnTo>
                  <a:pt x="60" y="425"/>
                </a:lnTo>
                <a:lnTo>
                  <a:pt x="59" y="428"/>
                </a:lnTo>
                <a:lnTo>
                  <a:pt x="59" y="428"/>
                </a:lnTo>
                <a:lnTo>
                  <a:pt x="59" y="433"/>
                </a:lnTo>
                <a:lnTo>
                  <a:pt x="59" y="437"/>
                </a:lnTo>
                <a:lnTo>
                  <a:pt x="59" y="437"/>
                </a:lnTo>
                <a:lnTo>
                  <a:pt x="59" y="435"/>
                </a:lnTo>
                <a:lnTo>
                  <a:pt x="60" y="435"/>
                </a:lnTo>
                <a:lnTo>
                  <a:pt x="60" y="435"/>
                </a:lnTo>
                <a:lnTo>
                  <a:pt x="60" y="442"/>
                </a:lnTo>
                <a:lnTo>
                  <a:pt x="60" y="448"/>
                </a:lnTo>
                <a:lnTo>
                  <a:pt x="60" y="448"/>
                </a:lnTo>
                <a:lnTo>
                  <a:pt x="58" y="447"/>
                </a:lnTo>
                <a:lnTo>
                  <a:pt x="58" y="447"/>
                </a:lnTo>
                <a:lnTo>
                  <a:pt x="58" y="448"/>
                </a:lnTo>
                <a:lnTo>
                  <a:pt x="59" y="449"/>
                </a:lnTo>
                <a:lnTo>
                  <a:pt x="60" y="450"/>
                </a:lnTo>
                <a:lnTo>
                  <a:pt x="60" y="450"/>
                </a:lnTo>
                <a:lnTo>
                  <a:pt x="60" y="450"/>
                </a:lnTo>
                <a:lnTo>
                  <a:pt x="59" y="450"/>
                </a:lnTo>
                <a:lnTo>
                  <a:pt x="58" y="450"/>
                </a:lnTo>
                <a:lnTo>
                  <a:pt x="58" y="450"/>
                </a:lnTo>
                <a:lnTo>
                  <a:pt x="59" y="454"/>
                </a:lnTo>
                <a:lnTo>
                  <a:pt x="59" y="454"/>
                </a:lnTo>
                <a:lnTo>
                  <a:pt x="59" y="457"/>
                </a:lnTo>
                <a:lnTo>
                  <a:pt x="59" y="459"/>
                </a:lnTo>
                <a:lnTo>
                  <a:pt x="59" y="459"/>
                </a:lnTo>
                <a:lnTo>
                  <a:pt x="59" y="463"/>
                </a:lnTo>
                <a:lnTo>
                  <a:pt x="59" y="463"/>
                </a:lnTo>
                <a:lnTo>
                  <a:pt x="59" y="465"/>
                </a:lnTo>
                <a:lnTo>
                  <a:pt x="60" y="469"/>
                </a:lnTo>
                <a:lnTo>
                  <a:pt x="60" y="469"/>
                </a:lnTo>
                <a:lnTo>
                  <a:pt x="59" y="472"/>
                </a:lnTo>
                <a:lnTo>
                  <a:pt x="59" y="472"/>
                </a:lnTo>
                <a:lnTo>
                  <a:pt x="59" y="473"/>
                </a:lnTo>
                <a:lnTo>
                  <a:pt x="59" y="474"/>
                </a:lnTo>
                <a:lnTo>
                  <a:pt x="59" y="474"/>
                </a:lnTo>
                <a:lnTo>
                  <a:pt x="59" y="474"/>
                </a:lnTo>
                <a:lnTo>
                  <a:pt x="60" y="484"/>
                </a:lnTo>
                <a:lnTo>
                  <a:pt x="60" y="484"/>
                </a:lnTo>
                <a:lnTo>
                  <a:pt x="60" y="487"/>
                </a:lnTo>
                <a:lnTo>
                  <a:pt x="60" y="487"/>
                </a:lnTo>
                <a:lnTo>
                  <a:pt x="60" y="489"/>
                </a:lnTo>
                <a:lnTo>
                  <a:pt x="60" y="489"/>
                </a:lnTo>
                <a:lnTo>
                  <a:pt x="60" y="491"/>
                </a:lnTo>
                <a:lnTo>
                  <a:pt x="59" y="491"/>
                </a:lnTo>
                <a:lnTo>
                  <a:pt x="59" y="491"/>
                </a:lnTo>
                <a:lnTo>
                  <a:pt x="60" y="493"/>
                </a:lnTo>
                <a:lnTo>
                  <a:pt x="60" y="493"/>
                </a:lnTo>
                <a:lnTo>
                  <a:pt x="59" y="497"/>
                </a:lnTo>
                <a:lnTo>
                  <a:pt x="59" y="502"/>
                </a:lnTo>
                <a:lnTo>
                  <a:pt x="59" y="502"/>
                </a:lnTo>
                <a:lnTo>
                  <a:pt x="60" y="504"/>
                </a:lnTo>
                <a:lnTo>
                  <a:pt x="60" y="504"/>
                </a:lnTo>
                <a:lnTo>
                  <a:pt x="59" y="507"/>
                </a:lnTo>
                <a:lnTo>
                  <a:pt x="59" y="507"/>
                </a:lnTo>
                <a:lnTo>
                  <a:pt x="60" y="509"/>
                </a:lnTo>
                <a:lnTo>
                  <a:pt x="59" y="512"/>
                </a:lnTo>
                <a:lnTo>
                  <a:pt x="59" y="512"/>
                </a:lnTo>
                <a:lnTo>
                  <a:pt x="60" y="517"/>
                </a:lnTo>
                <a:lnTo>
                  <a:pt x="60" y="517"/>
                </a:lnTo>
                <a:lnTo>
                  <a:pt x="60" y="518"/>
                </a:lnTo>
                <a:lnTo>
                  <a:pt x="60" y="518"/>
                </a:lnTo>
                <a:lnTo>
                  <a:pt x="62" y="533"/>
                </a:lnTo>
                <a:lnTo>
                  <a:pt x="62" y="533"/>
                </a:lnTo>
                <a:lnTo>
                  <a:pt x="60" y="534"/>
                </a:lnTo>
                <a:lnTo>
                  <a:pt x="60" y="534"/>
                </a:lnTo>
                <a:lnTo>
                  <a:pt x="60" y="541"/>
                </a:lnTo>
                <a:lnTo>
                  <a:pt x="60" y="546"/>
                </a:lnTo>
                <a:lnTo>
                  <a:pt x="60" y="546"/>
                </a:lnTo>
                <a:lnTo>
                  <a:pt x="60" y="547"/>
                </a:lnTo>
                <a:lnTo>
                  <a:pt x="59" y="547"/>
                </a:lnTo>
                <a:lnTo>
                  <a:pt x="59" y="547"/>
                </a:lnTo>
                <a:lnTo>
                  <a:pt x="59" y="557"/>
                </a:lnTo>
                <a:lnTo>
                  <a:pt x="59" y="557"/>
                </a:lnTo>
                <a:lnTo>
                  <a:pt x="59" y="558"/>
                </a:lnTo>
                <a:lnTo>
                  <a:pt x="58" y="558"/>
                </a:lnTo>
                <a:lnTo>
                  <a:pt x="58" y="558"/>
                </a:lnTo>
                <a:lnTo>
                  <a:pt x="58" y="558"/>
                </a:lnTo>
                <a:lnTo>
                  <a:pt x="59" y="559"/>
                </a:lnTo>
                <a:lnTo>
                  <a:pt x="59" y="559"/>
                </a:lnTo>
                <a:lnTo>
                  <a:pt x="59" y="564"/>
                </a:lnTo>
                <a:lnTo>
                  <a:pt x="59" y="567"/>
                </a:lnTo>
                <a:lnTo>
                  <a:pt x="58" y="568"/>
                </a:lnTo>
                <a:lnTo>
                  <a:pt x="58" y="568"/>
                </a:lnTo>
                <a:lnTo>
                  <a:pt x="58" y="573"/>
                </a:lnTo>
                <a:lnTo>
                  <a:pt x="58" y="573"/>
                </a:lnTo>
                <a:lnTo>
                  <a:pt x="57" y="574"/>
                </a:lnTo>
                <a:lnTo>
                  <a:pt x="56" y="574"/>
                </a:lnTo>
                <a:lnTo>
                  <a:pt x="56" y="57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8"/>
                </a:lnTo>
                <a:lnTo>
                  <a:pt x="57" y="578"/>
                </a:lnTo>
                <a:lnTo>
                  <a:pt x="56" y="581"/>
                </a:lnTo>
                <a:lnTo>
                  <a:pt x="56" y="581"/>
                </a:lnTo>
                <a:lnTo>
                  <a:pt x="57" y="582"/>
                </a:lnTo>
                <a:lnTo>
                  <a:pt x="58" y="582"/>
                </a:lnTo>
                <a:lnTo>
                  <a:pt x="58" y="582"/>
                </a:lnTo>
                <a:lnTo>
                  <a:pt x="58" y="588"/>
                </a:lnTo>
                <a:lnTo>
                  <a:pt x="57" y="593"/>
                </a:lnTo>
                <a:lnTo>
                  <a:pt x="57" y="593"/>
                </a:lnTo>
                <a:lnTo>
                  <a:pt x="56" y="597"/>
                </a:lnTo>
                <a:lnTo>
                  <a:pt x="56" y="597"/>
                </a:lnTo>
                <a:lnTo>
                  <a:pt x="57" y="604"/>
                </a:lnTo>
                <a:lnTo>
                  <a:pt x="57" y="604"/>
                </a:lnTo>
                <a:lnTo>
                  <a:pt x="57" y="607"/>
                </a:lnTo>
                <a:lnTo>
                  <a:pt x="56" y="609"/>
                </a:lnTo>
                <a:lnTo>
                  <a:pt x="56" y="609"/>
                </a:lnTo>
                <a:lnTo>
                  <a:pt x="57" y="611"/>
                </a:lnTo>
                <a:lnTo>
                  <a:pt x="57" y="611"/>
                </a:lnTo>
                <a:lnTo>
                  <a:pt x="57" y="613"/>
                </a:lnTo>
                <a:lnTo>
                  <a:pt x="57" y="614"/>
                </a:lnTo>
                <a:lnTo>
                  <a:pt x="58" y="617"/>
                </a:lnTo>
                <a:lnTo>
                  <a:pt x="58" y="619"/>
                </a:lnTo>
                <a:lnTo>
                  <a:pt x="58" y="619"/>
                </a:lnTo>
                <a:lnTo>
                  <a:pt x="59" y="621"/>
                </a:lnTo>
                <a:lnTo>
                  <a:pt x="59" y="621"/>
                </a:lnTo>
                <a:lnTo>
                  <a:pt x="60" y="623"/>
                </a:lnTo>
                <a:lnTo>
                  <a:pt x="60" y="623"/>
                </a:lnTo>
                <a:lnTo>
                  <a:pt x="62" y="622"/>
                </a:lnTo>
                <a:lnTo>
                  <a:pt x="62" y="622"/>
                </a:lnTo>
                <a:lnTo>
                  <a:pt x="60" y="621"/>
                </a:lnTo>
                <a:lnTo>
                  <a:pt x="60" y="621"/>
                </a:lnTo>
                <a:lnTo>
                  <a:pt x="60" y="619"/>
                </a:lnTo>
                <a:lnTo>
                  <a:pt x="60" y="619"/>
                </a:lnTo>
                <a:lnTo>
                  <a:pt x="59" y="618"/>
                </a:lnTo>
                <a:lnTo>
                  <a:pt x="59" y="618"/>
                </a:lnTo>
                <a:lnTo>
                  <a:pt x="59" y="614"/>
                </a:lnTo>
                <a:lnTo>
                  <a:pt x="59" y="614"/>
                </a:lnTo>
                <a:lnTo>
                  <a:pt x="59" y="612"/>
                </a:lnTo>
                <a:lnTo>
                  <a:pt x="59" y="609"/>
                </a:lnTo>
                <a:lnTo>
                  <a:pt x="59" y="609"/>
                </a:lnTo>
                <a:lnTo>
                  <a:pt x="60" y="607"/>
                </a:lnTo>
                <a:lnTo>
                  <a:pt x="60" y="607"/>
                </a:lnTo>
                <a:lnTo>
                  <a:pt x="60" y="603"/>
                </a:lnTo>
                <a:lnTo>
                  <a:pt x="60" y="603"/>
                </a:lnTo>
                <a:lnTo>
                  <a:pt x="60" y="599"/>
                </a:lnTo>
                <a:lnTo>
                  <a:pt x="60" y="599"/>
                </a:lnTo>
                <a:lnTo>
                  <a:pt x="60" y="592"/>
                </a:lnTo>
                <a:lnTo>
                  <a:pt x="60" y="592"/>
                </a:lnTo>
                <a:lnTo>
                  <a:pt x="62" y="592"/>
                </a:lnTo>
                <a:lnTo>
                  <a:pt x="62" y="592"/>
                </a:lnTo>
                <a:lnTo>
                  <a:pt x="63" y="589"/>
                </a:lnTo>
                <a:lnTo>
                  <a:pt x="63" y="589"/>
                </a:lnTo>
                <a:lnTo>
                  <a:pt x="64" y="589"/>
                </a:lnTo>
                <a:lnTo>
                  <a:pt x="64" y="589"/>
                </a:lnTo>
                <a:lnTo>
                  <a:pt x="63" y="588"/>
                </a:lnTo>
                <a:lnTo>
                  <a:pt x="63" y="588"/>
                </a:lnTo>
                <a:lnTo>
                  <a:pt x="63" y="588"/>
                </a:lnTo>
                <a:lnTo>
                  <a:pt x="62" y="588"/>
                </a:lnTo>
                <a:lnTo>
                  <a:pt x="62" y="589"/>
                </a:lnTo>
                <a:lnTo>
                  <a:pt x="62" y="591"/>
                </a:lnTo>
                <a:lnTo>
                  <a:pt x="62" y="591"/>
                </a:lnTo>
                <a:lnTo>
                  <a:pt x="60" y="589"/>
                </a:lnTo>
                <a:lnTo>
                  <a:pt x="60" y="587"/>
                </a:lnTo>
                <a:lnTo>
                  <a:pt x="62" y="582"/>
                </a:lnTo>
                <a:lnTo>
                  <a:pt x="62" y="582"/>
                </a:lnTo>
                <a:lnTo>
                  <a:pt x="62" y="582"/>
                </a:lnTo>
                <a:lnTo>
                  <a:pt x="62" y="581"/>
                </a:lnTo>
                <a:lnTo>
                  <a:pt x="60" y="581"/>
                </a:lnTo>
                <a:lnTo>
                  <a:pt x="62" y="579"/>
                </a:lnTo>
                <a:lnTo>
                  <a:pt x="62" y="579"/>
                </a:lnTo>
                <a:lnTo>
                  <a:pt x="63" y="579"/>
                </a:lnTo>
                <a:lnTo>
                  <a:pt x="63" y="581"/>
                </a:lnTo>
                <a:lnTo>
                  <a:pt x="63" y="581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3" y="583"/>
                </a:lnTo>
                <a:lnTo>
                  <a:pt x="63" y="583"/>
                </a:lnTo>
                <a:lnTo>
                  <a:pt x="63" y="583"/>
                </a:lnTo>
                <a:lnTo>
                  <a:pt x="63" y="582"/>
                </a:lnTo>
                <a:lnTo>
                  <a:pt x="63" y="582"/>
                </a:lnTo>
                <a:lnTo>
                  <a:pt x="62" y="583"/>
                </a:lnTo>
                <a:lnTo>
                  <a:pt x="62" y="584"/>
                </a:lnTo>
                <a:lnTo>
                  <a:pt x="62" y="587"/>
                </a:lnTo>
                <a:lnTo>
                  <a:pt x="62" y="587"/>
                </a:lnTo>
                <a:lnTo>
                  <a:pt x="63" y="587"/>
                </a:lnTo>
                <a:lnTo>
                  <a:pt x="64" y="586"/>
                </a:lnTo>
                <a:lnTo>
                  <a:pt x="64" y="584"/>
                </a:lnTo>
                <a:lnTo>
                  <a:pt x="65" y="584"/>
                </a:lnTo>
                <a:lnTo>
                  <a:pt x="65" y="584"/>
                </a:lnTo>
                <a:lnTo>
                  <a:pt x="64" y="581"/>
                </a:lnTo>
                <a:lnTo>
                  <a:pt x="63" y="578"/>
                </a:lnTo>
                <a:lnTo>
                  <a:pt x="64" y="576"/>
                </a:lnTo>
                <a:lnTo>
                  <a:pt x="64" y="576"/>
                </a:lnTo>
                <a:lnTo>
                  <a:pt x="63" y="576"/>
                </a:lnTo>
                <a:lnTo>
                  <a:pt x="63" y="577"/>
                </a:lnTo>
                <a:lnTo>
                  <a:pt x="62" y="578"/>
                </a:lnTo>
                <a:lnTo>
                  <a:pt x="60" y="578"/>
                </a:lnTo>
                <a:lnTo>
                  <a:pt x="60" y="578"/>
                </a:lnTo>
                <a:lnTo>
                  <a:pt x="62" y="574"/>
                </a:lnTo>
                <a:lnTo>
                  <a:pt x="63" y="572"/>
                </a:lnTo>
                <a:lnTo>
                  <a:pt x="63" y="572"/>
                </a:lnTo>
                <a:lnTo>
                  <a:pt x="63" y="574"/>
                </a:lnTo>
                <a:lnTo>
                  <a:pt x="64" y="574"/>
                </a:lnTo>
                <a:lnTo>
                  <a:pt x="65" y="574"/>
                </a:lnTo>
                <a:lnTo>
                  <a:pt x="65" y="574"/>
                </a:lnTo>
                <a:lnTo>
                  <a:pt x="64" y="573"/>
                </a:lnTo>
                <a:lnTo>
                  <a:pt x="64" y="573"/>
                </a:lnTo>
                <a:lnTo>
                  <a:pt x="64" y="572"/>
                </a:lnTo>
                <a:lnTo>
                  <a:pt x="64" y="572"/>
                </a:lnTo>
                <a:lnTo>
                  <a:pt x="65" y="572"/>
                </a:lnTo>
                <a:lnTo>
                  <a:pt x="66" y="571"/>
                </a:lnTo>
                <a:lnTo>
                  <a:pt x="65" y="567"/>
                </a:lnTo>
                <a:lnTo>
                  <a:pt x="65" y="567"/>
                </a:lnTo>
                <a:lnTo>
                  <a:pt x="64" y="568"/>
                </a:lnTo>
                <a:lnTo>
                  <a:pt x="63" y="571"/>
                </a:lnTo>
                <a:lnTo>
                  <a:pt x="63" y="571"/>
                </a:lnTo>
                <a:lnTo>
                  <a:pt x="63" y="569"/>
                </a:lnTo>
                <a:lnTo>
                  <a:pt x="63" y="568"/>
                </a:lnTo>
                <a:lnTo>
                  <a:pt x="63" y="566"/>
                </a:lnTo>
                <a:lnTo>
                  <a:pt x="63" y="566"/>
                </a:lnTo>
                <a:lnTo>
                  <a:pt x="64" y="567"/>
                </a:lnTo>
                <a:lnTo>
                  <a:pt x="65" y="566"/>
                </a:lnTo>
                <a:lnTo>
                  <a:pt x="66" y="564"/>
                </a:lnTo>
                <a:lnTo>
                  <a:pt x="66" y="564"/>
                </a:lnTo>
                <a:lnTo>
                  <a:pt x="65" y="564"/>
                </a:lnTo>
                <a:lnTo>
                  <a:pt x="65" y="564"/>
                </a:lnTo>
                <a:lnTo>
                  <a:pt x="64" y="564"/>
                </a:lnTo>
                <a:lnTo>
                  <a:pt x="64" y="564"/>
                </a:lnTo>
                <a:lnTo>
                  <a:pt x="64" y="564"/>
                </a:lnTo>
                <a:lnTo>
                  <a:pt x="65" y="563"/>
                </a:lnTo>
                <a:lnTo>
                  <a:pt x="65" y="562"/>
                </a:lnTo>
                <a:lnTo>
                  <a:pt x="66" y="561"/>
                </a:lnTo>
                <a:lnTo>
                  <a:pt x="66" y="561"/>
                </a:lnTo>
                <a:lnTo>
                  <a:pt x="66" y="561"/>
                </a:lnTo>
                <a:lnTo>
                  <a:pt x="65" y="561"/>
                </a:lnTo>
                <a:lnTo>
                  <a:pt x="65" y="562"/>
                </a:lnTo>
                <a:lnTo>
                  <a:pt x="65" y="562"/>
                </a:lnTo>
                <a:lnTo>
                  <a:pt x="65" y="551"/>
                </a:lnTo>
                <a:lnTo>
                  <a:pt x="66" y="539"/>
                </a:lnTo>
                <a:lnTo>
                  <a:pt x="66" y="539"/>
                </a:lnTo>
                <a:lnTo>
                  <a:pt x="66" y="537"/>
                </a:lnTo>
                <a:lnTo>
                  <a:pt x="66" y="536"/>
                </a:lnTo>
                <a:lnTo>
                  <a:pt x="65" y="534"/>
                </a:lnTo>
                <a:lnTo>
                  <a:pt x="65" y="534"/>
                </a:lnTo>
                <a:lnTo>
                  <a:pt x="66" y="527"/>
                </a:lnTo>
                <a:lnTo>
                  <a:pt x="66" y="521"/>
                </a:lnTo>
                <a:lnTo>
                  <a:pt x="66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8"/>
                </a:lnTo>
                <a:lnTo>
                  <a:pt x="68" y="528"/>
                </a:lnTo>
                <a:lnTo>
                  <a:pt x="68" y="533"/>
                </a:lnTo>
                <a:lnTo>
                  <a:pt x="68" y="538"/>
                </a:lnTo>
                <a:lnTo>
                  <a:pt x="68" y="538"/>
                </a:lnTo>
                <a:lnTo>
                  <a:pt x="70" y="538"/>
                </a:lnTo>
                <a:lnTo>
                  <a:pt x="71" y="538"/>
                </a:lnTo>
                <a:lnTo>
                  <a:pt x="71" y="538"/>
                </a:lnTo>
                <a:lnTo>
                  <a:pt x="71" y="534"/>
                </a:lnTo>
                <a:lnTo>
                  <a:pt x="71" y="533"/>
                </a:lnTo>
                <a:lnTo>
                  <a:pt x="71" y="533"/>
                </a:lnTo>
                <a:lnTo>
                  <a:pt x="70" y="537"/>
                </a:lnTo>
                <a:lnTo>
                  <a:pt x="70" y="537"/>
                </a:lnTo>
                <a:lnTo>
                  <a:pt x="69" y="536"/>
                </a:lnTo>
                <a:lnTo>
                  <a:pt x="69" y="533"/>
                </a:lnTo>
                <a:lnTo>
                  <a:pt x="70" y="532"/>
                </a:lnTo>
                <a:lnTo>
                  <a:pt x="70" y="529"/>
                </a:lnTo>
                <a:lnTo>
                  <a:pt x="70" y="529"/>
                </a:lnTo>
                <a:lnTo>
                  <a:pt x="70" y="529"/>
                </a:lnTo>
                <a:lnTo>
                  <a:pt x="70" y="531"/>
                </a:lnTo>
                <a:lnTo>
                  <a:pt x="70" y="532"/>
                </a:lnTo>
                <a:lnTo>
                  <a:pt x="69" y="532"/>
                </a:lnTo>
                <a:lnTo>
                  <a:pt x="69" y="532"/>
                </a:lnTo>
                <a:lnTo>
                  <a:pt x="70" y="483"/>
                </a:lnTo>
                <a:lnTo>
                  <a:pt x="70" y="483"/>
                </a:lnTo>
                <a:lnTo>
                  <a:pt x="70" y="481"/>
                </a:lnTo>
                <a:lnTo>
                  <a:pt x="70" y="481"/>
                </a:lnTo>
                <a:lnTo>
                  <a:pt x="70" y="477"/>
                </a:lnTo>
                <a:lnTo>
                  <a:pt x="70" y="477"/>
                </a:lnTo>
                <a:lnTo>
                  <a:pt x="71" y="473"/>
                </a:lnTo>
                <a:lnTo>
                  <a:pt x="71" y="472"/>
                </a:lnTo>
                <a:lnTo>
                  <a:pt x="70" y="471"/>
                </a:lnTo>
                <a:lnTo>
                  <a:pt x="70" y="471"/>
                </a:lnTo>
                <a:lnTo>
                  <a:pt x="71" y="469"/>
                </a:lnTo>
                <a:lnTo>
                  <a:pt x="72" y="468"/>
                </a:lnTo>
                <a:lnTo>
                  <a:pt x="72" y="468"/>
                </a:lnTo>
                <a:lnTo>
                  <a:pt x="71" y="467"/>
                </a:lnTo>
                <a:lnTo>
                  <a:pt x="71" y="468"/>
                </a:lnTo>
                <a:lnTo>
                  <a:pt x="71" y="468"/>
                </a:lnTo>
                <a:lnTo>
                  <a:pt x="70" y="459"/>
                </a:lnTo>
                <a:lnTo>
                  <a:pt x="70" y="452"/>
                </a:lnTo>
                <a:lnTo>
                  <a:pt x="70" y="444"/>
                </a:lnTo>
                <a:lnTo>
                  <a:pt x="70" y="437"/>
                </a:lnTo>
                <a:lnTo>
                  <a:pt x="70" y="437"/>
                </a:lnTo>
                <a:lnTo>
                  <a:pt x="70" y="437"/>
                </a:lnTo>
                <a:lnTo>
                  <a:pt x="71" y="437"/>
                </a:lnTo>
                <a:lnTo>
                  <a:pt x="71" y="437"/>
                </a:lnTo>
                <a:lnTo>
                  <a:pt x="70" y="434"/>
                </a:lnTo>
                <a:lnTo>
                  <a:pt x="70" y="429"/>
                </a:lnTo>
                <a:lnTo>
                  <a:pt x="70" y="429"/>
                </a:lnTo>
                <a:lnTo>
                  <a:pt x="70" y="430"/>
                </a:lnTo>
                <a:lnTo>
                  <a:pt x="71" y="430"/>
                </a:lnTo>
                <a:lnTo>
                  <a:pt x="71" y="432"/>
                </a:lnTo>
                <a:lnTo>
                  <a:pt x="72" y="432"/>
                </a:lnTo>
                <a:lnTo>
                  <a:pt x="72" y="432"/>
                </a:lnTo>
                <a:lnTo>
                  <a:pt x="71" y="429"/>
                </a:lnTo>
                <a:lnTo>
                  <a:pt x="71" y="428"/>
                </a:lnTo>
                <a:lnTo>
                  <a:pt x="71" y="427"/>
                </a:lnTo>
                <a:lnTo>
                  <a:pt x="71" y="427"/>
                </a:lnTo>
                <a:lnTo>
                  <a:pt x="72" y="427"/>
                </a:lnTo>
                <a:lnTo>
                  <a:pt x="72" y="428"/>
                </a:lnTo>
                <a:lnTo>
                  <a:pt x="72" y="428"/>
                </a:lnTo>
                <a:lnTo>
                  <a:pt x="74" y="429"/>
                </a:lnTo>
                <a:lnTo>
                  <a:pt x="74" y="429"/>
                </a:lnTo>
                <a:lnTo>
                  <a:pt x="72" y="432"/>
                </a:lnTo>
                <a:lnTo>
                  <a:pt x="72" y="433"/>
                </a:lnTo>
                <a:lnTo>
                  <a:pt x="72" y="433"/>
                </a:lnTo>
                <a:lnTo>
                  <a:pt x="74" y="434"/>
                </a:lnTo>
                <a:lnTo>
                  <a:pt x="74" y="434"/>
                </a:lnTo>
                <a:lnTo>
                  <a:pt x="75" y="434"/>
                </a:lnTo>
                <a:lnTo>
                  <a:pt x="76" y="433"/>
                </a:lnTo>
                <a:lnTo>
                  <a:pt x="76" y="433"/>
                </a:lnTo>
                <a:lnTo>
                  <a:pt x="77" y="435"/>
                </a:lnTo>
                <a:lnTo>
                  <a:pt x="80" y="435"/>
                </a:lnTo>
                <a:lnTo>
                  <a:pt x="80" y="435"/>
                </a:lnTo>
                <a:lnTo>
                  <a:pt x="81" y="435"/>
                </a:lnTo>
                <a:lnTo>
                  <a:pt x="81" y="434"/>
                </a:lnTo>
                <a:lnTo>
                  <a:pt x="81" y="432"/>
                </a:lnTo>
                <a:lnTo>
                  <a:pt x="81" y="432"/>
                </a:lnTo>
                <a:lnTo>
                  <a:pt x="81" y="432"/>
                </a:lnTo>
                <a:lnTo>
                  <a:pt x="82" y="432"/>
                </a:lnTo>
                <a:lnTo>
                  <a:pt x="82" y="432"/>
                </a:lnTo>
                <a:lnTo>
                  <a:pt x="81" y="434"/>
                </a:lnTo>
                <a:lnTo>
                  <a:pt x="81" y="434"/>
                </a:ln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3" y="440"/>
                </a:lnTo>
                <a:lnTo>
                  <a:pt x="83" y="440"/>
                </a:lnTo>
                <a:lnTo>
                  <a:pt x="81" y="442"/>
                </a:lnTo>
                <a:lnTo>
                  <a:pt x="79" y="440"/>
                </a:lnTo>
                <a:lnTo>
                  <a:pt x="79" y="440"/>
                </a:lnTo>
                <a:lnTo>
                  <a:pt x="79" y="440"/>
                </a:lnTo>
                <a:lnTo>
                  <a:pt x="77" y="440"/>
                </a:lnTo>
                <a:lnTo>
                  <a:pt x="77" y="442"/>
                </a:lnTo>
                <a:lnTo>
                  <a:pt x="76" y="442"/>
                </a:lnTo>
                <a:lnTo>
                  <a:pt x="77" y="443"/>
                </a:lnTo>
                <a:lnTo>
                  <a:pt x="77" y="443"/>
                </a:lnTo>
                <a:lnTo>
                  <a:pt x="76" y="443"/>
                </a:lnTo>
                <a:lnTo>
                  <a:pt x="76" y="443"/>
                </a:lnTo>
                <a:lnTo>
                  <a:pt x="74" y="442"/>
                </a:lnTo>
                <a:lnTo>
                  <a:pt x="74" y="442"/>
                </a:lnTo>
                <a:lnTo>
                  <a:pt x="75" y="443"/>
                </a:lnTo>
                <a:lnTo>
                  <a:pt x="76" y="443"/>
                </a:lnTo>
                <a:lnTo>
                  <a:pt x="76" y="443"/>
                </a:lnTo>
                <a:lnTo>
                  <a:pt x="76" y="444"/>
                </a:lnTo>
                <a:lnTo>
                  <a:pt x="75" y="444"/>
                </a:lnTo>
                <a:lnTo>
                  <a:pt x="75" y="445"/>
                </a:lnTo>
                <a:lnTo>
                  <a:pt x="75" y="447"/>
                </a:lnTo>
                <a:lnTo>
                  <a:pt x="75" y="447"/>
                </a:lnTo>
                <a:lnTo>
                  <a:pt x="74" y="445"/>
                </a:lnTo>
                <a:lnTo>
                  <a:pt x="74" y="444"/>
                </a:lnTo>
                <a:lnTo>
                  <a:pt x="74" y="443"/>
                </a:lnTo>
                <a:lnTo>
                  <a:pt x="74" y="442"/>
                </a:lnTo>
                <a:lnTo>
                  <a:pt x="74" y="442"/>
                </a:lnTo>
                <a:lnTo>
                  <a:pt x="74" y="438"/>
                </a:lnTo>
                <a:lnTo>
                  <a:pt x="75" y="437"/>
                </a:lnTo>
                <a:lnTo>
                  <a:pt x="74" y="435"/>
                </a:lnTo>
                <a:lnTo>
                  <a:pt x="74" y="435"/>
                </a:lnTo>
                <a:lnTo>
                  <a:pt x="72" y="435"/>
                </a:lnTo>
                <a:lnTo>
                  <a:pt x="72" y="437"/>
                </a:lnTo>
                <a:lnTo>
                  <a:pt x="72" y="438"/>
                </a:lnTo>
                <a:lnTo>
                  <a:pt x="71" y="438"/>
                </a:lnTo>
                <a:lnTo>
                  <a:pt x="71" y="438"/>
                </a:lnTo>
                <a:lnTo>
                  <a:pt x="72" y="440"/>
                </a:lnTo>
                <a:lnTo>
                  <a:pt x="72" y="444"/>
                </a:lnTo>
                <a:lnTo>
                  <a:pt x="72" y="444"/>
                </a:lnTo>
                <a:lnTo>
                  <a:pt x="72" y="445"/>
                </a:lnTo>
                <a:lnTo>
                  <a:pt x="71" y="445"/>
                </a:lnTo>
                <a:lnTo>
                  <a:pt x="71" y="445"/>
                </a:lnTo>
                <a:lnTo>
                  <a:pt x="72" y="448"/>
                </a:lnTo>
                <a:lnTo>
                  <a:pt x="72" y="452"/>
                </a:lnTo>
                <a:lnTo>
                  <a:pt x="71" y="458"/>
                </a:lnTo>
                <a:lnTo>
                  <a:pt x="71" y="458"/>
                </a:lnTo>
                <a:lnTo>
                  <a:pt x="72" y="462"/>
                </a:lnTo>
                <a:lnTo>
                  <a:pt x="72" y="465"/>
                </a:lnTo>
                <a:lnTo>
                  <a:pt x="72" y="465"/>
                </a:lnTo>
                <a:lnTo>
                  <a:pt x="74" y="468"/>
                </a:lnTo>
                <a:lnTo>
                  <a:pt x="74" y="471"/>
                </a:lnTo>
                <a:lnTo>
                  <a:pt x="74" y="471"/>
                </a:lnTo>
                <a:lnTo>
                  <a:pt x="71" y="471"/>
                </a:lnTo>
                <a:lnTo>
                  <a:pt x="71" y="471"/>
                </a:lnTo>
                <a:lnTo>
                  <a:pt x="72" y="472"/>
                </a:lnTo>
                <a:lnTo>
                  <a:pt x="74" y="473"/>
                </a:lnTo>
                <a:lnTo>
                  <a:pt x="74" y="473"/>
                </a:lnTo>
                <a:lnTo>
                  <a:pt x="72" y="476"/>
                </a:lnTo>
                <a:lnTo>
                  <a:pt x="74" y="478"/>
                </a:lnTo>
                <a:lnTo>
                  <a:pt x="74" y="478"/>
                </a:lnTo>
                <a:lnTo>
                  <a:pt x="75" y="478"/>
                </a:lnTo>
                <a:lnTo>
                  <a:pt x="75" y="477"/>
                </a:lnTo>
                <a:lnTo>
                  <a:pt x="75" y="477"/>
                </a:lnTo>
                <a:lnTo>
                  <a:pt x="76" y="479"/>
                </a:lnTo>
                <a:lnTo>
                  <a:pt x="76" y="481"/>
                </a:lnTo>
                <a:lnTo>
                  <a:pt x="76" y="481"/>
                </a:lnTo>
                <a:lnTo>
                  <a:pt x="75" y="484"/>
                </a:lnTo>
                <a:lnTo>
                  <a:pt x="74" y="487"/>
                </a:lnTo>
                <a:lnTo>
                  <a:pt x="74" y="487"/>
                </a:lnTo>
                <a:lnTo>
                  <a:pt x="75" y="487"/>
                </a:lnTo>
                <a:lnTo>
                  <a:pt x="76" y="487"/>
                </a:lnTo>
                <a:lnTo>
                  <a:pt x="76" y="487"/>
                </a:lnTo>
                <a:lnTo>
                  <a:pt x="75" y="491"/>
                </a:lnTo>
                <a:lnTo>
                  <a:pt x="75" y="493"/>
                </a:lnTo>
                <a:lnTo>
                  <a:pt x="75" y="493"/>
                </a:lnTo>
                <a:lnTo>
                  <a:pt x="75" y="494"/>
                </a:lnTo>
                <a:lnTo>
                  <a:pt x="76" y="494"/>
                </a:lnTo>
                <a:lnTo>
                  <a:pt x="76" y="494"/>
                </a:lnTo>
                <a:lnTo>
                  <a:pt x="76" y="494"/>
                </a:lnTo>
                <a:lnTo>
                  <a:pt x="77" y="493"/>
                </a:lnTo>
                <a:lnTo>
                  <a:pt x="77" y="493"/>
                </a:lnTo>
                <a:lnTo>
                  <a:pt x="77" y="497"/>
                </a:lnTo>
                <a:lnTo>
                  <a:pt x="76" y="498"/>
                </a:lnTo>
                <a:lnTo>
                  <a:pt x="76" y="498"/>
                </a:lnTo>
                <a:lnTo>
                  <a:pt x="76" y="499"/>
                </a:lnTo>
                <a:lnTo>
                  <a:pt x="77" y="499"/>
                </a:lnTo>
                <a:lnTo>
                  <a:pt x="77" y="498"/>
                </a:lnTo>
                <a:lnTo>
                  <a:pt x="77" y="499"/>
                </a:lnTo>
                <a:lnTo>
                  <a:pt x="77" y="499"/>
                </a:lnTo>
                <a:lnTo>
                  <a:pt x="77" y="501"/>
                </a:lnTo>
                <a:lnTo>
                  <a:pt x="76" y="501"/>
                </a:lnTo>
                <a:lnTo>
                  <a:pt x="75" y="502"/>
                </a:lnTo>
                <a:lnTo>
                  <a:pt x="75" y="503"/>
                </a:lnTo>
                <a:lnTo>
                  <a:pt x="75" y="503"/>
                </a:lnTo>
                <a:lnTo>
                  <a:pt x="76" y="503"/>
                </a:lnTo>
                <a:lnTo>
                  <a:pt x="76" y="502"/>
                </a:lnTo>
                <a:lnTo>
                  <a:pt x="76" y="502"/>
                </a:lnTo>
                <a:lnTo>
                  <a:pt x="76" y="503"/>
                </a:lnTo>
                <a:lnTo>
                  <a:pt x="77" y="504"/>
                </a:lnTo>
                <a:lnTo>
                  <a:pt x="77" y="504"/>
                </a:lnTo>
                <a:lnTo>
                  <a:pt x="77" y="506"/>
                </a:lnTo>
                <a:lnTo>
                  <a:pt x="77" y="506"/>
                </a:lnTo>
                <a:lnTo>
                  <a:pt x="76" y="506"/>
                </a:lnTo>
                <a:lnTo>
                  <a:pt x="75" y="506"/>
                </a:lnTo>
                <a:lnTo>
                  <a:pt x="75" y="506"/>
                </a:lnTo>
                <a:lnTo>
                  <a:pt x="76" y="507"/>
                </a:lnTo>
                <a:lnTo>
                  <a:pt x="76" y="507"/>
                </a:lnTo>
                <a:lnTo>
                  <a:pt x="76" y="507"/>
                </a:lnTo>
                <a:lnTo>
                  <a:pt x="77" y="507"/>
                </a:lnTo>
                <a:lnTo>
                  <a:pt x="77" y="508"/>
                </a:lnTo>
                <a:lnTo>
                  <a:pt x="77" y="509"/>
                </a:lnTo>
                <a:lnTo>
                  <a:pt x="77" y="509"/>
                </a:lnTo>
                <a:lnTo>
                  <a:pt x="77" y="509"/>
                </a:lnTo>
                <a:lnTo>
                  <a:pt x="79" y="508"/>
                </a:lnTo>
                <a:lnTo>
                  <a:pt x="79" y="507"/>
                </a:lnTo>
                <a:lnTo>
                  <a:pt x="79" y="504"/>
                </a:lnTo>
                <a:lnTo>
                  <a:pt x="80" y="504"/>
                </a:lnTo>
                <a:lnTo>
                  <a:pt x="80" y="504"/>
                </a:lnTo>
                <a:lnTo>
                  <a:pt x="80" y="504"/>
                </a:lnTo>
                <a:lnTo>
                  <a:pt x="77" y="504"/>
                </a:lnTo>
                <a:lnTo>
                  <a:pt x="77" y="501"/>
                </a:lnTo>
                <a:close/>
                <a:moveTo>
                  <a:pt x="82" y="438"/>
                </a:moveTo>
                <a:lnTo>
                  <a:pt x="82" y="438"/>
                </a:lnTo>
                <a:lnTo>
                  <a:pt x="80" y="438"/>
                </a:lnTo>
                <a:lnTo>
                  <a:pt x="79" y="440"/>
                </a:lnTo>
                <a:lnTo>
                  <a:pt x="82" y="440"/>
                </a:lnTo>
                <a:lnTo>
                  <a:pt x="82" y="438"/>
                </a:lnTo>
                <a:close/>
                <a:moveTo>
                  <a:pt x="75" y="438"/>
                </a:moveTo>
                <a:lnTo>
                  <a:pt x="75" y="440"/>
                </a:lnTo>
                <a:lnTo>
                  <a:pt x="75" y="440"/>
                </a:lnTo>
                <a:lnTo>
                  <a:pt x="77" y="439"/>
                </a:lnTo>
                <a:lnTo>
                  <a:pt x="79" y="438"/>
                </a:lnTo>
                <a:lnTo>
                  <a:pt x="79" y="437"/>
                </a:lnTo>
                <a:lnTo>
                  <a:pt x="79" y="437"/>
                </a:lnTo>
                <a:lnTo>
                  <a:pt x="77" y="437"/>
                </a:lnTo>
                <a:lnTo>
                  <a:pt x="76" y="438"/>
                </a:lnTo>
                <a:lnTo>
                  <a:pt x="76" y="438"/>
                </a:lnTo>
                <a:lnTo>
                  <a:pt x="75" y="438"/>
                </a:lnTo>
                <a:lnTo>
                  <a:pt x="75" y="438"/>
                </a:lnTo>
                <a:close/>
                <a:moveTo>
                  <a:pt x="72" y="484"/>
                </a:moveTo>
                <a:lnTo>
                  <a:pt x="72" y="484"/>
                </a:lnTo>
                <a:lnTo>
                  <a:pt x="74" y="483"/>
                </a:lnTo>
                <a:lnTo>
                  <a:pt x="75" y="483"/>
                </a:lnTo>
                <a:lnTo>
                  <a:pt x="75" y="482"/>
                </a:lnTo>
                <a:lnTo>
                  <a:pt x="75" y="481"/>
                </a:lnTo>
                <a:lnTo>
                  <a:pt x="75" y="481"/>
                </a:lnTo>
                <a:lnTo>
                  <a:pt x="74" y="481"/>
                </a:lnTo>
                <a:lnTo>
                  <a:pt x="72" y="482"/>
                </a:lnTo>
                <a:lnTo>
                  <a:pt x="72" y="482"/>
                </a:lnTo>
                <a:lnTo>
                  <a:pt x="72" y="482"/>
                </a:lnTo>
                <a:lnTo>
                  <a:pt x="72" y="483"/>
                </a:lnTo>
                <a:lnTo>
                  <a:pt x="72" y="484"/>
                </a:lnTo>
                <a:lnTo>
                  <a:pt x="72" y="484"/>
                </a:lnTo>
                <a:lnTo>
                  <a:pt x="72" y="484"/>
                </a:lnTo>
                <a:close/>
                <a:moveTo>
                  <a:pt x="48" y="198"/>
                </a:moveTo>
                <a:lnTo>
                  <a:pt x="48" y="198"/>
                </a:lnTo>
                <a:lnTo>
                  <a:pt x="48" y="195"/>
                </a:lnTo>
                <a:lnTo>
                  <a:pt x="47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5"/>
                </a:lnTo>
                <a:lnTo>
                  <a:pt x="47" y="195"/>
                </a:lnTo>
                <a:lnTo>
                  <a:pt x="48" y="196"/>
                </a:lnTo>
                <a:lnTo>
                  <a:pt x="48" y="196"/>
                </a:lnTo>
                <a:lnTo>
                  <a:pt x="46" y="196"/>
                </a:lnTo>
                <a:lnTo>
                  <a:pt x="45" y="198"/>
                </a:lnTo>
                <a:lnTo>
                  <a:pt x="48" y="198"/>
                </a:lnTo>
                <a:close/>
                <a:moveTo>
                  <a:pt x="47" y="226"/>
                </a:moveTo>
                <a:lnTo>
                  <a:pt x="47" y="228"/>
                </a:lnTo>
                <a:lnTo>
                  <a:pt x="47" y="228"/>
                </a:lnTo>
                <a:lnTo>
                  <a:pt x="50" y="228"/>
                </a:lnTo>
                <a:lnTo>
                  <a:pt x="51" y="229"/>
                </a:lnTo>
                <a:lnTo>
                  <a:pt x="51" y="229"/>
                </a:lnTo>
                <a:lnTo>
                  <a:pt x="51" y="228"/>
                </a:lnTo>
                <a:lnTo>
                  <a:pt x="50" y="226"/>
                </a:lnTo>
                <a:lnTo>
                  <a:pt x="47" y="226"/>
                </a:lnTo>
                <a:lnTo>
                  <a:pt x="47" y="226"/>
                </a:lnTo>
                <a:close/>
                <a:moveTo>
                  <a:pt x="52" y="225"/>
                </a:moveTo>
                <a:lnTo>
                  <a:pt x="52" y="225"/>
                </a:lnTo>
                <a:lnTo>
                  <a:pt x="54" y="226"/>
                </a:lnTo>
                <a:lnTo>
                  <a:pt x="57" y="228"/>
                </a:lnTo>
                <a:lnTo>
                  <a:pt x="57" y="228"/>
                </a:lnTo>
                <a:lnTo>
                  <a:pt x="54" y="225"/>
                </a:lnTo>
                <a:lnTo>
                  <a:pt x="53" y="224"/>
                </a:lnTo>
                <a:lnTo>
                  <a:pt x="52" y="225"/>
                </a:lnTo>
                <a:lnTo>
                  <a:pt x="52" y="225"/>
                </a:lnTo>
                <a:close/>
                <a:moveTo>
                  <a:pt x="50" y="214"/>
                </a:moveTo>
                <a:lnTo>
                  <a:pt x="50" y="214"/>
                </a:lnTo>
                <a:lnTo>
                  <a:pt x="52" y="215"/>
                </a:lnTo>
                <a:lnTo>
                  <a:pt x="53" y="215"/>
                </a:lnTo>
                <a:lnTo>
                  <a:pt x="53" y="214"/>
                </a:lnTo>
                <a:lnTo>
                  <a:pt x="53" y="214"/>
                </a:lnTo>
                <a:lnTo>
                  <a:pt x="52" y="214"/>
                </a:lnTo>
                <a:lnTo>
                  <a:pt x="52" y="213"/>
                </a:lnTo>
                <a:lnTo>
                  <a:pt x="51" y="211"/>
                </a:lnTo>
                <a:lnTo>
                  <a:pt x="51" y="211"/>
                </a:lnTo>
                <a:lnTo>
                  <a:pt x="50" y="214"/>
                </a:lnTo>
                <a:lnTo>
                  <a:pt x="50" y="214"/>
                </a:lnTo>
                <a:close/>
                <a:moveTo>
                  <a:pt x="46" y="215"/>
                </a:moveTo>
                <a:lnTo>
                  <a:pt x="46" y="215"/>
                </a:lnTo>
                <a:lnTo>
                  <a:pt x="45" y="214"/>
                </a:lnTo>
                <a:lnTo>
                  <a:pt x="45" y="214"/>
                </a:lnTo>
                <a:lnTo>
                  <a:pt x="45" y="214"/>
                </a:lnTo>
                <a:lnTo>
                  <a:pt x="43" y="216"/>
                </a:lnTo>
                <a:lnTo>
                  <a:pt x="43" y="216"/>
                </a:lnTo>
                <a:lnTo>
                  <a:pt x="46" y="215"/>
                </a:lnTo>
                <a:lnTo>
                  <a:pt x="46" y="215"/>
                </a:lnTo>
                <a:lnTo>
                  <a:pt x="46" y="215"/>
                </a:lnTo>
                <a:close/>
                <a:moveTo>
                  <a:pt x="53" y="218"/>
                </a:moveTo>
                <a:lnTo>
                  <a:pt x="53" y="218"/>
                </a:lnTo>
                <a:lnTo>
                  <a:pt x="53" y="218"/>
                </a:lnTo>
                <a:lnTo>
                  <a:pt x="54" y="219"/>
                </a:lnTo>
                <a:lnTo>
                  <a:pt x="54" y="219"/>
                </a:lnTo>
                <a:lnTo>
                  <a:pt x="56" y="216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53" y="218"/>
                </a:lnTo>
                <a:lnTo>
                  <a:pt x="53" y="218"/>
                </a:lnTo>
                <a:close/>
                <a:moveTo>
                  <a:pt x="45" y="229"/>
                </a:moveTo>
                <a:lnTo>
                  <a:pt x="45" y="229"/>
                </a:lnTo>
                <a:lnTo>
                  <a:pt x="46" y="228"/>
                </a:lnTo>
                <a:lnTo>
                  <a:pt x="45" y="226"/>
                </a:lnTo>
                <a:lnTo>
                  <a:pt x="45" y="223"/>
                </a:lnTo>
                <a:lnTo>
                  <a:pt x="45" y="223"/>
                </a:lnTo>
                <a:lnTo>
                  <a:pt x="47" y="221"/>
                </a:lnTo>
                <a:lnTo>
                  <a:pt x="47" y="221"/>
                </a:lnTo>
                <a:lnTo>
                  <a:pt x="47" y="221"/>
                </a:lnTo>
                <a:lnTo>
                  <a:pt x="48" y="223"/>
                </a:lnTo>
                <a:lnTo>
                  <a:pt x="48" y="223"/>
                </a:lnTo>
                <a:lnTo>
                  <a:pt x="50" y="221"/>
                </a:lnTo>
                <a:lnTo>
                  <a:pt x="50" y="220"/>
                </a:lnTo>
                <a:lnTo>
                  <a:pt x="51" y="219"/>
                </a:lnTo>
                <a:lnTo>
                  <a:pt x="51" y="219"/>
                </a:lnTo>
                <a:lnTo>
                  <a:pt x="50" y="218"/>
                </a:lnTo>
                <a:lnTo>
                  <a:pt x="48" y="216"/>
                </a:lnTo>
                <a:lnTo>
                  <a:pt x="48" y="216"/>
                </a:lnTo>
                <a:lnTo>
                  <a:pt x="45" y="218"/>
                </a:lnTo>
                <a:lnTo>
                  <a:pt x="43" y="219"/>
                </a:lnTo>
                <a:lnTo>
                  <a:pt x="43" y="220"/>
                </a:lnTo>
                <a:lnTo>
                  <a:pt x="43" y="220"/>
                </a:lnTo>
                <a:lnTo>
                  <a:pt x="45" y="220"/>
                </a:lnTo>
                <a:lnTo>
                  <a:pt x="45" y="219"/>
                </a:lnTo>
                <a:lnTo>
                  <a:pt x="45" y="219"/>
                </a:lnTo>
                <a:lnTo>
                  <a:pt x="46" y="219"/>
                </a:lnTo>
                <a:lnTo>
                  <a:pt x="47" y="219"/>
                </a:lnTo>
                <a:lnTo>
                  <a:pt x="47" y="219"/>
                </a:lnTo>
                <a:lnTo>
                  <a:pt x="47" y="219"/>
                </a:lnTo>
                <a:lnTo>
                  <a:pt x="46" y="220"/>
                </a:lnTo>
                <a:lnTo>
                  <a:pt x="43" y="221"/>
                </a:lnTo>
                <a:lnTo>
                  <a:pt x="43" y="221"/>
                </a:lnTo>
                <a:lnTo>
                  <a:pt x="43" y="225"/>
                </a:lnTo>
                <a:lnTo>
                  <a:pt x="45" y="229"/>
                </a:lnTo>
                <a:lnTo>
                  <a:pt x="45" y="229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34" y="228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3" y="230"/>
                </a:lnTo>
                <a:lnTo>
                  <a:pt x="34" y="230"/>
                </a:lnTo>
                <a:close/>
                <a:moveTo>
                  <a:pt x="27" y="243"/>
                </a:moveTo>
                <a:lnTo>
                  <a:pt x="27" y="243"/>
                </a:lnTo>
                <a:lnTo>
                  <a:pt x="28" y="240"/>
                </a:lnTo>
                <a:lnTo>
                  <a:pt x="28" y="239"/>
                </a:lnTo>
                <a:lnTo>
                  <a:pt x="27" y="239"/>
                </a:lnTo>
                <a:lnTo>
                  <a:pt x="27" y="239"/>
                </a:lnTo>
                <a:lnTo>
                  <a:pt x="25" y="240"/>
                </a:lnTo>
                <a:lnTo>
                  <a:pt x="25" y="242"/>
                </a:lnTo>
                <a:lnTo>
                  <a:pt x="27" y="243"/>
                </a:lnTo>
                <a:lnTo>
                  <a:pt x="27" y="243"/>
                </a:lnTo>
                <a:close/>
                <a:moveTo>
                  <a:pt x="33" y="249"/>
                </a:moveTo>
                <a:lnTo>
                  <a:pt x="33" y="249"/>
                </a:lnTo>
                <a:lnTo>
                  <a:pt x="34" y="245"/>
                </a:lnTo>
                <a:lnTo>
                  <a:pt x="34" y="243"/>
                </a:lnTo>
                <a:lnTo>
                  <a:pt x="34" y="242"/>
                </a:lnTo>
                <a:lnTo>
                  <a:pt x="34" y="242"/>
                </a:lnTo>
                <a:lnTo>
                  <a:pt x="31" y="242"/>
                </a:lnTo>
                <a:lnTo>
                  <a:pt x="31" y="242"/>
                </a:lnTo>
                <a:lnTo>
                  <a:pt x="33" y="244"/>
                </a:lnTo>
                <a:lnTo>
                  <a:pt x="33" y="244"/>
                </a:lnTo>
                <a:lnTo>
                  <a:pt x="33" y="247"/>
                </a:lnTo>
                <a:lnTo>
                  <a:pt x="33" y="248"/>
                </a:lnTo>
                <a:lnTo>
                  <a:pt x="33" y="249"/>
                </a:lnTo>
                <a:lnTo>
                  <a:pt x="33" y="249"/>
                </a:lnTo>
                <a:close/>
                <a:moveTo>
                  <a:pt x="33" y="258"/>
                </a:moveTo>
                <a:lnTo>
                  <a:pt x="33" y="258"/>
                </a:lnTo>
                <a:lnTo>
                  <a:pt x="34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0"/>
                </a:lnTo>
                <a:lnTo>
                  <a:pt x="33" y="250"/>
                </a:lnTo>
                <a:lnTo>
                  <a:pt x="31" y="252"/>
                </a:lnTo>
                <a:lnTo>
                  <a:pt x="31" y="254"/>
                </a:lnTo>
                <a:lnTo>
                  <a:pt x="33" y="258"/>
                </a:lnTo>
                <a:lnTo>
                  <a:pt x="33" y="258"/>
                </a:lnTo>
                <a:close/>
                <a:moveTo>
                  <a:pt x="27" y="259"/>
                </a:moveTo>
                <a:lnTo>
                  <a:pt x="27" y="259"/>
                </a:lnTo>
                <a:lnTo>
                  <a:pt x="28" y="255"/>
                </a:lnTo>
                <a:lnTo>
                  <a:pt x="28" y="253"/>
                </a:lnTo>
                <a:lnTo>
                  <a:pt x="27" y="252"/>
                </a:lnTo>
                <a:lnTo>
                  <a:pt x="27" y="252"/>
                </a:lnTo>
                <a:lnTo>
                  <a:pt x="27" y="254"/>
                </a:lnTo>
                <a:lnTo>
                  <a:pt x="27" y="257"/>
                </a:lnTo>
                <a:lnTo>
                  <a:pt x="25" y="258"/>
                </a:lnTo>
                <a:lnTo>
                  <a:pt x="27" y="259"/>
                </a:lnTo>
                <a:lnTo>
                  <a:pt x="27" y="259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8"/>
                </a:lnTo>
                <a:lnTo>
                  <a:pt x="53" y="238"/>
                </a:lnTo>
                <a:lnTo>
                  <a:pt x="54" y="238"/>
                </a:lnTo>
                <a:lnTo>
                  <a:pt x="54" y="235"/>
                </a:lnTo>
                <a:lnTo>
                  <a:pt x="54" y="235"/>
                </a:lnTo>
                <a:lnTo>
                  <a:pt x="53" y="235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42" y="238"/>
                </a:moveTo>
                <a:lnTo>
                  <a:pt x="42" y="238"/>
                </a:lnTo>
                <a:lnTo>
                  <a:pt x="43" y="237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5" y="233"/>
                </a:lnTo>
                <a:lnTo>
                  <a:pt x="46" y="230"/>
                </a:lnTo>
                <a:lnTo>
                  <a:pt x="46" y="230"/>
                </a:lnTo>
                <a:lnTo>
                  <a:pt x="43" y="231"/>
                </a:lnTo>
                <a:lnTo>
                  <a:pt x="42" y="233"/>
                </a:lnTo>
                <a:lnTo>
                  <a:pt x="42" y="238"/>
                </a:lnTo>
                <a:lnTo>
                  <a:pt x="42" y="238"/>
                </a:lnTo>
                <a:close/>
                <a:moveTo>
                  <a:pt x="46" y="238"/>
                </a:moveTo>
                <a:lnTo>
                  <a:pt x="46" y="238"/>
                </a:lnTo>
                <a:lnTo>
                  <a:pt x="46" y="235"/>
                </a:lnTo>
                <a:lnTo>
                  <a:pt x="47" y="235"/>
                </a:lnTo>
                <a:lnTo>
                  <a:pt x="47" y="235"/>
                </a:lnTo>
                <a:lnTo>
                  <a:pt x="47" y="234"/>
                </a:lnTo>
                <a:lnTo>
                  <a:pt x="47" y="233"/>
                </a:lnTo>
                <a:lnTo>
                  <a:pt x="47" y="233"/>
                </a:lnTo>
                <a:lnTo>
                  <a:pt x="46" y="235"/>
                </a:lnTo>
                <a:lnTo>
                  <a:pt x="45" y="234"/>
                </a:lnTo>
                <a:lnTo>
                  <a:pt x="45" y="234"/>
                </a:lnTo>
                <a:lnTo>
                  <a:pt x="45" y="237"/>
                </a:lnTo>
                <a:lnTo>
                  <a:pt x="46" y="238"/>
                </a:lnTo>
                <a:lnTo>
                  <a:pt x="46" y="238"/>
                </a:lnTo>
                <a:close/>
                <a:moveTo>
                  <a:pt x="54" y="238"/>
                </a:moveTo>
                <a:lnTo>
                  <a:pt x="54" y="238"/>
                </a:lnTo>
                <a:lnTo>
                  <a:pt x="53" y="240"/>
                </a:lnTo>
                <a:lnTo>
                  <a:pt x="52" y="240"/>
                </a:lnTo>
                <a:lnTo>
                  <a:pt x="52" y="243"/>
                </a:lnTo>
                <a:lnTo>
                  <a:pt x="52" y="243"/>
                </a:lnTo>
                <a:lnTo>
                  <a:pt x="53" y="243"/>
                </a:lnTo>
                <a:lnTo>
                  <a:pt x="54" y="242"/>
                </a:lnTo>
                <a:lnTo>
                  <a:pt x="54" y="242"/>
                </a:lnTo>
                <a:lnTo>
                  <a:pt x="54" y="242"/>
                </a:lnTo>
                <a:lnTo>
                  <a:pt x="56" y="243"/>
                </a:lnTo>
                <a:lnTo>
                  <a:pt x="56" y="243"/>
                </a:lnTo>
                <a:lnTo>
                  <a:pt x="57" y="243"/>
                </a:lnTo>
                <a:lnTo>
                  <a:pt x="57" y="240"/>
                </a:lnTo>
                <a:lnTo>
                  <a:pt x="57" y="240"/>
                </a:lnTo>
                <a:lnTo>
                  <a:pt x="56" y="240"/>
                </a:lnTo>
                <a:lnTo>
                  <a:pt x="54" y="240"/>
                </a:lnTo>
                <a:lnTo>
                  <a:pt x="54" y="238"/>
                </a:lnTo>
                <a:lnTo>
                  <a:pt x="54" y="238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0" y="252"/>
                </a:lnTo>
                <a:lnTo>
                  <a:pt x="50" y="250"/>
                </a:lnTo>
                <a:lnTo>
                  <a:pt x="50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7" y="245"/>
                </a:lnTo>
                <a:lnTo>
                  <a:pt x="47" y="245"/>
                </a:lnTo>
                <a:lnTo>
                  <a:pt x="48" y="243"/>
                </a:lnTo>
                <a:lnTo>
                  <a:pt x="50" y="239"/>
                </a:lnTo>
                <a:lnTo>
                  <a:pt x="47" y="239"/>
                </a:lnTo>
                <a:lnTo>
                  <a:pt x="47" y="239"/>
                </a:lnTo>
                <a:lnTo>
                  <a:pt x="47" y="242"/>
                </a:lnTo>
                <a:lnTo>
                  <a:pt x="47" y="243"/>
                </a:lnTo>
                <a:lnTo>
                  <a:pt x="45" y="242"/>
                </a:lnTo>
                <a:lnTo>
                  <a:pt x="45" y="242"/>
                </a:lnTo>
                <a:lnTo>
                  <a:pt x="47" y="250"/>
                </a:lnTo>
                <a:lnTo>
                  <a:pt x="47" y="250"/>
                </a:lnTo>
                <a:lnTo>
                  <a:pt x="48" y="250"/>
                </a:lnTo>
                <a:lnTo>
                  <a:pt x="50" y="253"/>
                </a:lnTo>
                <a:lnTo>
                  <a:pt x="50" y="253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59" y="259"/>
                </a:moveTo>
                <a:lnTo>
                  <a:pt x="59" y="259"/>
                </a:lnTo>
                <a:lnTo>
                  <a:pt x="58" y="255"/>
                </a:lnTo>
                <a:lnTo>
                  <a:pt x="57" y="253"/>
                </a:lnTo>
                <a:lnTo>
                  <a:pt x="57" y="253"/>
                </a:lnTo>
                <a:lnTo>
                  <a:pt x="58" y="249"/>
                </a:lnTo>
                <a:lnTo>
                  <a:pt x="58" y="244"/>
                </a:lnTo>
                <a:lnTo>
                  <a:pt x="58" y="244"/>
                </a:lnTo>
                <a:lnTo>
                  <a:pt x="56" y="245"/>
                </a:lnTo>
                <a:lnTo>
                  <a:pt x="56" y="245"/>
                </a:lnTo>
                <a:lnTo>
                  <a:pt x="56" y="248"/>
                </a:lnTo>
                <a:lnTo>
                  <a:pt x="56" y="249"/>
                </a:lnTo>
                <a:lnTo>
                  <a:pt x="56" y="249"/>
                </a:lnTo>
                <a:lnTo>
                  <a:pt x="57" y="248"/>
                </a:lnTo>
                <a:lnTo>
                  <a:pt x="57" y="247"/>
                </a:lnTo>
                <a:lnTo>
                  <a:pt x="57" y="247"/>
                </a:lnTo>
                <a:lnTo>
                  <a:pt x="57" y="248"/>
                </a:lnTo>
                <a:lnTo>
                  <a:pt x="57" y="249"/>
                </a:lnTo>
                <a:lnTo>
                  <a:pt x="56" y="252"/>
                </a:lnTo>
                <a:lnTo>
                  <a:pt x="56" y="252"/>
                </a:lnTo>
                <a:lnTo>
                  <a:pt x="54" y="249"/>
                </a:lnTo>
                <a:lnTo>
                  <a:pt x="54" y="249"/>
                </a:lnTo>
                <a:lnTo>
                  <a:pt x="53" y="249"/>
                </a:lnTo>
                <a:lnTo>
                  <a:pt x="52" y="248"/>
                </a:lnTo>
                <a:lnTo>
                  <a:pt x="52" y="248"/>
                </a:lnTo>
                <a:lnTo>
                  <a:pt x="53" y="245"/>
                </a:lnTo>
                <a:lnTo>
                  <a:pt x="53" y="245"/>
                </a:lnTo>
                <a:lnTo>
                  <a:pt x="51" y="247"/>
                </a:lnTo>
                <a:lnTo>
                  <a:pt x="50" y="248"/>
                </a:lnTo>
                <a:lnTo>
                  <a:pt x="50" y="248"/>
                </a:lnTo>
                <a:lnTo>
                  <a:pt x="50" y="247"/>
                </a:lnTo>
                <a:lnTo>
                  <a:pt x="50" y="245"/>
                </a:lnTo>
                <a:lnTo>
                  <a:pt x="48" y="247"/>
                </a:lnTo>
                <a:lnTo>
                  <a:pt x="48" y="247"/>
                </a:lnTo>
                <a:lnTo>
                  <a:pt x="51" y="248"/>
                </a:lnTo>
                <a:lnTo>
                  <a:pt x="51" y="249"/>
                </a:lnTo>
                <a:lnTo>
                  <a:pt x="52" y="250"/>
                </a:lnTo>
                <a:lnTo>
                  <a:pt x="52" y="250"/>
                </a:lnTo>
                <a:lnTo>
                  <a:pt x="53" y="250"/>
                </a:lnTo>
                <a:lnTo>
                  <a:pt x="54" y="250"/>
                </a:lnTo>
                <a:lnTo>
                  <a:pt x="54" y="253"/>
                </a:lnTo>
                <a:lnTo>
                  <a:pt x="54" y="253"/>
                </a:lnTo>
                <a:lnTo>
                  <a:pt x="54" y="253"/>
                </a:lnTo>
                <a:lnTo>
                  <a:pt x="56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4" y="257"/>
                </a:lnTo>
                <a:lnTo>
                  <a:pt x="54" y="258"/>
                </a:lnTo>
                <a:lnTo>
                  <a:pt x="53" y="259"/>
                </a:lnTo>
                <a:lnTo>
                  <a:pt x="56" y="259"/>
                </a:lnTo>
                <a:lnTo>
                  <a:pt x="56" y="259"/>
                </a:lnTo>
                <a:lnTo>
                  <a:pt x="56" y="257"/>
                </a:lnTo>
                <a:lnTo>
                  <a:pt x="57" y="255"/>
                </a:lnTo>
                <a:lnTo>
                  <a:pt x="57" y="255"/>
                </a:lnTo>
                <a:lnTo>
                  <a:pt x="57" y="255"/>
                </a:lnTo>
                <a:lnTo>
                  <a:pt x="57" y="258"/>
                </a:lnTo>
                <a:lnTo>
                  <a:pt x="58" y="259"/>
                </a:lnTo>
                <a:lnTo>
                  <a:pt x="59" y="259"/>
                </a:lnTo>
                <a:lnTo>
                  <a:pt x="59" y="259"/>
                </a:lnTo>
                <a:close/>
                <a:moveTo>
                  <a:pt x="48" y="262"/>
                </a:moveTo>
                <a:lnTo>
                  <a:pt x="48" y="262"/>
                </a:lnTo>
                <a:lnTo>
                  <a:pt x="48" y="263"/>
                </a:lnTo>
                <a:lnTo>
                  <a:pt x="48" y="264"/>
                </a:lnTo>
                <a:lnTo>
                  <a:pt x="48" y="264"/>
                </a:lnTo>
                <a:lnTo>
                  <a:pt x="50" y="264"/>
                </a:lnTo>
                <a:lnTo>
                  <a:pt x="50" y="264"/>
                </a:lnTo>
                <a:lnTo>
                  <a:pt x="50" y="263"/>
                </a:lnTo>
                <a:lnTo>
                  <a:pt x="48" y="262"/>
                </a:lnTo>
                <a:lnTo>
                  <a:pt x="48" y="262"/>
                </a:lnTo>
                <a:close/>
                <a:moveTo>
                  <a:pt x="54" y="265"/>
                </a:moveTo>
                <a:lnTo>
                  <a:pt x="54" y="265"/>
                </a:lnTo>
                <a:lnTo>
                  <a:pt x="54" y="264"/>
                </a:lnTo>
                <a:lnTo>
                  <a:pt x="53" y="264"/>
                </a:lnTo>
                <a:lnTo>
                  <a:pt x="52" y="264"/>
                </a:lnTo>
                <a:lnTo>
                  <a:pt x="52" y="264"/>
                </a:lnTo>
                <a:lnTo>
                  <a:pt x="52" y="262"/>
                </a:lnTo>
                <a:lnTo>
                  <a:pt x="52" y="260"/>
                </a:lnTo>
                <a:lnTo>
                  <a:pt x="51" y="260"/>
                </a:lnTo>
                <a:lnTo>
                  <a:pt x="51" y="260"/>
                </a:lnTo>
                <a:lnTo>
                  <a:pt x="52" y="263"/>
                </a:lnTo>
                <a:lnTo>
                  <a:pt x="51" y="265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65"/>
                </a:lnTo>
                <a:close/>
                <a:moveTo>
                  <a:pt x="57" y="269"/>
                </a:moveTo>
                <a:lnTo>
                  <a:pt x="57" y="269"/>
                </a:lnTo>
                <a:lnTo>
                  <a:pt x="58" y="267"/>
                </a:lnTo>
                <a:lnTo>
                  <a:pt x="58" y="267"/>
                </a:lnTo>
                <a:lnTo>
                  <a:pt x="57" y="265"/>
                </a:lnTo>
                <a:lnTo>
                  <a:pt x="57" y="265"/>
                </a:lnTo>
                <a:lnTo>
                  <a:pt x="56" y="267"/>
                </a:lnTo>
                <a:lnTo>
                  <a:pt x="56" y="267"/>
                </a:lnTo>
                <a:lnTo>
                  <a:pt x="56" y="268"/>
                </a:lnTo>
                <a:lnTo>
                  <a:pt x="57" y="269"/>
                </a:lnTo>
                <a:lnTo>
                  <a:pt x="57" y="269"/>
                </a:lnTo>
                <a:close/>
                <a:moveTo>
                  <a:pt x="56" y="273"/>
                </a:moveTo>
                <a:lnTo>
                  <a:pt x="56" y="273"/>
                </a:lnTo>
                <a:lnTo>
                  <a:pt x="56" y="274"/>
                </a:lnTo>
                <a:lnTo>
                  <a:pt x="56" y="274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6" y="277"/>
                </a:lnTo>
                <a:lnTo>
                  <a:pt x="56" y="278"/>
                </a:lnTo>
                <a:lnTo>
                  <a:pt x="56" y="278"/>
                </a:lnTo>
                <a:lnTo>
                  <a:pt x="57" y="278"/>
                </a:lnTo>
                <a:lnTo>
                  <a:pt x="57" y="278"/>
                </a:lnTo>
                <a:lnTo>
                  <a:pt x="57" y="277"/>
                </a:lnTo>
                <a:lnTo>
                  <a:pt x="58" y="277"/>
                </a:lnTo>
                <a:lnTo>
                  <a:pt x="58" y="277"/>
                </a:lnTo>
                <a:lnTo>
                  <a:pt x="57" y="279"/>
                </a:lnTo>
                <a:lnTo>
                  <a:pt x="57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79"/>
                </a:lnTo>
                <a:lnTo>
                  <a:pt x="59" y="277"/>
                </a:lnTo>
                <a:lnTo>
                  <a:pt x="59" y="277"/>
                </a:lnTo>
                <a:lnTo>
                  <a:pt x="58" y="274"/>
                </a:lnTo>
                <a:lnTo>
                  <a:pt x="57" y="270"/>
                </a:lnTo>
                <a:lnTo>
                  <a:pt x="57" y="270"/>
                </a:lnTo>
                <a:lnTo>
                  <a:pt x="56" y="270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70"/>
                </a:lnTo>
                <a:lnTo>
                  <a:pt x="56" y="272"/>
                </a:lnTo>
                <a:lnTo>
                  <a:pt x="56" y="272"/>
                </a:lnTo>
                <a:lnTo>
                  <a:pt x="54" y="273"/>
                </a:lnTo>
                <a:lnTo>
                  <a:pt x="54" y="273"/>
                </a:lnTo>
                <a:lnTo>
                  <a:pt x="54" y="274"/>
                </a:lnTo>
                <a:lnTo>
                  <a:pt x="54" y="274"/>
                </a:lnTo>
                <a:lnTo>
                  <a:pt x="56" y="273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52" y="280"/>
                </a:moveTo>
                <a:lnTo>
                  <a:pt x="52" y="280"/>
                </a:lnTo>
                <a:lnTo>
                  <a:pt x="52" y="279"/>
                </a:lnTo>
                <a:lnTo>
                  <a:pt x="52" y="277"/>
                </a:lnTo>
                <a:lnTo>
                  <a:pt x="52" y="277"/>
                </a:lnTo>
                <a:lnTo>
                  <a:pt x="51" y="277"/>
                </a:lnTo>
                <a:lnTo>
                  <a:pt x="51" y="278"/>
                </a:lnTo>
                <a:lnTo>
                  <a:pt x="51" y="278"/>
                </a:lnTo>
                <a:lnTo>
                  <a:pt x="50" y="278"/>
                </a:lnTo>
                <a:lnTo>
                  <a:pt x="50" y="278"/>
                </a:lnTo>
                <a:lnTo>
                  <a:pt x="50" y="277"/>
                </a:lnTo>
                <a:lnTo>
                  <a:pt x="51" y="274"/>
                </a:lnTo>
                <a:lnTo>
                  <a:pt x="51" y="274"/>
                </a:lnTo>
                <a:lnTo>
                  <a:pt x="50" y="274"/>
                </a:lnTo>
                <a:lnTo>
                  <a:pt x="48" y="274"/>
                </a:lnTo>
                <a:lnTo>
                  <a:pt x="48" y="274"/>
                </a:lnTo>
                <a:lnTo>
                  <a:pt x="48" y="278"/>
                </a:lnTo>
                <a:lnTo>
                  <a:pt x="48" y="279"/>
                </a:lnTo>
                <a:lnTo>
                  <a:pt x="50" y="280"/>
                </a:lnTo>
                <a:lnTo>
                  <a:pt x="50" y="280"/>
                </a:lnTo>
                <a:lnTo>
                  <a:pt x="50" y="279"/>
                </a:lnTo>
                <a:lnTo>
                  <a:pt x="51" y="279"/>
                </a:lnTo>
                <a:lnTo>
                  <a:pt x="52" y="280"/>
                </a:lnTo>
                <a:lnTo>
                  <a:pt x="52" y="280"/>
                </a:lnTo>
                <a:close/>
                <a:moveTo>
                  <a:pt x="56" y="283"/>
                </a:moveTo>
                <a:lnTo>
                  <a:pt x="56" y="283"/>
                </a:lnTo>
                <a:lnTo>
                  <a:pt x="52" y="284"/>
                </a:lnTo>
                <a:lnTo>
                  <a:pt x="51" y="284"/>
                </a:lnTo>
                <a:lnTo>
                  <a:pt x="52" y="285"/>
                </a:lnTo>
                <a:lnTo>
                  <a:pt x="52" y="285"/>
                </a:lnTo>
                <a:lnTo>
                  <a:pt x="52" y="285"/>
                </a:lnTo>
                <a:lnTo>
                  <a:pt x="54" y="284"/>
                </a:lnTo>
                <a:lnTo>
                  <a:pt x="54" y="284"/>
                </a:lnTo>
                <a:lnTo>
                  <a:pt x="53" y="287"/>
                </a:lnTo>
                <a:lnTo>
                  <a:pt x="54" y="287"/>
                </a:lnTo>
                <a:lnTo>
                  <a:pt x="54" y="287"/>
                </a:lnTo>
                <a:lnTo>
                  <a:pt x="54" y="287"/>
                </a:lnTo>
                <a:lnTo>
                  <a:pt x="56" y="284"/>
                </a:lnTo>
                <a:lnTo>
                  <a:pt x="56" y="283"/>
                </a:lnTo>
                <a:lnTo>
                  <a:pt x="56" y="283"/>
                </a:lnTo>
                <a:lnTo>
                  <a:pt x="56" y="280"/>
                </a:lnTo>
                <a:lnTo>
                  <a:pt x="56" y="279"/>
                </a:lnTo>
                <a:lnTo>
                  <a:pt x="56" y="280"/>
                </a:lnTo>
                <a:lnTo>
                  <a:pt x="56" y="283"/>
                </a:lnTo>
                <a:close/>
                <a:moveTo>
                  <a:pt x="47" y="280"/>
                </a:moveTo>
                <a:lnTo>
                  <a:pt x="47" y="280"/>
                </a:lnTo>
                <a:lnTo>
                  <a:pt x="47" y="284"/>
                </a:lnTo>
                <a:lnTo>
                  <a:pt x="46" y="285"/>
                </a:lnTo>
                <a:lnTo>
                  <a:pt x="47" y="285"/>
                </a:lnTo>
                <a:lnTo>
                  <a:pt x="47" y="285"/>
                </a:lnTo>
                <a:lnTo>
                  <a:pt x="48" y="283"/>
                </a:lnTo>
                <a:lnTo>
                  <a:pt x="48" y="282"/>
                </a:lnTo>
                <a:lnTo>
                  <a:pt x="47" y="280"/>
                </a:lnTo>
                <a:lnTo>
                  <a:pt x="47" y="280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43" y="284"/>
                </a:lnTo>
                <a:lnTo>
                  <a:pt x="43" y="283"/>
                </a:lnTo>
                <a:lnTo>
                  <a:pt x="43" y="283"/>
                </a:lnTo>
                <a:lnTo>
                  <a:pt x="45" y="283"/>
                </a:lnTo>
                <a:lnTo>
                  <a:pt x="45" y="282"/>
                </a:lnTo>
                <a:lnTo>
                  <a:pt x="42" y="282"/>
                </a:lnTo>
                <a:lnTo>
                  <a:pt x="42" y="282"/>
                </a:lnTo>
                <a:lnTo>
                  <a:pt x="42" y="284"/>
                </a:lnTo>
                <a:lnTo>
                  <a:pt x="42" y="287"/>
                </a:lnTo>
                <a:lnTo>
                  <a:pt x="42" y="287"/>
                </a:lnTo>
                <a:lnTo>
                  <a:pt x="43" y="287"/>
                </a:lnTo>
                <a:lnTo>
                  <a:pt x="43" y="285"/>
                </a:lnTo>
                <a:lnTo>
                  <a:pt x="45" y="285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51" y="290"/>
                </a:moveTo>
                <a:lnTo>
                  <a:pt x="51" y="290"/>
                </a:lnTo>
                <a:lnTo>
                  <a:pt x="52" y="290"/>
                </a:lnTo>
                <a:lnTo>
                  <a:pt x="52" y="289"/>
                </a:lnTo>
                <a:lnTo>
                  <a:pt x="52" y="287"/>
                </a:lnTo>
                <a:lnTo>
                  <a:pt x="52" y="287"/>
                </a:lnTo>
                <a:lnTo>
                  <a:pt x="52" y="287"/>
                </a:lnTo>
                <a:lnTo>
                  <a:pt x="52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90"/>
                </a:lnTo>
                <a:lnTo>
                  <a:pt x="51" y="290"/>
                </a:lnTo>
                <a:close/>
                <a:moveTo>
                  <a:pt x="46" y="293"/>
                </a:moveTo>
                <a:lnTo>
                  <a:pt x="46" y="293"/>
                </a:lnTo>
                <a:lnTo>
                  <a:pt x="47" y="290"/>
                </a:lnTo>
                <a:lnTo>
                  <a:pt x="47" y="288"/>
                </a:lnTo>
                <a:lnTo>
                  <a:pt x="47" y="288"/>
                </a:lnTo>
                <a:lnTo>
                  <a:pt x="46" y="289"/>
                </a:lnTo>
                <a:lnTo>
                  <a:pt x="45" y="290"/>
                </a:lnTo>
                <a:lnTo>
                  <a:pt x="45" y="292"/>
                </a:lnTo>
                <a:lnTo>
                  <a:pt x="46" y="293"/>
                </a:lnTo>
                <a:lnTo>
                  <a:pt x="46" y="293"/>
                </a:lnTo>
                <a:close/>
                <a:moveTo>
                  <a:pt x="47" y="299"/>
                </a:moveTo>
                <a:lnTo>
                  <a:pt x="47" y="299"/>
                </a:lnTo>
                <a:lnTo>
                  <a:pt x="48" y="297"/>
                </a:lnTo>
                <a:lnTo>
                  <a:pt x="48" y="295"/>
                </a:lnTo>
                <a:lnTo>
                  <a:pt x="47" y="294"/>
                </a:lnTo>
                <a:lnTo>
                  <a:pt x="47" y="294"/>
                </a:lnTo>
                <a:lnTo>
                  <a:pt x="46" y="298"/>
                </a:lnTo>
                <a:lnTo>
                  <a:pt x="46" y="299"/>
                </a:lnTo>
                <a:lnTo>
                  <a:pt x="47" y="299"/>
                </a:lnTo>
                <a:lnTo>
                  <a:pt x="47" y="299"/>
                </a:lnTo>
                <a:close/>
                <a:moveTo>
                  <a:pt x="53" y="302"/>
                </a:moveTo>
                <a:lnTo>
                  <a:pt x="53" y="302"/>
                </a:lnTo>
                <a:lnTo>
                  <a:pt x="54" y="300"/>
                </a:lnTo>
                <a:lnTo>
                  <a:pt x="54" y="299"/>
                </a:lnTo>
                <a:lnTo>
                  <a:pt x="54" y="298"/>
                </a:lnTo>
                <a:lnTo>
                  <a:pt x="54" y="298"/>
                </a:lnTo>
                <a:lnTo>
                  <a:pt x="52" y="300"/>
                </a:lnTo>
                <a:lnTo>
                  <a:pt x="52" y="302"/>
                </a:lnTo>
                <a:lnTo>
                  <a:pt x="53" y="302"/>
                </a:lnTo>
                <a:lnTo>
                  <a:pt x="53" y="302"/>
                </a:lnTo>
                <a:close/>
                <a:moveTo>
                  <a:pt x="58" y="302"/>
                </a:moveTo>
                <a:lnTo>
                  <a:pt x="58" y="302"/>
                </a:lnTo>
                <a:lnTo>
                  <a:pt x="59" y="299"/>
                </a:lnTo>
                <a:lnTo>
                  <a:pt x="59" y="295"/>
                </a:lnTo>
                <a:lnTo>
                  <a:pt x="59" y="295"/>
                </a:lnTo>
                <a:lnTo>
                  <a:pt x="58" y="295"/>
                </a:lnTo>
                <a:lnTo>
                  <a:pt x="58" y="297"/>
                </a:lnTo>
                <a:lnTo>
                  <a:pt x="58" y="298"/>
                </a:lnTo>
                <a:lnTo>
                  <a:pt x="57" y="298"/>
                </a:lnTo>
                <a:lnTo>
                  <a:pt x="57" y="298"/>
                </a:lnTo>
                <a:lnTo>
                  <a:pt x="56" y="298"/>
                </a:lnTo>
                <a:lnTo>
                  <a:pt x="56" y="299"/>
                </a:lnTo>
                <a:lnTo>
                  <a:pt x="56" y="299"/>
                </a:lnTo>
                <a:lnTo>
                  <a:pt x="57" y="298"/>
                </a:lnTo>
                <a:lnTo>
                  <a:pt x="58" y="299"/>
                </a:lnTo>
                <a:lnTo>
                  <a:pt x="58" y="299"/>
                </a:lnTo>
                <a:lnTo>
                  <a:pt x="58" y="299"/>
                </a:lnTo>
                <a:lnTo>
                  <a:pt x="57" y="300"/>
                </a:lnTo>
                <a:lnTo>
                  <a:pt x="58" y="302"/>
                </a:lnTo>
                <a:lnTo>
                  <a:pt x="58" y="302"/>
                </a:lnTo>
                <a:close/>
                <a:moveTo>
                  <a:pt x="57" y="324"/>
                </a:moveTo>
                <a:lnTo>
                  <a:pt x="57" y="324"/>
                </a:lnTo>
                <a:lnTo>
                  <a:pt x="57" y="327"/>
                </a:lnTo>
                <a:lnTo>
                  <a:pt x="57" y="328"/>
                </a:lnTo>
                <a:lnTo>
                  <a:pt x="57" y="328"/>
                </a:lnTo>
                <a:lnTo>
                  <a:pt x="58" y="328"/>
                </a:lnTo>
                <a:lnTo>
                  <a:pt x="58" y="327"/>
                </a:lnTo>
                <a:lnTo>
                  <a:pt x="57" y="324"/>
                </a:lnTo>
                <a:lnTo>
                  <a:pt x="57" y="324"/>
                </a:lnTo>
                <a:close/>
                <a:moveTo>
                  <a:pt x="46" y="304"/>
                </a:moveTo>
                <a:lnTo>
                  <a:pt x="46" y="304"/>
                </a:lnTo>
                <a:lnTo>
                  <a:pt x="46" y="304"/>
                </a:lnTo>
                <a:lnTo>
                  <a:pt x="46" y="305"/>
                </a:lnTo>
                <a:lnTo>
                  <a:pt x="46" y="305"/>
                </a:lnTo>
                <a:lnTo>
                  <a:pt x="46" y="304"/>
                </a:lnTo>
                <a:lnTo>
                  <a:pt x="46" y="303"/>
                </a:lnTo>
                <a:lnTo>
                  <a:pt x="43" y="303"/>
                </a:lnTo>
                <a:lnTo>
                  <a:pt x="43" y="305"/>
                </a:lnTo>
                <a:lnTo>
                  <a:pt x="43" y="305"/>
                </a:lnTo>
                <a:lnTo>
                  <a:pt x="45" y="304"/>
                </a:lnTo>
                <a:lnTo>
                  <a:pt x="46" y="304"/>
                </a:lnTo>
                <a:lnTo>
                  <a:pt x="46" y="304"/>
                </a:lnTo>
                <a:close/>
                <a:moveTo>
                  <a:pt x="57" y="305"/>
                </a:moveTo>
                <a:lnTo>
                  <a:pt x="57" y="305"/>
                </a:lnTo>
                <a:lnTo>
                  <a:pt x="58" y="305"/>
                </a:lnTo>
                <a:lnTo>
                  <a:pt x="59" y="304"/>
                </a:lnTo>
                <a:lnTo>
                  <a:pt x="59" y="304"/>
                </a:lnTo>
                <a:lnTo>
                  <a:pt x="58" y="304"/>
                </a:lnTo>
                <a:lnTo>
                  <a:pt x="57" y="303"/>
                </a:lnTo>
                <a:lnTo>
                  <a:pt x="57" y="305"/>
                </a:lnTo>
                <a:close/>
                <a:moveTo>
                  <a:pt x="46" y="314"/>
                </a:moveTo>
                <a:lnTo>
                  <a:pt x="46" y="314"/>
                </a:lnTo>
                <a:lnTo>
                  <a:pt x="46" y="310"/>
                </a:lnTo>
                <a:lnTo>
                  <a:pt x="45" y="308"/>
                </a:lnTo>
                <a:lnTo>
                  <a:pt x="45" y="308"/>
                </a:lnTo>
                <a:lnTo>
                  <a:pt x="46" y="309"/>
                </a:lnTo>
                <a:lnTo>
                  <a:pt x="47" y="310"/>
                </a:lnTo>
                <a:lnTo>
                  <a:pt x="47" y="310"/>
                </a:lnTo>
                <a:lnTo>
                  <a:pt x="47" y="309"/>
                </a:lnTo>
                <a:lnTo>
                  <a:pt x="47" y="308"/>
                </a:lnTo>
                <a:lnTo>
                  <a:pt x="45" y="307"/>
                </a:lnTo>
                <a:lnTo>
                  <a:pt x="45" y="307"/>
                </a:lnTo>
                <a:lnTo>
                  <a:pt x="45" y="310"/>
                </a:lnTo>
                <a:lnTo>
                  <a:pt x="43" y="312"/>
                </a:lnTo>
                <a:lnTo>
                  <a:pt x="42" y="313"/>
                </a:lnTo>
                <a:lnTo>
                  <a:pt x="42" y="313"/>
                </a:lnTo>
                <a:lnTo>
                  <a:pt x="45" y="314"/>
                </a:lnTo>
                <a:lnTo>
                  <a:pt x="46" y="314"/>
                </a:lnTo>
                <a:lnTo>
                  <a:pt x="46" y="314"/>
                </a:lnTo>
                <a:close/>
                <a:moveTo>
                  <a:pt x="54" y="313"/>
                </a:moveTo>
                <a:lnTo>
                  <a:pt x="54" y="313"/>
                </a:lnTo>
                <a:lnTo>
                  <a:pt x="54" y="314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10"/>
                </a:lnTo>
                <a:lnTo>
                  <a:pt x="54" y="313"/>
                </a:lnTo>
                <a:lnTo>
                  <a:pt x="54" y="313"/>
                </a:lnTo>
                <a:close/>
                <a:moveTo>
                  <a:pt x="53" y="320"/>
                </a:moveTo>
                <a:lnTo>
                  <a:pt x="57" y="320"/>
                </a:lnTo>
                <a:lnTo>
                  <a:pt x="57" y="320"/>
                </a:lnTo>
                <a:lnTo>
                  <a:pt x="57" y="322"/>
                </a:lnTo>
                <a:lnTo>
                  <a:pt x="57" y="323"/>
                </a:lnTo>
                <a:lnTo>
                  <a:pt x="58" y="323"/>
                </a:lnTo>
                <a:lnTo>
                  <a:pt x="58" y="323"/>
                </a:lnTo>
                <a:lnTo>
                  <a:pt x="58" y="317"/>
                </a:lnTo>
                <a:lnTo>
                  <a:pt x="58" y="317"/>
                </a:lnTo>
                <a:lnTo>
                  <a:pt x="57" y="317"/>
                </a:lnTo>
                <a:lnTo>
                  <a:pt x="57" y="318"/>
                </a:lnTo>
                <a:lnTo>
                  <a:pt x="57" y="319"/>
                </a:lnTo>
                <a:lnTo>
                  <a:pt x="54" y="319"/>
                </a:lnTo>
                <a:lnTo>
                  <a:pt x="54" y="319"/>
                </a:lnTo>
                <a:lnTo>
                  <a:pt x="54" y="317"/>
                </a:lnTo>
                <a:lnTo>
                  <a:pt x="54" y="317"/>
                </a:lnTo>
                <a:lnTo>
                  <a:pt x="57" y="315"/>
                </a:lnTo>
                <a:lnTo>
                  <a:pt x="58" y="314"/>
                </a:lnTo>
                <a:lnTo>
                  <a:pt x="58" y="312"/>
                </a:lnTo>
                <a:lnTo>
                  <a:pt x="57" y="310"/>
                </a:lnTo>
                <a:lnTo>
                  <a:pt x="57" y="310"/>
                </a:lnTo>
                <a:lnTo>
                  <a:pt x="56" y="315"/>
                </a:lnTo>
                <a:lnTo>
                  <a:pt x="56" y="315"/>
                </a:lnTo>
                <a:lnTo>
                  <a:pt x="54" y="315"/>
                </a:lnTo>
                <a:lnTo>
                  <a:pt x="53" y="314"/>
                </a:lnTo>
                <a:lnTo>
                  <a:pt x="53" y="314"/>
                </a:lnTo>
                <a:lnTo>
                  <a:pt x="52" y="313"/>
                </a:lnTo>
                <a:lnTo>
                  <a:pt x="52" y="313"/>
                </a:lnTo>
                <a:lnTo>
                  <a:pt x="53" y="317"/>
                </a:lnTo>
                <a:lnTo>
                  <a:pt x="53" y="318"/>
                </a:lnTo>
                <a:lnTo>
                  <a:pt x="53" y="320"/>
                </a:lnTo>
                <a:lnTo>
                  <a:pt x="53" y="320"/>
                </a:lnTo>
                <a:close/>
                <a:moveTo>
                  <a:pt x="46" y="329"/>
                </a:moveTo>
                <a:lnTo>
                  <a:pt x="46" y="329"/>
                </a:lnTo>
                <a:lnTo>
                  <a:pt x="46" y="328"/>
                </a:lnTo>
                <a:lnTo>
                  <a:pt x="47" y="327"/>
                </a:lnTo>
                <a:lnTo>
                  <a:pt x="47" y="327"/>
                </a:lnTo>
                <a:lnTo>
                  <a:pt x="46" y="327"/>
                </a:lnTo>
                <a:lnTo>
                  <a:pt x="46" y="327"/>
                </a:lnTo>
                <a:lnTo>
                  <a:pt x="45" y="327"/>
                </a:lnTo>
                <a:lnTo>
                  <a:pt x="45" y="325"/>
                </a:lnTo>
                <a:lnTo>
                  <a:pt x="45" y="325"/>
                </a:lnTo>
                <a:lnTo>
                  <a:pt x="45" y="325"/>
                </a:lnTo>
                <a:lnTo>
                  <a:pt x="45" y="324"/>
                </a:lnTo>
                <a:lnTo>
                  <a:pt x="45" y="324"/>
                </a:lnTo>
                <a:lnTo>
                  <a:pt x="47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3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0"/>
                </a:lnTo>
                <a:lnTo>
                  <a:pt x="47" y="319"/>
                </a:lnTo>
                <a:lnTo>
                  <a:pt x="50" y="318"/>
                </a:lnTo>
                <a:lnTo>
                  <a:pt x="50" y="318"/>
                </a:lnTo>
                <a:lnTo>
                  <a:pt x="46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9"/>
                </a:lnTo>
                <a:lnTo>
                  <a:pt x="42" y="323"/>
                </a:lnTo>
                <a:lnTo>
                  <a:pt x="42" y="323"/>
                </a:lnTo>
                <a:lnTo>
                  <a:pt x="43" y="323"/>
                </a:lnTo>
                <a:lnTo>
                  <a:pt x="43" y="324"/>
                </a:lnTo>
                <a:lnTo>
                  <a:pt x="43" y="324"/>
                </a:lnTo>
                <a:lnTo>
                  <a:pt x="43" y="325"/>
                </a:lnTo>
                <a:lnTo>
                  <a:pt x="42" y="327"/>
                </a:lnTo>
                <a:lnTo>
                  <a:pt x="42" y="328"/>
                </a:lnTo>
                <a:lnTo>
                  <a:pt x="42" y="328"/>
                </a:lnTo>
                <a:lnTo>
                  <a:pt x="43" y="329"/>
                </a:lnTo>
                <a:lnTo>
                  <a:pt x="46" y="329"/>
                </a:lnTo>
                <a:lnTo>
                  <a:pt x="46" y="329"/>
                </a:lnTo>
                <a:close/>
                <a:moveTo>
                  <a:pt x="50" y="328"/>
                </a:moveTo>
                <a:lnTo>
                  <a:pt x="50" y="328"/>
                </a:lnTo>
                <a:lnTo>
                  <a:pt x="51" y="327"/>
                </a:lnTo>
                <a:lnTo>
                  <a:pt x="50" y="325"/>
                </a:lnTo>
                <a:lnTo>
                  <a:pt x="50" y="325"/>
                </a:lnTo>
                <a:lnTo>
                  <a:pt x="51" y="325"/>
                </a:lnTo>
                <a:lnTo>
                  <a:pt x="52" y="325"/>
                </a:lnTo>
                <a:lnTo>
                  <a:pt x="52" y="324"/>
                </a:lnTo>
                <a:lnTo>
                  <a:pt x="53" y="324"/>
                </a:lnTo>
                <a:lnTo>
                  <a:pt x="53" y="324"/>
                </a:lnTo>
                <a:lnTo>
                  <a:pt x="53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4"/>
                </a:lnTo>
                <a:lnTo>
                  <a:pt x="52" y="324"/>
                </a:lnTo>
                <a:lnTo>
                  <a:pt x="51" y="324"/>
                </a:lnTo>
                <a:lnTo>
                  <a:pt x="51" y="324"/>
                </a:lnTo>
                <a:lnTo>
                  <a:pt x="51" y="322"/>
                </a:lnTo>
                <a:lnTo>
                  <a:pt x="51" y="320"/>
                </a:lnTo>
                <a:lnTo>
                  <a:pt x="50" y="320"/>
                </a:lnTo>
                <a:lnTo>
                  <a:pt x="50" y="320"/>
                </a:lnTo>
                <a:lnTo>
                  <a:pt x="50" y="322"/>
                </a:lnTo>
                <a:lnTo>
                  <a:pt x="50" y="324"/>
                </a:lnTo>
                <a:lnTo>
                  <a:pt x="50" y="324"/>
                </a:lnTo>
                <a:lnTo>
                  <a:pt x="48" y="325"/>
                </a:lnTo>
                <a:lnTo>
                  <a:pt x="48" y="327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50" y="328"/>
                </a:lnTo>
                <a:lnTo>
                  <a:pt x="50" y="328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4" y="333"/>
                </a:lnTo>
                <a:lnTo>
                  <a:pt x="54" y="332"/>
                </a:lnTo>
                <a:lnTo>
                  <a:pt x="54" y="337"/>
                </a:lnTo>
                <a:lnTo>
                  <a:pt x="54" y="337"/>
                </a:lnTo>
                <a:lnTo>
                  <a:pt x="58" y="337"/>
                </a:lnTo>
                <a:lnTo>
                  <a:pt x="58" y="337"/>
                </a:lnTo>
                <a:lnTo>
                  <a:pt x="58" y="335"/>
                </a:lnTo>
                <a:lnTo>
                  <a:pt x="57" y="333"/>
                </a:lnTo>
                <a:lnTo>
                  <a:pt x="57" y="332"/>
                </a:lnTo>
                <a:lnTo>
                  <a:pt x="56" y="330"/>
                </a:lnTo>
                <a:lnTo>
                  <a:pt x="56" y="330"/>
                </a:lnTo>
                <a:lnTo>
                  <a:pt x="54" y="330"/>
                </a:lnTo>
                <a:lnTo>
                  <a:pt x="54" y="332"/>
                </a:lnTo>
                <a:lnTo>
                  <a:pt x="54" y="332"/>
                </a:lnTo>
                <a:lnTo>
                  <a:pt x="53" y="330"/>
                </a:lnTo>
                <a:lnTo>
                  <a:pt x="53" y="330"/>
                </a:lnTo>
                <a:lnTo>
                  <a:pt x="52" y="332"/>
                </a:lnTo>
                <a:lnTo>
                  <a:pt x="52" y="332"/>
                </a:lnTo>
                <a:lnTo>
                  <a:pt x="52" y="332"/>
                </a:lnTo>
                <a:lnTo>
                  <a:pt x="51" y="332"/>
                </a:lnTo>
                <a:lnTo>
                  <a:pt x="51" y="332"/>
                </a:lnTo>
                <a:lnTo>
                  <a:pt x="53" y="332"/>
                </a:lnTo>
                <a:lnTo>
                  <a:pt x="53" y="333"/>
                </a:lnTo>
                <a:lnTo>
                  <a:pt x="53" y="334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48" y="340"/>
                </a:moveTo>
                <a:lnTo>
                  <a:pt x="48" y="340"/>
                </a:lnTo>
                <a:lnTo>
                  <a:pt x="50" y="338"/>
                </a:lnTo>
                <a:lnTo>
                  <a:pt x="50" y="334"/>
                </a:lnTo>
                <a:lnTo>
                  <a:pt x="50" y="334"/>
                </a:lnTo>
                <a:lnTo>
                  <a:pt x="47" y="335"/>
                </a:lnTo>
                <a:lnTo>
                  <a:pt x="47" y="337"/>
                </a:lnTo>
                <a:lnTo>
                  <a:pt x="48" y="340"/>
                </a:lnTo>
                <a:lnTo>
                  <a:pt x="48" y="340"/>
                </a:lnTo>
                <a:close/>
                <a:moveTo>
                  <a:pt x="52" y="343"/>
                </a:moveTo>
                <a:lnTo>
                  <a:pt x="52" y="343"/>
                </a:lnTo>
                <a:lnTo>
                  <a:pt x="51" y="343"/>
                </a:lnTo>
                <a:lnTo>
                  <a:pt x="51" y="343"/>
                </a:lnTo>
                <a:lnTo>
                  <a:pt x="51" y="344"/>
                </a:lnTo>
                <a:lnTo>
                  <a:pt x="50" y="345"/>
                </a:lnTo>
                <a:lnTo>
                  <a:pt x="50" y="345"/>
                </a:lnTo>
                <a:lnTo>
                  <a:pt x="50" y="347"/>
                </a:lnTo>
                <a:lnTo>
                  <a:pt x="51" y="348"/>
                </a:lnTo>
                <a:lnTo>
                  <a:pt x="51" y="348"/>
                </a:lnTo>
                <a:lnTo>
                  <a:pt x="51" y="345"/>
                </a:lnTo>
                <a:lnTo>
                  <a:pt x="51" y="344"/>
                </a:lnTo>
                <a:lnTo>
                  <a:pt x="52" y="344"/>
                </a:lnTo>
                <a:lnTo>
                  <a:pt x="52" y="344"/>
                </a:lnTo>
                <a:lnTo>
                  <a:pt x="52" y="345"/>
                </a:lnTo>
                <a:lnTo>
                  <a:pt x="52" y="347"/>
                </a:lnTo>
                <a:lnTo>
                  <a:pt x="53" y="347"/>
                </a:lnTo>
                <a:lnTo>
                  <a:pt x="53" y="347"/>
                </a:lnTo>
                <a:lnTo>
                  <a:pt x="53" y="348"/>
                </a:lnTo>
                <a:lnTo>
                  <a:pt x="53" y="350"/>
                </a:lnTo>
                <a:lnTo>
                  <a:pt x="53" y="350"/>
                </a:lnTo>
                <a:lnTo>
                  <a:pt x="54" y="349"/>
                </a:lnTo>
                <a:lnTo>
                  <a:pt x="54" y="348"/>
                </a:lnTo>
                <a:lnTo>
                  <a:pt x="56" y="344"/>
                </a:lnTo>
                <a:lnTo>
                  <a:pt x="56" y="344"/>
                </a:lnTo>
                <a:lnTo>
                  <a:pt x="57" y="344"/>
                </a:lnTo>
                <a:lnTo>
                  <a:pt x="57" y="344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lnTo>
                  <a:pt x="54" y="343"/>
                </a:lnTo>
                <a:lnTo>
                  <a:pt x="54" y="343"/>
                </a:lnTo>
                <a:lnTo>
                  <a:pt x="54" y="340"/>
                </a:lnTo>
                <a:lnTo>
                  <a:pt x="54" y="340"/>
                </a:lnTo>
                <a:lnTo>
                  <a:pt x="53" y="340"/>
                </a:lnTo>
                <a:lnTo>
                  <a:pt x="53" y="342"/>
                </a:lnTo>
                <a:lnTo>
                  <a:pt x="53" y="342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2"/>
                </a:lnTo>
                <a:lnTo>
                  <a:pt x="52" y="343"/>
                </a:lnTo>
                <a:lnTo>
                  <a:pt x="52" y="343"/>
                </a:lnTo>
                <a:close/>
                <a:moveTo>
                  <a:pt x="50" y="352"/>
                </a:moveTo>
                <a:lnTo>
                  <a:pt x="50" y="352"/>
                </a:lnTo>
                <a:lnTo>
                  <a:pt x="50" y="350"/>
                </a:lnTo>
                <a:lnTo>
                  <a:pt x="48" y="350"/>
                </a:lnTo>
                <a:lnTo>
                  <a:pt x="48" y="349"/>
                </a:lnTo>
                <a:lnTo>
                  <a:pt x="48" y="349"/>
                </a:lnTo>
                <a:lnTo>
                  <a:pt x="48" y="345"/>
                </a:lnTo>
                <a:lnTo>
                  <a:pt x="48" y="342"/>
                </a:lnTo>
                <a:lnTo>
                  <a:pt x="48" y="342"/>
                </a:lnTo>
                <a:lnTo>
                  <a:pt x="48" y="343"/>
                </a:lnTo>
                <a:lnTo>
                  <a:pt x="46" y="343"/>
                </a:lnTo>
                <a:lnTo>
                  <a:pt x="46" y="343"/>
                </a:lnTo>
                <a:lnTo>
                  <a:pt x="47" y="345"/>
                </a:lnTo>
                <a:lnTo>
                  <a:pt x="47" y="347"/>
                </a:lnTo>
                <a:lnTo>
                  <a:pt x="47" y="352"/>
                </a:lnTo>
                <a:lnTo>
                  <a:pt x="50" y="352"/>
                </a:lnTo>
                <a:close/>
                <a:moveTo>
                  <a:pt x="47" y="368"/>
                </a:moveTo>
                <a:lnTo>
                  <a:pt x="47" y="368"/>
                </a:lnTo>
                <a:lnTo>
                  <a:pt x="50" y="368"/>
                </a:lnTo>
                <a:lnTo>
                  <a:pt x="50" y="368"/>
                </a:lnTo>
                <a:lnTo>
                  <a:pt x="50" y="365"/>
                </a:lnTo>
                <a:lnTo>
                  <a:pt x="48" y="365"/>
                </a:lnTo>
                <a:lnTo>
                  <a:pt x="48" y="365"/>
                </a:lnTo>
                <a:lnTo>
                  <a:pt x="47" y="367"/>
                </a:lnTo>
                <a:lnTo>
                  <a:pt x="47" y="368"/>
                </a:lnTo>
                <a:lnTo>
                  <a:pt x="47" y="368"/>
                </a:lnTo>
                <a:close/>
                <a:moveTo>
                  <a:pt x="53" y="374"/>
                </a:moveTo>
                <a:lnTo>
                  <a:pt x="53" y="374"/>
                </a:lnTo>
                <a:lnTo>
                  <a:pt x="53" y="373"/>
                </a:lnTo>
                <a:lnTo>
                  <a:pt x="53" y="372"/>
                </a:lnTo>
                <a:lnTo>
                  <a:pt x="52" y="372"/>
                </a:lnTo>
                <a:lnTo>
                  <a:pt x="52" y="372"/>
                </a:lnTo>
                <a:lnTo>
                  <a:pt x="52" y="373"/>
                </a:lnTo>
                <a:lnTo>
                  <a:pt x="52" y="374"/>
                </a:lnTo>
                <a:lnTo>
                  <a:pt x="53" y="374"/>
                </a:lnTo>
                <a:lnTo>
                  <a:pt x="53" y="374"/>
                </a:lnTo>
                <a:close/>
                <a:moveTo>
                  <a:pt x="57" y="388"/>
                </a:moveTo>
                <a:lnTo>
                  <a:pt x="57" y="388"/>
                </a:lnTo>
                <a:lnTo>
                  <a:pt x="57" y="387"/>
                </a:lnTo>
                <a:lnTo>
                  <a:pt x="57" y="385"/>
                </a:lnTo>
                <a:lnTo>
                  <a:pt x="57" y="385"/>
                </a:lnTo>
                <a:lnTo>
                  <a:pt x="56" y="385"/>
                </a:lnTo>
                <a:lnTo>
                  <a:pt x="56" y="387"/>
                </a:lnTo>
                <a:lnTo>
                  <a:pt x="56" y="388"/>
                </a:lnTo>
                <a:lnTo>
                  <a:pt x="57" y="388"/>
                </a:lnTo>
                <a:lnTo>
                  <a:pt x="57" y="388"/>
                </a:lnTo>
                <a:close/>
                <a:moveTo>
                  <a:pt x="51" y="389"/>
                </a:moveTo>
                <a:lnTo>
                  <a:pt x="51" y="389"/>
                </a:lnTo>
                <a:lnTo>
                  <a:pt x="52" y="385"/>
                </a:lnTo>
                <a:lnTo>
                  <a:pt x="52" y="384"/>
                </a:lnTo>
                <a:lnTo>
                  <a:pt x="52" y="383"/>
                </a:lnTo>
                <a:lnTo>
                  <a:pt x="52" y="383"/>
                </a:lnTo>
                <a:lnTo>
                  <a:pt x="51" y="385"/>
                </a:lnTo>
                <a:lnTo>
                  <a:pt x="51" y="388"/>
                </a:lnTo>
                <a:lnTo>
                  <a:pt x="51" y="389"/>
                </a:lnTo>
                <a:lnTo>
                  <a:pt x="51" y="389"/>
                </a:lnTo>
                <a:close/>
                <a:moveTo>
                  <a:pt x="43" y="400"/>
                </a:moveTo>
                <a:lnTo>
                  <a:pt x="43" y="400"/>
                </a:lnTo>
                <a:lnTo>
                  <a:pt x="43" y="399"/>
                </a:lnTo>
                <a:lnTo>
                  <a:pt x="45" y="398"/>
                </a:lnTo>
                <a:lnTo>
                  <a:pt x="42" y="398"/>
                </a:lnTo>
                <a:lnTo>
                  <a:pt x="42" y="398"/>
                </a:lnTo>
                <a:lnTo>
                  <a:pt x="42" y="399"/>
                </a:lnTo>
                <a:lnTo>
                  <a:pt x="43" y="400"/>
                </a:lnTo>
                <a:lnTo>
                  <a:pt x="43" y="400"/>
                </a:lnTo>
                <a:close/>
                <a:moveTo>
                  <a:pt x="46" y="404"/>
                </a:moveTo>
                <a:lnTo>
                  <a:pt x="46" y="404"/>
                </a:lnTo>
                <a:lnTo>
                  <a:pt x="46" y="402"/>
                </a:lnTo>
                <a:lnTo>
                  <a:pt x="45" y="400"/>
                </a:lnTo>
                <a:lnTo>
                  <a:pt x="43" y="400"/>
                </a:lnTo>
                <a:lnTo>
                  <a:pt x="43" y="400"/>
                </a:lnTo>
                <a:lnTo>
                  <a:pt x="42" y="402"/>
                </a:lnTo>
                <a:lnTo>
                  <a:pt x="42" y="403"/>
                </a:lnTo>
                <a:lnTo>
                  <a:pt x="43" y="403"/>
                </a:lnTo>
                <a:lnTo>
                  <a:pt x="43" y="403"/>
                </a:lnTo>
                <a:lnTo>
                  <a:pt x="43" y="402"/>
                </a:lnTo>
                <a:lnTo>
                  <a:pt x="43" y="402"/>
                </a:lnTo>
                <a:lnTo>
                  <a:pt x="43" y="404"/>
                </a:lnTo>
                <a:lnTo>
                  <a:pt x="46" y="404"/>
                </a:lnTo>
                <a:lnTo>
                  <a:pt x="46" y="404"/>
                </a:lnTo>
                <a:close/>
                <a:moveTo>
                  <a:pt x="42" y="413"/>
                </a:moveTo>
                <a:lnTo>
                  <a:pt x="42" y="413"/>
                </a:lnTo>
                <a:lnTo>
                  <a:pt x="43" y="413"/>
                </a:lnTo>
                <a:lnTo>
                  <a:pt x="43" y="412"/>
                </a:lnTo>
                <a:lnTo>
                  <a:pt x="43" y="409"/>
                </a:lnTo>
                <a:lnTo>
                  <a:pt x="43" y="409"/>
                </a:lnTo>
                <a:lnTo>
                  <a:pt x="43" y="407"/>
                </a:lnTo>
                <a:lnTo>
                  <a:pt x="43" y="405"/>
                </a:lnTo>
                <a:lnTo>
                  <a:pt x="42" y="404"/>
                </a:lnTo>
                <a:lnTo>
                  <a:pt x="42" y="404"/>
                </a:lnTo>
                <a:lnTo>
                  <a:pt x="42" y="409"/>
                </a:lnTo>
                <a:lnTo>
                  <a:pt x="42" y="413"/>
                </a:lnTo>
                <a:lnTo>
                  <a:pt x="42" y="413"/>
                </a:lnTo>
                <a:close/>
                <a:moveTo>
                  <a:pt x="50" y="418"/>
                </a:moveTo>
                <a:lnTo>
                  <a:pt x="50" y="418"/>
                </a:lnTo>
                <a:lnTo>
                  <a:pt x="50" y="415"/>
                </a:lnTo>
                <a:lnTo>
                  <a:pt x="50" y="415"/>
                </a:lnTo>
                <a:lnTo>
                  <a:pt x="48" y="414"/>
                </a:lnTo>
                <a:lnTo>
                  <a:pt x="48" y="414"/>
                </a:lnTo>
                <a:lnTo>
                  <a:pt x="48" y="417"/>
                </a:lnTo>
                <a:lnTo>
                  <a:pt x="48" y="418"/>
                </a:lnTo>
                <a:lnTo>
                  <a:pt x="50" y="418"/>
                </a:lnTo>
                <a:lnTo>
                  <a:pt x="50" y="418"/>
                </a:lnTo>
                <a:close/>
                <a:moveTo>
                  <a:pt x="36" y="384"/>
                </a:moveTo>
                <a:lnTo>
                  <a:pt x="36" y="384"/>
                </a:lnTo>
                <a:lnTo>
                  <a:pt x="37" y="383"/>
                </a:lnTo>
                <a:lnTo>
                  <a:pt x="37" y="380"/>
                </a:lnTo>
                <a:lnTo>
                  <a:pt x="37" y="380"/>
                </a:lnTo>
                <a:lnTo>
                  <a:pt x="36" y="380"/>
                </a:lnTo>
                <a:lnTo>
                  <a:pt x="35" y="382"/>
                </a:lnTo>
                <a:lnTo>
                  <a:pt x="36" y="384"/>
                </a:lnTo>
                <a:lnTo>
                  <a:pt x="36" y="384"/>
                </a:lnTo>
                <a:close/>
                <a:moveTo>
                  <a:pt x="36" y="392"/>
                </a:moveTo>
                <a:lnTo>
                  <a:pt x="36" y="392"/>
                </a:lnTo>
                <a:lnTo>
                  <a:pt x="36" y="390"/>
                </a:lnTo>
                <a:lnTo>
                  <a:pt x="36" y="389"/>
                </a:lnTo>
                <a:lnTo>
                  <a:pt x="37" y="388"/>
                </a:lnTo>
                <a:lnTo>
                  <a:pt x="36" y="387"/>
                </a:lnTo>
                <a:lnTo>
                  <a:pt x="36" y="387"/>
                </a:lnTo>
                <a:lnTo>
                  <a:pt x="35" y="388"/>
                </a:lnTo>
                <a:lnTo>
                  <a:pt x="34" y="387"/>
                </a:lnTo>
                <a:lnTo>
                  <a:pt x="34" y="387"/>
                </a:lnTo>
                <a:lnTo>
                  <a:pt x="34" y="389"/>
                </a:lnTo>
                <a:lnTo>
                  <a:pt x="36" y="392"/>
                </a:lnTo>
                <a:lnTo>
                  <a:pt x="36" y="392"/>
                </a:lnTo>
                <a:close/>
                <a:moveTo>
                  <a:pt x="30" y="398"/>
                </a:moveTo>
                <a:lnTo>
                  <a:pt x="30" y="398"/>
                </a:lnTo>
                <a:lnTo>
                  <a:pt x="33" y="398"/>
                </a:lnTo>
                <a:lnTo>
                  <a:pt x="34" y="397"/>
                </a:lnTo>
                <a:lnTo>
                  <a:pt x="34" y="395"/>
                </a:lnTo>
                <a:lnTo>
                  <a:pt x="34" y="395"/>
                </a:lnTo>
                <a:lnTo>
                  <a:pt x="31" y="397"/>
                </a:lnTo>
                <a:lnTo>
                  <a:pt x="30" y="398"/>
                </a:lnTo>
                <a:lnTo>
                  <a:pt x="30" y="398"/>
                </a:lnTo>
                <a:close/>
                <a:moveTo>
                  <a:pt x="34" y="400"/>
                </a:moveTo>
                <a:lnTo>
                  <a:pt x="34" y="400"/>
                </a:lnTo>
                <a:lnTo>
                  <a:pt x="34" y="399"/>
                </a:lnTo>
                <a:lnTo>
                  <a:pt x="35" y="399"/>
                </a:lnTo>
                <a:lnTo>
                  <a:pt x="36" y="400"/>
                </a:lnTo>
                <a:lnTo>
                  <a:pt x="36" y="398"/>
                </a:lnTo>
                <a:lnTo>
                  <a:pt x="36" y="398"/>
                </a:lnTo>
                <a:lnTo>
                  <a:pt x="34" y="398"/>
                </a:lnTo>
                <a:lnTo>
                  <a:pt x="33" y="399"/>
                </a:lnTo>
                <a:lnTo>
                  <a:pt x="34" y="400"/>
                </a:lnTo>
                <a:lnTo>
                  <a:pt x="34" y="400"/>
                </a:lnTo>
                <a:close/>
                <a:moveTo>
                  <a:pt x="35" y="417"/>
                </a:moveTo>
                <a:lnTo>
                  <a:pt x="35" y="417"/>
                </a:lnTo>
                <a:lnTo>
                  <a:pt x="35" y="417"/>
                </a:lnTo>
                <a:lnTo>
                  <a:pt x="34" y="417"/>
                </a:lnTo>
                <a:lnTo>
                  <a:pt x="34" y="417"/>
                </a:lnTo>
                <a:lnTo>
                  <a:pt x="34" y="419"/>
                </a:lnTo>
                <a:lnTo>
                  <a:pt x="34" y="419"/>
                </a:lnTo>
                <a:lnTo>
                  <a:pt x="35" y="419"/>
                </a:lnTo>
                <a:lnTo>
                  <a:pt x="36" y="418"/>
                </a:lnTo>
                <a:lnTo>
                  <a:pt x="36" y="417"/>
                </a:lnTo>
                <a:lnTo>
                  <a:pt x="35" y="417"/>
                </a:lnTo>
                <a:lnTo>
                  <a:pt x="35" y="417"/>
                </a:lnTo>
                <a:close/>
                <a:moveTo>
                  <a:pt x="28" y="422"/>
                </a:moveTo>
                <a:lnTo>
                  <a:pt x="28" y="422"/>
                </a:lnTo>
                <a:lnTo>
                  <a:pt x="29" y="422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30" y="419"/>
                </a:lnTo>
                <a:lnTo>
                  <a:pt x="30" y="419"/>
                </a:lnTo>
                <a:lnTo>
                  <a:pt x="30" y="419"/>
                </a:lnTo>
                <a:lnTo>
                  <a:pt x="31" y="419"/>
                </a:lnTo>
                <a:lnTo>
                  <a:pt x="33" y="420"/>
                </a:lnTo>
                <a:lnTo>
                  <a:pt x="33" y="420"/>
                </a:lnTo>
                <a:lnTo>
                  <a:pt x="31" y="415"/>
                </a:lnTo>
                <a:lnTo>
                  <a:pt x="31" y="410"/>
                </a:lnTo>
                <a:lnTo>
                  <a:pt x="31" y="410"/>
                </a:lnTo>
                <a:lnTo>
                  <a:pt x="33" y="409"/>
                </a:lnTo>
                <a:lnTo>
                  <a:pt x="34" y="408"/>
                </a:lnTo>
                <a:lnTo>
                  <a:pt x="34" y="408"/>
                </a:lnTo>
                <a:lnTo>
                  <a:pt x="35" y="410"/>
                </a:lnTo>
                <a:lnTo>
                  <a:pt x="36" y="412"/>
                </a:lnTo>
                <a:lnTo>
                  <a:pt x="37" y="412"/>
                </a:lnTo>
                <a:lnTo>
                  <a:pt x="37" y="412"/>
                </a:lnTo>
                <a:lnTo>
                  <a:pt x="36" y="410"/>
                </a:lnTo>
                <a:lnTo>
                  <a:pt x="35" y="408"/>
                </a:lnTo>
                <a:lnTo>
                  <a:pt x="35" y="407"/>
                </a:lnTo>
                <a:lnTo>
                  <a:pt x="34" y="405"/>
                </a:lnTo>
                <a:lnTo>
                  <a:pt x="34" y="405"/>
                </a:lnTo>
                <a:lnTo>
                  <a:pt x="34" y="407"/>
                </a:lnTo>
                <a:lnTo>
                  <a:pt x="33" y="407"/>
                </a:lnTo>
                <a:lnTo>
                  <a:pt x="33" y="407"/>
                </a:lnTo>
                <a:lnTo>
                  <a:pt x="33" y="405"/>
                </a:lnTo>
                <a:lnTo>
                  <a:pt x="31" y="404"/>
                </a:lnTo>
                <a:lnTo>
                  <a:pt x="33" y="404"/>
                </a:lnTo>
                <a:lnTo>
                  <a:pt x="33" y="404"/>
                </a:lnTo>
                <a:lnTo>
                  <a:pt x="33" y="405"/>
                </a:lnTo>
                <a:lnTo>
                  <a:pt x="33" y="405"/>
                </a:lnTo>
                <a:lnTo>
                  <a:pt x="33" y="405"/>
                </a:lnTo>
                <a:lnTo>
                  <a:pt x="34" y="404"/>
                </a:lnTo>
                <a:lnTo>
                  <a:pt x="35" y="403"/>
                </a:lnTo>
                <a:lnTo>
                  <a:pt x="35" y="403"/>
                </a:lnTo>
                <a:lnTo>
                  <a:pt x="36" y="403"/>
                </a:lnTo>
                <a:lnTo>
                  <a:pt x="36" y="402"/>
                </a:lnTo>
                <a:lnTo>
                  <a:pt x="36" y="402"/>
                </a:lnTo>
                <a:lnTo>
                  <a:pt x="36" y="402"/>
                </a:lnTo>
                <a:lnTo>
                  <a:pt x="35" y="402"/>
                </a:lnTo>
                <a:lnTo>
                  <a:pt x="35" y="400"/>
                </a:lnTo>
                <a:lnTo>
                  <a:pt x="34" y="400"/>
                </a:lnTo>
                <a:lnTo>
                  <a:pt x="34" y="400"/>
                </a:lnTo>
                <a:lnTo>
                  <a:pt x="34" y="403"/>
                </a:lnTo>
                <a:lnTo>
                  <a:pt x="33" y="403"/>
                </a:lnTo>
                <a:lnTo>
                  <a:pt x="33" y="403"/>
                </a:lnTo>
                <a:lnTo>
                  <a:pt x="28" y="402"/>
                </a:lnTo>
                <a:lnTo>
                  <a:pt x="28" y="404"/>
                </a:lnTo>
                <a:lnTo>
                  <a:pt x="28" y="404"/>
                </a:lnTo>
                <a:lnTo>
                  <a:pt x="29" y="404"/>
                </a:lnTo>
                <a:lnTo>
                  <a:pt x="29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4"/>
                </a:lnTo>
                <a:lnTo>
                  <a:pt x="30" y="405"/>
                </a:lnTo>
                <a:lnTo>
                  <a:pt x="30" y="405"/>
                </a:lnTo>
                <a:lnTo>
                  <a:pt x="29" y="404"/>
                </a:lnTo>
                <a:lnTo>
                  <a:pt x="29" y="404"/>
                </a:lnTo>
                <a:lnTo>
                  <a:pt x="29" y="407"/>
                </a:lnTo>
                <a:lnTo>
                  <a:pt x="29" y="409"/>
                </a:lnTo>
                <a:lnTo>
                  <a:pt x="29" y="409"/>
                </a:lnTo>
                <a:lnTo>
                  <a:pt x="29" y="412"/>
                </a:lnTo>
                <a:lnTo>
                  <a:pt x="29" y="413"/>
                </a:lnTo>
                <a:lnTo>
                  <a:pt x="29" y="413"/>
                </a:lnTo>
                <a:lnTo>
                  <a:pt x="29" y="413"/>
                </a:lnTo>
                <a:lnTo>
                  <a:pt x="30" y="410"/>
                </a:lnTo>
                <a:lnTo>
                  <a:pt x="31" y="408"/>
                </a:lnTo>
                <a:lnTo>
                  <a:pt x="31" y="408"/>
                </a:lnTo>
                <a:lnTo>
                  <a:pt x="33" y="409"/>
                </a:lnTo>
                <a:lnTo>
                  <a:pt x="31" y="410"/>
                </a:lnTo>
                <a:lnTo>
                  <a:pt x="30" y="412"/>
                </a:lnTo>
                <a:lnTo>
                  <a:pt x="30" y="412"/>
                </a:lnTo>
                <a:lnTo>
                  <a:pt x="30" y="415"/>
                </a:lnTo>
                <a:lnTo>
                  <a:pt x="30" y="417"/>
                </a:lnTo>
                <a:lnTo>
                  <a:pt x="30" y="418"/>
                </a:lnTo>
                <a:lnTo>
                  <a:pt x="30" y="418"/>
                </a:lnTo>
                <a:lnTo>
                  <a:pt x="29" y="417"/>
                </a:lnTo>
                <a:lnTo>
                  <a:pt x="29" y="415"/>
                </a:lnTo>
                <a:lnTo>
                  <a:pt x="29" y="414"/>
                </a:lnTo>
                <a:lnTo>
                  <a:pt x="28" y="414"/>
                </a:lnTo>
                <a:lnTo>
                  <a:pt x="28" y="414"/>
                </a:lnTo>
                <a:lnTo>
                  <a:pt x="29" y="418"/>
                </a:lnTo>
                <a:lnTo>
                  <a:pt x="28" y="422"/>
                </a:lnTo>
                <a:lnTo>
                  <a:pt x="28" y="422"/>
                </a:lnTo>
                <a:close/>
                <a:moveTo>
                  <a:pt x="41" y="433"/>
                </a:moveTo>
                <a:lnTo>
                  <a:pt x="41" y="433"/>
                </a:lnTo>
                <a:lnTo>
                  <a:pt x="43" y="432"/>
                </a:lnTo>
                <a:lnTo>
                  <a:pt x="45" y="430"/>
                </a:lnTo>
                <a:lnTo>
                  <a:pt x="43" y="429"/>
                </a:lnTo>
                <a:lnTo>
                  <a:pt x="43" y="429"/>
                </a:lnTo>
                <a:lnTo>
                  <a:pt x="42" y="430"/>
                </a:lnTo>
                <a:lnTo>
                  <a:pt x="42" y="430"/>
                </a:lnTo>
                <a:lnTo>
                  <a:pt x="42" y="428"/>
                </a:lnTo>
                <a:lnTo>
                  <a:pt x="42" y="425"/>
                </a:lnTo>
                <a:lnTo>
                  <a:pt x="42" y="425"/>
                </a:lnTo>
                <a:lnTo>
                  <a:pt x="43" y="425"/>
                </a:lnTo>
                <a:lnTo>
                  <a:pt x="45" y="424"/>
                </a:lnTo>
                <a:lnTo>
                  <a:pt x="45" y="424"/>
                </a:lnTo>
                <a:lnTo>
                  <a:pt x="45" y="422"/>
                </a:lnTo>
                <a:lnTo>
                  <a:pt x="43" y="420"/>
                </a:lnTo>
                <a:lnTo>
                  <a:pt x="43" y="420"/>
                </a:lnTo>
                <a:lnTo>
                  <a:pt x="41" y="420"/>
                </a:lnTo>
                <a:lnTo>
                  <a:pt x="41" y="433"/>
                </a:lnTo>
                <a:close/>
                <a:moveTo>
                  <a:pt x="42" y="449"/>
                </a:moveTo>
                <a:lnTo>
                  <a:pt x="42" y="449"/>
                </a:lnTo>
                <a:lnTo>
                  <a:pt x="42" y="444"/>
                </a:lnTo>
                <a:lnTo>
                  <a:pt x="42" y="444"/>
                </a:lnTo>
                <a:lnTo>
                  <a:pt x="43" y="444"/>
                </a:lnTo>
                <a:lnTo>
                  <a:pt x="43" y="445"/>
                </a:lnTo>
                <a:lnTo>
                  <a:pt x="43" y="447"/>
                </a:lnTo>
                <a:lnTo>
                  <a:pt x="43" y="447"/>
                </a:lnTo>
                <a:lnTo>
                  <a:pt x="45" y="445"/>
                </a:lnTo>
                <a:lnTo>
                  <a:pt x="45" y="445"/>
                </a:lnTo>
                <a:lnTo>
                  <a:pt x="45" y="444"/>
                </a:lnTo>
                <a:lnTo>
                  <a:pt x="45" y="444"/>
                </a:lnTo>
                <a:lnTo>
                  <a:pt x="43" y="444"/>
                </a:lnTo>
                <a:lnTo>
                  <a:pt x="42" y="443"/>
                </a:lnTo>
                <a:lnTo>
                  <a:pt x="42" y="443"/>
                </a:lnTo>
                <a:lnTo>
                  <a:pt x="43" y="442"/>
                </a:lnTo>
                <a:lnTo>
                  <a:pt x="43" y="440"/>
                </a:lnTo>
                <a:lnTo>
                  <a:pt x="42" y="438"/>
                </a:lnTo>
                <a:lnTo>
                  <a:pt x="45" y="438"/>
                </a:lnTo>
                <a:lnTo>
                  <a:pt x="45" y="438"/>
                </a:lnTo>
                <a:lnTo>
                  <a:pt x="43" y="437"/>
                </a:lnTo>
                <a:lnTo>
                  <a:pt x="45" y="434"/>
                </a:lnTo>
                <a:lnTo>
                  <a:pt x="45" y="433"/>
                </a:lnTo>
                <a:lnTo>
                  <a:pt x="43" y="432"/>
                </a:lnTo>
                <a:lnTo>
                  <a:pt x="43" y="432"/>
                </a:lnTo>
                <a:lnTo>
                  <a:pt x="43" y="433"/>
                </a:lnTo>
                <a:lnTo>
                  <a:pt x="43" y="434"/>
                </a:lnTo>
                <a:lnTo>
                  <a:pt x="42" y="435"/>
                </a:lnTo>
                <a:lnTo>
                  <a:pt x="41" y="434"/>
                </a:lnTo>
                <a:lnTo>
                  <a:pt x="41" y="434"/>
                </a:lnTo>
                <a:lnTo>
                  <a:pt x="41" y="438"/>
                </a:lnTo>
                <a:lnTo>
                  <a:pt x="42" y="440"/>
                </a:lnTo>
                <a:lnTo>
                  <a:pt x="42" y="440"/>
                </a:lnTo>
                <a:lnTo>
                  <a:pt x="42" y="443"/>
                </a:lnTo>
                <a:lnTo>
                  <a:pt x="41" y="445"/>
                </a:lnTo>
                <a:lnTo>
                  <a:pt x="41" y="448"/>
                </a:lnTo>
                <a:lnTo>
                  <a:pt x="42" y="449"/>
                </a:lnTo>
                <a:lnTo>
                  <a:pt x="42" y="449"/>
                </a:lnTo>
                <a:close/>
                <a:moveTo>
                  <a:pt x="25" y="462"/>
                </a:moveTo>
                <a:lnTo>
                  <a:pt x="25" y="462"/>
                </a:lnTo>
                <a:lnTo>
                  <a:pt x="25" y="460"/>
                </a:lnTo>
                <a:lnTo>
                  <a:pt x="24" y="459"/>
                </a:lnTo>
                <a:lnTo>
                  <a:pt x="24" y="459"/>
                </a:lnTo>
                <a:lnTo>
                  <a:pt x="24" y="462"/>
                </a:lnTo>
                <a:lnTo>
                  <a:pt x="25" y="462"/>
                </a:lnTo>
                <a:close/>
                <a:moveTo>
                  <a:pt x="36" y="465"/>
                </a:moveTo>
                <a:lnTo>
                  <a:pt x="36" y="465"/>
                </a:lnTo>
                <a:lnTo>
                  <a:pt x="37" y="464"/>
                </a:lnTo>
                <a:lnTo>
                  <a:pt x="37" y="462"/>
                </a:lnTo>
                <a:lnTo>
                  <a:pt x="37" y="462"/>
                </a:lnTo>
                <a:lnTo>
                  <a:pt x="36" y="463"/>
                </a:lnTo>
                <a:lnTo>
                  <a:pt x="36" y="464"/>
                </a:lnTo>
                <a:lnTo>
                  <a:pt x="36" y="465"/>
                </a:lnTo>
                <a:lnTo>
                  <a:pt x="36" y="465"/>
                </a:lnTo>
                <a:close/>
                <a:moveTo>
                  <a:pt x="42" y="467"/>
                </a:moveTo>
                <a:lnTo>
                  <a:pt x="42" y="467"/>
                </a:lnTo>
                <a:lnTo>
                  <a:pt x="42" y="465"/>
                </a:lnTo>
                <a:lnTo>
                  <a:pt x="43" y="465"/>
                </a:lnTo>
                <a:lnTo>
                  <a:pt x="43" y="465"/>
                </a:lnTo>
                <a:lnTo>
                  <a:pt x="45" y="465"/>
                </a:lnTo>
                <a:lnTo>
                  <a:pt x="45" y="465"/>
                </a:lnTo>
                <a:lnTo>
                  <a:pt x="45" y="462"/>
                </a:lnTo>
                <a:lnTo>
                  <a:pt x="45" y="459"/>
                </a:lnTo>
                <a:lnTo>
                  <a:pt x="45" y="459"/>
                </a:lnTo>
                <a:lnTo>
                  <a:pt x="43" y="458"/>
                </a:lnTo>
                <a:lnTo>
                  <a:pt x="43" y="458"/>
                </a:lnTo>
                <a:lnTo>
                  <a:pt x="42" y="459"/>
                </a:lnTo>
                <a:lnTo>
                  <a:pt x="42" y="458"/>
                </a:lnTo>
                <a:lnTo>
                  <a:pt x="42" y="458"/>
                </a:lnTo>
                <a:lnTo>
                  <a:pt x="43" y="455"/>
                </a:lnTo>
                <a:lnTo>
                  <a:pt x="45" y="453"/>
                </a:lnTo>
                <a:lnTo>
                  <a:pt x="45" y="453"/>
                </a:lnTo>
                <a:lnTo>
                  <a:pt x="43" y="452"/>
                </a:lnTo>
                <a:lnTo>
                  <a:pt x="41" y="452"/>
                </a:lnTo>
                <a:lnTo>
                  <a:pt x="41" y="452"/>
                </a:lnTo>
                <a:lnTo>
                  <a:pt x="41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7"/>
                </a:lnTo>
                <a:lnTo>
                  <a:pt x="41" y="459"/>
                </a:lnTo>
                <a:lnTo>
                  <a:pt x="41" y="459"/>
                </a:lnTo>
                <a:lnTo>
                  <a:pt x="42" y="460"/>
                </a:lnTo>
                <a:lnTo>
                  <a:pt x="42" y="463"/>
                </a:lnTo>
                <a:lnTo>
                  <a:pt x="41" y="464"/>
                </a:lnTo>
                <a:lnTo>
                  <a:pt x="42" y="467"/>
                </a:lnTo>
                <a:lnTo>
                  <a:pt x="42" y="467"/>
                </a:lnTo>
                <a:close/>
                <a:moveTo>
                  <a:pt x="45" y="467"/>
                </a:moveTo>
                <a:lnTo>
                  <a:pt x="45" y="467"/>
                </a:lnTo>
                <a:lnTo>
                  <a:pt x="45" y="468"/>
                </a:lnTo>
                <a:lnTo>
                  <a:pt x="43" y="467"/>
                </a:lnTo>
                <a:lnTo>
                  <a:pt x="43" y="467"/>
                </a:lnTo>
                <a:lnTo>
                  <a:pt x="42" y="468"/>
                </a:lnTo>
                <a:lnTo>
                  <a:pt x="42" y="471"/>
                </a:lnTo>
                <a:lnTo>
                  <a:pt x="42" y="471"/>
                </a:lnTo>
                <a:lnTo>
                  <a:pt x="43" y="471"/>
                </a:lnTo>
                <a:lnTo>
                  <a:pt x="45" y="469"/>
                </a:lnTo>
                <a:lnTo>
                  <a:pt x="45" y="468"/>
                </a:lnTo>
                <a:lnTo>
                  <a:pt x="45" y="467"/>
                </a:lnTo>
                <a:lnTo>
                  <a:pt x="45" y="467"/>
                </a:lnTo>
                <a:close/>
                <a:moveTo>
                  <a:pt x="135" y="698"/>
                </a:moveTo>
                <a:lnTo>
                  <a:pt x="135" y="698"/>
                </a:lnTo>
                <a:lnTo>
                  <a:pt x="137" y="698"/>
                </a:lnTo>
                <a:lnTo>
                  <a:pt x="137" y="697"/>
                </a:lnTo>
                <a:lnTo>
                  <a:pt x="137" y="697"/>
                </a:lnTo>
                <a:lnTo>
                  <a:pt x="137" y="697"/>
                </a:lnTo>
                <a:lnTo>
                  <a:pt x="137" y="696"/>
                </a:lnTo>
                <a:lnTo>
                  <a:pt x="137" y="694"/>
                </a:lnTo>
                <a:lnTo>
                  <a:pt x="135" y="696"/>
                </a:lnTo>
                <a:lnTo>
                  <a:pt x="135" y="696"/>
                </a:lnTo>
                <a:lnTo>
                  <a:pt x="135" y="696"/>
                </a:lnTo>
                <a:lnTo>
                  <a:pt x="135" y="698"/>
                </a:lnTo>
                <a:lnTo>
                  <a:pt x="135" y="698"/>
                </a:lnTo>
                <a:close/>
                <a:moveTo>
                  <a:pt x="103" y="686"/>
                </a:moveTo>
                <a:lnTo>
                  <a:pt x="103" y="686"/>
                </a:lnTo>
                <a:lnTo>
                  <a:pt x="105" y="686"/>
                </a:lnTo>
                <a:lnTo>
                  <a:pt x="109" y="686"/>
                </a:lnTo>
                <a:lnTo>
                  <a:pt x="109" y="686"/>
                </a:lnTo>
                <a:lnTo>
                  <a:pt x="105" y="686"/>
                </a:lnTo>
                <a:lnTo>
                  <a:pt x="103" y="686"/>
                </a:lnTo>
                <a:lnTo>
                  <a:pt x="103" y="686"/>
                </a:lnTo>
                <a:close/>
                <a:moveTo>
                  <a:pt x="62" y="693"/>
                </a:moveTo>
                <a:lnTo>
                  <a:pt x="62" y="693"/>
                </a:lnTo>
                <a:lnTo>
                  <a:pt x="65" y="694"/>
                </a:lnTo>
                <a:lnTo>
                  <a:pt x="66" y="696"/>
                </a:lnTo>
                <a:lnTo>
                  <a:pt x="66" y="696"/>
                </a:lnTo>
                <a:lnTo>
                  <a:pt x="66" y="694"/>
                </a:lnTo>
                <a:lnTo>
                  <a:pt x="65" y="693"/>
                </a:lnTo>
                <a:lnTo>
                  <a:pt x="63" y="693"/>
                </a:lnTo>
                <a:lnTo>
                  <a:pt x="62" y="693"/>
                </a:lnTo>
                <a:lnTo>
                  <a:pt x="62" y="693"/>
                </a:lnTo>
                <a:close/>
                <a:moveTo>
                  <a:pt x="50" y="687"/>
                </a:moveTo>
                <a:lnTo>
                  <a:pt x="50" y="687"/>
                </a:lnTo>
                <a:lnTo>
                  <a:pt x="52" y="687"/>
                </a:lnTo>
                <a:lnTo>
                  <a:pt x="53" y="688"/>
                </a:lnTo>
                <a:lnTo>
                  <a:pt x="54" y="689"/>
                </a:lnTo>
                <a:lnTo>
                  <a:pt x="57" y="691"/>
                </a:lnTo>
                <a:lnTo>
                  <a:pt x="57" y="691"/>
                </a:lnTo>
                <a:lnTo>
                  <a:pt x="53" y="687"/>
                </a:lnTo>
                <a:lnTo>
                  <a:pt x="53" y="687"/>
                </a:lnTo>
                <a:lnTo>
                  <a:pt x="51" y="686"/>
                </a:lnTo>
                <a:lnTo>
                  <a:pt x="50" y="687"/>
                </a:lnTo>
                <a:lnTo>
                  <a:pt x="50" y="687"/>
                </a:lnTo>
                <a:close/>
                <a:moveTo>
                  <a:pt x="17" y="612"/>
                </a:moveTo>
                <a:lnTo>
                  <a:pt x="17" y="612"/>
                </a:lnTo>
                <a:lnTo>
                  <a:pt x="19" y="613"/>
                </a:lnTo>
                <a:lnTo>
                  <a:pt x="19" y="613"/>
                </a:lnTo>
                <a:lnTo>
                  <a:pt x="19" y="611"/>
                </a:lnTo>
                <a:lnTo>
                  <a:pt x="19" y="611"/>
                </a:lnTo>
                <a:lnTo>
                  <a:pt x="17" y="611"/>
                </a:lnTo>
                <a:lnTo>
                  <a:pt x="17" y="612"/>
                </a:lnTo>
                <a:lnTo>
                  <a:pt x="17" y="612"/>
                </a:lnTo>
                <a:close/>
                <a:moveTo>
                  <a:pt x="30" y="582"/>
                </a:moveTo>
                <a:lnTo>
                  <a:pt x="30" y="582"/>
                </a:lnTo>
                <a:lnTo>
                  <a:pt x="29" y="583"/>
                </a:lnTo>
                <a:lnTo>
                  <a:pt x="28" y="583"/>
                </a:lnTo>
                <a:lnTo>
                  <a:pt x="28" y="584"/>
                </a:lnTo>
                <a:lnTo>
                  <a:pt x="28" y="586"/>
                </a:lnTo>
                <a:lnTo>
                  <a:pt x="28" y="586"/>
                </a:lnTo>
                <a:lnTo>
                  <a:pt x="29" y="586"/>
                </a:lnTo>
                <a:lnTo>
                  <a:pt x="29" y="586"/>
                </a:lnTo>
                <a:lnTo>
                  <a:pt x="30" y="584"/>
                </a:lnTo>
                <a:lnTo>
                  <a:pt x="30" y="586"/>
                </a:lnTo>
                <a:lnTo>
                  <a:pt x="30" y="586"/>
                </a:lnTo>
                <a:lnTo>
                  <a:pt x="30" y="583"/>
                </a:lnTo>
                <a:lnTo>
                  <a:pt x="30" y="582"/>
                </a:lnTo>
                <a:lnTo>
                  <a:pt x="30" y="582"/>
                </a:lnTo>
                <a:close/>
                <a:moveTo>
                  <a:pt x="16" y="571"/>
                </a:moveTo>
                <a:lnTo>
                  <a:pt x="16" y="571"/>
                </a:lnTo>
                <a:lnTo>
                  <a:pt x="16" y="572"/>
                </a:lnTo>
                <a:lnTo>
                  <a:pt x="14" y="572"/>
                </a:lnTo>
                <a:lnTo>
                  <a:pt x="14" y="572"/>
                </a:lnTo>
                <a:lnTo>
                  <a:pt x="17" y="572"/>
                </a:lnTo>
                <a:lnTo>
                  <a:pt x="18" y="571"/>
                </a:lnTo>
                <a:lnTo>
                  <a:pt x="18" y="571"/>
                </a:lnTo>
                <a:lnTo>
                  <a:pt x="19" y="572"/>
                </a:lnTo>
                <a:lnTo>
                  <a:pt x="21" y="572"/>
                </a:lnTo>
                <a:lnTo>
                  <a:pt x="21" y="572"/>
                </a:lnTo>
                <a:lnTo>
                  <a:pt x="21" y="571"/>
                </a:lnTo>
                <a:lnTo>
                  <a:pt x="19" y="571"/>
                </a:lnTo>
                <a:lnTo>
                  <a:pt x="16" y="571"/>
                </a:lnTo>
                <a:lnTo>
                  <a:pt x="16" y="571"/>
                </a:lnTo>
                <a:close/>
                <a:moveTo>
                  <a:pt x="22" y="537"/>
                </a:moveTo>
                <a:lnTo>
                  <a:pt x="22" y="537"/>
                </a:lnTo>
                <a:lnTo>
                  <a:pt x="22" y="539"/>
                </a:lnTo>
                <a:lnTo>
                  <a:pt x="22" y="541"/>
                </a:lnTo>
                <a:lnTo>
                  <a:pt x="22" y="541"/>
                </a:lnTo>
                <a:lnTo>
                  <a:pt x="23" y="538"/>
                </a:lnTo>
                <a:lnTo>
                  <a:pt x="23" y="538"/>
                </a:lnTo>
                <a:lnTo>
                  <a:pt x="22" y="537"/>
                </a:lnTo>
                <a:lnTo>
                  <a:pt x="22" y="537"/>
                </a:lnTo>
                <a:close/>
                <a:moveTo>
                  <a:pt x="34" y="523"/>
                </a:moveTo>
                <a:lnTo>
                  <a:pt x="34" y="527"/>
                </a:lnTo>
                <a:lnTo>
                  <a:pt x="34" y="527"/>
                </a:lnTo>
                <a:lnTo>
                  <a:pt x="35" y="527"/>
                </a:lnTo>
                <a:lnTo>
                  <a:pt x="35" y="526"/>
                </a:lnTo>
                <a:lnTo>
                  <a:pt x="35" y="524"/>
                </a:lnTo>
                <a:lnTo>
                  <a:pt x="34" y="523"/>
                </a:lnTo>
                <a:lnTo>
                  <a:pt x="34" y="523"/>
                </a:lnTo>
                <a:close/>
                <a:moveTo>
                  <a:pt x="25" y="518"/>
                </a:moveTo>
                <a:lnTo>
                  <a:pt x="25" y="518"/>
                </a:lnTo>
                <a:lnTo>
                  <a:pt x="25" y="521"/>
                </a:lnTo>
                <a:lnTo>
                  <a:pt x="25" y="522"/>
                </a:lnTo>
                <a:lnTo>
                  <a:pt x="25" y="522"/>
                </a:lnTo>
                <a:lnTo>
                  <a:pt x="25" y="522"/>
                </a:lnTo>
                <a:lnTo>
                  <a:pt x="27" y="519"/>
                </a:lnTo>
                <a:lnTo>
                  <a:pt x="25" y="519"/>
                </a:lnTo>
                <a:lnTo>
                  <a:pt x="25" y="518"/>
                </a:lnTo>
                <a:lnTo>
                  <a:pt x="25" y="518"/>
                </a:lnTo>
                <a:close/>
                <a:moveTo>
                  <a:pt x="27" y="509"/>
                </a:moveTo>
                <a:lnTo>
                  <a:pt x="27" y="509"/>
                </a:lnTo>
                <a:lnTo>
                  <a:pt x="28" y="512"/>
                </a:lnTo>
                <a:lnTo>
                  <a:pt x="28" y="513"/>
                </a:lnTo>
                <a:lnTo>
                  <a:pt x="29" y="513"/>
                </a:lnTo>
                <a:lnTo>
                  <a:pt x="29" y="513"/>
                </a:lnTo>
                <a:lnTo>
                  <a:pt x="29" y="511"/>
                </a:lnTo>
                <a:lnTo>
                  <a:pt x="29" y="509"/>
                </a:lnTo>
                <a:lnTo>
                  <a:pt x="27" y="509"/>
                </a:lnTo>
                <a:lnTo>
                  <a:pt x="27" y="509"/>
                </a:lnTo>
                <a:close/>
                <a:moveTo>
                  <a:pt x="35" y="496"/>
                </a:moveTo>
                <a:lnTo>
                  <a:pt x="35" y="496"/>
                </a:lnTo>
                <a:lnTo>
                  <a:pt x="34" y="497"/>
                </a:lnTo>
                <a:lnTo>
                  <a:pt x="34" y="499"/>
                </a:lnTo>
                <a:lnTo>
                  <a:pt x="34" y="499"/>
                </a:lnTo>
                <a:lnTo>
                  <a:pt x="35" y="499"/>
                </a:lnTo>
                <a:lnTo>
                  <a:pt x="35" y="498"/>
                </a:lnTo>
                <a:lnTo>
                  <a:pt x="35" y="496"/>
                </a:lnTo>
                <a:lnTo>
                  <a:pt x="35" y="496"/>
                </a:lnTo>
                <a:close/>
                <a:moveTo>
                  <a:pt x="24" y="483"/>
                </a:moveTo>
                <a:lnTo>
                  <a:pt x="24" y="483"/>
                </a:lnTo>
                <a:lnTo>
                  <a:pt x="23" y="486"/>
                </a:lnTo>
                <a:lnTo>
                  <a:pt x="23" y="487"/>
                </a:lnTo>
                <a:lnTo>
                  <a:pt x="23" y="488"/>
                </a:lnTo>
                <a:lnTo>
                  <a:pt x="23" y="489"/>
                </a:lnTo>
                <a:lnTo>
                  <a:pt x="23" y="489"/>
                </a:lnTo>
                <a:lnTo>
                  <a:pt x="23" y="489"/>
                </a:lnTo>
                <a:lnTo>
                  <a:pt x="24" y="488"/>
                </a:lnTo>
                <a:lnTo>
                  <a:pt x="24" y="488"/>
                </a:lnTo>
                <a:lnTo>
                  <a:pt x="25" y="486"/>
                </a:lnTo>
                <a:lnTo>
                  <a:pt x="25" y="484"/>
                </a:lnTo>
                <a:lnTo>
                  <a:pt x="24" y="483"/>
                </a:lnTo>
                <a:lnTo>
                  <a:pt x="24" y="483"/>
                </a:lnTo>
                <a:close/>
                <a:moveTo>
                  <a:pt x="41" y="474"/>
                </a:moveTo>
                <a:lnTo>
                  <a:pt x="41" y="474"/>
                </a:lnTo>
                <a:lnTo>
                  <a:pt x="42" y="478"/>
                </a:lnTo>
                <a:lnTo>
                  <a:pt x="45" y="479"/>
                </a:lnTo>
                <a:lnTo>
                  <a:pt x="45" y="479"/>
                </a:lnTo>
                <a:lnTo>
                  <a:pt x="45" y="477"/>
                </a:lnTo>
                <a:lnTo>
                  <a:pt x="46" y="476"/>
                </a:lnTo>
                <a:lnTo>
                  <a:pt x="45" y="474"/>
                </a:lnTo>
                <a:lnTo>
                  <a:pt x="45" y="474"/>
                </a:lnTo>
                <a:lnTo>
                  <a:pt x="43" y="476"/>
                </a:lnTo>
                <a:lnTo>
                  <a:pt x="43" y="476"/>
                </a:lnTo>
                <a:lnTo>
                  <a:pt x="41" y="474"/>
                </a:lnTo>
                <a:lnTo>
                  <a:pt x="41" y="474"/>
                </a:lnTo>
                <a:close/>
                <a:moveTo>
                  <a:pt x="43" y="489"/>
                </a:moveTo>
                <a:lnTo>
                  <a:pt x="43" y="489"/>
                </a:lnTo>
                <a:lnTo>
                  <a:pt x="45" y="489"/>
                </a:lnTo>
                <a:lnTo>
                  <a:pt x="45" y="488"/>
                </a:lnTo>
                <a:lnTo>
                  <a:pt x="45" y="484"/>
                </a:lnTo>
                <a:lnTo>
                  <a:pt x="45" y="484"/>
                </a:lnTo>
                <a:lnTo>
                  <a:pt x="43" y="483"/>
                </a:lnTo>
                <a:lnTo>
                  <a:pt x="43" y="482"/>
                </a:lnTo>
                <a:lnTo>
                  <a:pt x="43" y="482"/>
                </a:lnTo>
                <a:lnTo>
                  <a:pt x="46" y="482"/>
                </a:lnTo>
                <a:lnTo>
                  <a:pt x="46" y="481"/>
                </a:lnTo>
                <a:lnTo>
                  <a:pt x="46" y="481"/>
                </a:lnTo>
                <a:lnTo>
                  <a:pt x="45" y="481"/>
                </a:lnTo>
                <a:lnTo>
                  <a:pt x="45" y="481"/>
                </a:lnTo>
                <a:lnTo>
                  <a:pt x="43" y="482"/>
                </a:lnTo>
                <a:lnTo>
                  <a:pt x="42" y="482"/>
                </a:lnTo>
                <a:lnTo>
                  <a:pt x="42" y="482"/>
                </a:lnTo>
                <a:lnTo>
                  <a:pt x="42" y="479"/>
                </a:lnTo>
                <a:lnTo>
                  <a:pt x="41" y="478"/>
                </a:lnTo>
                <a:lnTo>
                  <a:pt x="41" y="478"/>
                </a:lnTo>
                <a:lnTo>
                  <a:pt x="42" y="484"/>
                </a:lnTo>
                <a:lnTo>
                  <a:pt x="43" y="487"/>
                </a:lnTo>
                <a:lnTo>
                  <a:pt x="43" y="489"/>
                </a:lnTo>
                <a:lnTo>
                  <a:pt x="43" y="489"/>
                </a:lnTo>
                <a:close/>
                <a:moveTo>
                  <a:pt x="42" y="522"/>
                </a:moveTo>
                <a:lnTo>
                  <a:pt x="42" y="522"/>
                </a:lnTo>
                <a:lnTo>
                  <a:pt x="43" y="521"/>
                </a:lnTo>
                <a:lnTo>
                  <a:pt x="43" y="521"/>
                </a:lnTo>
                <a:lnTo>
                  <a:pt x="43" y="518"/>
                </a:lnTo>
                <a:lnTo>
                  <a:pt x="43" y="518"/>
                </a:lnTo>
                <a:lnTo>
                  <a:pt x="42" y="518"/>
                </a:lnTo>
                <a:lnTo>
                  <a:pt x="42" y="519"/>
                </a:lnTo>
                <a:lnTo>
                  <a:pt x="42" y="522"/>
                </a:lnTo>
                <a:lnTo>
                  <a:pt x="42" y="522"/>
                </a:lnTo>
                <a:close/>
                <a:moveTo>
                  <a:pt x="43" y="533"/>
                </a:moveTo>
                <a:lnTo>
                  <a:pt x="43" y="533"/>
                </a:lnTo>
                <a:lnTo>
                  <a:pt x="43" y="531"/>
                </a:lnTo>
                <a:lnTo>
                  <a:pt x="42" y="531"/>
                </a:lnTo>
                <a:lnTo>
                  <a:pt x="42" y="531"/>
                </a:lnTo>
                <a:lnTo>
                  <a:pt x="41" y="532"/>
                </a:lnTo>
                <a:lnTo>
                  <a:pt x="41" y="533"/>
                </a:lnTo>
                <a:lnTo>
                  <a:pt x="43" y="533"/>
                </a:lnTo>
                <a:close/>
                <a:moveTo>
                  <a:pt x="42" y="537"/>
                </a:moveTo>
                <a:lnTo>
                  <a:pt x="42" y="537"/>
                </a:lnTo>
                <a:lnTo>
                  <a:pt x="45" y="536"/>
                </a:lnTo>
                <a:lnTo>
                  <a:pt x="46" y="534"/>
                </a:lnTo>
                <a:lnTo>
                  <a:pt x="46" y="533"/>
                </a:lnTo>
                <a:lnTo>
                  <a:pt x="46" y="533"/>
                </a:lnTo>
                <a:lnTo>
                  <a:pt x="45" y="533"/>
                </a:lnTo>
                <a:lnTo>
                  <a:pt x="43" y="534"/>
                </a:lnTo>
                <a:lnTo>
                  <a:pt x="43" y="534"/>
                </a:lnTo>
                <a:lnTo>
                  <a:pt x="43" y="534"/>
                </a:lnTo>
                <a:lnTo>
                  <a:pt x="42" y="534"/>
                </a:lnTo>
                <a:lnTo>
                  <a:pt x="42" y="534"/>
                </a:lnTo>
                <a:lnTo>
                  <a:pt x="42" y="537"/>
                </a:lnTo>
                <a:lnTo>
                  <a:pt x="42" y="537"/>
                </a:lnTo>
                <a:close/>
                <a:moveTo>
                  <a:pt x="42" y="577"/>
                </a:moveTo>
                <a:lnTo>
                  <a:pt x="42" y="577"/>
                </a:lnTo>
                <a:lnTo>
                  <a:pt x="42" y="574"/>
                </a:lnTo>
                <a:lnTo>
                  <a:pt x="41" y="573"/>
                </a:lnTo>
                <a:lnTo>
                  <a:pt x="41" y="573"/>
                </a:lnTo>
                <a:lnTo>
                  <a:pt x="40" y="574"/>
                </a:lnTo>
                <a:lnTo>
                  <a:pt x="40" y="577"/>
                </a:lnTo>
                <a:lnTo>
                  <a:pt x="42" y="577"/>
                </a:lnTo>
                <a:close/>
                <a:moveTo>
                  <a:pt x="198" y="672"/>
                </a:moveTo>
                <a:lnTo>
                  <a:pt x="198" y="672"/>
                </a:lnTo>
                <a:lnTo>
                  <a:pt x="197" y="673"/>
                </a:lnTo>
                <a:lnTo>
                  <a:pt x="196" y="674"/>
                </a:lnTo>
                <a:lnTo>
                  <a:pt x="196" y="674"/>
                </a:lnTo>
                <a:lnTo>
                  <a:pt x="197" y="676"/>
                </a:lnTo>
                <a:lnTo>
                  <a:pt x="198" y="676"/>
                </a:lnTo>
                <a:lnTo>
                  <a:pt x="198" y="676"/>
                </a:lnTo>
                <a:lnTo>
                  <a:pt x="199" y="673"/>
                </a:lnTo>
                <a:lnTo>
                  <a:pt x="199" y="672"/>
                </a:lnTo>
                <a:lnTo>
                  <a:pt x="198" y="672"/>
                </a:lnTo>
                <a:lnTo>
                  <a:pt x="198" y="672"/>
                </a:lnTo>
                <a:close/>
                <a:moveTo>
                  <a:pt x="210" y="669"/>
                </a:moveTo>
                <a:lnTo>
                  <a:pt x="210" y="669"/>
                </a:lnTo>
                <a:lnTo>
                  <a:pt x="210" y="668"/>
                </a:lnTo>
                <a:lnTo>
                  <a:pt x="210" y="668"/>
                </a:lnTo>
                <a:lnTo>
                  <a:pt x="208" y="668"/>
                </a:lnTo>
                <a:lnTo>
                  <a:pt x="207" y="669"/>
                </a:lnTo>
                <a:lnTo>
                  <a:pt x="207" y="669"/>
                </a:lnTo>
                <a:lnTo>
                  <a:pt x="209" y="669"/>
                </a:lnTo>
                <a:lnTo>
                  <a:pt x="210" y="669"/>
                </a:lnTo>
                <a:lnTo>
                  <a:pt x="210" y="669"/>
                </a:lnTo>
                <a:lnTo>
                  <a:pt x="210" y="669"/>
                </a:lnTo>
                <a:close/>
                <a:moveTo>
                  <a:pt x="494" y="624"/>
                </a:moveTo>
                <a:lnTo>
                  <a:pt x="494" y="624"/>
                </a:lnTo>
                <a:lnTo>
                  <a:pt x="493" y="624"/>
                </a:lnTo>
                <a:lnTo>
                  <a:pt x="493" y="623"/>
                </a:lnTo>
                <a:lnTo>
                  <a:pt x="492" y="623"/>
                </a:lnTo>
                <a:lnTo>
                  <a:pt x="490" y="623"/>
                </a:lnTo>
                <a:lnTo>
                  <a:pt x="490" y="623"/>
                </a:lnTo>
                <a:lnTo>
                  <a:pt x="493" y="624"/>
                </a:lnTo>
                <a:lnTo>
                  <a:pt x="494" y="624"/>
                </a:lnTo>
                <a:lnTo>
                  <a:pt x="494" y="624"/>
                </a:lnTo>
                <a:lnTo>
                  <a:pt x="494" y="624"/>
                </a:lnTo>
                <a:close/>
                <a:moveTo>
                  <a:pt x="504" y="628"/>
                </a:moveTo>
                <a:lnTo>
                  <a:pt x="504" y="628"/>
                </a:lnTo>
                <a:lnTo>
                  <a:pt x="503" y="627"/>
                </a:lnTo>
                <a:lnTo>
                  <a:pt x="503" y="626"/>
                </a:lnTo>
                <a:lnTo>
                  <a:pt x="503" y="626"/>
                </a:lnTo>
                <a:lnTo>
                  <a:pt x="500" y="627"/>
                </a:lnTo>
                <a:lnTo>
                  <a:pt x="498" y="627"/>
                </a:lnTo>
                <a:lnTo>
                  <a:pt x="498" y="627"/>
                </a:lnTo>
                <a:lnTo>
                  <a:pt x="500" y="628"/>
                </a:lnTo>
                <a:lnTo>
                  <a:pt x="501" y="629"/>
                </a:lnTo>
                <a:lnTo>
                  <a:pt x="501" y="629"/>
                </a:lnTo>
                <a:lnTo>
                  <a:pt x="501" y="628"/>
                </a:lnTo>
                <a:lnTo>
                  <a:pt x="503" y="628"/>
                </a:lnTo>
                <a:lnTo>
                  <a:pt x="503" y="628"/>
                </a:lnTo>
                <a:lnTo>
                  <a:pt x="503" y="628"/>
                </a:lnTo>
                <a:lnTo>
                  <a:pt x="504" y="628"/>
                </a:lnTo>
                <a:lnTo>
                  <a:pt x="504" y="628"/>
                </a:lnTo>
                <a:lnTo>
                  <a:pt x="504" y="628"/>
                </a:lnTo>
                <a:close/>
                <a:moveTo>
                  <a:pt x="513" y="623"/>
                </a:moveTo>
                <a:lnTo>
                  <a:pt x="513" y="623"/>
                </a:lnTo>
                <a:lnTo>
                  <a:pt x="512" y="622"/>
                </a:lnTo>
                <a:lnTo>
                  <a:pt x="511" y="622"/>
                </a:lnTo>
                <a:lnTo>
                  <a:pt x="510" y="622"/>
                </a:lnTo>
                <a:lnTo>
                  <a:pt x="510" y="622"/>
                </a:lnTo>
                <a:lnTo>
                  <a:pt x="510" y="622"/>
                </a:lnTo>
                <a:lnTo>
                  <a:pt x="513" y="623"/>
                </a:lnTo>
                <a:lnTo>
                  <a:pt x="513" y="623"/>
                </a:lnTo>
                <a:close/>
                <a:moveTo>
                  <a:pt x="684" y="612"/>
                </a:moveTo>
                <a:lnTo>
                  <a:pt x="684" y="612"/>
                </a:lnTo>
                <a:lnTo>
                  <a:pt x="685" y="612"/>
                </a:lnTo>
                <a:lnTo>
                  <a:pt x="685" y="611"/>
                </a:lnTo>
                <a:lnTo>
                  <a:pt x="685" y="609"/>
                </a:lnTo>
                <a:lnTo>
                  <a:pt x="684" y="609"/>
                </a:lnTo>
                <a:lnTo>
                  <a:pt x="684" y="612"/>
                </a:lnTo>
                <a:close/>
                <a:moveTo>
                  <a:pt x="668" y="613"/>
                </a:moveTo>
                <a:lnTo>
                  <a:pt x="668" y="613"/>
                </a:lnTo>
                <a:lnTo>
                  <a:pt x="668" y="614"/>
                </a:lnTo>
                <a:lnTo>
                  <a:pt x="669" y="614"/>
                </a:lnTo>
                <a:lnTo>
                  <a:pt x="672" y="614"/>
                </a:lnTo>
                <a:lnTo>
                  <a:pt x="672" y="614"/>
                </a:lnTo>
                <a:lnTo>
                  <a:pt x="670" y="613"/>
                </a:lnTo>
                <a:lnTo>
                  <a:pt x="670" y="613"/>
                </a:lnTo>
                <a:lnTo>
                  <a:pt x="668" y="613"/>
                </a:lnTo>
                <a:lnTo>
                  <a:pt x="668" y="613"/>
                </a:lnTo>
                <a:close/>
                <a:moveTo>
                  <a:pt x="661" y="567"/>
                </a:moveTo>
                <a:lnTo>
                  <a:pt x="661" y="567"/>
                </a:lnTo>
                <a:lnTo>
                  <a:pt x="661" y="569"/>
                </a:lnTo>
                <a:lnTo>
                  <a:pt x="661" y="571"/>
                </a:lnTo>
                <a:lnTo>
                  <a:pt x="662" y="571"/>
                </a:lnTo>
                <a:lnTo>
                  <a:pt x="662" y="571"/>
                </a:lnTo>
                <a:lnTo>
                  <a:pt x="663" y="568"/>
                </a:lnTo>
                <a:lnTo>
                  <a:pt x="663" y="568"/>
                </a:lnTo>
                <a:lnTo>
                  <a:pt x="661" y="567"/>
                </a:lnTo>
                <a:lnTo>
                  <a:pt x="661" y="567"/>
                </a:lnTo>
                <a:close/>
                <a:moveTo>
                  <a:pt x="645" y="566"/>
                </a:moveTo>
                <a:lnTo>
                  <a:pt x="645" y="566"/>
                </a:lnTo>
                <a:lnTo>
                  <a:pt x="645" y="567"/>
                </a:lnTo>
                <a:lnTo>
                  <a:pt x="646" y="568"/>
                </a:lnTo>
                <a:lnTo>
                  <a:pt x="646" y="568"/>
                </a:lnTo>
                <a:lnTo>
                  <a:pt x="646" y="569"/>
                </a:lnTo>
                <a:lnTo>
                  <a:pt x="646" y="571"/>
                </a:lnTo>
                <a:lnTo>
                  <a:pt x="648" y="571"/>
                </a:lnTo>
                <a:lnTo>
                  <a:pt x="648" y="571"/>
                </a:lnTo>
                <a:lnTo>
                  <a:pt x="646" y="569"/>
                </a:lnTo>
                <a:lnTo>
                  <a:pt x="646" y="569"/>
                </a:lnTo>
                <a:lnTo>
                  <a:pt x="649" y="568"/>
                </a:lnTo>
                <a:lnTo>
                  <a:pt x="649" y="567"/>
                </a:lnTo>
                <a:lnTo>
                  <a:pt x="649" y="567"/>
                </a:lnTo>
                <a:lnTo>
                  <a:pt x="646" y="567"/>
                </a:lnTo>
                <a:lnTo>
                  <a:pt x="645" y="566"/>
                </a:lnTo>
                <a:lnTo>
                  <a:pt x="645" y="566"/>
                </a:lnTo>
                <a:close/>
                <a:moveTo>
                  <a:pt x="644" y="622"/>
                </a:moveTo>
                <a:lnTo>
                  <a:pt x="644" y="622"/>
                </a:lnTo>
                <a:lnTo>
                  <a:pt x="648" y="622"/>
                </a:lnTo>
                <a:lnTo>
                  <a:pt x="649" y="622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8" y="622"/>
                </a:lnTo>
                <a:lnTo>
                  <a:pt x="648" y="622"/>
                </a:lnTo>
                <a:lnTo>
                  <a:pt x="648" y="622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5" y="622"/>
                </a:lnTo>
                <a:lnTo>
                  <a:pt x="644" y="622"/>
                </a:lnTo>
                <a:lnTo>
                  <a:pt x="644" y="622"/>
                </a:lnTo>
                <a:lnTo>
                  <a:pt x="644" y="622"/>
                </a:lnTo>
                <a:close/>
                <a:moveTo>
                  <a:pt x="640" y="571"/>
                </a:moveTo>
                <a:lnTo>
                  <a:pt x="640" y="571"/>
                </a:lnTo>
                <a:lnTo>
                  <a:pt x="641" y="571"/>
                </a:lnTo>
                <a:lnTo>
                  <a:pt x="643" y="569"/>
                </a:lnTo>
                <a:lnTo>
                  <a:pt x="643" y="568"/>
                </a:lnTo>
                <a:lnTo>
                  <a:pt x="643" y="568"/>
                </a:lnTo>
                <a:lnTo>
                  <a:pt x="640" y="569"/>
                </a:lnTo>
                <a:lnTo>
                  <a:pt x="639" y="571"/>
                </a:lnTo>
                <a:lnTo>
                  <a:pt x="637" y="569"/>
                </a:lnTo>
                <a:lnTo>
                  <a:pt x="637" y="569"/>
                </a:lnTo>
                <a:lnTo>
                  <a:pt x="637" y="571"/>
                </a:lnTo>
                <a:lnTo>
                  <a:pt x="638" y="571"/>
                </a:lnTo>
                <a:lnTo>
                  <a:pt x="640" y="571"/>
                </a:lnTo>
                <a:lnTo>
                  <a:pt x="640" y="571"/>
                </a:lnTo>
                <a:close/>
                <a:moveTo>
                  <a:pt x="633" y="574"/>
                </a:moveTo>
                <a:lnTo>
                  <a:pt x="633" y="574"/>
                </a:lnTo>
                <a:lnTo>
                  <a:pt x="634" y="573"/>
                </a:lnTo>
                <a:lnTo>
                  <a:pt x="635" y="572"/>
                </a:lnTo>
                <a:lnTo>
                  <a:pt x="635" y="571"/>
                </a:lnTo>
                <a:lnTo>
                  <a:pt x="635" y="571"/>
                </a:lnTo>
                <a:lnTo>
                  <a:pt x="634" y="571"/>
                </a:lnTo>
                <a:lnTo>
                  <a:pt x="632" y="572"/>
                </a:lnTo>
                <a:lnTo>
                  <a:pt x="632" y="573"/>
                </a:lnTo>
                <a:lnTo>
                  <a:pt x="633" y="574"/>
                </a:lnTo>
                <a:lnTo>
                  <a:pt x="633" y="574"/>
                </a:lnTo>
                <a:close/>
                <a:moveTo>
                  <a:pt x="599" y="623"/>
                </a:moveTo>
                <a:lnTo>
                  <a:pt x="599" y="623"/>
                </a:lnTo>
                <a:lnTo>
                  <a:pt x="598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3"/>
                </a:lnTo>
                <a:lnTo>
                  <a:pt x="598" y="623"/>
                </a:lnTo>
                <a:lnTo>
                  <a:pt x="598" y="623"/>
                </a:lnTo>
                <a:lnTo>
                  <a:pt x="599" y="623"/>
                </a:lnTo>
                <a:lnTo>
                  <a:pt x="599" y="623"/>
                </a:lnTo>
                <a:close/>
                <a:moveTo>
                  <a:pt x="554" y="609"/>
                </a:moveTo>
                <a:lnTo>
                  <a:pt x="554" y="607"/>
                </a:lnTo>
                <a:lnTo>
                  <a:pt x="553" y="607"/>
                </a:lnTo>
                <a:lnTo>
                  <a:pt x="553" y="607"/>
                </a:lnTo>
                <a:lnTo>
                  <a:pt x="553" y="608"/>
                </a:lnTo>
                <a:lnTo>
                  <a:pt x="554" y="609"/>
                </a:lnTo>
                <a:lnTo>
                  <a:pt x="554" y="609"/>
                </a:lnTo>
                <a:close/>
                <a:moveTo>
                  <a:pt x="482" y="617"/>
                </a:moveTo>
                <a:lnTo>
                  <a:pt x="482" y="617"/>
                </a:lnTo>
                <a:lnTo>
                  <a:pt x="486" y="617"/>
                </a:lnTo>
                <a:lnTo>
                  <a:pt x="487" y="616"/>
                </a:lnTo>
                <a:lnTo>
                  <a:pt x="487" y="616"/>
                </a:lnTo>
                <a:lnTo>
                  <a:pt x="487" y="616"/>
                </a:lnTo>
                <a:lnTo>
                  <a:pt x="483" y="617"/>
                </a:lnTo>
                <a:lnTo>
                  <a:pt x="482" y="617"/>
                </a:lnTo>
                <a:lnTo>
                  <a:pt x="482" y="617"/>
                </a:lnTo>
                <a:lnTo>
                  <a:pt x="482" y="617"/>
                </a:lnTo>
                <a:close/>
                <a:moveTo>
                  <a:pt x="475" y="613"/>
                </a:moveTo>
                <a:lnTo>
                  <a:pt x="475" y="613"/>
                </a:lnTo>
                <a:lnTo>
                  <a:pt x="476" y="614"/>
                </a:lnTo>
                <a:lnTo>
                  <a:pt x="477" y="616"/>
                </a:lnTo>
                <a:lnTo>
                  <a:pt x="478" y="616"/>
                </a:lnTo>
                <a:lnTo>
                  <a:pt x="478" y="616"/>
                </a:lnTo>
                <a:lnTo>
                  <a:pt x="476" y="613"/>
                </a:lnTo>
                <a:lnTo>
                  <a:pt x="475" y="613"/>
                </a:lnTo>
                <a:lnTo>
                  <a:pt x="475" y="613"/>
                </a:lnTo>
                <a:lnTo>
                  <a:pt x="475" y="613"/>
                </a:lnTo>
                <a:close/>
                <a:moveTo>
                  <a:pt x="470" y="622"/>
                </a:moveTo>
                <a:lnTo>
                  <a:pt x="470" y="622"/>
                </a:lnTo>
                <a:lnTo>
                  <a:pt x="470" y="622"/>
                </a:lnTo>
                <a:lnTo>
                  <a:pt x="468" y="622"/>
                </a:lnTo>
                <a:lnTo>
                  <a:pt x="466" y="623"/>
                </a:lnTo>
                <a:lnTo>
                  <a:pt x="466" y="623"/>
                </a:lnTo>
                <a:lnTo>
                  <a:pt x="468" y="623"/>
                </a:lnTo>
                <a:lnTo>
                  <a:pt x="470" y="622"/>
                </a:lnTo>
                <a:lnTo>
                  <a:pt x="470" y="622"/>
                </a:lnTo>
                <a:close/>
                <a:moveTo>
                  <a:pt x="448" y="618"/>
                </a:moveTo>
                <a:lnTo>
                  <a:pt x="448" y="618"/>
                </a:lnTo>
                <a:lnTo>
                  <a:pt x="449" y="618"/>
                </a:lnTo>
                <a:lnTo>
                  <a:pt x="449" y="618"/>
                </a:lnTo>
                <a:lnTo>
                  <a:pt x="449" y="619"/>
                </a:lnTo>
                <a:lnTo>
                  <a:pt x="449" y="619"/>
                </a:lnTo>
                <a:lnTo>
                  <a:pt x="453" y="619"/>
                </a:lnTo>
                <a:lnTo>
                  <a:pt x="455" y="618"/>
                </a:lnTo>
                <a:lnTo>
                  <a:pt x="455" y="618"/>
                </a:lnTo>
                <a:lnTo>
                  <a:pt x="455" y="619"/>
                </a:lnTo>
                <a:lnTo>
                  <a:pt x="457" y="619"/>
                </a:lnTo>
                <a:lnTo>
                  <a:pt x="457" y="619"/>
                </a:lnTo>
                <a:lnTo>
                  <a:pt x="459" y="618"/>
                </a:lnTo>
                <a:lnTo>
                  <a:pt x="463" y="617"/>
                </a:lnTo>
                <a:lnTo>
                  <a:pt x="468" y="618"/>
                </a:lnTo>
                <a:lnTo>
                  <a:pt x="468" y="618"/>
                </a:lnTo>
                <a:lnTo>
                  <a:pt x="468" y="617"/>
                </a:lnTo>
                <a:lnTo>
                  <a:pt x="469" y="617"/>
                </a:lnTo>
                <a:lnTo>
                  <a:pt x="470" y="617"/>
                </a:lnTo>
                <a:lnTo>
                  <a:pt x="469" y="617"/>
                </a:lnTo>
                <a:lnTo>
                  <a:pt x="469" y="617"/>
                </a:lnTo>
                <a:lnTo>
                  <a:pt x="466" y="617"/>
                </a:lnTo>
                <a:lnTo>
                  <a:pt x="466" y="617"/>
                </a:lnTo>
                <a:lnTo>
                  <a:pt x="465" y="616"/>
                </a:lnTo>
                <a:lnTo>
                  <a:pt x="463" y="616"/>
                </a:lnTo>
                <a:lnTo>
                  <a:pt x="463" y="616"/>
                </a:lnTo>
                <a:lnTo>
                  <a:pt x="460" y="616"/>
                </a:lnTo>
                <a:lnTo>
                  <a:pt x="460" y="616"/>
                </a:lnTo>
                <a:lnTo>
                  <a:pt x="455" y="616"/>
                </a:lnTo>
                <a:lnTo>
                  <a:pt x="455" y="616"/>
                </a:lnTo>
                <a:lnTo>
                  <a:pt x="454" y="616"/>
                </a:lnTo>
                <a:lnTo>
                  <a:pt x="454" y="616"/>
                </a:lnTo>
                <a:lnTo>
                  <a:pt x="451" y="616"/>
                </a:lnTo>
                <a:lnTo>
                  <a:pt x="448" y="617"/>
                </a:lnTo>
                <a:lnTo>
                  <a:pt x="448" y="618"/>
                </a:lnTo>
                <a:lnTo>
                  <a:pt x="448" y="618"/>
                </a:lnTo>
                <a:close/>
                <a:moveTo>
                  <a:pt x="378" y="628"/>
                </a:moveTo>
                <a:lnTo>
                  <a:pt x="378" y="628"/>
                </a:lnTo>
                <a:lnTo>
                  <a:pt x="383" y="629"/>
                </a:lnTo>
                <a:lnTo>
                  <a:pt x="383" y="629"/>
                </a:lnTo>
                <a:lnTo>
                  <a:pt x="384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7" y="627"/>
                </a:lnTo>
                <a:lnTo>
                  <a:pt x="387" y="627"/>
                </a:lnTo>
                <a:lnTo>
                  <a:pt x="390" y="627"/>
                </a:lnTo>
                <a:lnTo>
                  <a:pt x="391" y="624"/>
                </a:lnTo>
                <a:lnTo>
                  <a:pt x="391" y="624"/>
                </a:lnTo>
                <a:lnTo>
                  <a:pt x="388" y="626"/>
                </a:lnTo>
                <a:lnTo>
                  <a:pt x="383" y="627"/>
                </a:lnTo>
                <a:lnTo>
                  <a:pt x="383" y="627"/>
                </a:lnTo>
                <a:lnTo>
                  <a:pt x="381" y="627"/>
                </a:lnTo>
                <a:lnTo>
                  <a:pt x="379" y="627"/>
                </a:lnTo>
                <a:lnTo>
                  <a:pt x="378" y="628"/>
                </a:lnTo>
                <a:lnTo>
                  <a:pt x="378" y="628"/>
                </a:lnTo>
                <a:close/>
                <a:moveTo>
                  <a:pt x="301" y="662"/>
                </a:moveTo>
                <a:lnTo>
                  <a:pt x="301" y="662"/>
                </a:lnTo>
                <a:lnTo>
                  <a:pt x="303" y="662"/>
                </a:lnTo>
                <a:lnTo>
                  <a:pt x="304" y="662"/>
                </a:lnTo>
                <a:lnTo>
                  <a:pt x="304" y="662"/>
                </a:lnTo>
                <a:lnTo>
                  <a:pt x="304" y="661"/>
                </a:lnTo>
                <a:lnTo>
                  <a:pt x="303" y="661"/>
                </a:lnTo>
                <a:lnTo>
                  <a:pt x="301" y="661"/>
                </a:lnTo>
                <a:lnTo>
                  <a:pt x="301" y="662"/>
                </a:lnTo>
                <a:lnTo>
                  <a:pt x="301" y="662"/>
                </a:lnTo>
                <a:close/>
                <a:moveTo>
                  <a:pt x="310" y="657"/>
                </a:moveTo>
                <a:lnTo>
                  <a:pt x="310" y="657"/>
                </a:lnTo>
                <a:lnTo>
                  <a:pt x="309" y="657"/>
                </a:lnTo>
                <a:lnTo>
                  <a:pt x="309" y="657"/>
                </a:lnTo>
                <a:lnTo>
                  <a:pt x="309" y="658"/>
                </a:lnTo>
                <a:lnTo>
                  <a:pt x="310" y="659"/>
                </a:lnTo>
                <a:lnTo>
                  <a:pt x="310" y="659"/>
                </a:lnTo>
                <a:lnTo>
                  <a:pt x="310" y="658"/>
                </a:lnTo>
                <a:lnTo>
                  <a:pt x="310" y="658"/>
                </a:lnTo>
                <a:lnTo>
                  <a:pt x="312" y="657"/>
                </a:lnTo>
                <a:lnTo>
                  <a:pt x="310" y="657"/>
                </a:lnTo>
                <a:lnTo>
                  <a:pt x="310" y="657"/>
                </a:lnTo>
                <a:close/>
                <a:moveTo>
                  <a:pt x="308" y="653"/>
                </a:moveTo>
                <a:lnTo>
                  <a:pt x="308" y="653"/>
                </a:lnTo>
                <a:lnTo>
                  <a:pt x="309" y="654"/>
                </a:lnTo>
                <a:lnTo>
                  <a:pt x="309" y="656"/>
                </a:lnTo>
                <a:lnTo>
                  <a:pt x="310" y="656"/>
                </a:lnTo>
                <a:lnTo>
                  <a:pt x="310" y="656"/>
                </a:lnTo>
                <a:lnTo>
                  <a:pt x="312" y="653"/>
                </a:lnTo>
                <a:lnTo>
                  <a:pt x="310" y="653"/>
                </a:lnTo>
                <a:lnTo>
                  <a:pt x="309" y="652"/>
                </a:lnTo>
                <a:lnTo>
                  <a:pt x="308" y="653"/>
                </a:lnTo>
                <a:lnTo>
                  <a:pt x="308" y="653"/>
                </a:lnTo>
                <a:close/>
                <a:moveTo>
                  <a:pt x="377" y="631"/>
                </a:moveTo>
                <a:lnTo>
                  <a:pt x="377" y="631"/>
                </a:lnTo>
                <a:lnTo>
                  <a:pt x="377" y="628"/>
                </a:lnTo>
                <a:lnTo>
                  <a:pt x="376" y="627"/>
                </a:lnTo>
                <a:lnTo>
                  <a:pt x="376" y="627"/>
                </a:lnTo>
                <a:lnTo>
                  <a:pt x="377" y="627"/>
                </a:lnTo>
                <a:lnTo>
                  <a:pt x="377" y="626"/>
                </a:lnTo>
                <a:lnTo>
                  <a:pt x="377" y="626"/>
                </a:lnTo>
                <a:lnTo>
                  <a:pt x="376" y="627"/>
                </a:lnTo>
                <a:lnTo>
                  <a:pt x="374" y="628"/>
                </a:lnTo>
                <a:lnTo>
                  <a:pt x="376" y="629"/>
                </a:lnTo>
                <a:lnTo>
                  <a:pt x="377" y="631"/>
                </a:lnTo>
                <a:lnTo>
                  <a:pt x="377" y="631"/>
                </a:lnTo>
                <a:close/>
                <a:moveTo>
                  <a:pt x="342" y="606"/>
                </a:moveTo>
                <a:lnTo>
                  <a:pt x="342" y="606"/>
                </a:lnTo>
                <a:lnTo>
                  <a:pt x="344" y="606"/>
                </a:lnTo>
                <a:lnTo>
                  <a:pt x="346" y="604"/>
                </a:lnTo>
                <a:lnTo>
                  <a:pt x="346" y="604"/>
                </a:lnTo>
                <a:lnTo>
                  <a:pt x="343" y="604"/>
                </a:lnTo>
                <a:lnTo>
                  <a:pt x="342" y="606"/>
                </a:lnTo>
                <a:lnTo>
                  <a:pt x="342" y="606"/>
                </a:lnTo>
                <a:lnTo>
                  <a:pt x="342" y="606"/>
                </a:lnTo>
                <a:close/>
                <a:moveTo>
                  <a:pt x="326" y="609"/>
                </a:moveTo>
                <a:lnTo>
                  <a:pt x="326" y="609"/>
                </a:lnTo>
                <a:lnTo>
                  <a:pt x="327" y="608"/>
                </a:lnTo>
                <a:lnTo>
                  <a:pt x="329" y="609"/>
                </a:lnTo>
                <a:lnTo>
                  <a:pt x="330" y="609"/>
                </a:lnTo>
                <a:lnTo>
                  <a:pt x="330" y="609"/>
                </a:lnTo>
                <a:lnTo>
                  <a:pt x="330" y="608"/>
                </a:lnTo>
                <a:lnTo>
                  <a:pt x="330" y="607"/>
                </a:lnTo>
                <a:lnTo>
                  <a:pt x="330" y="607"/>
                </a:lnTo>
                <a:lnTo>
                  <a:pt x="327" y="608"/>
                </a:lnTo>
                <a:lnTo>
                  <a:pt x="326" y="608"/>
                </a:lnTo>
                <a:lnTo>
                  <a:pt x="326" y="609"/>
                </a:lnTo>
                <a:lnTo>
                  <a:pt x="326" y="609"/>
                </a:lnTo>
                <a:close/>
                <a:moveTo>
                  <a:pt x="294" y="616"/>
                </a:moveTo>
                <a:lnTo>
                  <a:pt x="294" y="616"/>
                </a:lnTo>
                <a:lnTo>
                  <a:pt x="295" y="616"/>
                </a:lnTo>
                <a:lnTo>
                  <a:pt x="296" y="614"/>
                </a:lnTo>
                <a:lnTo>
                  <a:pt x="296" y="614"/>
                </a:lnTo>
                <a:lnTo>
                  <a:pt x="296" y="614"/>
                </a:lnTo>
                <a:lnTo>
                  <a:pt x="295" y="613"/>
                </a:lnTo>
                <a:lnTo>
                  <a:pt x="294" y="614"/>
                </a:lnTo>
                <a:lnTo>
                  <a:pt x="294" y="616"/>
                </a:lnTo>
                <a:lnTo>
                  <a:pt x="294" y="616"/>
                </a:lnTo>
                <a:close/>
                <a:moveTo>
                  <a:pt x="300" y="646"/>
                </a:moveTo>
                <a:lnTo>
                  <a:pt x="300" y="646"/>
                </a:lnTo>
                <a:lnTo>
                  <a:pt x="302" y="646"/>
                </a:lnTo>
                <a:lnTo>
                  <a:pt x="304" y="646"/>
                </a:lnTo>
                <a:lnTo>
                  <a:pt x="304" y="646"/>
                </a:lnTo>
                <a:lnTo>
                  <a:pt x="304" y="646"/>
                </a:lnTo>
                <a:lnTo>
                  <a:pt x="306" y="646"/>
                </a:lnTo>
                <a:lnTo>
                  <a:pt x="307" y="646"/>
                </a:lnTo>
                <a:lnTo>
                  <a:pt x="307" y="646"/>
                </a:lnTo>
                <a:lnTo>
                  <a:pt x="308" y="646"/>
                </a:lnTo>
                <a:lnTo>
                  <a:pt x="309" y="647"/>
                </a:lnTo>
                <a:lnTo>
                  <a:pt x="309" y="647"/>
                </a:lnTo>
                <a:lnTo>
                  <a:pt x="310" y="646"/>
                </a:lnTo>
                <a:lnTo>
                  <a:pt x="310" y="644"/>
                </a:lnTo>
                <a:lnTo>
                  <a:pt x="312" y="644"/>
                </a:lnTo>
                <a:lnTo>
                  <a:pt x="313" y="643"/>
                </a:lnTo>
                <a:lnTo>
                  <a:pt x="313" y="643"/>
                </a:lnTo>
                <a:lnTo>
                  <a:pt x="314" y="643"/>
                </a:lnTo>
                <a:lnTo>
                  <a:pt x="315" y="643"/>
                </a:lnTo>
                <a:lnTo>
                  <a:pt x="315" y="644"/>
                </a:lnTo>
                <a:lnTo>
                  <a:pt x="315" y="644"/>
                </a:lnTo>
                <a:lnTo>
                  <a:pt x="313" y="644"/>
                </a:lnTo>
                <a:lnTo>
                  <a:pt x="313" y="644"/>
                </a:lnTo>
                <a:lnTo>
                  <a:pt x="313" y="646"/>
                </a:lnTo>
                <a:lnTo>
                  <a:pt x="313" y="646"/>
                </a:lnTo>
                <a:lnTo>
                  <a:pt x="315" y="646"/>
                </a:lnTo>
                <a:lnTo>
                  <a:pt x="315" y="646"/>
                </a:lnTo>
                <a:lnTo>
                  <a:pt x="318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4"/>
                </a:lnTo>
                <a:lnTo>
                  <a:pt x="320" y="644"/>
                </a:lnTo>
                <a:lnTo>
                  <a:pt x="320" y="644"/>
                </a:lnTo>
                <a:lnTo>
                  <a:pt x="321" y="643"/>
                </a:lnTo>
                <a:lnTo>
                  <a:pt x="323" y="644"/>
                </a:lnTo>
                <a:lnTo>
                  <a:pt x="324" y="644"/>
                </a:lnTo>
                <a:lnTo>
                  <a:pt x="325" y="643"/>
                </a:lnTo>
                <a:lnTo>
                  <a:pt x="325" y="643"/>
                </a:lnTo>
                <a:lnTo>
                  <a:pt x="324" y="643"/>
                </a:lnTo>
                <a:lnTo>
                  <a:pt x="323" y="642"/>
                </a:lnTo>
                <a:lnTo>
                  <a:pt x="323" y="642"/>
                </a:lnTo>
                <a:lnTo>
                  <a:pt x="326" y="642"/>
                </a:lnTo>
                <a:lnTo>
                  <a:pt x="327" y="642"/>
                </a:lnTo>
                <a:lnTo>
                  <a:pt x="329" y="641"/>
                </a:lnTo>
                <a:lnTo>
                  <a:pt x="329" y="641"/>
                </a:lnTo>
                <a:lnTo>
                  <a:pt x="330" y="642"/>
                </a:lnTo>
                <a:lnTo>
                  <a:pt x="330" y="642"/>
                </a:lnTo>
                <a:lnTo>
                  <a:pt x="333" y="642"/>
                </a:lnTo>
                <a:lnTo>
                  <a:pt x="333" y="642"/>
                </a:lnTo>
                <a:lnTo>
                  <a:pt x="333" y="643"/>
                </a:lnTo>
                <a:lnTo>
                  <a:pt x="333" y="643"/>
                </a:lnTo>
                <a:lnTo>
                  <a:pt x="336" y="642"/>
                </a:lnTo>
                <a:lnTo>
                  <a:pt x="337" y="642"/>
                </a:lnTo>
                <a:lnTo>
                  <a:pt x="337" y="642"/>
                </a:lnTo>
                <a:lnTo>
                  <a:pt x="337" y="643"/>
                </a:lnTo>
                <a:lnTo>
                  <a:pt x="338" y="644"/>
                </a:lnTo>
                <a:lnTo>
                  <a:pt x="338" y="644"/>
                </a:lnTo>
                <a:lnTo>
                  <a:pt x="338" y="642"/>
                </a:lnTo>
                <a:lnTo>
                  <a:pt x="337" y="641"/>
                </a:lnTo>
                <a:lnTo>
                  <a:pt x="337" y="641"/>
                </a:lnTo>
                <a:lnTo>
                  <a:pt x="338" y="641"/>
                </a:lnTo>
                <a:lnTo>
                  <a:pt x="338" y="639"/>
                </a:lnTo>
                <a:lnTo>
                  <a:pt x="339" y="638"/>
                </a:lnTo>
                <a:lnTo>
                  <a:pt x="341" y="638"/>
                </a:lnTo>
                <a:lnTo>
                  <a:pt x="341" y="638"/>
                </a:lnTo>
                <a:lnTo>
                  <a:pt x="342" y="638"/>
                </a:lnTo>
                <a:lnTo>
                  <a:pt x="343" y="638"/>
                </a:lnTo>
                <a:lnTo>
                  <a:pt x="343" y="638"/>
                </a:lnTo>
                <a:lnTo>
                  <a:pt x="343" y="637"/>
                </a:lnTo>
                <a:lnTo>
                  <a:pt x="344" y="637"/>
                </a:lnTo>
                <a:lnTo>
                  <a:pt x="344" y="637"/>
                </a:lnTo>
                <a:lnTo>
                  <a:pt x="350" y="636"/>
                </a:lnTo>
                <a:lnTo>
                  <a:pt x="356" y="636"/>
                </a:lnTo>
                <a:lnTo>
                  <a:pt x="356" y="636"/>
                </a:lnTo>
                <a:lnTo>
                  <a:pt x="358" y="634"/>
                </a:lnTo>
                <a:lnTo>
                  <a:pt x="359" y="633"/>
                </a:lnTo>
                <a:lnTo>
                  <a:pt x="359" y="633"/>
                </a:lnTo>
                <a:lnTo>
                  <a:pt x="374" y="631"/>
                </a:lnTo>
                <a:lnTo>
                  <a:pt x="374" y="631"/>
                </a:lnTo>
                <a:lnTo>
                  <a:pt x="373" y="629"/>
                </a:lnTo>
                <a:lnTo>
                  <a:pt x="372" y="629"/>
                </a:lnTo>
                <a:lnTo>
                  <a:pt x="367" y="631"/>
                </a:lnTo>
                <a:lnTo>
                  <a:pt x="367" y="631"/>
                </a:lnTo>
                <a:lnTo>
                  <a:pt x="358" y="631"/>
                </a:lnTo>
                <a:lnTo>
                  <a:pt x="358" y="631"/>
                </a:lnTo>
                <a:lnTo>
                  <a:pt x="358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0" y="633"/>
                </a:lnTo>
                <a:lnTo>
                  <a:pt x="344" y="634"/>
                </a:lnTo>
                <a:lnTo>
                  <a:pt x="344" y="634"/>
                </a:lnTo>
                <a:lnTo>
                  <a:pt x="344" y="633"/>
                </a:lnTo>
                <a:lnTo>
                  <a:pt x="344" y="633"/>
                </a:lnTo>
                <a:lnTo>
                  <a:pt x="344" y="633"/>
                </a:lnTo>
                <a:lnTo>
                  <a:pt x="341" y="636"/>
                </a:lnTo>
                <a:lnTo>
                  <a:pt x="341" y="636"/>
                </a:lnTo>
                <a:lnTo>
                  <a:pt x="335" y="637"/>
                </a:lnTo>
                <a:lnTo>
                  <a:pt x="332" y="637"/>
                </a:lnTo>
                <a:lnTo>
                  <a:pt x="331" y="637"/>
                </a:lnTo>
                <a:lnTo>
                  <a:pt x="331" y="637"/>
                </a:lnTo>
                <a:lnTo>
                  <a:pt x="327" y="637"/>
                </a:lnTo>
                <a:lnTo>
                  <a:pt x="325" y="637"/>
                </a:lnTo>
                <a:lnTo>
                  <a:pt x="325" y="637"/>
                </a:lnTo>
                <a:lnTo>
                  <a:pt x="325" y="638"/>
                </a:lnTo>
                <a:lnTo>
                  <a:pt x="324" y="639"/>
                </a:lnTo>
                <a:lnTo>
                  <a:pt x="320" y="639"/>
                </a:lnTo>
                <a:lnTo>
                  <a:pt x="320" y="639"/>
                </a:lnTo>
                <a:lnTo>
                  <a:pt x="321" y="638"/>
                </a:lnTo>
                <a:lnTo>
                  <a:pt x="323" y="637"/>
                </a:lnTo>
                <a:lnTo>
                  <a:pt x="323" y="637"/>
                </a:lnTo>
                <a:lnTo>
                  <a:pt x="320" y="638"/>
                </a:lnTo>
                <a:lnTo>
                  <a:pt x="317" y="638"/>
                </a:lnTo>
                <a:lnTo>
                  <a:pt x="317" y="638"/>
                </a:lnTo>
                <a:lnTo>
                  <a:pt x="317" y="639"/>
                </a:lnTo>
                <a:lnTo>
                  <a:pt x="318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41"/>
                </a:lnTo>
                <a:lnTo>
                  <a:pt x="318" y="641"/>
                </a:lnTo>
                <a:lnTo>
                  <a:pt x="314" y="641"/>
                </a:lnTo>
                <a:lnTo>
                  <a:pt x="314" y="641"/>
                </a:lnTo>
                <a:lnTo>
                  <a:pt x="314" y="642"/>
                </a:lnTo>
                <a:lnTo>
                  <a:pt x="313" y="642"/>
                </a:lnTo>
                <a:lnTo>
                  <a:pt x="313" y="642"/>
                </a:lnTo>
                <a:lnTo>
                  <a:pt x="313" y="641"/>
                </a:lnTo>
                <a:lnTo>
                  <a:pt x="312" y="642"/>
                </a:lnTo>
                <a:lnTo>
                  <a:pt x="312" y="642"/>
                </a:lnTo>
                <a:lnTo>
                  <a:pt x="308" y="642"/>
                </a:lnTo>
                <a:lnTo>
                  <a:pt x="307" y="643"/>
                </a:lnTo>
                <a:lnTo>
                  <a:pt x="307" y="643"/>
                </a:lnTo>
                <a:lnTo>
                  <a:pt x="307" y="641"/>
                </a:lnTo>
                <a:lnTo>
                  <a:pt x="307" y="641"/>
                </a:lnTo>
                <a:lnTo>
                  <a:pt x="306" y="641"/>
                </a:lnTo>
                <a:lnTo>
                  <a:pt x="304" y="642"/>
                </a:lnTo>
                <a:lnTo>
                  <a:pt x="304" y="643"/>
                </a:lnTo>
                <a:lnTo>
                  <a:pt x="304" y="643"/>
                </a:lnTo>
                <a:lnTo>
                  <a:pt x="298" y="643"/>
                </a:lnTo>
                <a:lnTo>
                  <a:pt x="297" y="643"/>
                </a:lnTo>
                <a:lnTo>
                  <a:pt x="296" y="642"/>
                </a:lnTo>
                <a:lnTo>
                  <a:pt x="296" y="642"/>
                </a:lnTo>
                <a:lnTo>
                  <a:pt x="296" y="642"/>
                </a:lnTo>
                <a:lnTo>
                  <a:pt x="296" y="641"/>
                </a:lnTo>
                <a:lnTo>
                  <a:pt x="296" y="641"/>
                </a:lnTo>
                <a:lnTo>
                  <a:pt x="295" y="644"/>
                </a:lnTo>
                <a:lnTo>
                  <a:pt x="295" y="644"/>
                </a:lnTo>
                <a:lnTo>
                  <a:pt x="292" y="643"/>
                </a:lnTo>
                <a:lnTo>
                  <a:pt x="291" y="643"/>
                </a:lnTo>
                <a:lnTo>
                  <a:pt x="291" y="644"/>
                </a:lnTo>
                <a:lnTo>
                  <a:pt x="291" y="644"/>
                </a:lnTo>
                <a:lnTo>
                  <a:pt x="294" y="644"/>
                </a:lnTo>
                <a:lnTo>
                  <a:pt x="295" y="644"/>
                </a:lnTo>
                <a:lnTo>
                  <a:pt x="296" y="644"/>
                </a:lnTo>
                <a:lnTo>
                  <a:pt x="296" y="644"/>
                </a:lnTo>
                <a:lnTo>
                  <a:pt x="292" y="647"/>
                </a:lnTo>
                <a:lnTo>
                  <a:pt x="292" y="647"/>
                </a:lnTo>
                <a:lnTo>
                  <a:pt x="291" y="647"/>
                </a:lnTo>
                <a:lnTo>
                  <a:pt x="289" y="647"/>
                </a:lnTo>
                <a:lnTo>
                  <a:pt x="289" y="647"/>
                </a:lnTo>
                <a:lnTo>
                  <a:pt x="289" y="648"/>
                </a:lnTo>
                <a:lnTo>
                  <a:pt x="290" y="648"/>
                </a:lnTo>
                <a:lnTo>
                  <a:pt x="294" y="648"/>
                </a:lnTo>
                <a:lnTo>
                  <a:pt x="298" y="647"/>
                </a:lnTo>
                <a:lnTo>
                  <a:pt x="300" y="646"/>
                </a:lnTo>
                <a:lnTo>
                  <a:pt x="300" y="646"/>
                </a:lnTo>
                <a:close/>
                <a:moveTo>
                  <a:pt x="273" y="653"/>
                </a:moveTo>
                <a:lnTo>
                  <a:pt x="273" y="653"/>
                </a:lnTo>
                <a:lnTo>
                  <a:pt x="273" y="652"/>
                </a:lnTo>
                <a:lnTo>
                  <a:pt x="272" y="651"/>
                </a:lnTo>
                <a:lnTo>
                  <a:pt x="271" y="652"/>
                </a:lnTo>
                <a:lnTo>
                  <a:pt x="271" y="652"/>
                </a:lnTo>
                <a:lnTo>
                  <a:pt x="271" y="653"/>
                </a:lnTo>
                <a:lnTo>
                  <a:pt x="272" y="653"/>
                </a:lnTo>
                <a:lnTo>
                  <a:pt x="273" y="653"/>
                </a:lnTo>
                <a:lnTo>
                  <a:pt x="273" y="653"/>
                </a:lnTo>
                <a:close/>
                <a:moveTo>
                  <a:pt x="257" y="667"/>
                </a:moveTo>
                <a:lnTo>
                  <a:pt x="257" y="667"/>
                </a:lnTo>
                <a:lnTo>
                  <a:pt x="260" y="667"/>
                </a:lnTo>
                <a:lnTo>
                  <a:pt x="262" y="667"/>
                </a:lnTo>
                <a:lnTo>
                  <a:pt x="262" y="667"/>
                </a:lnTo>
                <a:lnTo>
                  <a:pt x="261" y="666"/>
                </a:lnTo>
                <a:lnTo>
                  <a:pt x="260" y="664"/>
                </a:lnTo>
                <a:lnTo>
                  <a:pt x="259" y="666"/>
                </a:lnTo>
                <a:lnTo>
                  <a:pt x="259" y="666"/>
                </a:lnTo>
                <a:lnTo>
                  <a:pt x="260" y="666"/>
                </a:lnTo>
                <a:lnTo>
                  <a:pt x="260" y="666"/>
                </a:lnTo>
                <a:lnTo>
                  <a:pt x="259" y="667"/>
                </a:lnTo>
                <a:lnTo>
                  <a:pt x="257" y="667"/>
                </a:lnTo>
                <a:lnTo>
                  <a:pt x="257" y="667"/>
                </a:lnTo>
                <a:close/>
                <a:moveTo>
                  <a:pt x="252" y="662"/>
                </a:moveTo>
                <a:lnTo>
                  <a:pt x="252" y="662"/>
                </a:lnTo>
                <a:lnTo>
                  <a:pt x="255" y="662"/>
                </a:lnTo>
                <a:lnTo>
                  <a:pt x="256" y="661"/>
                </a:lnTo>
                <a:lnTo>
                  <a:pt x="256" y="661"/>
                </a:lnTo>
                <a:lnTo>
                  <a:pt x="254" y="661"/>
                </a:lnTo>
                <a:lnTo>
                  <a:pt x="252" y="662"/>
                </a:lnTo>
                <a:lnTo>
                  <a:pt x="252" y="662"/>
                </a:lnTo>
                <a:close/>
                <a:moveTo>
                  <a:pt x="250" y="659"/>
                </a:moveTo>
                <a:lnTo>
                  <a:pt x="250" y="659"/>
                </a:lnTo>
                <a:lnTo>
                  <a:pt x="251" y="661"/>
                </a:lnTo>
                <a:lnTo>
                  <a:pt x="251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59"/>
                </a:lnTo>
                <a:lnTo>
                  <a:pt x="252" y="659"/>
                </a:lnTo>
                <a:lnTo>
                  <a:pt x="250" y="659"/>
                </a:lnTo>
                <a:lnTo>
                  <a:pt x="250" y="659"/>
                </a:lnTo>
                <a:close/>
                <a:moveTo>
                  <a:pt x="245" y="626"/>
                </a:moveTo>
                <a:lnTo>
                  <a:pt x="245" y="626"/>
                </a:lnTo>
                <a:lnTo>
                  <a:pt x="246" y="626"/>
                </a:lnTo>
                <a:lnTo>
                  <a:pt x="246" y="626"/>
                </a:lnTo>
                <a:lnTo>
                  <a:pt x="249" y="623"/>
                </a:lnTo>
                <a:lnTo>
                  <a:pt x="249" y="623"/>
                </a:lnTo>
                <a:lnTo>
                  <a:pt x="246" y="624"/>
                </a:lnTo>
                <a:lnTo>
                  <a:pt x="245" y="626"/>
                </a:lnTo>
                <a:lnTo>
                  <a:pt x="245" y="626"/>
                </a:lnTo>
                <a:close/>
                <a:moveTo>
                  <a:pt x="243" y="622"/>
                </a:moveTo>
                <a:lnTo>
                  <a:pt x="243" y="622"/>
                </a:lnTo>
                <a:lnTo>
                  <a:pt x="243" y="621"/>
                </a:lnTo>
                <a:lnTo>
                  <a:pt x="243" y="621"/>
                </a:lnTo>
                <a:lnTo>
                  <a:pt x="240" y="621"/>
                </a:lnTo>
                <a:lnTo>
                  <a:pt x="240" y="621"/>
                </a:lnTo>
                <a:lnTo>
                  <a:pt x="240" y="622"/>
                </a:lnTo>
                <a:lnTo>
                  <a:pt x="240" y="622"/>
                </a:lnTo>
                <a:lnTo>
                  <a:pt x="243" y="622"/>
                </a:lnTo>
                <a:lnTo>
                  <a:pt x="243" y="622"/>
                </a:lnTo>
                <a:close/>
                <a:moveTo>
                  <a:pt x="236" y="627"/>
                </a:moveTo>
                <a:lnTo>
                  <a:pt x="236" y="627"/>
                </a:lnTo>
                <a:lnTo>
                  <a:pt x="238" y="627"/>
                </a:lnTo>
                <a:lnTo>
                  <a:pt x="238" y="626"/>
                </a:lnTo>
                <a:lnTo>
                  <a:pt x="238" y="626"/>
                </a:lnTo>
                <a:lnTo>
                  <a:pt x="237" y="624"/>
                </a:lnTo>
                <a:lnTo>
                  <a:pt x="236" y="626"/>
                </a:lnTo>
                <a:lnTo>
                  <a:pt x="236" y="627"/>
                </a:lnTo>
                <a:lnTo>
                  <a:pt x="236" y="627"/>
                </a:lnTo>
                <a:close/>
                <a:moveTo>
                  <a:pt x="233" y="657"/>
                </a:moveTo>
                <a:lnTo>
                  <a:pt x="233" y="657"/>
                </a:lnTo>
                <a:lnTo>
                  <a:pt x="233" y="657"/>
                </a:lnTo>
                <a:lnTo>
                  <a:pt x="234" y="656"/>
                </a:lnTo>
                <a:lnTo>
                  <a:pt x="234" y="656"/>
                </a:lnTo>
                <a:lnTo>
                  <a:pt x="236" y="656"/>
                </a:lnTo>
                <a:lnTo>
                  <a:pt x="236" y="656"/>
                </a:lnTo>
                <a:lnTo>
                  <a:pt x="239" y="656"/>
                </a:lnTo>
                <a:lnTo>
                  <a:pt x="240" y="656"/>
                </a:lnTo>
                <a:lnTo>
                  <a:pt x="242" y="654"/>
                </a:lnTo>
                <a:lnTo>
                  <a:pt x="242" y="654"/>
                </a:lnTo>
                <a:lnTo>
                  <a:pt x="239" y="654"/>
                </a:lnTo>
                <a:lnTo>
                  <a:pt x="237" y="656"/>
                </a:lnTo>
                <a:lnTo>
                  <a:pt x="237" y="654"/>
                </a:lnTo>
                <a:lnTo>
                  <a:pt x="237" y="654"/>
                </a:lnTo>
                <a:lnTo>
                  <a:pt x="237" y="654"/>
                </a:lnTo>
                <a:lnTo>
                  <a:pt x="238" y="654"/>
                </a:lnTo>
                <a:lnTo>
                  <a:pt x="237" y="654"/>
                </a:lnTo>
                <a:lnTo>
                  <a:pt x="237" y="654"/>
                </a:lnTo>
                <a:lnTo>
                  <a:pt x="236" y="654"/>
                </a:lnTo>
                <a:lnTo>
                  <a:pt x="234" y="654"/>
                </a:lnTo>
                <a:lnTo>
                  <a:pt x="233" y="656"/>
                </a:lnTo>
                <a:lnTo>
                  <a:pt x="233" y="657"/>
                </a:lnTo>
                <a:lnTo>
                  <a:pt x="233" y="657"/>
                </a:lnTo>
                <a:close/>
                <a:moveTo>
                  <a:pt x="228" y="628"/>
                </a:moveTo>
                <a:lnTo>
                  <a:pt x="228" y="628"/>
                </a:lnTo>
                <a:lnTo>
                  <a:pt x="230" y="628"/>
                </a:lnTo>
                <a:lnTo>
                  <a:pt x="231" y="628"/>
                </a:lnTo>
                <a:lnTo>
                  <a:pt x="231" y="628"/>
                </a:lnTo>
                <a:lnTo>
                  <a:pt x="231" y="626"/>
                </a:lnTo>
                <a:lnTo>
                  <a:pt x="231" y="626"/>
                </a:lnTo>
                <a:lnTo>
                  <a:pt x="228" y="627"/>
                </a:lnTo>
                <a:lnTo>
                  <a:pt x="228" y="628"/>
                </a:lnTo>
                <a:lnTo>
                  <a:pt x="228" y="628"/>
                </a:lnTo>
                <a:close/>
                <a:moveTo>
                  <a:pt x="215" y="661"/>
                </a:moveTo>
                <a:lnTo>
                  <a:pt x="215" y="661"/>
                </a:lnTo>
                <a:lnTo>
                  <a:pt x="217" y="661"/>
                </a:lnTo>
                <a:lnTo>
                  <a:pt x="219" y="661"/>
                </a:lnTo>
                <a:lnTo>
                  <a:pt x="220" y="661"/>
                </a:lnTo>
                <a:lnTo>
                  <a:pt x="221" y="659"/>
                </a:lnTo>
                <a:lnTo>
                  <a:pt x="221" y="659"/>
                </a:lnTo>
                <a:lnTo>
                  <a:pt x="219" y="658"/>
                </a:lnTo>
                <a:lnTo>
                  <a:pt x="217" y="657"/>
                </a:lnTo>
                <a:lnTo>
                  <a:pt x="216" y="657"/>
                </a:lnTo>
                <a:lnTo>
                  <a:pt x="216" y="657"/>
                </a:lnTo>
                <a:lnTo>
                  <a:pt x="216" y="658"/>
                </a:lnTo>
                <a:lnTo>
                  <a:pt x="216" y="659"/>
                </a:lnTo>
                <a:lnTo>
                  <a:pt x="216" y="659"/>
                </a:lnTo>
                <a:lnTo>
                  <a:pt x="215" y="661"/>
                </a:lnTo>
                <a:lnTo>
                  <a:pt x="215" y="661"/>
                </a:lnTo>
                <a:lnTo>
                  <a:pt x="215" y="661"/>
                </a:lnTo>
                <a:close/>
                <a:moveTo>
                  <a:pt x="209" y="658"/>
                </a:moveTo>
                <a:lnTo>
                  <a:pt x="209" y="658"/>
                </a:lnTo>
                <a:lnTo>
                  <a:pt x="210" y="657"/>
                </a:lnTo>
                <a:lnTo>
                  <a:pt x="210" y="654"/>
                </a:lnTo>
                <a:lnTo>
                  <a:pt x="210" y="654"/>
                </a:lnTo>
                <a:lnTo>
                  <a:pt x="209" y="656"/>
                </a:lnTo>
                <a:lnTo>
                  <a:pt x="208" y="657"/>
                </a:lnTo>
                <a:lnTo>
                  <a:pt x="209" y="658"/>
                </a:lnTo>
                <a:lnTo>
                  <a:pt x="209" y="658"/>
                </a:lnTo>
                <a:close/>
                <a:moveTo>
                  <a:pt x="178" y="661"/>
                </a:moveTo>
                <a:lnTo>
                  <a:pt x="178" y="661"/>
                </a:lnTo>
                <a:lnTo>
                  <a:pt x="178" y="662"/>
                </a:lnTo>
                <a:lnTo>
                  <a:pt x="178" y="662"/>
                </a:lnTo>
                <a:lnTo>
                  <a:pt x="180" y="662"/>
                </a:lnTo>
                <a:lnTo>
                  <a:pt x="181" y="662"/>
                </a:lnTo>
                <a:lnTo>
                  <a:pt x="181" y="662"/>
                </a:lnTo>
                <a:lnTo>
                  <a:pt x="181" y="662"/>
                </a:lnTo>
                <a:lnTo>
                  <a:pt x="180" y="662"/>
                </a:lnTo>
                <a:lnTo>
                  <a:pt x="180" y="663"/>
                </a:lnTo>
                <a:lnTo>
                  <a:pt x="180" y="663"/>
                </a:lnTo>
                <a:lnTo>
                  <a:pt x="180" y="663"/>
                </a:lnTo>
                <a:lnTo>
                  <a:pt x="181" y="663"/>
                </a:lnTo>
                <a:lnTo>
                  <a:pt x="184" y="662"/>
                </a:lnTo>
                <a:lnTo>
                  <a:pt x="184" y="662"/>
                </a:lnTo>
                <a:lnTo>
                  <a:pt x="184" y="661"/>
                </a:lnTo>
                <a:lnTo>
                  <a:pt x="182" y="659"/>
                </a:lnTo>
                <a:lnTo>
                  <a:pt x="182" y="659"/>
                </a:lnTo>
                <a:lnTo>
                  <a:pt x="178" y="661"/>
                </a:lnTo>
                <a:lnTo>
                  <a:pt x="178" y="661"/>
                </a:lnTo>
                <a:close/>
                <a:moveTo>
                  <a:pt x="144" y="672"/>
                </a:moveTo>
                <a:lnTo>
                  <a:pt x="144" y="672"/>
                </a:lnTo>
                <a:lnTo>
                  <a:pt x="146" y="672"/>
                </a:lnTo>
                <a:lnTo>
                  <a:pt x="146" y="672"/>
                </a:lnTo>
                <a:lnTo>
                  <a:pt x="146" y="669"/>
                </a:lnTo>
                <a:lnTo>
                  <a:pt x="146" y="668"/>
                </a:lnTo>
                <a:lnTo>
                  <a:pt x="146" y="668"/>
                </a:lnTo>
                <a:lnTo>
                  <a:pt x="144" y="669"/>
                </a:lnTo>
                <a:lnTo>
                  <a:pt x="144" y="672"/>
                </a:lnTo>
                <a:lnTo>
                  <a:pt x="144" y="672"/>
                </a:lnTo>
                <a:close/>
                <a:moveTo>
                  <a:pt x="135" y="673"/>
                </a:moveTo>
                <a:lnTo>
                  <a:pt x="135" y="673"/>
                </a:lnTo>
                <a:lnTo>
                  <a:pt x="138" y="673"/>
                </a:lnTo>
                <a:lnTo>
                  <a:pt x="139" y="673"/>
                </a:lnTo>
                <a:lnTo>
                  <a:pt x="139" y="673"/>
                </a:lnTo>
                <a:lnTo>
                  <a:pt x="138" y="672"/>
                </a:lnTo>
                <a:lnTo>
                  <a:pt x="138" y="672"/>
                </a:lnTo>
                <a:lnTo>
                  <a:pt x="139" y="671"/>
                </a:lnTo>
                <a:lnTo>
                  <a:pt x="141" y="671"/>
                </a:lnTo>
                <a:lnTo>
                  <a:pt x="141" y="671"/>
                </a:lnTo>
                <a:lnTo>
                  <a:pt x="143" y="671"/>
                </a:lnTo>
                <a:lnTo>
                  <a:pt x="143" y="671"/>
                </a:lnTo>
                <a:lnTo>
                  <a:pt x="141" y="671"/>
                </a:lnTo>
                <a:lnTo>
                  <a:pt x="140" y="669"/>
                </a:lnTo>
                <a:lnTo>
                  <a:pt x="138" y="669"/>
                </a:lnTo>
                <a:lnTo>
                  <a:pt x="138" y="669"/>
                </a:lnTo>
                <a:lnTo>
                  <a:pt x="138" y="672"/>
                </a:lnTo>
                <a:lnTo>
                  <a:pt x="137" y="672"/>
                </a:lnTo>
                <a:lnTo>
                  <a:pt x="137" y="672"/>
                </a:lnTo>
                <a:lnTo>
                  <a:pt x="137" y="672"/>
                </a:lnTo>
                <a:lnTo>
                  <a:pt x="134" y="672"/>
                </a:lnTo>
                <a:lnTo>
                  <a:pt x="134" y="672"/>
                </a:lnTo>
                <a:lnTo>
                  <a:pt x="133" y="673"/>
                </a:lnTo>
                <a:lnTo>
                  <a:pt x="135" y="673"/>
                </a:lnTo>
                <a:lnTo>
                  <a:pt x="135" y="673"/>
                </a:lnTo>
                <a:close/>
                <a:moveTo>
                  <a:pt x="85" y="632"/>
                </a:moveTo>
                <a:lnTo>
                  <a:pt x="85" y="632"/>
                </a:lnTo>
                <a:lnTo>
                  <a:pt x="85" y="633"/>
                </a:lnTo>
                <a:lnTo>
                  <a:pt x="86" y="633"/>
                </a:lnTo>
                <a:lnTo>
                  <a:pt x="86" y="633"/>
                </a:lnTo>
                <a:lnTo>
                  <a:pt x="87" y="632"/>
                </a:lnTo>
                <a:lnTo>
                  <a:pt x="87" y="632"/>
                </a:lnTo>
                <a:lnTo>
                  <a:pt x="87" y="632"/>
                </a:lnTo>
                <a:lnTo>
                  <a:pt x="86" y="631"/>
                </a:lnTo>
                <a:lnTo>
                  <a:pt x="85" y="632"/>
                </a:lnTo>
                <a:lnTo>
                  <a:pt x="85" y="632"/>
                </a:lnTo>
                <a:close/>
                <a:moveTo>
                  <a:pt x="83" y="633"/>
                </a:move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5" y="631"/>
                </a:lnTo>
                <a:lnTo>
                  <a:pt x="85" y="631"/>
                </a:lnTo>
                <a:lnTo>
                  <a:pt x="83" y="632"/>
                </a:lnTo>
                <a:lnTo>
                  <a:pt x="83" y="633"/>
                </a:lnTo>
                <a:lnTo>
                  <a:pt x="83" y="633"/>
                </a:lnTo>
                <a:close/>
                <a:moveTo>
                  <a:pt x="82" y="629"/>
                </a:moveTo>
                <a:lnTo>
                  <a:pt x="82" y="629"/>
                </a:lnTo>
                <a:lnTo>
                  <a:pt x="83" y="631"/>
                </a:lnTo>
                <a:lnTo>
                  <a:pt x="85" y="629"/>
                </a:lnTo>
                <a:lnTo>
                  <a:pt x="85" y="629"/>
                </a:lnTo>
                <a:lnTo>
                  <a:pt x="83" y="629"/>
                </a:lnTo>
                <a:lnTo>
                  <a:pt x="82" y="629"/>
                </a:lnTo>
                <a:lnTo>
                  <a:pt x="82" y="629"/>
                </a:lnTo>
                <a:close/>
                <a:moveTo>
                  <a:pt x="63" y="633"/>
                </a:moveTo>
                <a:lnTo>
                  <a:pt x="63" y="633"/>
                </a:lnTo>
                <a:lnTo>
                  <a:pt x="64" y="636"/>
                </a:lnTo>
                <a:lnTo>
                  <a:pt x="65" y="636"/>
                </a:lnTo>
                <a:lnTo>
                  <a:pt x="65" y="636"/>
                </a:lnTo>
                <a:lnTo>
                  <a:pt x="64" y="634"/>
                </a:lnTo>
                <a:lnTo>
                  <a:pt x="63" y="633"/>
                </a:lnTo>
                <a:lnTo>
                  <a:pt x="63" y="633"/>
                </a:lnTo>
                <a:close/>
                <a:moveTo>
                  <a:pt x="80" y="624"/>
                </a:moveTo>
                <a:lnTo>
                  <a:pt x="80" y="624"/>
                </a:lnTo>
                <a:lnTo>
                  <a:pt x="80" y="626"/>
                </a:lnTo>
                <a:lnTo>
                  <a:pt x="82" y="626"/>
                </a:lnTo>
                <a:lnTo>
                  <a:pt x="82" y="626"/>
                </a:lnTo>
                <a:lnTo>
                  <a:pt x="82" y="624"/>
                </a:lnTo>
                <a:lnTo>
                  <a:pt x="80" y="624"/>
                </a:lnTo>
                <a:lnTo>
                  <a:pt x="80" y="624"/>
                </a:lnTo>
                <a:close/>
                <a:moveTo>
                  <a:pt x="62" y="596"/>
                </a:moveTo>
                <a:lnTo>
                  <a:pt x="62" y="596"/>
                </a:lnTo>
                <a:lnTo>
                  <a:pt x="62" y="598"/>
                </a:lnTo>
                <a:lnTo>
                  <a:pt x="62" y="599"/>
                </a:lnTo>
                <a:lnTo>
                  <a:pt x="62" y="599"/>
                </a:lnTo>
                <a:lnTo>
                  <a:pt x="64" y="598"/>
                </a:lnTo>
                <a:lnTo>
                  <a:pt x="64" y="598"/>
                </a:lnTo>
                <a:lnTo>
                  <a:pt x="63" y="598"/>
                </a:lnTo>
                <a:lnTo>
                  <a:pt x="62" y="598"/>
                </a:lnTo>
                <a:lnTo>
                  <a:pt x="62" y="596"/>
                </a:lnTo>
                <a:lnTo>
                  <a:pt x="62" y="596"/>
                </a:lnTo>
                <a:close/>
                <a:moveTo>
                  <a:pt x="63" y="593"/>
                </a:moveTo>
                <a:lnTo>
                  <a:pt x="63" y="593"/>
                </a:lnTo>
                <a:lnTo>
                  <a:pt x="62" y="593"/>
                </a:lnTo>
                <a:lnTo>
                  <a:pt x="62" y="594"/>
                </a:lnTo>
                <a:lnTo>
                  <a:pt x="62" y="594"/>
                </a:lnTo>
                <a:lnTo>
                  <a:pt x="62" y="594"/>
                </a:lnTo>
                <a:lnTo>
                  <a:pt x="63" y="594"/>
                </a:lnTo>
                <a:lnTo>
                  <a:pt x="63" y="596"/>
                </a:lnTo>
                <a:lnTo>
                  <a:pt x="63" y="597"/>
                </a:lnTo>
                <a:lnTo>
                  <a:pt x="63" y="597"/>
                </a:lnTo>
                <a:lnTo>
                  <a:pt x="64" y="597"/>
                </a:lnTo>
                <a:lnTo>
                  <a:pt x="64" y="596"/>
                </a:lnTo>
                <a:lnTo>
                  <a:pt x="63" y="593"/>
                </a:lnTo>
                <a:lnTo>
                  <a:pt x="63" y="593"/>
                </a:lnTo>
                <a:close/>
                <a:moveTo>
                  <a:pt x="74" y="569"/>
                </a:moveTo>
                <a:lnTo>
                  <a:pt x="74" y="569"/>
                </a:lnTo>
                <a:lnTo>
                  <a:pt x="74" y="572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2"/>
                </a:lnTo>
                <a:lnTo>
                  <a:pt x="75" y="571"/>
                </a:lnTo>
                <a:lnTo>
                  <a:pt x="74" y="569"/>
                </a:lnTo>
                <a:lnTo>
                  <a:pt x="74" y="569"/>
                </a:lnTo>
                <a:close/>
                <a:moveTo>
                  <a:pt x="76" y="546"/>
                </a:moveTo>
                <a:lnTo>
                  <a:pt x="76" y="546"/>
                </a:lnTo>
                <a:lnTo>
                  <a:pt x="76" y="547"/>
                </a:lnTo>
                <a:lnTo>
                  <a:pt x="77" y="548"/>
                </a:lnTo>
                <a:lnTo>
                  <a:pt x="77" y="548"/>
                </a:lnTo>
                <a:lnTo>
                  <a:pt x="79" y="548"/>
                </a:lnTo>
                <a:lnTo>
                  <a:pt x="80" y="547"/>
                </a:lnTo>
                <a:lnTo>
                  <a:pt x="80" y="547"/>
                </a:lnTo>
                <a:lnTo>
                  <a:pt x="79" y="546"/>
                </a:lnTo>
                <a:lnTo>
                  <a:pt x="79" y="544"/>
                </a:lnTo>
                <a:lnTo>
                  <a:pt x="79" y="544"/>
                </a:lnTo>
                <a:lnTo>
                  <a:pt x="77" y="544"/>
                </a:lnTo>
                <a:lnTo>
                  <a:pt x="76" y="546"/>
                </a:lnTo>
                <a:lnTo>
                  <a:pt x="76" y="546"/>
                </a:lnTo>
                <a:close/>
                <a:moveTo>
                  <a:pt x="80" y="541"/>
                </a:moveTo>
                <a:lnTo>
                  <a:pt x="80" y="541"/>
                </a:lnTo>
                <a:lnTo>
                  <a:pt x="76" y="542"/>
                </a:lnTo>
                <a:lnTo>
                  <a:pt x="76" y="542"/>
                </a:lnTo>
                <a:lnTo>
                  <a:pt x="79" y="542"/>
                </a:lnTo>
                <a:lnTo>
                  <a:pt x="80" y="542"/>
                </a:lnTo>
                <a:lnTo>
                  <a:pt x="80" y="541"/>
                </a:lnTo>
                <a:lnTo>
                  <a:pt x="80" y="541"/>
                </a:lnTo>
                <a:close/>
                <a:moveTo>
                  <a:pt x="68" y="539"/>
                </a:moveTo>
                <a:lnTo>
                  <a:pt x="68" y="539"/>
                </a:lnTo>
                <a:lnTo>
                  <a:pt x="68" y="544"/>
                </a:lnTo>
                <a:lnTo>
                  <a:pt x="68" y="546"/>
                </a:lnTo>
                <a:lnTo>
                  <a:pt x="69" y="547"/>
                </a:lnTo>
                <a:lnTo>
                  <a:pt x="69" y="547"/>
                </a:lnTo>
                <a:lnTo>
                  <a:pt x="70" y="547"/>
                </a:lnTo>
                <a:lnTo>
                  <a:pt x="69" y="546"/>
                </a:lnTo>
                <a:lnTo>
                  <a:pt x="69" y="546"/>
                </a:lnTo>
                <a:lnTo>
                  <a:pt x="69" y="542"/>
                </a:lnTo>
                <a:lnTo>
                  <a:pt x="69" y="541"/>
                </a:lnTo>
                <a:lnTo>
                  <a:pt x="68" y="539"/>
                </a:lnTo>
                <a:lnTo>
                  <a:pt x="68" y="539"/>
                </a:lnTo>
                <a:close/>
                <a:moveTo>
                  <a:pt x="72" y="518"/>
                </a:moveTo>
                <a:lnTo>
                  <a:pt x="72" y="518"/>
                </a:lnTo>
                <a:lnTo>
                  <a:pt x="72" y="517"/>
                </a:lnTo>
                <a:lnTo>
                  <a:pt x="70" y="516"/>
                </a:lnTo>
                <a:lnTo>
                  <a:pt x="70" y="516"/>
                </a:lnTo>
                <a:lnTo>
                  <a:pt x="70" y="517"/>
                </a:lnTo>
                <a:lnTo>
                  <a:pt x="70" y="518"/>
                </a:lnTo>
                <a:lnTo>
                  <a:pt x="72" y="518"/>
                </a:lnTo>
                <a:close/>
                <a:moveTo>
                  <a:pt x="76" y="522"/>
                </a:moveTo>
                <a:lnTo>
                  <a:pt x="76" y="522"/>
                </a:lnTo>
                <a:lnTo>
                  <a:pt x="77" y="524"/>
                </a:lnTo>
                <a:lnTo>
                  <a:pt x="77" y="524"/>
                </a:lnTo>
                <a:lnTo>
                  <a:pt x="79" y="524"/>
                </a:lnTo>
                <a:lnTo>
                  <a:pt x="80" y="523"/>
                </a:lnTo>
                <a:lnTo>
                  <a:pt x="80" y="523"/>
                </a:lnTo>
                <a:lnTo>
                  <a:pt x="80" y="523"/>
                </a:lnTo>
                <a:lnTo>
                  <a:pt x="79" y="523"/>
                </a:lnTo>
                <a:lnTo>
                  <a:pt x="77" y="523"/>
                </a:lnTo>
                <a:lnTo>
                  <a:pt x="76" y="522"/>
                </a:lnTo>
                <a:lnTo>
                  <a:pt x="76" y="522"/>
                </a:lnTo>
                <a:close/>
                <a:moveTo>
                  <a:pt x="79" y="512"/>
                </a:moveTo>
                <a:lnTo>
                  <a:pt x="79" y="512"/>
                </a:lnTo>
                <a:lnTo>
                  <a:pt x="79" y="514"/>
                </a:lnTo>
                <a:lnTo>
                  <a:pt x="79" y="516"/>
                </a:lnTo>
                <a:lnTo>
                  <a:pt x="80" y="517"/>
                </a:lnTo>
                <a:lnTo>
                  <a:pt x="80" y="517"/>
                </a:lnTo>
                <a:lnTo>
                  <a:pt x="80" y="513"/>
                </a:lnTo>
                <a:lnTo>
                  <a:pt x="80" y="512"/>
                </a:lnTo>
                <a:lnTo>
                  <a:pt x="79" y="512"/>
                </a:lnTo>
                <a:lnTo>
                  <a:pt x="79" y="512"/>
                </a:lnTo>
                <a:close/>
                <a:moveTo>
                  <a:pt x="77" y="512"/>
                </a:moveTo>
                <a:lnTo>
                  <a:pt x="77" y="512"/>
                </a:lnTo>
                <a:lnTo>
                  <a:pt x="76" y="513"/>
                </a:lnTo>
                <a:lnTo>
                  <a:pt x="76" y="514"/>
                </a:lnTo>
                <a:lnTo>
                  <a:pt x="76" y="519"/>
                </a:lnTo>
                <a:lnTo>
                  <a:pt x="76" y="519"/>
                </a:lnTo>
                <a:lnTo>
                  <a:pt x="77" y="519"/>
                </a:lnTo>
                <a:lnTo>
                  <a:pt x="77" y="521"/>
                </a:lnTo>
                <a:lnTo>
                  <a:pt x="79" y="521"/>
                </a:lnTo>
                <a:lnTo>
                  <a:pt x="79" y="521"/>
                </a:lnTo>
                <a:lnTo>
                  <a:pt x="77" y="517"/>
                </a:lnTo>
                <a:lnTo>
                  <a:pt x="77" y="512"/>
                </a:lnTo>
                <a:lnTo>
                  <a:pt x="77" y="512"/>
                </a:lnTo>
                <a:close/>
                <a:moveTo>
                  <a:pt x="333" y="642"/>
                </a:moveTo>
                <a:lnTo>
                  <a:pt x="333" y="642"/>
                </a:lnTo>
                <a:lnTo>
                  <a:pt x="335" y="639"/>
                </a:lnTo>
                <a:lnTo>
                  <a:pt x="337" y="638"/>
                </a:lnTo>
                <a:lnTo>
                  <a:pt x="337" y="638"/>
                </a:lnTo>
                <a:lnTo>
                  <a:pt x="336" y="639"/>
                </a:lnTo>
                <a:lnTo>
                  <a:pt x="336" y="639"/>
                </a:lnTo>
                <a:lnTo>
                  <a:pt x="336" y="639"/>
                </a:lnTo>
                <a:lnTo>
                  <a:pt x="336" y="641"/>
                </a:lnTo>
                <a:lnTo>
                  <a:pt x="336" y="641"/>
                </a:lnTo>
                <a:lnTo>
                  <a:pt x="335" y="641"/>
                </a:lnTo>
                <a:lnTo>
                  <a:pt x="333" y="642"/>
                </a:lnTo>
                <a:lnTo>
                  <a:pt x="333" y="642"/>
                </a:lnTo>
                <a:close/>
                <a:moveTo>
                  <a:pt x="40" y="220"/>
                </a:moveTo>
                <a:lnTo>
                  <a:pt x="40" y="220"/>
                </a:lnTo>
                <a:lnTo>
                  <a:pt x="40" y="220"/>
                </a:lnTo>
                <a:lnTo>
                  <a:pt x="40" y="221"/>
                </a:lnTo>
                <a:lnTo>
                  <a:pt x="40" y="224"/>
                </a:lnTo>
                <a:lnTo>
                  <a:pt x="40" y="224"/>
                </a:lnTo>
                <a:lnTo>
                  <a:pt x="39" y="223"/>
                </a:lnTo>
                <a:lnTo>
                  <a:pt x="39" y="221"/>
                </a:lnTo>
                <a:lnTo>
                  <a:pt x="40" y="220"/>
                </a:lnTo>
                <a:lnTo>
                  <a:pt x="40" y="220"/>
                </a:lnTo>
                <a:close/>
                <a:moveTo>
                  <a:pt x="126" y="677"/>
                </a:moveTo>
                <a:lnTo>
                  <a:pt x="126" y="677"/>
                </a:lnTo>
                <a:lnTo>
                  <a:pt x="122" y="678"/>
                </a:lnTo>
                <a:lnTo>
                  <a:pt x="120" y="678"/>
                </a:lnTo>
                <a:lnTo>
                  <a:pt x="117" y="678"/>
                </a:lnTo>
                <a:lnTo>
                  <a:pt x="117" y="678"/>
                </a:lnTo>
                <a:lnTo>
                  <a:pt x="117" y="677"/>
                </a:lnTo>
                <a:lnTo>
                  <a:pt x="118" y="677"/>
                </a:lnTo>
                <a:lnTo>
                  <a:pt x="120" y="678"/>
                </a:lnTo>
                <a:lnTo>
                  <a:pt x="120" y="678"/>
                </a:lnTo>
                <a:lnTo>
                  <a:pt x="122" y="677"/>
                </a:lnTo>
                <a:lnTo>
                  <a:pt x="126" y="677"/>
                </a:lnTo>
                <a:lnTo>
                  <a:pt x="126" y="677"/>
                </a:lnTo>
                <a:close/>
                <a:moveTo>
                  <a:pt x="47" y="646"/>
                </a:moveTo>
                <a:lnTo>
                  <a:pt x="47" y="646"/>
                </a:lnTo>
                <a:lnTo>
                  <a:pt x="46" y="643"/>
                </a:lnTo>
                <a:lnTo>
                  <a:pt x="43" y="638"/>
                </a:lnTo>
                <a:lnTo>
                  <a:pt x="43" y="638"/>
                </a:lnTo>
                <a:lnTo>
                  <a:pt x="46" y="642"/>
                </a:lnTo>
                <a:lnTo>
                  <a:pt x="47" y="646"/>
                </a:lnTo>
                <a:lnTo>
                  <a:pt x="47" y="646"/>
                </a:lnTo>
                <a:close/>
                <a:moveTo>
                  <a:pt x="71" y="274"/>
                </a:moveTo>
                <a:lnTo>
                  <a:pt x="71" y="274"/>
                </a:lnTo>
                <a:lnTo>
                  <a:pt x="72" y="275"/>
                </a:lnTo>
                <a:lnTo>
                  <a:pt x="72" y="277"/>
                </a:lnTo>
                <a:lnTo>
                  <a:pt x="71" y="282"/>
                </a:lnTo>
                <a:lnTo>
                  <a:pt x="71" y="282"/>
                </a:lnTo>
                <a:lnTo>
                  <a:pt x="72" y="284"/>
                </a:lnTo>
                <a:lnTo>
                  <a:pt x="71" y="285"/>
                </a:lnTo>
                <a:lnTo>
                  <a:pt x="70" y="287"/>
                </a:lnTo>
                <a:lnTo>
                  <a:pt x="70" y="287"/>
                </a:lnTo>
                <a:lnTo>
                  <a:pt x="71" y="279"/>
                </a:lnTo>
                <a:lnTo>
                  <a:pt x="71" y="274"/>
                </a:lnTo>
                <a:lnTo>
                  <a:pt x="71" y="274"/>
                </a:lnTo>
                <a:close/>
                <a:moveTo>
                  <a:pt x="53" y="201"/>
                </a:moveTo>
                <a:lnTo>
                  <a:pt x="53" y="201"/>
                </a:lnTo>
                <a:lnTo>
                  <a:pt x="53" y="204"/>
                </a:lnTo>
                <a:lnTo>
                  <a:pt x="53" y="204"/>
                </a:lnTo>
                <a:lnTo>
                  <a:pt x="48" y="205"/>
                </a:lnTo>
                <a:lnTo>
                  <a:pt x="48" y="205"/>
                </a:lnTo>
                <a:lnTo>
                  <a:pt x="51" y="203"/>
                </a:lnTo>
                <a:lnTo>
                  <a:pt x="53" y="201"/>
                </a:lnTo>
                <a:lnTo>
                  <a:pt x="53" y="201"/>
                </a:lnTo>
                <a:close/>
                <a:moveTo>
                  <a:pt x="72" y="262"/>
                </a:moveTo>
                <a:lnTo>
                  <a:pt x="72" y="262"/>
                </a:lnTo>
                <a:lnTo>
                  <a:pt x="74" y="263"/>
                </a:lnTo>
                <a:lnTo>
                  <a:pt x="74" y="265"/>
                </a:lnTo>
                <a:lnTo>
                  <a:pt x="74" y="269"/>
                </a:lnTo>
                <a:lnTo>
                  <a:pt x="74" y="269"/>
                </a:lnTo>
                <a:lnTo>
                  <a:pt x="72" y="268"/>
                </a:lnTo>
                <a:lnTo>
                  <a:pt x="72" y="265"/>
                </a:lnTo>
                <a:lnTo>
                  <a:pt x="72" y="262"/>
                </a:lnTo>
                <a:lnTo>
                  <a:pt x="72" y="262"/>
                </a:lnTo>
                <a:close/>
                <a:moveTo>
                  <a:pt x="70" y="315"/>
                </a:moveTo>
                <a:lnTo>
                  <a:pt x="70" y="315"/>
                </a:lnTo>
                <a:lnTo>
                  <a:pt x="70" y="305"/>
                </a:lnTo>
                <a:lnTo>
                  <a:pt x="70" y="305"/>
                </a:lnTo>
                <a:lnTo>
                  <a:pt x="71" y="309"/>
                </a:lnTo>
                <a:lnTo>
                  <a:pt x="70" y="313"/>
                </a:lnTo>
                <a:lnTo>
                  <a:pt x="70" y="318"/>
                </a:lnTo>
                <a:lnTo>
                  <a:pt x="70" y="323"/>
                </a:lnTo>
                <a:lnTo>
                  <a:pt x="70" y="323"/>
                </a:lnTo>
                <a:lnTo>
                  <a:pt x="69" y="323"/>
                </a:lnTo>
                <a:lnTo>
                  <a:pt x="69" y="320"/>
                </a:lnTo>
                <a:lnTo>
                  <a:pt x="70" y="315"/>
                </a:lnTo>
                <a:lnTo>
                  <a:pt x="70" y="315"/>
                </a:lnTo>
                <a:close/>
                <a:moveTo>
                  <a:pt x="56" y="198"/>
                </a:moveTo>
                <a:lnTo>
                  <a:pt x="56" y="204"/>
                </a:lnTo>
                <a:lnTo>
                  <a:pt x="56" y="204"/>
                </a:lnTo>
                <a:lnTo>
                  <a:pt x="54" y="200"/>
                </a:lnTo>
                <a:lnTo>
                  <a:pt x="54" y="199"/>
                </a:lnTo>
                <a:lnTo>
                  <a:pt x="56" y="198"/>
                </a:lnTo>
                <a:lnTo>
                  <a:pt x="56" y="198"/>
                </a:lnTo>
                <a:close/>
                <a:moveTo>
                  <a:pt x="54" y="181"/>
                </a:moveTo>
                <a:lnTo>
                  <a:pt x="54" y="181"/>
                </a:lnTo>
                <a:lnTo>
                  <a:pt x="56" y="183"/>
                </a:lnTo>
                <a:lnTo>
                  <a:pt x="54" y="185"/>
                </a:lnTo>
                <a:lnTo>
                  <a:pt x="54" y="185"/>
                </a:lnTo>
                <a:lnTo>
                  <a:pt x="54" y="183"/>
                </a:lnTo>
                <a:lnTo>
                  <a:pt x="54" y="181"/>
                </a:lnTo>
                <a:lnTo>
                  <a:pt x="54" y="181"/>
                </a:lnTo>
                <a:close/>
                <a:moveTo>
                  <a:pt x="56" y="191"/>
                </a:moveTo>
                <a:lnTo>
                  <a:pt x="56" y="191"/>
                </a:lnTo>
                <a:lnTo>
                  <a:pt x="56" y="194"/>
                </a:lnTo>
                <a:lnTo>
                  <a:pt x="54" y="196"/>
                </a:lnTo>
                <a:lnTo>
                  <a:pt x="54" y="196"/>
                </a:lnTo>
                <a:lnTo>
                  <a:pt x="54" y="195"/>
                </a:lnTo>
                <a:lnTo>
                  <a:pt x="53" y="191"/>
                </a:lnTo>
                <a:lnTo>
                  <a:pt x="53" y="191"/>
                </a:lnTo>
                <a:lnTo>
                  <a:pt x="54" y="191"/>
                </a:lnTo>
                <a:lnTo>
                  <a:pt x="56" y="191"/>
                </a:lnTo>
                <a:lnTo>
                  <a:pt x="56" y="191"/>
                </a:lnTo>
                <a:close/>
                <a:moveTo>
                  <a:pt x="42" y="248"/>
                </a:moveTo>
                <a:lnTo>
                  <a:pt x="42" y="248"/>
                </a:lnTo>
                <a:lnTo>
                  <a:pt x="41" y="249"/>
                </a:lnTo>
                <a:lnTo>
                  <a:pt x="42" y="250"/>
                </a:lnTo>
                <a:lnTo>
                  <a:pt x="42" y="252"/>
                </a:lnTo>
                <a:lnTo>
                  <a:pt x="42" y="252"/>
                </a:lnTo>
                <a:lnTo>
                  <a:pt x="41" y="253"/>
                </a:lnTo>
                <a:lnTo>
                  <a:pt x="41" y="254"/>
                </a:lnTo>
                <a:lnTo>
                  <a:pt x="42" y="257"/>
                </a:lnTo>
                <a:lnTo>
                  <a:pt x="42" y="258"/>
                </a:lnTo>
                <a:lnTo>
                  <a:pt x="42" y="258"/>
                </a:lnTo>
                <a:lnTo>
                  <a:pt x="40" y="257"/>
                </a:lnTo>
                <a:lnTo>
                  <a:pt x="40" y="257"/>
                </a:lnTo>
                <a:lnTo>
                  <a:pt x="40" y="254"/>
                </a:lnTo>
                <a:lnTo>
                  <a:pt x="40" y="253"/>
                </a:lnTo>
                <a:lnTo>
                  <a:pt x="41" y="253"/>
                </a:lnTo>
                <a:lnTo>
                  <a:pt x="41" y="253"/>
                </a:lnTo>
                <a:lnTo>
                  <a:pt x="40" y="249"/>
                </a:lnTo>
                <a:lnTo>
                  <a:pt x="40" y="248"/>
                </a:lnTo>
                <a:lnTo>
                  <a:pt x="42" y="248"/>
                </a:lnTo>
                <a:lnTo>
                  <a:pt x="42" y="248"/>
                </a:lnTo>
                <a:close/>
                <a:moveTo>
                  <a:pt x="435" y="644"/>
                </a:moveTo>
                <a:lnTo>
                  <a:pt x="435" y="644"/>
                </a:lnTo>
                <a:lnTo>
                  <a:pt x="429" y="646"/>
                </a:lnTo>
                <a:lnTo>
                  <a:pt x="423" y="646"/>
                </a:lnTo>
                <a:lnTo>
                  <a:pt x="423" y="646"/>
                </a:lnTo>
                <a:lnTo>
                  <a:pt x="428" y="644"/>
                </a:lnTo>
                <a:lnTo>
                  <a:pt x="434" y="643"/>
                </a:lnTo>
                <a:lnTo>
                  <a:pt x="434" y="643"/>
                </a:lnTo>
                <a:lnTo>
                  <a:pt x="434" y="643"/>
                </a:lnTo>
                <a:lnTo>
                  <a:pt x="435" y="644"/>
                </a:lnTo>
                <a:lnTo>
                  <a:pt x="435" y="644"/>
                </a:lnTo>
                <a:close/>
                <a:moveTo>
                  <a:pt x="188" y="621"/>
                </a:moveTo>
                <a:lnTo>
                  <a:pt x="192" y="621"/>
                </a:lnTo>
                <a:lnTo>
                  <a:pt x="192" y="621"/>
                </a:lnTo>
                <a:lnTo>
                  <a:pt x="190" y="622"/>
                </a:lnTo>
                <a:lnTo>
                  <a:pt x="188" y="622"/>
                </a:lnTo>
                <a:lnTo>
                  <a:pt x="188" y="621"/>
                </a:lnTo>
                <a:lnTo>
                  <a:pt x="188" y="621"/>
                </a:lnTo>
                <a:close/>
                <a:moveTo>
                  <a:pt x="534" y="576"/>
                </a:moveTo>
                <a:lnTo>
                  <a:pt x="534" y="576"/>
                </a:lnTo>
                <a:lnTo>
                  <a:pt x="535" y="574"/>
                </a:lnTo>
                <a:lnTo>
                  <a:pt x="538" y="573"/>
                </a:lnTo>
                <a:lnTo>
                  <a:pt x="538" y="573"/>
                </a:lnTo>
                <a:lnTo>
                  <a:pt x="539" y="574"/>
                </a:lnTo>
                <a:lnTo>
                  <a:pt x="540" y="574"/>
                </a:lnTo>
                <a:lnTo>
                  <a:pt x="540" y="576"/>
                </a:lnTo>
                <a:lnTo>
                  <a:pt x="540" y="576"/>
                </a:lnTo>
                <a:lnTo>
                  <a:pt x="538" y="576"/>
                </a:lnTo>
                <a:lnTo>
                  <a:pt x="534" y="576"/>
                </a:lnTo>
                <a:lnTo>
                  <a:pt x="534" y="576"/>
                </a:lnTo>
                <a:close/>
                <a:moveTo>
                  <a:pt x="216" y="617"/>
                </a:moveTo>
                <a:lnTo>
                  <a:pt x="216" y="617"/>
                </a:lnTo>
                <a:lnTo>
                  <a:pt x="219" y="617"/>
                </a:lnTo>
                <a:lnTo>
                  <a:pt x="222" y="617"/>
                </a:lnTo>
                <a:lnTo>
                  <a:pt x="222" y="617"/>
                </a:lnTo>
                <a:lnTo>
                  <a:pt x="226" y="616"/>
                </a:lnTo>
                <a:lnTo>
                  <a:pt x="227" y="616"/>
                </a:lnTo>
                <a:lnTo>
                  <a:pt x="228" y="617"/>
                </a:lnTo>
                <a:lnTo>
                  <a:pt x="228" y="617"/>
                </a:lnTo>
                <a:lnTo>
                  <a:pt x="221" y="618"/>
                </a:lnTo>
                <a:lnTo>
                  <a:pt x="217" y="618"/>
                </a:lnTo>
                <a:lnTo>
                  <a:pt x="216" y="618"/>
                </a:lnTo>
                <a:lnTo>
                  <a:pt x="216" y="617"/>
                </a:lnTo>
                <a:lnTo>
                  <a:pt x="216" y="617"/>
                </a:lnTo>
                <a:close/>
                <a:moveTo>
                  <a:pt x="360" y="599"/>
                </a:moveTo>
                <a:lnTo>
                  <a:pt x="360" y="599"/>
                </a:lnTo>
                <a:lnTo>
                  <a:pt x="360" y="598"/>
                </a:lnTo>
                <a:lnTo>
                  <a:pt x="361" y="598"/>
                </a:lnTo>
                <a:lnTo>
                  <a:pt x="364" y="597"/>
                </a:lnTo>
                <a:lnTo>
                  <a:pt x="365" y="597"/>
                </a:lnTo>
                <a:lnTo>
                  <a:pt x="365" y="597"/>
                </a:lnTo>
                <a:lnTo>
                  <a:pt x="366" y="597"/>
                </a:lnTo>
                <a:lnTo>
                  <a:pt x="367" y="597"/>
                </a:lnTo>
                <a:lnTo>
                  <a:pt x="367" y="597"/>
                </a:lnTo>
                <a:lnTo>
                  <a:pt x="366" y="598"/>
                </a:lnTo>
                <a:lnTo>
                  <a:pt x="364" y="598"/>
                </a:lnTo>
                <a:lnTo>
                  <a:pt x="361" y="598"/>
                </a:lnTo>
                <a:lnTo>
                  <a:pt x="360" y="599"/>
                </a:lnTo>
                <a:lnTo>
                  <a:pt x="360" y="599"/>
                </a:lnTo>
                <a:close/>
                <a:moveTo>
                  <a:pt x="252" y="618"/>
                </a:moveTo>
                <a:lnTo>
                  <a:pt x="252" y="618"/>
                </a:lnTo>
                <a:lnTo>
                  <a:pt x="254" y="618"/>
                </a:lnTo>
                <a:lnTo>
                  <a:pt x="255" y="619"/>
                </a:lnTo>
                <a:lnTo>
                  <a:pt x="255" y="619"/>
                </a:lnTo>
                <a:lnTo>
                  <a:pt x="252" y="619"/>
                </a:lnTo>
                <a:lnTo>
                  <a:pt x="252" y="619"/>
                </a:lnTo>
                <a:lnTo>
                  <a:pt x="252" y="618"/>
                </a:lnTo>
                <a:lnTo>
                  <a:pt x="252" y="618"/>
                </a:lnTo>
                <a:close/>
                <a:moveTo>
                  <a:pt x="213" y="623"/>
                </a:moveTo>
                <a:lnTo>
                  <a:pt x="213" y="623"/>
                </a:lnTo>
                <a:lnTo>
                  <a:pt x="213" y="622"/>
                </a:lnTo>
                <a:lnTo>
                  <a:pt x="214" y="622"/>
                </a:lnTo>
                <a:lnTo>
                  <a:pt x="215" y="622"/>
                </a:lnTo>
                <a:lnTo>
                  <a:pt x="215" y="621"/>
                </a:lnTo>
                <a:lnTo>
                  <a:pt x="215" y="621"/>
                </a:lnTo>
                <a:lnTo>
                  <a:pt x="216" y="622"/>
                </a:lnTo>
                <a:lnTo>
                  <a:pt x="217" y="621"/>
                </a:lnTo>
                <a:lnTo>
                  <a:pt x="219" y="621"/>
                </a:lnTo>
                <a:lnTo>
                  <a:pt x="220" y="622"/>
                </a:lnTo>
                <a:lnTo>
                  <a:pt x="220" y="622"/>
                </a:lnTo>
                <a:lnTo>
                  <a:pt x="216" y="622"/>
                </a:lnTo>
                <a:lnTo>
                  <a:pt x="213" y="623"/>
                </a:lnTo>
                <a:lnTo>
                  <a:pt x="213" y="623"/>
                </a:lnTo>
                <a:close/>
                <a:moveTo>
                  <a:pt x="194" y="626"/>
                </a:moveTo>
                <a:lnTo>
                  <a:pt x="194" y="626"/>
                </a:lnTo>
                <a:lnTo>
                  <a:pt x="197" y="626"/>
                </a:lnTo>
                <a:lnTo>
                  <a:pt x="199" y="626"/>
                </a:lnTo>
                <a:lnTo>
                  <a:pt x="199" y="626"/>
                </a:lnTo>
                <a:lnTo>
                  <a:pt x="197" y="627"/>
                </a:lnTo>
                <a:lnTo>
                  <a:pt x="194" y="627"/>
                </a:lnTo>
                <a:lnTo>
                  <a:pt x="194" y="626"/>
                </a:lnTo>
                <a:lnTo>
                  <a:pt x="194" y="626"/>
                </a:lnTo>
                <a:close/>
                <a:moveTo>
                  <a:pt x="215" y="624"/>
                </a:moveTo>
                <a:lnTo>
                  <a:pt x="215" y="624"/>
                </a:lnTo>
                <a:lnTo>
                  <a:pt x="217" y="624"/>
                </a:lnTo>
                <a:lnTo>
                  <a:pt x="219" y="624"/>
                </a:lnTo>
                <a:lnTo>
                  <a:pt x="219" y="626"/>
                </a:lnTo>
                <a:lnTo>
                  <a:pt x="219" y="626"/>
                </a:lnTo>
                <a:lnTo>
                  <a:pt x="216" y="626"/>
                </a:lnTo>
                <a:lnTo>
                  <a:pt x="215" y="626"/>
                </a:lnTo>
                <a:lnTo>
                  <a:pt x="215" y="624"/>
                </a:lnTo>
                <a:lnTo>
                  <a:pt x="215" y="624"/>
                </a:lnTo>
                <a:close/>
                <a:moveTo>
                  <a:pt x="222" y="626"/>
                </a:moveTo>
                <a:lnTo>
                  <a:pt x="222" y="626"/>
                </a:lnTo>
                <a:lnTo>
                  <a:pt x="222" y="624"/>
                </a:lnTo>
                <a:lnTo>
                  <a:pt x="221" y="624"/>
                </a:lnTo>
                <a:lnTo>
                  <a:pt x="220" y="624"/>
                </a:lnTo>
                <a:lnTo>
                  <a:pt x="220" y="623"/>
                </a:lnTo>
                <a:lnTo>
                  <a:pt x="220" y="623"/>
                </a:lnTo>
                <a:lnTo>
                  <a:pt x="222" y="623"/>
                </a:lnTo>
                <a:lnTo>
                  <a:pt x="225" y="624"/>
                </a:lnTo>
                <a:lnTo>
                  <a:pt x="225" y="624"/>
                </a:lnTo>
                <a:lnTo>
                  <a:pt x="223" y="626"/>
                </a:lnTo>
                <a:lnTo>
                  <a:pt x="222" y="626"/>
                </a:lnTo>
                <a:lnTo>
                  <a:pt x="222" y="626"/>
                </a:lnTo>
                <a:close/>
                <a:moveTo>
                  <a:pt x="463" y="639"/>
                </a:moveTo>
                <a:lnTo>
                  <a:pt x="463" y="639"/>
                </a:lnTo>
                <a:lnTo>
                  <a:pt x="461" y="641"/>
                </a:lnTo>
                <a:lnTo>
                  <a:pt x="460" y="642"/>
                </a:lnTo>
                <a:lnTo>
                  <a:pt x="457" y="642"/>
                </a:lnTo>
                <a:lnTo>
                  <a:pt x="457" y="642"/>
                </a:lnTo>
                <a:lnTo>
                  <a:pt x="442" y="643"/>
                </a:lnTo>
                <a:lnTo>
                  <a:pt x="442" y="643"/>
                </a:lnTo>
                <a:lnTo>
                  <a:pt x="439" y="644"/>
                </a:lnTo>
                <a:lnTo>
                  <a:pt x="437" y="644"/>
                </a:lnTo>
                <a:lnTo>
                  <a:pt x="436" y="643"/>
                </a:lnTo>
                <a:lnTo>
                  <a:pt x="436" y="643"/>
                </a:lnTo>
                <a:lnTo>
                  <a:pt x="440" y="643"/>
                </a:lnTo>
                <a:lnTo>
                  <a:pt x="442" y="642"/>
                </a:lnTo>
                <a:lnTo>
                  <a:pt x="449" y="641"/>
                </a:lnTo>
                <a:lnTo>
                  <a:pt x="449" y="641"/>
                </a:lnTo>
                <a:lnTo>
                  <a:pt x="463" y="639"/>
                </a:lnTo>
                <a:lnTo>
                  <a:pt x="463" y="639"/>
                </a:lnTo>
                <a:close/>
                <a:moveTo>
                  <a:pt x="413" y="647"/>
                </a:moveTo>
                <a:lnTo>
                  <a:pt x="413" y="647"/>
                </a:lnTo>
                <a:lnTo>
                  <a:pt x="410" y="647"/>
                </a:lnTo>
                <a:lnTo>
                  <a:pt x="407" y="647"/>
                </a:lnTo>
                <a:lnTo>
                  <a:pt x="407" y="647"/>
                </a:lnTo>
                <a:lnTo>
                  <a:pt x="408" y="646"/>
                </a:lnTo>
                <a:lnTo>
                  <a:pt x="410" y="646"/>
                </a:lnTo>
                <a:lnTo>
                  <a:pt x="413" y="647"/>
                </a:lnTo>
                <a:lnTo>
                  <a:pt x="413" y="647"/>
                </a:lnTo>
                <a:close/>
                <a:moveTo>
                  <a:pt x="379" y="649"/>
                </a:moveTo>
                <a:lnTo>
                  <a:pt x="379" y="649"/>
                </a:lnTo>
                <a:lnTo>
                  <a:pt x="378" y="651"/>
                </a:lnTo>
                <a:lnTo>
                  <a:pt x="376" y="651"/>
                </a:lnTo>
                <a:lnTo>
                  <a:pt x="376" y="651"/>
                </a:lnTo>
                <a:lnTo>
                  <a:pt x="376" y="649"/>
                </a:lnTo>
                <a:lnTo>
                  <a:pt x="377" y="649"/>
                </a:lnTo>
                <a:lnTo>
                  <a:pt x="379" y="649"/>
                </a:lnTo>
                <a:lnTo>
                  <a:pt x="379" y="649"/>
                </a:lnTo>
                <a:close/>
                <a:moveTo>
                  <a:pt x="406" y="647"/>
                </a:moveTo>
                <a:lnTo>
                  <a:pt x="406" y="647"/>
                </a:lnTo>
                <a:lnTo>
                  <a:pt x="405" y="648"/>
                </a:lnTo>
                <a:lnTo>
                  <a:pt x="402" y="648"/>
                </a:lnTo>
                <a:lnTo>
                  <a:pt x="399" y="648"/>
                </a:lnTo>
                <a:lnTo>
                  <a:pt x="399" y="648"/>
                </a:lnTo>
                <a:lnTo>
                  <a:pt x="400" y="647"/>
                </a:lnTo>
                <a:lnTo>
                  <a:pt x="402" y="647"/>
                </a:lnTo>
                <a:lnTo>
                  <a:pt x="406" y="647"/>
                </a:lnTo>
                <a:lnTo>
                  <a:pt x="406" y="647"/>
                </a:lnTo>
                <a:close/>
                <a:moveTo>
                  <a:pt x="506" y="634"/>
                </a:moveTo>
                <a:lnTo>
                  <a:pt x="506" y="634"/>
                </a:lnTo>
                <a:lnTo>
                  <a:pt x="503" y="636"/>
                </a:lnTo>
                <a:lnTo>
                  <a:pt x="500" y="636"/>
                </a:lnTo>
                <a:lnTo>
                  <a:pt x="500" y="636"/>
                </a:lnTo>
                <a:lnTo>
                  <a:pt x="501" y="634"/>
                </a:lnTo>
                <a:lnTo>
                  <a:pt x="503" y="634"/>
                </a:lnTo>
                <a:lnTo>
                  <a:pt x="506" y="634"/>
                </a:lnTo>
                <a:lnTo>
                  <a:pt x="506" y="634"/>
                </a:lnTo>
                <a:close/>
                <a:moveTo>
                  <a:pt x="551" y="628"/>
                </a:moveTo>
                <a:lnTo>
                  <a:pt x="551" y="628"/>
                </a:lnTo>
                <a:lnTo>
                  <a:pt x="551" y="629"/>
                </a:lnTo>
                <a:lnTo>
                  <a:pt x="550" y="629"/>
                </a:lnTo>
                <a:lnTo>
                  <a:pt x="548" y="629"/>
                </a:lnTo>
                <a:lnTo>
                  <a:pt x="548" y="629"/>
                </a:lnTo>
                <a:lnTo>
                  <a:pt x="532" y="632"/>
                </a:lnTo>
                <a:lnTo>
                  <a:pt x="532" y="632"/>
                </a:lnTo>
                <a:lnTo>
                  <a:pt x="533" y="629"/>
                </a:lnTo>
                <a:lnTo>
                  <a:pt x="534" y="629"/>
                </a:lnTo>
                <a:lnTo>
                  <a:pt x="536" y="631"/>
                </a:lnTo>
                <a:lnTo>
                  <a:pt x="536" y="631"/>
                </a:lnTo>
                <a:lnTo>
                  <a:pt x="551" y="628"/>
                </a:lnTo>
                <a:lnTo>
                  <a:pt x="551" y="628"/>
                </a:lnTo>
                <a:close/>
                <a:moveTo>
                  <a:pt x="470" y="639"/>
                </a:moveTo>
                <a:lnTo>
                  <a:pt x="470" y="639"/>
                </a:lnTo>
                <a:lnTo>
                  <a:pt x="469" y="641"/>
                </a:lnTo>
                <a:lnTo>
                  <a:pt x="466" y="641"/>
                </a:lnTo>
                <a:lnTo>
                  <a:pt x="464" y="641"/>
                </a:lnTo>
                <a:lnTo>
                  <a:pt x="464" y="639"/>
                </a:lnTo>
                <a:lnTo>
                  <a:pt x="464" y="639"/>
                </a:lnTo>
                <a:lnTo>
                  <a:pt x="466" y="639"/>
                </a:lnTo>
                <a:lnTo>
                  <a:pt x="470" y="639"/>
                </a:lnTo>
                <a:lnTo>
                  <a:pt x="470" y="639"/>
                </a:lnTo>
                <a:close/>
                <a:moveTo>
                  <a:pt x="499" y="636"/>
                </a:moveTo>
                <a:lnTo>
                  <a:pt x="499" y="636"/>
                </a:lnTo>
                <a:lnTo>
                  <a:pt x="499" y="636"/>
                </a:lnTo>
                <a:lnTo>
                  <a:pt x="498" y="637"/>
                </a:lnTo>
                <a:lnTo>
                  <a:pt x="495" y="636"/>
                </a:lnTo>
                <a:lnTo>
                  <a:pt x="495" y="636"/>
                </a:lnTo>
                <a:lnTo>
                  <a:pt x="495" y="636"/>
                </a:lnTo>
                <a:lnTo>
                  <a:pt x="497" y="636"/>
                </a:lnTo>
                <a:lnTo>
                  <a:pt x="499" y="636"/>
                </a:lnTo>
                <a:lnTo>
                  <a:pt x="499" y="636"/>
                </a:lnTo>
                <a:close/>
                <a:moveTo>
                  <a:pt x="134" y="631"/>
                </a:moveTo>
                <a:lnTo>
                  <a:pt x="134" y="631"/>
                </a:lnTo>
                <a:lnTo>
                  <a:pt x="135" y="631"/>
                </a:lnTo>
                <a:lnTo>
                  <a:pt x="137" y="629"/>
                </a:lnTo>
                <a:lnTo>
                  <a:pt x="141" y="629"/>
                </a:lnTo>
                <a:lnTo>
                  <a:pt x="141" y="629"/>
                </a:lnTo>
                <a:lnTo>
                  <a:pt x="140" y="629"/>
                </a:lnTo>
                <a:lnTo>
                  <a:pt x="138" y="631"/>
                </a:lnTo>
                <a:lnTo>
                  <a:pt x="134" y="631"/>
                </a:lnTo>
                <a:lnTo>
                  <a:pt x="134" y="631"/>
                </a:lnTo>
                <a:close/>
                <a:moveTo>
                  <a:pt x="77" y="418"/>
                </a:moveTo>
                <a:lnTo>
                  <a:pt x="77" y="418"/>
                </a:lnTo>
                <a:lnTo>
                  <a:pt x="79" y="419"/>
                </a:lnTo>
                <a:lnTo>
                  <a:pt x="80" y="422"/>
                </a:lnTo>
                <a:lnTo>
                  <a:pt x="80" y="422"/>
                </a:lnTo>
                <a:lnTo>
                  <a:pt x="81" y="420"/>
                </a:lnTo>
                <a:lnTo>
                  <a:pt x="81" y="420"/>
                </a:lnTo>
                <a:lnTo>
                  <a:pt x="81" y="420"/>
                </a:lnTo>
                <a:lnTo>
                  <a:pt x="81" y="422"/>
                </a:lnTo>
                <a:lnTo>
                  <a:pt x="80" y="422"/>
                </a:lnTo>
                <a:lnTo>
                  <a:pt x="80" y="423"/>
                </a:lnTo>
                <a:lnTo>
                  <a:pt x="80" y="423"/>
                </a:lnTo>
                <a:lnTo>
                  <a:pt x="79" y="420"/>
                </a:lnTo>
                <a:lnTo>
                  <a:pt x="77" y="419"/>
                </a:lnTo>
                <a:lnTo>
                  <a:pt x="77" y="418"/>
                </a:lnTo>
                <a:lnTo>
                  <a:pt x="77" y="418"/>
                </a:lnTo>
                <a:close/>
                <a:moveTo>
                  <a:pt x="79" y="403"/>
                </a:moveTo>
                <a:lnTo>
                  <a:pt x="79" y="403"/>
                </a:lnTo>
                <a:lnTo>
                  <a:pt x="81" y="404"/>
                </a:lnTo>
                <a:lnTo>
                  <a:pt x="81" y="405"/>
                </a:lnTo>
                <a:lnTo>
                  <a:pt x="80" y="408"/>
                </a:lnTo>
                <a:lnTo>
                  <a:pt x="80" y="408"/>
                </a:lnTo>
                <a:lnTo>
                  <a:pt x="79" y="408"/>
                </a:lnTo>
                <a:lnTo>
                  <a:pt x="79" y="407"/>
                </a:lnTo>
                <a:lnTo>
                  <a:pt x="79" y="403"/>
                </a:lnTo>
                <a:lnTo>
                  <a:pt x="79" y="403"/>
                </a:lnTo>
                <a:close/>
                <a:moveTo>
                  <a:pt x="86" y="423"/>
                </a:moveTo>
                <a:lnTo>
                  <a:pt x="86" y="423"/>
                </a:lnTo>
                <a:lnTo>
                  <a:pt x="86" y="425"/>
                </a:lnTo>
                <a:lnTo>
                  <a:pt x="85" y="427"/>
                </a:lnTo>
                <a:lnTo>
                  <a:pt x="83" y="427"/>
                </a:lnTo>
                <a:lnTo>
                  <a:pt x="83" y="427"/>
                </a:lnTo>
                <a:lnTo>
                  <a:pt x="85" y="427"/>
                </a:lnTo>
                <a:lnTo>
                  <a:pt x="85" y="425"/>
                </a:lnTo>
                <a:lnTo>
                  <a:pt x="85" y="424"/>
                </a:lnTo>
                <a:lnTo>
                  <a:pt x="86" y="423"/>
                </a:lnTo>
                <a:lnTo>
                  <a:pt x="86" y="423"/>
                </a:lnTo>
                <a:close/>
                <a:moveTo>
                  <a:pt x="85" y="409"/>
                </a:moveTo>
                <a:lnTo>
                  <a:pt x="85" y="409"/>
                </a:lnTo>
                <a:lnTo>
                  <a:pt x="85" y="410"/>
                </a:lnTo>
                <a:lnTo>
                  <a:pt x="85" y="412"/>
                </a:lnTo>
                <a:lnTo>
                  <a:pt x="83" y="414"/>
                </a:lnTo>
                <a:lnTo>
                  <a:pt x="83" y="414"/>
                </a:lnTo>
                <a:lnTo>
                  <a:pt x="83" y="415"/>
                </a:lnTo>
                <a:lnTo>
                  <a:pt x="83" y="417"/>
                </a:lnTo>
                <a:lnTo>
                  <a:pt x="83" y="417"/>
                </a:lnTo>
                <a:lnTo>
                  <a:pt x="82" y="415"/>
                </a:lnTo>
                <a:lnTo>
                  <a:pt x="83" y="413"/>
                </a:lnTo>
                <a:lnTo>
                  <a:pt x="85" y="409"/>
                </a:lnTo>
                <a:lnTo>
                  <a:pt x="85" y="409"/>
                </a:lnTo>
                <a:close/>
                <a:moveTo>
                  <a:pt x="81" y="423"/>
                </a:moveTo>
                <a:lnTo>
                  <a:pt x="81" y="423"/>
                </a:lnTo>
                <a:lnTo>
                  <a:pt x="82" y="424"/>
                </a:lnTo>
                <a:lnTo>
                  <a:pt x="81" y="425"/>
                </a:lnTo>
                <a:lnTo>
                  <a:pt x="81" y="425"/>
                </a:lnTo>
                <a:lnTo>
                  <a:pt x="82" y="427"/>
                </a:lnTo>
                <a:lnTo>
                  <a:pt x="82" y="427"/>
                </a:lnTo>
                <a:lnTo>
                  <a:pt x="82" y="428"/>
                </a:lnTo>
                <a:lnTo>
                  <a:pt x="82" y="428"/>
                </a:lnTo>
                <a:lnTo>
                  <a:pt x="82" y="428"/>
                </a:lnTo>
                <a:lnTo>
                  <a:pt x="83" y="429"/>
                </a:lnTo>
                <a:lnTo>
                  <a:pt x="83" y="430"/>
                </a:lnTo>
                <a:lnTo>
                  <a:pt x="83" y="432"/>
                </a:lnTo>
                <a:lnTo>
                  <a:pt x="83" y="432"/>
                </a:lnTo>
                <a:lnTo>
                  <a:pt x="83" y="432"/>
                </a:lnTo>
                <a:lnTo>
                  <a:pt x="82" y="432"/>
                </a:lnTo>
                <a:lnTo>
                  <a:pt x="82" y="429"/>
                </a:lnTo>
                <a:lnTo>
                  <a:pt x="82" y="429"/>
                </a:lnTo>
                <a:lnTo>
                  <a:pt x="81" y="429"/>
                </a:lnTo>
                <a:lnTo>
                  <a:pt x="80" y="429"/>
                </a:lnTo>
                <a:lnTo>
                  <a:pt x="80" y="430"/>
                </a:lnTo>
                <a:lnTo>
                  <a:pt x="80" y="430"/>
                </a:lnTo>
                <a:lnTo>
                  <a:pt x="79" y="429"/>
                </a:lnTo>
                <a:lnTo>
                  <a:pt x="80" y="429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5"/>
                </a:lnTo>
                <a:lnTo>
                  <a:pt x="80" y="423"/>
                </a:lnTo>
                <a:lnTo>
                  <a:pt x="80" y="423"/>
                </a:lnTo>
                <a:lnTo>
                  <a:pt x="81" y="423"/>
                </a:lnTo>
                <a:lnTo>
                  <a:pt x="81" y="423"/>
                </a:lnTo>
                <a:close/>
                <a:moveTo>
                  <a:pt x="81" y="457"/>
                </a:moveTo>
                <a:lnTo>
                  <a:pt x="81" y="457"/>
                </a:lnTo>
                <a:lnTo>
                  <a:pt x="82" y="459"/>
                </a:lnTo>
                <a:lnTo>
                  <a:pt x="82" y="462"/>
                </a:lnTo>
                <a:lnTo>
                  <a:pt x="82" y="464"/>
                </a:lnTo>
                <a:lnTo>
                  <a:pt x="82" y="464"/>
                </a:lnTo>
                <a:lnTo>
                  <a:pt x="81" y="464"/>
                </a:lnTo>
                <a:lnTo>
                  <a:pt x="81" y="465"/>
                </a:lnTo>
                <a:lnTo>
                  <a:pt x="81" y="465"/>
                </a:lnTo>
                <a:lnTo>
                  <a:pt x="80" y="464"/>
                </a:lnTo>
                <a:lnTo>
                  <a:pt x="79" y="462"/>
                </a:lnTo>
                <a:lnTo>
                  <a:pt x="80" y="460"/>
                </a:lnTo>
                <a:lnTo>
                  <a:pt x="81" y="458"/>
                </a:lnTo>
                <a:lnTo>
                  <a:pt x="81" y="458"/>
                </a:lnTo>
                <a:lnTo>
                  <a:pt x="79" y="459"/>
                </a:lnTo>
                <a:lnTo>
                  <a:pt x="77" y="458"/>
                </a:lnTo>
                <a:lnTo>
                  <a:pt x="77" y="458"/>
                </a:lnTo>
                <a:lnTo>
                  <a:pt x="77" y="464"/>
                </a:lnTo>
                <a:lnTo>
                  <a:pt x="76" y="467"/>
                </a:lnTo>
                <a:lnTo>
                  <a:pt x="75" y="468"/>
                </a:lnTo>
                <a:lnTo>
                  <a:pt x="75" y="468"/>
                </a:lnTo>
                <a:lnTo>
                  <a:pt x="75" y="465"/>
                </a:lnTo>
                <a:lnTo>
                  <a:pt x="76" y="462"/>
                </a:lnTo>
                <a:lnTo>
                  <a:pt x="76" y="462"/>
                </a:lnTo>
                <a:lnTo>
                  <a:pt x="75" y="462"/>
                </a:lnTo>
                <a:lnTo>
                  <a:pt x="75" y="460"/>
                </a:lnTo>
                <a:lnTo>
                  <a:pt x="75" y="462"/>
                </a:lnTo>
                <a:lnTo>
                  <a:pt x="75" y="462"/>
                </a:lnTo>
                <a:lnTo>
                  <a:pt x="74" y="458"/>
                </a:lnTo>
                <a:lnTo>
                  <a:pt x="74" y="454"/>
                </a:lnTo>
                <a:lnTo>
                  <a:pt x="75" y="450"/>
                </a:lnTo>
                <a:lnTo>
                  <a:pt x="74" y="448"/>
                </a:lnTo>
                <a:lnTo>
                  <a:pt x="74" y="448"/>
                </a:lnTo>
                <a:lnTo>
                  <a:pt x="75" y="449"/>
                </a:lnTo>
                <a:lnTo>
                  <a:pt x="76" y="450"/>
                </a:lnTo>
                <a:lnTo>
                  <a:pt x="76" y="453"/>
                </a:lnTo>
                <a:lnTo>
                  <a:pt x="76" y="453"/>
                </a:lnTo>
                <a:lnTo>
                  <a:pt x="77" y="453"/>
                </a:lnTo>
                <a:lnTo>
                  <a:pt x="77" y="453"/>
                </a:lnTo>
                <a:lnTo>
                  <a:pt x="79" y="452"/>
                </a:lnTo>
                <a:lnTo>
                  <a:pt x="77" y="450"/>
                </a:lnTo>
                <a:lnTo>
                  <a:pt x="77" y="450"/>
                </a:lnTo>
                <a:lnTo>
                  <a:pt x="79" y="450"/>
                </a:lnTo>
                <a:lnTo>
                  <a:pt x="79" y="452"/>
                </a:lnTo>
                <a:lnTo>
                  <a:pt x="79" y="454"/>
                </a:lnTo>
                <a:lnTo>
                  <a:pt x="79" y="454"/>
                </a:lnTo>
                <a:lnTo>
                  <a:pt x="77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7"/>
                </a:lnTo>
                <a:lnTo>
                  <a:pt x="75" y="459"/>
                </a:lnTo>
                <a:lnTo>
                  <a:pt x="75" y="459"/>
                </a:lnTo>
                <a:lnTo>
                  <a:pt x="76" y="459"/>
                </a:lnTo>
                <a:lnTo>
                  <a:pt x="76" y="458"/>
                </a:lnTo>
                <a:lnTo>
                  <a:pt x="77" y="457"/>
                </a:lnTo>
                <a:lnTo>
                  <a:pt x="77" y="457"/>
                </a:lnTo>
                <a:lnTo>
                  <a:pt x="79" y="458"/>
                </a:lnTo>
                <a:lnTo>
                  <a:pt x="79" y="458"/>
                </a:lnTo>
                <a:lnTo>
                  <a:pt x="79" y="457"/>
                </a:lnTo>
                <a:lnTo>
                  <a:pt x="79" y="455"/>
                </a:lnTo>
                <a:lnTo>
                  <a:pt x="80" y="455"/>
                </a:lnTo>
                <a:lnTo>
                  <a:pt x="80" y="455"/>
                </a:lnTo>
                <a:lnTo>
                  <a:pt x="80" y="457"/>
                </a:lnTo>
                <a:lnTo>
                  <a:pt x="81" y="457"/>
                </a:lnTo>
                <a:lnTo>
                  <a:pt x="81" y="457"/>
                </a:lnTo>
                <a:close/>
                <a:moveTo>
                  <a:pt x="89" y="423"/>
                </a:moveTo>
                <a:lnTo>
                  <a:pt x="89" y="423"/>
                </a:lnTo>
                <a:lnTo>
                  <a:pt x="91" y="427"/>
                </a:lnTo>
                <a:lnTo>
                  <a:pt x="93" y="429"/>
                </a:lnTo>
                <a:lnTo>
                  <a:pt x="93" y="429"/>
                </a:lnTo>
                <a:lnTo>
                  <a:pt x="92" y="430"/>
                </a:lnTo>
                <a:lnTo>
                  <a:pt x="92" y="432"/>
                </a:lnTo>
                <a:lnTo>
                  <a:pt x="92" y="432"/>
                </a:lnTo>
                <a:lnTo>
                  <a:pt x="94" y="438"/>
                </a:lnTo>
                <a:lnTo>
                  <a:pt x="95" y="447"/>
                </a:lnTo>
                <a:lnTo>
                  <a:pt x="95" y="447"/>
                </a:lnTo>
                <a:lnTo>
                  <a:pt x="94" y="448"/>
                </a:lnTo>
                <a:lnTo>
                  <a:pt x="93" y="449"/>
                </a:lnTo>
                <a:lnTo>
                  <a:pt x="93" y="449"/>
                </a:lnTo>
                <a:lnTo>
                  <a:pt x="92" y="449"/>
                </a:lnTo>
                <a:lnTo>
                  <a:pt x="92" y="448"/>
                </a:lnTo>
                <a:lnTo>
                  <a:pt x="91" y="447"/>
                </a:lnTo>
                <a:lnTo>
                  <a:pt x="89" y="448"/>
                </a:lnTo>
                <a:lnTo>
                  <a:pt x="89" y="448"/>
                </a:lnTo>
                <a:lnTo>
                  <a:pt x="89" y="445"/>
                </a:lnTo>
                <a:lnTo>
                  <a:pt x="88" y="443"/>
                </a:lnTo>
                <a:lnTo>
                  <a:pt x="88" y="443"/>
                </a:lnTo>
                <a:lnTo>
                  <a:pt x="87" y="443"/>
                </a:lnTo>
                <a:lnTo>
                  <a:pt x="87" y="444"/>
                </a:lnTo>
                <a:lnTo>
                  <a:pt x="87" y="449"/>
                </a:lnTo>
                <a:lnTo>
                  <a:pt x="87" y="449"/>
                </a:lnTo>
                <a:lnTo>
                  <a:pt x="85" y="448"/>
                </a:lnTo>
                <a:lnTo>
                  <a:pt x="85" y="448"/>
                </a:lnTo>
                <a:lnTo>
                  <a:pt x="86" y="445"/>
                </a:lnTo>
                <a:lnTo>
                  <a:pt x="86" y="443"/>
                </a:lnTo>
                <a:lnTo>
                  <a:pt x="86" y="437"/>
                </a:lnTo>
                <a:lnTo>
                  <a:pt x="86" y="437"/>
                </a:lnTo>
                <a:lnTo>
                  <a:pt x="87" y="437"/>
                </a:lnTo>
                <a:lnTo>
                  <a:pt x="87" y="438"/>
                </a:lnTo>
                <a:lnTo>
                  <a:pt x="87" y="438"/>
                </a:lnTo>
                <a:lnTo>
                  <a:pt x="88" y="440"/>
                </a:lnTo>
                <a:lnTo>
                  <a:pt x="89" y="440"/>
                </a:lnTo>
                <a:lnTo>
                  <a:pt x="89" y="440"/>
                </a:lnTo>
                <a:lnTo>
                  <a:pt x="91" y="439"/>
                </a:lnTo>
                <a:lnTo>
                  <a:pt x="89" y="439"/>
                </a:lnTo>
                <a:lnTo>
                  <a:pt x="88" y="438"/>
                </a:lnTo>
                <a:lnTo>
                  <a:pt x="88" y="438"/>
                </a:lnTo>
                <a:lnTo>
                  <a:pt x="89" y="432"/>
                </a:lnTo>
                <a:lnTo>
                  <a:pt x="89" y="428"/>
                </a:lnTo>
                <a:lnTo>
                  <a:pt x="88" y="425"/>
                </a:lnTo>
                <a:lnTo>
                  <a:pt x="88" y="425"/>
                </a:lnTo>
                <a:lnTo>
                  <a:pt x="89" y="424"/>
                </a:lnTo>
                <a:lnTo>
                  <a:pt x="89" y="423"/>
                </a:lnTo>
                <a:lnTo>
                  <a:pt x="89" y="423"/>
                </a:lnTo>
                <a:close/>
                <a:moveTo>
                  <a:pt x="91" y="434"/>
                </a:moveTo>
                <a:lnTo>
                  <a:pt x="91" y="434"/>
                </a:lnTo>
                <a:lnTo>
                  <a:pt x="89" y="435"/>
                </a:lnTo>
                <a:lnTo>
                  <a:pt x="89" y="437"/>
                </a:lnTo>
                <a:lnTo>
                  <a:pt x="89" y="437"/>
                </a:lnTo>
                <a:lnTo>
                  <a:pt x="91" y="435"/>
                </a:lnTo>
                <a:lnTo>
                  <a:pt x="91" y="435"/>
                </a:lnTo>
                <a:lnTo>
                  <a:pt x="92" y="432"/>
                </a:lnTo>
                <a:lnTo>
                  <a:pt x="92" y="432"/>
                </a:lnTo>
                <a:lnTo>
                  <a:pt x="91" y="430"/>
                </a:lnTo>
                <a:lnTo>
                  <a:pt x="91" y="430"/>
                </a:lnTo>
                <a:lnTo>
                  <a:pt x="91" y="434"/>
                </a:lnTo>
                <a:lnTo>
                  <a:pt x="91" y="434"/>
                </a:lnTo>
                <a:close/>
                <a:moveTo>
                  <a:pt x="82" y="450"/>
                </a:moveTo>
                <a:lnTo>
                  <a:pt x="82" y="450"/>
                </a:lnTo>
                <a:lnTo>
                  <a:pt x="82" y="450"/>
                </a:lnTo>
                <a:lnTo>
                  <a:pt x="81" y="449"/>
                </a:lnTo>
                <a:lnTo>
                  <a:pt x="81" y="449"/>
                </a:lnTo>
                <a:lnTo>
                  <a:pt x="81" y="450"/>
                </a:lnTo>
                <a:lnTo>
                  <a:pt x="81" y="452"/>
                </a:lnTo>
                <a:lnTo>
                  <a:pt x="81" y="453"/>
                </a:lnTo>
                <a:lnTo>
                  <a:pt x="81" y="453"/>
                </a:lnTo>
                <a:lnTo>
                  <a:pt x="81" y="453"/>
                </a:lnTo>
                <a:lnTo>
                  <a:pt x="81" y="452"/>
                </a:lnTo>
                <a:lnTo>
                  <a:pt x="81" y="452"/>
                </a:lnTo>
                <a:lnTo>
                  <a:pt x="83" y="453"/>
                </a:lnTo>
                <a:lnTo>
                  <a:pt x="83" y="450"/>
                </a:lnTo>
                <a:lnTo>
                  <a:pt x="83" y="450"/>
                </a:lnTo>
                <a:lnTo>
                  <a:pt x="85" y="453"/>
                </a:lnTo>
                <a:lnTo>
                  <a:pt x="83" y="454"/>
                </a:lnTo>
                <a:lnTo>
                  <a:pt x="83" y="454"/>
                </a:lnTo>
                <a:lnTo>
                  <a:pt x="83" y="453"/>
                </a:lnTo>
                <a:lnTo>
                  <a:pt x="83" y="453"/>
                </a:lnTo>
                <a:lnTo>
                  <a:pt x="83" y="455"/>
                </a:lnTo>
                <a:lnTo>
                  <a:pt x="83" y="458"/>
                </a:lnTo>
                <a:lnTo>
                  <a:pt x="83" y="458"/>
                </a:lnTo>
                <a:lnTo>
                  <a:pt x="82" y="457"/>
                </a:lnTo>
                <a:lnTo>
                  <a:pt x="82" y="455"/>
                </a:lnTo>
                <a:lnTo>
                  <a:pt x="82" y="455"/>
                </a:lnTo>
                <a:lnTo>
                  <a:pt x="80" y="453"/>
                </a:lnTo>
                <a:lnTo>
                  <a:pt x="79" y="448"/>
                </a:lnTo>
                <a:lnTo>
                  <a:pt x="79" y="448"/>
                </a:lnTo>
                <a:lnTo>
                  <a:pt x="81" y="448"/>
                </a:lnTo>
                <a:lnTo>
                  <a:pt x="81" y="448"/>
                </a:lnTo>
                <a:lnTo>
                  <a:pt x="79" y="447"/>
                </a:lnTo>
                <a:lnTo>
                  <a:pt x="79" y="445"/>
                </a:lnTo>
                <a:lnTo>
                  <a:pt x="79" y="444"/>
                </a:lnTo>
                <a:lnTo>
                  <a:pt x="79" y="444"/>
                </a:lnTo>
                <a:lnTo>
                  <a:pt x="80" y="444"/>
                </a:lnTo>
                <a:lnTo>
                  <a:pt x="81" y="443"/>
                </a:lnTo>
                <a:lnTo>
                  <a:pt x="81" y="443"/>
                </a:lnTo>
                <a:lnTo>
                  <a:pt x="82" y="443"/>
                </a:lnTo>
                <a:lnTo>
                  <a:pt x="83" y="445"/>
                </a:lnTo>
                <a:lnTo>
                  <a:pt x="83" y="449"/>
                </a:lnTo>
                <a:lnTo>
                  <a:pt x="83" y="449"/>
                </a:lnTo>
                <a:lnTo>
                  <a:pt x="82" y="448"/>
                </a:lnTo>
                <a:lnTo>
                  <a:pt x="81" y="449"/>
                </a:lnTo>
                <a:lnTo>
                  <a:pt x="81" y="449"/>
                </a:lnTo>
                <a:lnTo>
                  <a:pt x="82" y="449"/>
                </a:lnTo>
                <a:lnTo>
                  <a:pt x="82" y="450"/>
                </a:lnTo>
                <a:lnTo>
                  <a:pt x="82" y="450"/>
                </a:lnTo>
                <a:close/>
                <a:moveTo>
                  <a:pt x="75" y="402"/>
                </a:moveTo>
                <a:lnTo>
                  <a:pt x="75" y="402"/>
                </a:lnTo>
                <a:lnTo>
                  <a:pt x="75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8"/>
                </a:lnTo>
                <a:lnTo>
                  <a:pt x="76" y="408"/>
                </a:lnTo>
                <a:lnTo>
                  <a:pt x="76" y="412"/>
                </a:lnTo>
                <a:lnTo>
                  <a:pt x="75" y="413"/>
                </a:lnTo>
                <a:lnTo>
                  <a:pt x="74" y="413"/>
                </a:lnTo>
                <a:lnTo>
                  <a:pt x="74" y="413"/>
                </a:lnTo>
                <a:lnTo>
                  <a:pt x="75" y="412"/>
                </a:lnTo>
                <a:lnTo>
                  <a:pt x="75" y="410"/>
                </a:lnTo>
                <a:lnTo>
                  <a:pt x="72" y="410"/>
                </a:lnTo>
                <a:lnTo>
                  <a:pt x="72" y="410"/>
                </a:lnTo>
                <a:lnTo>
                  <a:pt x="72" y="412"/>
                </a:lnTo>
                <a:lnTo>
                  <a:pt x="72" y="413"/>
                </a:lnTo>
                <a:lnTo>
                  <a:pt x="72" y="417"/>
                </a:lnTo>
                <a:lnTo>
                  <a:pt x="72" y="417"/>
                </a:lnTo>
                <a:lnTo>
                  <a:pt x="71" y="417"/>
                </a:lnTo>
                <a:lnTo>
                  <a:pt x="71" y="415"/>
                </a:lnTo>
                <a:lnTo>
                  <a:pt x="71" y="414"/>
                </a:lnTo>
                <a:lnTo>
                  <a:pt x="71" y="414"/>
                </a:lnTo>
                <a:lnTo>
                  <a:pt x="70" y="410"/>
                </a:lnTo>
                <a:lnTo>
                  <a:pt x="70" y="410"/>
                </a:lnTo>
                <a:lnTo>
                  <a:pt x="70" y="405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402"/>
                </a:lnTo>
                <a:lnTo>
                  <a:pt x="71" y="403"/>
                </a:lnTo>
                <a:lnTo>
                  <a:pt x="72" y="403"/>
                </a:lnTo>
                <a:lnTo>
                  <a:pt x="72" y="403"/>
                </a:lnTo>
                <a:lnTo>
                  <a:pt x="71" y="404"/>
                </a:lnTo>
                <a:lnTo>
                  <a:pt x="71" y="405"/>
                </a:lnTo>
                <a:lnTo>
                  <a:pt x="71" y="410"/>
                </a:lnTo>
                <a:lnTo>
                  <a:pt x="71" y="410"/>
                </a:lnTo>
                <a:lnTo>
                  <a:pt x="74" y="409"/>
                </a:lnTo>
                <a:lnTo>
                  <a:pt x="74" y="407"/>
                </a:lnTo>
                <a:lnTo>
                  <a:pt x="74" y="407"/>
                </a:lnTo>
                <a:lnTo>
                  <a:pt x="72" y="407"/>
                </a:lnTo>
                <a:lnTo>
                  <a:pt x="72" y="408"/>
                </a:lnTo>
                <a:lnTo>
                  <a:pt x="72" y="408"/>
                </a:lnTo>
                <a:lnTo>
                  <a:pt x="72" y="407"/>
                </a:lnTo>
                <a:lnTo>
                  <a:pt x="72" y="405"/>
                </a:lnTo>
                <a:lnTo>
                  <a:pt x="75" y="402"/>
                </a:lnTo>
                <a:lnTo>
                  <a:pt x="75" y="402"/>
                </a:lnTo>
                <a:close/>
                <a:moveTo>
                  <a:pt x="82" y="465"/>
                </a:moveTo>
                <a:lnTo>
                  <a:pt x="82" y="465"/>
                </a:lnTo>
                <a:lnTo>
                  <a:pt x="83" y="467"/>
                </a:lnTo>
                <a:lnTo>
                  <a:pt x="82" y="468"/>
                </a:lnTo>
                <a:lnTo>
                  <a:pt x="81" y="471"/>
                </a:lnTo>
                <a:lnTo>
                  <a:pt x="81" y="472"/>
                </a:lnTo>
                <a:lnTo>
                  <a:pt x="81" y="472"/>
                </a:lnTo>
                <a:lnTo>
                  <a:pt x="82" y="471"/>
                </a:lnTo>
                <a:lnTo>
                  <a:pt x="82" y="471"/>
                </a:lnTo>
                <a:lnTo>
                  <a:pt x="83" y="473"/>
                </a:lnTo>
                <a:lnTo>
                  <a:pt x="83" y="473"/>
                </a:lnTo>
                <a:lnTo>
                  <a:pt x="82" y="473"/>
                </a:lnTo>
                <a:lnTo>
                  <a:pt x="82" y="474"/>
                </a:lnTo>
                <a:lnTo>
                  <a:pt x="82" y="476"/>
                </a:lnTo>
                <a:lnTo>
                  <a:pt x="81" y="477"/>
                </a:lnTo>
                <a:lnTo>
                  <a:pt x="81" y="477"/>
                </a:lnTo>
                <a:lnTo>
                  <a:pt x="80" y="476"/>
                </a:lnTo>
                <a:lnTo>
                  <a:pt x="79" y="476"/>
                </a:lnTo>
                <a:lnTo>
                  <a:pt x="79" y="477"/>
                </a:lnTo>
                <a:lnTo>
                  <a:pt x="79" y="477"/>
                </a:lnTo>
                <a:lnTo>
                  <a:pt x="77" y="476"/>
                </a:lnTo>
                <a:lnTo>
                  <a:pt x="77" y="474"/>
                </a:lnTo>
                <a:lnTo>
                  <a:pt x="79" y="472"/>
                </a:lnTo>
                <a:lnTo>
                  <a:pt x="79" y="472"/>
                </a:lnTo>
                <a:lnTo>
                  <a:pt x="80" y="474"/>
                </a:lnTo>
                <a:lnTo>
                  <a:pt x="80" y="474"/>
                </a:lnTo>
                <a:lnTo>
                  <a:pt x="81" y="474"/>
                </a:lnTo>
                <a:lnTo>
                  <a:pt x="81" y="474"/>
                </a:lnTo>
                <a:lnTo>
                  <a:pt x="81" y="474"/>
                </a:lnTo>
                <a:lnTo>
                  <a:pt x="80" y="474"/>
                </a:lnTo>
                <a:lnTo>
                  <a:pt x="80" y="469"/>
                </a:lnTo>
                <a:lnTo>
                  <a:pt x="80" y="469"/>
                </a:lnTo>
                <a:lnTo>
                  <a:pt x="79" y="469"/>
                </a:lnTo>
                <a:lnTo>
                  <a:pt x="79" y="469"/>
                </a:lnTo>
                <a:lnTo>
                  <a:pt x="77" y="468"/>
                </a:lnTo>
                <a:lnTo>
                  <a:pt x="77" y="468"/>
                </a:lnTo>
                <a:lnTo>
                  <a:pt x="80" y="468"/>
                </a:lnTo>
                <a:lnTo>
                  <a:pt x="81" y="468"/>
                </a:lnTo>
                <a:lnTo>
                  <a:pt x="82" y="468"/>
                </a:lnTo>
                <a:lnTo>
                  <a:pt x="82" y="465"/>
                </a:lnTo>
                <a:lnTo>
                  <a:pt x="82" y="46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81" y="382"/>
                </a:lnTo>
                <a:lnTo>
                  <a:pt x="81" y="380"/>
                </a:lnTo>
                <a:lnTo>
                  <a:pt x="81" y="380"/>
                </a:lnTo>
                <a:lnTo>
                  <a:pt x="82" y="380"/>
                </a:lnTo>
                <a:lnTo>
                  <a:pt x="82" y="382"/>
                </a:lnTo>
                <a:lnTo>
                  <a:pt x="81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50" y="24"/>
                </a:moveTo>
                <a:lnTo>
                  <a:pt x="50" y="24"/>
                </a:lnTo>
                <a:lnTo>
                  <a:pt x="50" y="23"/>
                </a:lnTo>
                <a:lnTo>
                  <a:pt x="50" y="20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24"/>
                </a:lnTo>
                <a:lnTo>
                  <a:pt x="50" y="24"/>
                </a:lnTo>
                <a:close/>
                <a:moveTo>
                  <a:pt x="80" y="383"/>
                </a:moveTo>
                <a:lnTo>
                  <a:pt x="80" y="383"/>
                </a:lnTo>
                <a:lnTo>
                  <a:pt x="81" y="385"/>
                </a:lnTo>
                <a:lnTo>
                  <a:pt x="82" y="387"/>
                </a:lnTo>
                <a:lnTo>
                  <a:pt x="82" y="387"/>
                </a:lnTo>
                <a:lnTo>
                  <a:pt x="82" y="389"/>
                </a:lnTo>
                <a:lnTo>
                  <a:pt x="81" y="390"/>
                </a:lnTo>
                <a:lnTo>
                  <a:pt x="81" y="390"/>
                </a:lnTo>
                <a:lnTo>
                  <a:pt x="81" y="390"/>
                </a:lnTo>
                <a:lnTo>
                  <a:pt x="81" y="388"/>
                </a:lnTo>
                <a:lnTo>
                  <a:pt x="81" y="385"/>
                </a:lnTo>
                <a:lnTo>
                  <a:pt x="81" y="385"/>
                </a:lnTo>
                <a:lnTo>
                  <a:pt x="80" y="385"/>
                </a:lnTo>
                <a:lnTo>
                  <a:pt x="80" y="387"/>
                </a:lnTo>
                <a:lnTo>
                  <a:pt x="80" y="387"/>
                </a:lnTo>
                <a:lnTo>
                  <a:pt x="79" y="385"/>
                </a:lnTo>
                <a:lnTo>
                  <a:pt x="80" y="383"/>
                </a:lnTo>
                <a:lnTo>
                  <a:pt x="80" y="383"/>
                </a:lnTo>
                <a:close/>
                <a:moveTo>
                  <a:pt x="79" y="15"/>
                </a:moveTo>
                <a:lnTo>
                  <a:pt x="79" y="15"/>
                </a:lnTo>
                <a:lnTo>
                  <a:pt x="80" y="15"/>
                </a:lnTo>
                <a:lnTo>
                  <a:pt x="80" y="18"/>
                </a:lnTo>
                <a:lnTo>
                  <a:pt x="80" y="18"/>
                </a:lnTo>
                <a:lnTo>
                  <a:pt x="81" y="16"/>
                </a:lnTo>
                <a:lnTo>
                  <a:pt x="82" y="18"/>
                </a:lnTo>
                <a:lnTo>
                  <a:pt x="82" y="18"/>
                </a:lnTo>
                <a:lnTo>
                  <a:pt x="83" y="20"/>
                </a:lnTo>
                <a:lnTo>
                  <a:pt x="83" y="24"/>
                </a:lnTo>
                <a:lnTo>
                  <a:pt x="83" y="24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48"/>
                </a:lnTo>
                <a:lnTo>
                  <a:pt x="86" y="56"/>
                </a:lnTo>
                <a:lnTo>
                  <a:pt x="86" y="56"/>
                </a:lnTo>
                <a:lnTo>
                  <a:pt x="86" y="60"/>
                </a:lnTo>
                <a:lnTo>
                  <a:pt x="86" y="60"/>
                </a:lnTo>
                <a:lnTo>
                  <a:pt x="87" y="63"/>
                </a:lnTo>
                <a:lnTo>
                  <a:pt x="87" y="63"/>
                </a:lnTo>
                <a:lnTo>
                  <a:pt x="86" y="65"/>
                </a:lnTo>
                <a:lnTo>
                  <a:pt x="86" y="65"/>
                </a:lnTo>
                <a:lnTo>
                  <a:pt x="87" y="73"/>
                </a:lnTo>
                <a:lnTo>
                  <a:pt x="86" y="79"/>
                </a:lnTo>
                <a:lnTo>
                  <a:pt x="86" y="79"/>
                </a:lnTo>
                <a:lnTo>
                  <a:pt x="85" y="79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0"/>
                </a:lnTo>
                <a:lnTo>
                  <a:pt x="86" y="80"/>
                </a:lnTo>
                <a:lnTo>
                  <a:pt x="86" y="80"/>
                </a:lnTo>
                <a:lnTo>
                  <a:pt x="87" y="85"/>
                </a:lnTo>
                <a:lnTo>
                  <a:pt x="88" y="88"/>
                </a:lnTo>
                <a:lnTo>
                  <a:pt x="88" y="88"/>
                </a:lnTo>
                <a:lnTo>
                  <a:pt x="88" y="89"/>
                </a:lnTo>
                <a:lnTo>
                  <a:pt x="88" y="90"/>
                </a:lnTo>
                <a:lnTo>
                  <a:pt x="87" y="90"/>
                </a:lnTo>
                <a:lnTo>
                  <a:pt x="87" y="90"/>
                </a:lnTo>
                <a:lnTo>
                  <a:pt x="88" y="93"/>
                </a:lnTo>
                <a:lnTo>
                  <a:pt x="88" y="94"/>
                </a:lnTo>
                <a:lnTo>
                  <a:pt x="87" y="95"/>
                </a:lnTo>
                <a:lnTo>
                  <a:pt x="87" y="95"/>
                </a:lnTo>
                <a:lnTo>
                  <a:pt x="89" y="95"/>
                </a:lnTo>
                <a:lnTo>
                  <a:pt x="89" y="95"/>
                </a:lnTo>
                <a:lnTo>
                  <a:pt x="89" y="96"/>
                </a:lnTo>
                <a:lnTo>
                  <a:pt x="89" y="98"/>
                </a:lnTo>
                <a:lnTo>
                  <a:pt x="89" y="98"/>
                </a:lnTo>
                <a:lnTo>
                  <a:pt x="91" y="96"/>
                </a:lnTo>
                <a:lnTo>
                  <a:pt x="93" y="95"/>
                </a:lnTo>
                <a:lnTo>
                  <a:pt x="93" y="95"/>
                </a:lnTo>
                <a:lnTo>
                  <a:pt x="91" y="95"/>
                </a:lnTo>
                <a:lnTo>
                  <a:pt x="89" y="94"/>
                </a:lnTo>
                <a:lnTo>
                  <a:pt x="89" y="94"/>
                </a:lnTo>
                <a:lnTo>
                  <a:pt x="89" y="93"/>
                </a:lnTo>
                <a:lnTo>
                  <a:pt x="89" y="90"/>
                </a:lnTo>
                <a:lnTo>
                  <a:pt x="92" y="90"/>
                </a:lnTo>
                <a:lnTo>
                  <a:pt x="92" y="90"/>
                </a:lnTo>
                <a:lnTo>
                  <a:pt x="92" y="89"/>
                </a:lnTo>
                <a:lnTo>
                  <a:pt x="91" y="89"/>
                </a:lnTo>
                <a:lnTo>
                  <a:pt x="89" y="88"/>
                </a:lnTo>
                <a:lnTo>
                  <a:pt x="88" y="86"/>
                </a:lnTo>
                <a:lnTo>
                  <a:pt x="88" y="86"/>
                </a:lnTo>
                <a:lnTo>
                  <a:pt x="91" y="88"/>
                </a:lnTo>
                <a:lnTo>
                  <a:pt x="91" y="88"/>
                </a:lnTo>
                <a:lnTo>
                  <a:pt x="91" y="86"/>
                </a:lnTo>
                <a:lnTo>
                  <a:pt x="91" y="85"/>
                </a:lnTo>
                <a:lnTo>
                  <a:pt x="89" y="84"/>
                </a:lnTo>
                <a:lnTo>
                  <a:pt x="91" y="83"/>
                </a:lnTo>
                <a:lnTo>
                  <a:pt x="91" y="83"/>
                </a:lnTo>
                <a:lnTo>
                  <a:pt x="88" y="80"/>
                </a:lnTo>
                <a:lnTo>
                  <a:pt x="88" y="76"/>
                </a:lnTo>
                <a:lnTo>
                  <a:pt x="88" y="76"/>
                </a:lnTo>
                <a:lnTo>
                  <a:pt x="89" y="80"/>
                </a:lnTo>
                <a:lnTo>
                  <a:pt x="89" y="80"/>
                </a:lnTo>
                <a:lnTo>
                  <a:pt x="92" y="78"/>
                </a:lnTo>
                <a:lnTo>
                  <a:pt x="92" y="78"/>
                </a:lnTo>
                <a:lnTo>
                  <a:pt x="92" y="76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89" y="76"/>
                </a:lnTo>
                <a:lnTo>
                  <a:pt x="89" y="76"/>
                </a:lnTo>
                <a:lnTo>
                  <a:pt x="88" y="75"/>
                </a:lnTo>
                <a:lnTo>
                  <a:pt x="88" y="74"/>
                </a:lnTo>
                <a:lnTo>
                  <a:pt x="89" y="73"/>
                </a:lnTo>
                <a:lnTo>
                  <a:pt x="89" y="73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89" y="75"/>
                </a:lnTo>
                <a:lnTo>
                  <a:pt x="91" y="75"/>
                </a:lnTo>
                <a:lnTo>
                  <a:pt x="92" y="76"/>
                </a:lnTo>
                <a:lnTo>
                  <a:pt x="92" y="76"/>
                </a:lnTo>
                <a:lnTo>
                  <a:pt x="93" y="75"/>
                </a:lnTo>
                <a:lnTo>
                  <a:pt x="93" y="73"/>
                </a:lnTo>
                <a:lnTo>
                  <a:pt x="93" y="70"/>
                </a:lnTo>
                <a:lnTo>
                  <a:pt x="93" y="70"/>
                </a:lnTo>
                <a:lnTo>
                  <a:pt x="92" y="70"/>
                </a:lnTo>
                <a:lnTo>
                  <a:pt x="92" y="71"/>
                </a:lnTo>
                <a:lnTo>
                  <a:pt x="92" y="73"/>
                </a:lnTo>
                <a:lnTo>
                  <a:pt x="92" y="73"/>
                </a:lnTo>
                <a:lnTo>
                  <a:pt x="92" y="73"/>
                </a:lnTo>
                <a:lnTo>
                  <a:pt x="91" y="73"/>
                </a:lnTo>
                <a:lnTo>
                  <a:pt x="89" y="73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92" y="70"/>
                </a:lnTo>
                <a:lnTo>
                  <a:pt x="92" y="70"/>
                </a:lnTo>
                <a:lnTo>
                  <a:pt x="93" y="69"/>
                </a:lnTo>
                <a:lnTo>
                  <a:pt x="94" y="66"/>
                </a:lnTo>
                <a:lnTo>
                  <a:pt x="94" y="66"/>
                </a:lnTo>
                <a:lnTo>
                  <a:pt x="97" y="68"/>
                </a:lnTo>
                <a:lnTo>
                  <a:pt x="97" y="68"/>
                </a:lnTo>
                <a:lnTo>
                  <a:pt x="95" y="69"/>
                </a:lnTo>
                <a:lnTo>
                  <a:pt x="95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9" y="69"/>
                </a:lnTo>
                <a:lnTo>
                  <a:pt x="99" y="69"/>
                </a:lnTo>
                <a:lnTo>
                  <a:pt x="99" y="69"/>
                </a:lnTo>
                <a:lnTo>
                  <a:pt x="99" y="70"/>
                </a:lnTo>
                <a:lnTo>
                  <a:pt x="99" y="73"/>
                </a:lnTo>
                <a:lnTo>
                  <a:pt x="99" y="73"/>
                </a:lnTo>
                <a:lnTo>
                  <a:pt x="99" y="75"/>
                </a:lnTo>
                <a:lnTo>
                  <a:pt x="99" y="75"/>
                </a:lnTo>
                <a:lnTo>
                  <a:pt x="98" y="84"/>
                </a:lnTo>
                <a:lnTo>
                  <a:pt x="98" y="84"/>
                </a:lnTo>
                <a:lnTo>
                  <a:pt x="98" y="86"/>
                </a:lnTo>
                <a:lnTo>
                  <a:pt x="98" y="86"/>
                </a:lnTo>
                <a:lnTo>
                  <a:pt x="98" y="94"/>
                </a:lnTo>
                <a:lnTo>
                  <a:pt x="98" y="100"/>
                </a:lnTo>
                <a:lnTo>
                  <a:pt x="98" y="100"/>
                </a:lnTo>
                <a:lnTo>
                  <a:pt x="97" y="105"/>
                </a:lnTo>
                <a:lnTo>
                  <a:pt x="97" y="105"/>
                </a:lnTo>
                <a:lnTo>
                  <a:pt x="95" y="120"/>
                </a:lnTo>
                <a:lnTo>
                  <a:pt x="93" y="135"/>
                </a:lnTo>
                <a:lnTo>
                  <a:pt x="93" y="135"/>
                </a:lnTo>
                <a:lnTo>
                  <a:pt x="92" y="138"/>
                </a:lnTo>
                <a:lnTo>
                  <a:pt x="92" y="138"/>
                </a:lnTo>
                <a:lnTo>
                  <a:pt x="92" y="141"/>
                </a:lnTo>
                <a:lnTo>
                  <a:pt x="92" y="145"/>
                </a:lnTo>
                <a:lnTo>
                  <a:pt x="92" y="145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2" y="150"/>
                </a:lnTo>
                <a:lnTo>
                  <a:pt x="92" y="151"/>
                </a:lnTo>
                <a:lnTo>
                  <a:pt x="91" y="153"/>
                </a:lnTo>
                <a:lnTo>
                  <a:pt x="91" y="153"/>
                </a:lnTo>
                <a:lnTo>
                  <a:pt x="91" y="155"/>
                </a:lnTo>
                <a:lnTo>
                  <a:pt x="91" y="158"/>
                </a:lnTo>
                <a:lnTo>
                  <a:pt x="91" y="160"/>
                </a:lnTo>
                <a:lnTo>
                  <a:pt x="91" y="163"/>
                </a:lnTo>
                <a:lnTo>
                  <a:pt x="91" y="163"/>
                </a:lnTo>
                <a:lnTo>
                  <a:pt x="91" y="163"/>
                </a:lnTo>
                <a:lnTo>
                  <a:pt x="89" y="163"/>
                </a:lnTo>
                <a:lnTo>
                  <a:pt x="89" y="161"/>
                </a:lnTo>
                <a:lnTo>
                  <a:pt x="89" y="161"/>
                </a:lnTo>
                <a:lnTo>
                  <a:pt x="89" y="161"/>
                </a:lnTo>
                <a:lnTo>
                  <a:pt x="88" y="163"/>
                </a:lnTo>
                <a:lnTo>
                  <a:pt x="88" y="164"/>
                </a:lnTo>
                <a:lnTo>
                  <a:pt x="89" y="165"/>
                </a:lnTo>
                <a:lnTo>
                  <a:pt x="91" y="165"/>
                </a:lnTo>
                <a:lnTo>
                  <a:pt x="91" y="165"/>
                </a:lnTo>
                <a:lnTo>
                  <a:pt x="89" y="169"/>
                </a:lnTo>
                <a:lnTo>
                  <a:pt x="89" y="170"/>
                </a:lnTo>
                <a:lnTo>
                  <a:pt x="88" y="171"/>
                </a:lnTo>
                <a:lnTo>
                  <a:pt x="88" y="171"/>
                </a:lnTo>
                <a:lnTo>
                  <a:pt x="88" y="174"/>
                </a:lnTo>
                <a:lnTo>
                  <a:pt x="88" y="176"/>
                </a:lnTo>
                <a:lnTo>
                  <a:pt x="88" y="179"/>
                </a:lnTo>
                <a:lnTo>
                  <a:pt x="88" y="181"/>
                </a:lnTo>
                <a:lnTo>
                  <a:pt x="88" y="181"/>
                </a:lnTo>
                <a:lnTo>
                  <a:pt x="88" y="183"/>
                </a:lnTo>
                <a:lnTo>
                  <a:pt x="87" y="183"/>
                </a:lnTo>
                <a:lnTo>
                  <a:pt x="87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90"/>
                </a:lnTo>
                <a:lnTo>
                  <a:pt x="86" y="195"/>
                </a:lnTo>
                <a:lnTo>
                  <a:pt x="86" y="195"/>
                </a:lnTo>
                <a:lnTo>
                  <a:pt x="86" y="198"/>
                </a:lnTo>
                <a:lnTo>
                  <a:pt x="87" y="199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204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6" y="211"/>
                </a:lnTo>
                <a:lnTo>
                  <a:pt x="86" y="211"/>
                </a:lnTo>
                <a:lnTo>
                  <a:pt x="86" y="213"/>
                </a:lnTo>
                <a:lnTo>
                  <a:pt x="86" y="213"/>
                </a:lnTo>
                <a:lnTo>
                  <a:pt x="86" y="214"/>
                </a:lnTo>
                <a:lnTo>
                  <a:pt x="86" y="215"/>
                </a:lnTo>
                <a:lnTo>
                  <a:pt x="86" y="215"/>
                </a:lnTo>
                <a:lnTo>
                  <a:pt x="85" y="221"/>
                </a:lnTo>
                <a:lnTo>
                  <a:pt x="85" y="221"/>
                </a:lnTo>
                <a:lnTo>
                  <a:pt x="86" y="226"/>
                </a:lnTo>
                <a:lnTo>
                  <a:pt x="86" y="226"/>
                </a:lnTo>
                <a:lnTo>
                  <a:pt x="87" y="230"/>
                </a:lnTo>
                <a:lnTo>
                  <a:pt x="87" y="230"/>
                </a:lnTo>
                <a:lnTo>
                  <a:pt x="87" y="243"/>
                </a:lnTo>
                <a:lnTo>
                  <a:pt x="87" y="243"/>
                </a:lnTo>
                <a:lnTo>
                  <a:pt x="87" y="248"/>
                </a:lnTo>
                <a:lnTo>
                  <a:pt x="87" y="250"/>
                </a:lnTo>
                <a:lnTo>
                  <a:pt x="86" y="253"/>
                </a:lnTo>
                <a:lnTo>
                  <a:pt x="86" y="253"/>
                </a:lnTo>
                <a:lnTo>
                  <a:pt x="87" y="255"/>
                </a:lnTo>
                <a:lnTo>
                  <a:pt x="87" y="255"/>
                </a:lnTo>
                <a:lnTo>
                  <a:pt x="87" y="257"/>
                </a:lnTo>
                <a:lnTo>
                  <a:pt x="87" y="257"/>
                </a:lnTo>
                <a:lnTo>
                  <a:pt x="88" y="262"/>
                </a:lnTo>
                <a:lnTo>
                  <a:pt x="88" y="262"/>
                </a:lnTo>
                <a:lnTo>
                  <a:pt x="87" y="267"/>
                </a:lnTo>
                <a:lnTo>
                  <a:pt x="87" y="272"/>
                </a:lnTo>
                <a:lnTo>
                  <a:pt x="87" y="272"/>
                </a:lnTo>
                <a:lnTo>
                  <a:pt x="88" y="274"/>
                </a:lnTo>
                <a:lnTo>
                  <a:pt x="88" y="274"/>
                </a:lnTo>
                <a:lnTo>
                  <a:pt x="87" y="277"/>
                </a:lnTo>
                <a:lnTo>
                  <a:pt x="87" y="277"/>
                </a:lnTo>
                <a:lnTo>
                  <a:pt x="88" y="279"/>
                </a:lnTo>
                <a:lnTo>
                  <a:pt x="88" y="279"/>
                </a:lnTo>
                <a:lnTo>
                  <a:pt x="87" y="282"/>
                </a:lnTo>
                <a:lnTo>
                  <a:pt x="87" y="282"/>
                </a:lnTo>
                <a:lnTo>
                  <a:pt x="88" y="284"/>
                </a:lnTo>
                <a:lnTo>
                  <a:pt x="88" y="284"/>
                </a:lnTo>
                <a:lnTo>
                  <a:pt x="88" y="290"/>
                </a:lnTo>
                <a:lnTo>
                  <a:pt x="88" y="298"/>
                </a:lnTo>
                <a:lnTo>
                  <a:pt x="88" y="298"/>
                </a:lnTo>
                <a:lnTo>
                  <a:pt x="87" y="299"/>
                </a:lnTo>
                <a:lnTo>
                  <a:pt x="87" y="299"/>
                </a:lnTo>
                <a:lnTo>
                  <a:pt x="88" y="303"/>
                </a:lnTo>
                <a:lnTo>
                  <a:pt x="88" y="305"/>
                </a:lnTo>
                <a:lnTo>
                  <a:pt x="88" y="308"/>
                </a:lnTo>
                <a:lnTo>
                  <a:pt x="88" y="308"/>
                </a:lnTo>
                <a:lnTo>
                  <a:pt x="88" y="309"/>
                </a:lnTo>
                <a:lnTo>
                  <a:pt x="88" y="312"/>
                </a:lnTo>
                <a:lnTo>
                  <a:pt x="88" y="318"/>
                </a:lnTo>
                <a:lnTo>
                  <a:pt x="88" y="318"/>
                </a:lnTo>
                <a:lnTo>
                  <a:pt x="87" y="317"/>
                </a:lnTo>
                <a:lnTo>
                  <a:pt x="87" y="317"/>
                </a:lnTo>
                <a:lnTo>
                  <a:pt x="86" y="315"/>
                </a:lnTo>
                <a:lnTo>
                  <a:pt x="86" y="315"/>
                </a:lnTo>
                <a:lnTo>
                  <a:pt x="87" y="318"/>
                </a:lnTo>
                <a:lnTo>
                  <a:pt x="88" y="318"/>
                </a:lnTo>
                <a:lnTo>
                  <a:pt x="88" y="318"/>
                </a:lnTo>
                <a:lnTo>
                  <a:pt x="87" y="320"/>
                </a:lnTo>
                <a:lnTo>
                  <a:pt x="87" y="324"/>
                </a:lnTo>
                <a:lnTo>
                  <a:pt x="87" y="324"/>
                </a:lnTo>
                <a:lnTo>
                  <a:pt x="87" y="325"/>
                </a:lnTo>
                <a:lnTo>
                  <a:pt x="88" y="325"/>
                </a:lnTo>
                <a:lnTo>
                  <a:pt x="89" y="327"/>
                </a:lnTo>
                <a:lnTo>
                  <a:pt x="89" y="327"/>
                </a:lnTo>
                <a:lnTo>
                  <a:pt x="89" y="335"/>
                </a:lnTo>
                <a:lnTo>
                  <a:pt x="88" y="343"/>
                </a:lnTo>
                <a:lnTo>
                  <a:pt x="88" y="343"/>
                </a:lnTo>
                <a:lnTo>
                  <a:pt x="89" y="347"/>
                </a:lnTo>
                <a:lnTo>
                  <a:pt x="89" y="347"/>
                </a:lnTo>
                <a:lnTo>
                  <a:pt x="89" y="353"/>
                </a:lnTo>
                <a:lnTo>
                  <a:pt x="89" y="358"/>
                </a:lnTo>
                <a:lnTo>
                  <a:pt x="89" y="358"/>
                </a:lnTo>
                <a:lnTo>
                  <a:pt x="89" y="362"/>
                </a:lnTo>
                <a:lnTo>
                  <a:pt x="89" y="362"/>
                </a:lnTo>
                <a:lnTo>
                  <a:pt x="88" y="364"/>
                </a:lnTo>
                <a:lnTo>
                  <a:pt x="88" y="364"/>
                </a:lnTo>
                <a:lnTo>
                  <a:pt x="89" y="368"/>
                </a:lnTo>
                <a:lnTo>
                  <a:pt x="89" y="368"/>
                </a:lnTo>
                <a:lnTo>
                  <a:pt x="87" y="382"/>
                </a:lnTo>
                <a:lnTo>
                  <a:pt x="87" y="382"/>
                </a:lnTo>
                <a:lnTo>
                  <a:pt x="87" y="382"/>
                </a:lnTo>
                <a:lnTo>
                  <a:pt x="87" y="380"/>
                </a:lnTo>
                <a:lnTo>
                  <a:pt x="87" y="378"/>
                </a:lnTo>
                <a:lnTo>
                  <a:pt x="87" y="378"/>
                </a:lnTo>
                <a:lnTo>
                  <a:pt x="86" y="375"/>
                </a:lnTo>
                <a:lnTo>
                  <a:pt x="86" y="374"/>
                </a:lnTo>
                <a:lnTo>
                  <a:pt x="87" y="374"/>
                </a:lnTo>
                <a:lnTo>
                  <a:pt x="87" y="374"/>
                </a:lnTo>
                <a:lnTo>
                  <a:pt x="87" y="373"/>
                </a:lnTo>
                <a:lnTo>
                  <a:pt x="86" y="372"/>
                </a:lnTo>
                <a:lnTo>
                  <a:pt x="86" y="372"/>
                </a:lnTo>
                <a:lnTo>
                  <a:pt x="86" y="370"/>
                </a:lnTo>
                <a:lnTo>
                  <a:pt x="86" y="370"/>
                </a:lnTo>
                <a:lnTo>
                  <a:pt x="87" y="369"/>
                </a:lnTo>
                <a:lnTo>
                  <a:pt x="87" y="369"/>
                </a:lnTo>
                <a:lnTo>
                  <a:pt x="87" y="369"/>
                </a:lnTo>
                <a:lnTo>
                  <a:pt x="86" y="369"/>
                </a:lnTo>
                <a:lnTo>
                  <a:pt x="86" y="368"/>
                </a:lnTo>
                <a:lnTo>
                  <a:pt x="86" y="367"/>
                </a:lnTo>
                <a:lnTo>
                  <a:pt x="87" y="365"/>
                </a:lnTo>
                <a:lnTo>
                  <a:pt x="87" y="365"/>
                </a:lnTo>
                <a:lnTo>
                  <a:pt x="86" y="365"/>
                </a:lnTo>
                <a:lnTo>
                  <a:pt x="85" y="365"/>
                </a:lnTo>
                <a:lnTo>
                  <a:pt x="85" y="367"/>
                </a:lnTo>
                <a:lnTo>
                  <a:pt x="83" y="367"/>
                </a:lnTo>
                <a:lnTo>
                  <a:pt x="83" y="367"/>
                </a:lnTo>
                <a:lnTo>
                  <a:pt x="83" y="358"/>
                </a:lnTo>
                <a:lnTo>
                  <a:pt x="83" y="358"/>
                </a:lnTo>
                <a:lnTo>
                  <a:pt x="82" y="358"/>
                </a:lnTo>
                <a:lnTo>
                  <a:pt x="82" y="359"/>
                </a:lnTo>
                <a:lnTo>
                  <a:pt x="81" y="359"/>
                </a:lnTo>
                <a:lnTo>
                  <a:pt x="80" y="359"/>
                </a:lnTo>
                <a:lnTo>
                  <a:pt x="80" y="359"/>
                </a:lnTo>
                <a:lnTo>
                  <a:pt x="80" y="357"/>
                </a:lnTo>
                <a:lnTo>
                  <a:pt x="80" y="354"/>
                </a:lnTo>
                <a:lnTo>
                  <a:pt x="80" y="352"/>
                </a:lnTo>
                <a:lnTo>
                  <a:pt x="81" y="349"/>
                </a:lnTo>
                <a:lnTo>
                  <a:pt x="81" y="349"/>
                </a:lnTo>
                <a:lnTo>
                  <a:pt x="80" y="348"/>
                </a:lnTo>
                <a:lnTo>
                  <a:pt x="79" y="349"/>
                </a:lnTo>
                <a:lnTo>
                  <a:pt x="79" y="349"/>
                </a:lnTo>
                <a:lnTo>
                  <a:pt x="79" y="348"/>
                </a:lnTo>
                <a:lnTo>
                  <a:pt x="79" y="347"/>
                </a:lnTo>
                <a:lnTo>
                  <a:pt x="80" y="347"/>
                </a:lnTo>
                <a:lnTo>
                  <a:pt x="79" y="347"/>
                </a:lnTo>
                <a:lnTo>
                  <a:pt x="79" y="347"/>
                </a:lnTo>
                <a:lnTo>
                  <a:pt x="80" y="345"/>
                </a:lnTo>
                <a:lnTo>
                  <a:pt x="80" y="347"/>
                </a:lnTo>
                <a:lnTo>
                  <a:pt x="81" y="347"/>
                </a:lnTo>
                <a:lnTo>
                  <a:pt x="81" y="347"/>
                </a:lnTo>
                <a:lnTo>
                  <a:pt x="80" y="342"/>
                </a:lnTo>
                <a:lnTo>
                  <a:pt x="80" y="335"/>
                </a:lnTo>
                <a:lnTo>
                  <a:pt x="80" y="335"/>
                </a:lnTo>
                <a:lnTo>
                  <a:pt x="80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32"/>
                </a:lnTo>
                <a:lnTo>
                  <a:pt x="80" y="329"/>
                </a:lnTo>
                <a:lnTo>
                  <a:pt x="80" y="325"/>
                </a:lnTo>
                <a:lnTo>
                  <a:pt x="80" y="325"/>
                </a:lnTo>
                <a:lnTo>
                  <a:pt x="80" y="325"/>
                </a:lnTo>
                <a:lnTo>
                  <a:pt x="79" y="324"/>
                </a:lnTo>
                <a:lnTo>
                  <a:pt x="79" y="324"/>
                </a:lnTo>
                <a:lnTo>
                  <a:pt x="79" y="323"/>
                </a:lnTo>
                <a:lnTo>
                  <a:pt x="79" y="323"/>
                </a:lnTo>
                <a:lnTo>
                  <a:pt x="79" y="320"/>
                </a:lnTo>
                <a:lnTo>
                  <a:pt x="80" y="319"/>
                </a:lnTo>
                <a:lnTo>
                  <a:pt x="80" y="319"/>
                </a:lnTo>
                <a:lnTo>
                  <a:pt x="79" y="318"/>
                </a:lnTo>
                <a:lnTo>
                  <a:pt x="79" y="318"/>
                </a:lnTo>
                <a:lnTo>
                  <a:pt x="79" y="318"/>
                </a:lnTo>
                <a:lnTo>
                  <a:pt x="79" y="315"/>
                </a:lnTo>
                <a:lnTo>
                  <a:pt x="79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5"/>
                </a:lnTo>
                <a:lnTo>
                  <a:pt x="77" y="319"/>
                </a:lnTo>
                <a:lnTo>
                  <a:pt x="77" y="319"/>
                </a:lnTo>
                <a:lnTo>
                  <a:pt x="75" y="319"/>
                </a:lnTo>
                <a:lnTo>
                  <a:pt x="75" y="320"/>
                </a:lnTo>
                <a:lnTo>
                  <a:pt x="75" y="320"/>
                </a:lnTo>
                <a:lnTo>
                  <a:pt x="75" y="322"/>
                </a:lnTo>
                <a:lnTo>
                  <a:pt x="75" y="322"/>
                </a:lnTo>
                <a:lnTo>
                  <a:pt x="76" y="320"/>
                </a:lnTo>
                <a:lnTo>
                  <a:pt x="77" y="320"/>
                </a:lnTo>
                <a:lnTo>
                  <a:pt x="77" y="320"/>
                </a:lnTo>
                <a:lnTo>
                  <a:pt x="76" y="330"/>
                </a:lnTo>
                <a:lnTo>
                  <a:pt x="76" y="339"/>
                </a:lnTo>
                <a:lnTo>
                  <a:pt x="76" y="355"/>
                </a:lnTo>
                <a:lnTo>
                  <a:pt x="76" y="355"/>
                </a:lnTo>
                <a:lnTo>
                  <a:pt x="75" y="357"/>
                </a:lnTo>
                <a:lnTo>
                  <a:pt x="74" y="355"/>
                </a:lnTo>
                <a:lnTo>
                  <a:pt x="74" y="355"/>
                </a:lnTo>
                <a:lnTo>
                  <a:pt x="74" y="362"/>
                </a:lnTo>
                <a:lnTo>
                  <a:pt x="74" y="367"/>
                </a:lnTo>
                <a:lnTo>
                  <a:pt x="74" y="367"/>
                </a:lnTo>
                <a:lnTo>
                  <a:pt x="75" y="367"/>
                </a:lnTo>
                <a:lnTo>
                  <a:pt x="75" y="368"/>
                </a:lnTo>
                <a:lnTo>
                  <a:pt x="75" y="368"/>
                </a:lnTo>
                <a:lnTo>
                  <a:pt x="74" y="369"/>
                </a:lnTo>
                <a:lnTo>
                  <a:pt x="74" y="370"/>
                </a:lnTo>
                <a:lnTo>
                  <a:pt x="72" y="370"/>
                </a:lnTo>
                <a:lnTo>
                  <a:pt x="72" y="370"/>
                </a:lnTo>
                <a:lnTo>
                  <a:pt x="72" y="372"/>
                </a:lnTo>
                <a:lnTo>
                  <a:pt x="75" y="372"/>
                </a:lnTo>
                <a:lnTo>
                  <a:pt x="75" y="372"/>
                </a:lnTo>
                <a:lnTo>
                  <a:pt x="74" y="372"/>
                </a:lnTo>
                <a:lnTo>
                  <a:pt x="74" y="373"/>
                </a:lnTo>
                <a:lnTo>
                  <a:pt x="74" y="373"/>
                </a:lnTo>
                <a:lnTo>
                  <a:pt x="72" y="373"/>
                </a:lnTo>
                <a:lnTo>
                  <a:pt x="71" y="372"/>
                </a:lnTo>
                <a:lnTo>
                  <a:pt x="70" y="369"/>
                </a:lnTo>
                <a:lnTo>
                  <a:pt x="70" y="369"/>
                </a:lnTo>
                <a:lnTo>
                  <a:pt x="70" y="368"/>
                </a:lnTo>
                <a:lnTo>
                  <a:pt x="70" y="364"/>
                </a:lnTo>
                <a:lnTo>
                  <a:pt x="70" y="364"/>
                </a:lnTo>
                <a:lnTo>
                  <a:pt x="71" y="364"/>
                </a:lnTo>
                <a:lnTo>
                  <a:pt x="71" y="365"/>
                </a:lnTo>
                <a:lnTo>
                  <a:pt x="71" y="365"/>
                </a:lnTo>
                <a:lnTo>
                  <a:pt x="72" y="367"/>
                </a:lnTo>
                <a:lnTo>
                  <a:pt x="72" y="367"/>
                </a:lnTo>
                <a:lnTo>
                  <a:pt x="72" y="365"/>
                </a:lnTo>
                <a:lnTo>
                  <a:pt x="72" y="363"/>
                </a:lnTo>
                <a:lnTo>
                  <a:pt x="71" y="363"/>
                </a:lnTo>
                <a:lnTo>
                  <a:pt x="70" y="363"/>
                </a:lnTo>
                <a:lnTo>
                  <a:pt x="70" y="363"/>
                </a:lnTo>
                <a:lnTo>
                  <a:pt x="70" y="360"/>
                </a:lnTo>
                <a:lnTo>
                  <a:pt x="70" y="359"/>
                </a:lnTo>
                <a:lnTo>
                  <a:pt x="70" y="358"/>
                </a:lnTo>
                <a:lnTo>
                  <a:pt x="70" y="358"/>
                </a:lnTo>
                <a:lnTo>
                  <a:pt x="71" y="359"/>
                </a:lnTo>
                <a:lnTo>
                  <a:pt x="71" y="360"/>
                </a:lnTo>
                <a:lnTo>
                  <a:pt x="71" y="360"/>
                </a:lnTo>
                <a:lnTo>
                  <a:pt x="72" y="359"/>
                </a:lnTo>
                <a:lnTo>
                  <a:pt x="72" y="358"/>
                </a:lnTo>
                <a:lnTo>
                  <a:pt x="71" y="357"/>
                </a:lnTo>
                <a:lnTo>
                  <a:pt x="70" y="357"/>
                </a:lnTo>
                <a:lnTo>
                  <a:pt x="70" y="357"/>
                </a:lnTo>
                <a:lnTo>
                  <a:pt x="71" y="352"/>
                </a:lnTo>
                <a:lnTo>
                  <a:pt x="71" y="347"/>
                </a:lnTo>
                <a:lnTo>
                  <a:pt x="71" y="347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1" y="340"/>
                </a:lnTo>
                <a:lnTo>
                  <a:pt x="71" y="340"/>
                </a:lnTo>
                <a:lnTo>
                  <a:pt x="71" y="332"/>
                </a:lnTo>
                <a:lnTo>
                  <a:pt x="71" y="328"/>
                </a:lnTo>
                <a:lnTo>
                  <a:pt x="72" y="323"/>
                </a:lnTo>
                <a:lnTo>
                  <a:pt x="72" y="323"/>
                </a:lnTo>
                <a:lnTo>
                  <a:pt x="74" y="324"/>
                </a:lnTo>
                <a:lnTo>
                  <a:pt x="74" y="324"/>
                </a:lnTo>
                <a:lnTo>
                  <a:pt x="74" y="327"/>
                </a:lnTo>
                <a:lnTo>
                  <a:pt x="74" y="327"/>
                </a:lnTo>
                <a:lnTo>
                  <a:pt x="74" y="325"/>
                </a:lnTo>
                <a:lnTo>
                  <a:pt x="74" y="323"/>
                </a:lnTo>
                <a:lnTo>
                  <a:pt x="71" y="322"/>
                </a:lnTo>
                <a:lnTo>
                  <a:pt x="71" y="322"/>
                </a:lnTo>
                <a:lnTo>
                  <a:pt x="72" y="310"/>
                </a:lnTo>
                <a:lnTo>
                  <a:pt x="72" y="300"/>
                </a:lnTo>
                <a:lnTo>
                  <a:pt x="72" y="300"/>
                </a:lnTo>
                <a:lnTo>
                  <a:pt x="74" y="299"/>
                </a:lnTo>
                <a:lnTo>
                  <a:pt x="75" y="300"/>
                </a:lnTo>
                <a:lnTo>
                  <a:pt x="75" y="300"/>
                </a:lnTo>
                <a:lnTo>
                  <a:pt x="74" y="299"/>
                </a:lnTo>
                <a:lnTo>
                  <a:pt x="74" y="298"/>
                </a:lnTo>
                <a:lnTo>
                  <a:pt x="74" y="298"/>
                </a:lnTo>
                <a:lnTo>
                  <a:pt x="74" y="290"/>
                </a:lnTo>
                <a:lnTo>
                  <a:pt x="74" y="283"/>
                </a:lnTo>
                <a:lnTo>
                  <a:pt x="74" y="283"/>
                </a:lnTo>
                <a:lnTo>
                  <a:pt x="74" y="277"/>
                </a:lnTo>
                <a:lnTo>
                  <a:pt x="74" y="277"/>
                </a:lnTo>
                <a:lnTo>
                  <a:pt x="75" y="272"/>
                </a:lnTo>
                <a:lnTo>
                  <a:pt x="75" y="272"/>
                </a:lnTo>
                <a:lnTo>
                  <a:pt x="74" y="268"/>
                </a:lnTo>
                <a:lnTo>
                  <a:pt x="74" y="268"/>
                </a:lnTo>
                <a:lnTo>
                  <a:pt x="75" y="265"/>
                </a:lnTo>
                <a:lnTo>
                  <a:pt x="75" y="265"/>
                </a:lnTo>
                <a:lnTo>
                  <a:pt x="74" y="259"/>
                </a:lnTo>
                <a:lnTo>
                  <a:pt x="74" y="259"/>
                </a:lnTo>
                <a:lnTo>
                  <a:pt x="74" y="258"/>
                </a:lnTo>
                <a:lnTo>
                  <a:pt x="72" y="258"/>
                </a:lnTo>
                <a:lnTo>
                  <a:pt x="72" y="258"/>
                </a:lnTo>
                <a:lnTo>
                  <a:pt x="74" y="255"/>
                </a:lnTo>
                <a:lnTo>
                  <a:pt x="74" y="253"/>
                </a:lnTo>
                <a:lnTo>
                  <a:pt x="74" y="253"/>
                </a:lnTo>
                <a:lnTo>
                  <a:pt x="74" y="252"/>
                </a:lnTo>
                <a:lnTo>
                  <a:pt x="74" y="250"/>
                </a:lnTo>
                <a:lnTo>
                  <a:pt x="72" y="249"/>
                </a:lnTo>
                <a:lnTo>
                  <a:pt x="72" y="249"/>
                </a:lnTo>
                <a:lnTo>
                  <a:pt x="74" y="248"/>
                </a:lnTo>
                <a:lnTo>
                  <a:pt x="74" y="245"/>
                </a:lnTo>
                <a:lnTo>
                  <a:pt x="74" y="245"/>
                </a:lnTo>
                <a:lnTo>
                  <a:pt x="74" y="247"/>
                </a:lnTo>
                <a:lnTo>
                  <a:pt x="74" y="247"/>
                </a:lnTo>
                <a:lnTo>
                  <a:pt x="74" y="247"/>
                </a:lnTo>
                <a:lnTo>
                  <a:pt x="72" y="247"/>
                </a:lnTo>
                <a:lnTo>
                  <a:pt x="72" y="245"/>
                </a:lnTo>
                <a:lnTo>
                  <a:pt x="72" y="244"/>
                </a:lnTo>
                <a:lnTo>
                  <a:pt x="72" y="244"/>
                </a:lnTo>
                <a:lnTo>
                  <a:pt x="72" y="233"/>
                </a:lnTo>
                <a:lnTo>
                  <a:pt x="74" y="220"/>
                </a:lnTo>
                <a:lnTo>
                  <a:pt x="74" y="220"/>
                </a:lnTo>
                <a:lnTo>
                  <a:pt x="74" y="208"/>
                </a:lnTo>
                <a:lnTo>
                  <a:pt x="74" y="208"/>
                </a:lnTo>
                <a:lnTo>
                  <a:pt x="75" y="205"/>
                </a:lnTo>
                <a:lnTo>
                  <a:pt x="75" y="205"/>
                </a:lnTo>
                <a:lnTo>
                  <a:pt x="74" y="201"/>
                </a:lnTo>
                <a:lnTo>
                  <a:pt x="74" y="200"/>
                </a:lnTo>
                <a:lnTo>
                  <a:pt x="75" y="199"/>
                </a:lnTo>
                <a:lnTo>
                  <a:pt x="75" y="199"/>
                </a:lnTo>
                <a:lnTo>
                  <a:pt x="74" y="198"/>
                </a:lnTo>
                <a:lnTo>
                  <a:pt x="74" y="195"/>
                </a:lnTo>
                <a:lnTo>
                  <a:pt x="74" y="191"/>
                </a:lnTo>
                <a:lnTo>
                  <a:pt x="74" y="191"/>
                </a:lnTo>
                <a:lnTo>
                  <a:pt x="75" y="194"/>
                </a:lnTo>
                <a:lnTo>
                  <a:pt x="75" y="194"/>
                </a:lnTo>
                <a:lnTo>
                  <a:pt x="75" y="193"/>
                </a:lnTo>
                <a:lnTo>
                  <a:pt x="75" y="193"/>
                </a:lnTo>
                <a:lnTo>
                  <a:pt x="75" y="191"/>
                </a:lnTo>
                <a:lnTo>
                  <a:pt x="74" y="191"/>
                </a:lnTo>
                <a:lnTo>
                  <a:pt x="74" y="191"/>
                </a:lnTo>
                <a:lnTo>
                  <a:pt x="75" y="189"/>
                </a:lnTo>
                <a:lnTo>
                  <a:pt x="75" y="186"/>
                </a:lnTo>
                <a:lnTo>
                  <a:pt x="75" y="186"/>
                </a:lnTo>
                <a:lnTo>
                  <a:pt x="75" y="186"/>
                </a:lnTo>
                <a:lnTo>
                  <a:pt x="75" y="188"/>
                </a:lnTo>
                <a:lnTo>
                  <a:pt x="75" y="188"/>
                </a:lnTo>
                <a:lnTo>
                  <a:pt x="74" y="185"/>
                </a:lnTo>
                <a:lnTo>
                  <a:pt x="74" y="183"/>
                </a:lnTo>
                <a:lnTo>
                  <a:pt x="74" y="176"/>
                </a:lnTo>
                <a:lnTo>
                  <a:pt x="74" y="176"/>
                </a:lnTo>
                <a:lnTo>
                  <a:pt x="76" y="173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68"/>
                </a:lnTo>
                <a:lnTo>
                  <a:pt x="74" y="166"/>
                </a:lnTo>
                <a:lnTo>
                  <a:pt x="74" y="165"/>
                </a:lnTo>
                <a:lnTo>
                  <a:pt x="74" y="163"/>
                </a:lnTo>
                <a:lnTo>
                  <a:pt x="74" y="163"/>
                </a:lnTo>
                <a:lnTo>
                  <a:pt x="75" y="155"/>
                </a:lnTo>
                <a:lnTo>
                  <a:pt x="75" y="155"/>
                </a:lnTo>
                <a:lnTo>
                  <a:pt x="75" y="156"/>
                </a:lnTo>
                <a:lnTo>
                  <a:pt x="75" y="156"/>
                </a:lnTo>
                <a:lnTo>
                  <a:pt x="75" y="156"/>
                </a:lnTo>
                <a:lnTo>
                  <a:pt x="76" y="156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3"/>
                </a:lnTo>
                <a:lnTo>
                  <a:pt x="75" y="153"/>
                </a:lnTo>
                <a:lnTo>
                  <a:pt x="75" y="153"/>
                </a:lnTo>
                <a:lnTo>
                  <a:pt x="74" y="149"/>
                </a:lnTo>
                <a:lnTo>
                  <a:pt x="74" y="145"/>
                </a:lnTo>
                <a:lnTo>
                  <a:pt x="74" y="139"/>
                </a:lnTo>
                <a:lnTo>
                  <a:pt x="74" y="139"/>
                </a:lnTo>
                <a:lnTo>
                  <a:pt x="75" y="139"/>
                </a:lnTo>
                <a:lnTo>
                  <a:pt x="75" y="138"/>
                </a:lnTo>
                <a:lnTo>
                  <a:pt x="76" y="136"/>
                </a:lnTo>
                <a:lnTo>
                  <a:pt x="75" y="135"/>
                </a:lnTo>
                <a:lnTo>
                  <a:pt x="75" y="135"/>
                </a:lnTo>
                <a:lnTo>
                  <a:pt x="74" y="135"/>
                </a:lnTo>
                <a:lnTo>
                  <a:pt x="75" y="136"/>
                </a:lnTo>
                <a:lnTo>
                  <a:pt x="75" y="138"/>
                </a:lnTo>
                <a:lnTo>
                  <a:pt x="74" y="138"/>
                </a:lnTo>
                <a:lnTo>
                  <a:pt x="74" y="138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4" y="118"/>
                </a:lnTo>
                <a:lnTo>
                  <a:pt x="74" y="118"/>
                </a:lnTo>
                <a:lnTo>
                  <a:pt x="74" y="110"/>
                </a:lnTo>
                <a:lnTo>
                  <a:pt x="74" y="110"/>
                </a:lnTo>
                <a:lnTo>
                  <a:pt x="75" y="104"/>
                </a:lnTo>
                <a:lnTo>
                  <a:pt x="75" y="96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5" y="83"/>
                </a:lnTo>
                <a:lnTo>
                  <a:pt x="75" y="73"/>
                </a:lnTo>
                <a:lnTo>
                  <a:pt x="75" y="73"/>
                </a:lnTo>
                <a:lnTo>
                  <a:pt x="74" y="66"/>
                </a:lnTo>
                <a:lnTo>
                  <a:pt x="74" y="66"/>
                </a:lnTo>
                <a:lnTo>
                  <a:pt x="74" y="55"/>
                </a:lnTo>
                <a:lnTo>
                  <a:pt x="74" y="55"/>
                </a:lnTo>
                <a:lnTo>
                  <a:pt x="74" y="41"/>
                </a:lnTo>
                <a:lnTo>
                  <a:pt x="74" y="41"/>
                </a:lnTo>
                <a:lnTo>
                  <a:pt x="74" y="39"/>
                </a:lnTo>
                <a:lnTo>
                  <a:pt x="74" y="39"/>
                </a:lnTo>
                <a:lnTo>
                  <a:pt x="74" y="36"/>
                </a:lnTo>
                <a:lnTo>
                  <a:pt x="74" y="36"/>
                </a:lnTo>
                <a:lnTo>
                  <a:pt x="74" y="34"/>
                </a:lnTo>
                <a:lnTo>
                  <a:pt x="74" y="33"/>
                </a:lnTo>
                <a:lnTo>
                  <a:pt x="72" y="31"/>
                </a:lnTo>
                <a:lnTo>
                  <a:pt x="72" y="31"/>
                </a:lnTo>
                <a:lnTo>
                  <a:pt x="72" y="16"/>
                </a:lnTo>
                <a:lnTo>
                  <a:pt x="72" y="16"/>
                </a:lnTo>
                <a:lnTo>
                  <a:pt x="75" y="16"/>
                </a:lnTo>
                <a:lnTo>
                  <a:pt x="75" y="21"/>
                </a:lnTo>
                <a:lnTo>
                  <a:pt x="75" y="21"/>
                </a:lnTo>
                <a:lnTo>
                  <a:pt x="75" y="23"/>
                </a:lnTo>
                <a:lnTo>
                  <a:pt x="76" y="23"/>
                </a:lnTo>
                <a:lnTo>
                  <a:pt x="79" y="23"/>
                </a:lnTo>
                <a:lnTo>
                  <a:pt x="79" y="23"/>
                </a:lnTo>
                <a:lnTo>
                  <a:pt x="77" y="21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77" y="18"/>
                </a:lnTo>
                <a:lnTo>
                  <a:pt x="77" y="18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close/>
                <a:moveTo>
                  <a:pt x="74" y="328"/>
                </a:moveTo>
                <a:lnTo>
                  <a:pt x="74" y="328"/>
                </a:lnTo>
                <a:lnTo>
                  <a:pt x="72" y="329"/>
                </a:lnTo>
                <a:lnTo>
                  <a:pt x="72" y="330"/>
                </a:lnTo>
                <a:lnTo>
                  <a:pt x="74" y="332"/>
                </a:lnTo>
                <a:lnTo>
                  <a:pt x="74" y="332"/>
                </a:lnTo>
                <a:lnTo>
                  <a:pt x="75" y="329"/>
                </a:lnTo>
                <a:lnTo>
                  <a:pt x="75" y="329"/>
                </a:lnTo>
                <a:lnTo>
                  <a:pt x="74" y="328"/>
                </a:lnTo>
                <a:lnTo>
                  <a:pt x="74" y="328"/>
                </a:lnTo>
                <a:close/>
                <a:moveTo>
                  <a:pt x="82" y="353"/>
                </a:moveTo>
                <a:lnTo>
                  <a:pt x="82" y="353"/>
                </a:lnTo>
                <a:lnTo>
                  <a:pt x="81" y="357"/>
                </a:lnTo>
                <a:lnTo>
                  <a:pt x="81" y="357"/>
                </a:lnTo>
                <a:lnTo>
                  <a:pt x="82" y="357"/>
                </a:lnTo>
                <a:lnTo>
                  <a:pt x="83" y="355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2" y="353"/>
                </a:lnTo>
                <a:lnTo>
                  <a:pt x="82" y="353"/>
                </a:lnTo>
                <a:close/>
                <a:moveTo>
                  <a:pt x="88" y="347"/>
                </a:moveTo>
                <a:lnTo>
                  <a:pt x="88" y="347"/>
                </a:lnTo>
                <a:lnTo>
                  <a:pt x="88" y="348"/>
                </a:lnTo>
                <a:lnTo>
                  <a:pt x="87" y="349"/>
                </a:lnTo>
                <a:lnTo>
                  <a:pt x="87" y="352"/>
                </a:lnTo>
                <a:lnTo>
                  <a:pt x="87" y="352"/>
                </a:lnTo>
                <a:lnTo>
                  <a:pt x="88" y="350"/>
                </a:lnTo>
                <a:lnTo>
                  <a:pt x="88" y="347"/>
                </a:lnTo>
                <a:lnTo>
                  <a:pt x="88" y="347"/>
                </a:lnTo>
                <a:close/>
                <a:moveTo>
                  <a:pt x="87" y="327"/>
                </a:moveTo>
                <a:lnTo>
                  <a:pt x="87" y="327"/>
                </a:lnTo>
                <a:lnTo>
                  <a:pt x="87" y="330"/>
                </a:lnTo>
                <a:lnTo>
                  <a:pt x="87" y="332"/>
                </a:lnTo>
                <a:lnTo>
                  <a:pt x="88" y="332"/>
                </a:lnTo>
                <a:lnTo>
                  <a:pt x="88" y="332"/>
                </a:lnTo>
                <a:lnTo>
                  <a:pt x="88" y="329"/>
                </a:lnTo>
                <a:lnTo>
                  <a:pt x="88" y="328"/>
                </a:lnTo>
                <a:lnTo>
                  <a:pt x="87" y="327"/>
                </a:lnTo>
                <a:lnTo>
                  <a:pt x="87" y="327"/>
                </a:lnTo>
                <a:close/>
                <a:moveTo>
                  <a:pt x="75" y="312"/>
                </a:moveTo>
                <a:lnTo>
                  <a:pt x="75" y="312"/>
                </a:lnTo>
                <a:lnTo>
                  <a:pt x="75" y="313"/>
                </a:lnTo>
                <a:lnTo>
                  <a:pt x="75" y="314"/>
                </a:lnTo>
                <a:lnTo>
                  <a:pt x="75" y="315"/>
                </a:lnTo>
                <a:lnTo>
                  <a:pt x="76" y="315"/>
                </a:lnTo>
                <a:lnTo>
                  <a:pt x="76" y="315"/>
                </a:lnTo>
                <a:lnTo>
                  <a:pt x="75" y="315"/>
                </a:lnTo>
                <a:lnTo>
                  <a:pt x="75" y="314"/>
                </a:lnTo>
                <a:lnTo>
                  <a:pt x="75" y="312"/>
                </a:lnTo>
                <a:lnTo>
                  <a:pt x="75" y="312"/>
                </a:lnTo>
                <a:lnTo>
                  <a:pt x="75" y="312"/>
                </a:lnTo>
                <a:close/>
                <a:moveTo>
                  <a:pt x="86" y="270"/>
                </a:moveTo>
                <a:lnTo>
                  <a:pt x="86" y="270"/>
                </a:lnTo>
                <a:lnTo>
                  <a:pt x="85" y="273"/>
                </a:lnTo>
                <a:lnTo>
                  <a:pt x="86" y="275"/>
                </a:lnTo>
                <a:lnTo>
                  <a:pt x="86" y="275"/>
                </a:lnTo>
                <a:lnTo>
                  <a:pt x="87" y="273"/>
                </a:lnTo>
                <a:lnTo>
                  <a:pt x="86" y="272"/>
                </a:lnTo>
                <a:lnTo>
                  <a:pt x="86" y="270"/>
                </a:lnTo>
                <a:lnTo>
                  <a:pt x="86" y="270"/>
                </a:lnTo>
                <a:close/>
                <a:moveTo>
                  <a:pt x="85" y="253"/>
                </a:moveTo>
                <a:lnTo>
                  <a:pt x="85" y="253"/>
                </a:lnTo>
                <a:lnTo>
                  <a:pt x="85" y="253"/>
                </a:lnTo>
                <a:lnTo>
                  <a:pt x="85" y="254"/>
                </a:lnTo>
                <a:lnTo>
                  <a:pt x="86" y="254"/>
                </a:lnTo>
                <a:lnTo>
                  <a:pt x="86" y="249"/>
                </a:lnTo>
                <a:lnTo>
                  <a:pt x="86" y="249"/>
                </a:lnTo>
                <a:lnTo>
                  <a:pt x="85" y="249"/>
                </a:lnTo>
                <a:lnTo>
                  <a:pt x="85" y="250"/>
                </a:lnTo>
                <a:lnTo>
                  <a:pt x="85" y="253"/>
                </a:lnTo>
                <a:lnTo>
                  <a:pt x="85" y="253"/>
                </a:lnTo>
                <a:close/>
                <a:moveTo>
                  <a:pt x="81" y="180"/>
                </a:moveTo>
                <a:lnTo>
                  <a:pt x="81" y="180"/>
                </a:lnTo>
                <a:lnTo>
                  <a:pt x="81" y="181"/>
                </a:lnTo>
                <a:lnTo>
                  <a:pt x="82" y="183"/>
                </a:lnTo>
                <a:lnTo>
                  <a:pt x="82" y="183"/>
                </a:lnTo>
                <a:lnTo>
                  <a:pt x="82" y="180"/>
                </a:lnTo>
                <a:lnTo>
                  <a:pt x="81" y="180"/>
                </a:lnTo>
                <a:lnTo>
                  <a:pt x="81" y="180"/>
                </a:lnTo>
                <a:close/>
                <a:moveTo>
                  <a:pt x="75" y="176"/>
                </a:moveTo>
                <a:lnTo>
                  <a:pt x="75" y="176"/>
                </a:lnTo>
                <a:lnTo>
                  <a:pt x="75" y="181"/>
                </a:lnTo>
                <a:lnTo>
                  <a:pt x="75" y="184"/>
                </a:lnTo>
                <a:lnTo>
                  <a:pt x="76" y="185"/>
                </a:lnTo>
                <a:lnTo>
                  <a:pt x="76" y="185"/>
                </a:lnTo>
                <a:lnTo>
                  <a:pt x="76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1"/>
                </a:lnTo>
                <a:lnTo>
                  <a:pt x="76" y="179"/>
                </a:lnTo>
                <a:lnTo>
                  <a:pt x="77" y="178"/>
                </a:lnTo>
                <a:lnTo>
                  <a:pt x="75" y="176"/>
                </a:lnTo>
                <a:lnTo>
                  <a:pt x="75" y="176"/>
                </a:lnTo>
                <a:close/>
                <a:moveTo>
                  <a:pt x="75" y="164"/>
                </a:moveTo>
                <a:lnTo>
                  <a:pt x="75" y="164"/>
                </a:lnTo>
                <a:lnTo>
                  <a:pt x="74" y="166"/>
                </a:lnTo>
                <a:lnTo>
                  <a:pt x="75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5"/>
                </a:lnTo>
                <a:lnTo>
                  <a:pt x="75" y="164"/>
                </a:lnTo>
                <a:lnTo>
                  <a:pt x="75" y="164"/>
                </a:lnTo>
                <a:close/>
                <a:moveTo>
                  <a:pt x="76" y="163"/>
                </a:moveTo>
                <a:lnTo>
                  <a:pt x="76" y="163"/>
                </a:lnTo>
                <a:lnTo>
                  <a:pt x="76" y="160"/>
                </a:lnTo>
                <a:lnTo>
                  <a:pt x="77" y="159"/>
                </a:lnTo>
                <a:lnTo>
                  <a:pt x="77" y="159"/>
                </a:lnTo>
                <a:lnTo>
                  <a:pt x="76" y="159"/>
                </a:lnTo>
                <a:lnTo>
                  <a:pt x="75" y="160"/>
                </a:lnTo>
                <a:lnTo>
                  <a:pt x="75" y="161"/>
                </a:lnTo>
                <a:lnTo>
                  <a:pt x="76" y="163"/>
                </a:lnTo>
                <a:lnTo>
                  <a:pt x="76" y="163"/>
                </a:lnTo>
                <a:close/>
                <a:moveTo>
                  <a:pt x="89" y="136"/>
                </a:moveTo>
                <a:lnTo>
                  <a:pt x="89" y="139"/>
                </a:lnTo>
                <a:lnTo>
                  <a:pt x="89" y="139"/>
                </a:lnTo>
                <a:lnTo>
                  <a:pt x="91" y="139"/>
                </a:lnTo>
                <a:lnTo>
                  <a:pt x="91" y="138"/>
                </a:lnTo>
                <a:lnTo>
                  <a:pt x="91" y="136"/>
                </a:lnTo>
                <a:lnTo>
                  <a:pt x="89" y="136"/>
                </a:lnTo>
                <a:lnTo>
                  <a:pt x="89" y="136"/>
                </a:lnTo>
                <a:close/>
                <a:moveTo>
                  <a:pt x="89" y="128"/>
                </a:moveTo>
                <a:lnTo>
                  <a:pt x="89" y="128"/>
                </a:lnTo>
                <a:lnTo>
                  <a:pt x="89" y="129"/>
                </a:lnTo>
                <a:lnTo>
                  <a:pt x="88" y="130"/>
                </a:lnTo>
                <a:lnTo>
                  <a:pt x="87" y="131"/>
                </a:lnTo>
                <a:lnTo>
                  <a:pt x="87" y="133"/>
                </a:lnTo>
                <a:lnTo>
                  <a:pt x="87" y="133"/>
                </a:lnTo>
                <a:lnTo>
                  <a:pt x="88" y="133"/>
                </a:lnTo>
                <a:lnTo>
                  <a:pt x="88" y="131"/>
                </a:lnTo>
                <a:lnTo>
                  <a:pt x="89" y="130"/>
                </a:lnTo>
                <a:lnTo>
                  <a:pt x="89" y="130"/>
                </a:lnTo>
                <a:lnTo>
                  <a:pt x="91" y="130"/>
                </a:lnTo>
                <a:lnTo>
                  <a:pt x="91" y="130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1" y="129"/>
                </a:lnTo>
                <a:lnTo>
                  <a:pt x="89" y="128"/>
                </a:lnTo>
                <a:lnTo>
                  <a:pt x="89" y="128"/>
                </a:lnTo>
                <a:close/>
                <a:moveTo>
                  <a:pt x="95" y="109"/>
                </a:moveTo>
                <a:lnTo>
                  <a:pt x="95" y="106"/>
                </a:lnTo>
                <a:lnTo>
                  <a:pt x="95" y="106"/>
                </a:lnTo>
                <a:lnTo>
                  <a:pt x="94" y="106"/>
                </a:lnTo>
                <a:lnTo>
                  <a:pt x="93" y="108"/>
                </a:lnTo>
                <a:lnTo>
                  <a:pt x="94" y="109"/>
                </a:lnTo>
                <a:lnTo>
                  <a:pt x="95" y="109"/>
                </a:lnTo>
                <a:lnTo>
                  <a:pt x="95" y="109"/>
                </a:lnTo>
                <a:close/>
                <a:moveTo>
                  <a:pt x="89" y="105"/>
                </a:moveTo>
                <a:lnTo>
                  <a:pt x="89" y="105"/>
                </a:lnTo>
                <a:lnTo>
                  <a:pt x="89" y="108"/>
                </a:lnTo>
                <a:lnTo>
                  <a:pt x="91" y="109"/>
                </a:lnTo>
                <a:lnTo>
                  <a:pt x="91" y="109"/>
                </a:lnTo>
                <a:lnTo>
                  <a:pt x="92" y="108"/>
                </a:lnTo>
                <a:lnTo>
                  <a:pt x="92" y="108"/>
                </a:lnTo>
                <a:lnTo>
                  <a:pt x="91" y="105"/>
                </a:lnTo>
                <a:lnTo>
                  <a:pt x="89" y="105"/>
                </a:lnTo>
                <a:lnTo>
                  <a:pt x="89" y="105"/>
                </a:lnTo>
                <a:close/>
                <a:moveTo>
                  <a:pt x="94" y="74"/>
                </a:moveTo>
                <a:lnTo>
                  <a:pt x="94" y="74"/>
                </a:lnTo>
                <a:lnTo>
                  <a:pt x="97" y="73"/>
                </a:lnTo>
                <a:lnTo>
                  <a:pt x="98" y="70"/>
                </a:lnTo>
                <a:lnTo>
                  <a:pt x="98" y="70"/>
                </a:lnTo>
                <a:lnTo>
                  <a:pt x="97" y="70"/>
                </a:lnTo>
                <a:lnTo>
                  <a:pt x="97" y="71"/>
                </a:lnTo>
                <a:lnTo>
                  <a:pt x="95" y="73"/>
                </a:lnTo>
                <a:lnTo>
                  <a:pt x="95" y="73"/>
                </a:lnTo>
                <a:lnTo>
                  <a:pt x="94" y="73"/>
                </a:lnTo>
                <a:lnTo>
                  <a:pt x="94" y="73"/>
                </a:lnTo>
                <a:lnTo>
                  <a:pt x="94" y="74"/>
                </a:lnTo>
                <a:lnTo>
                  <a:pt x="94" y="74"/>
                </a:lnTo>
                <a:lnTo>
                  <a:pt x="93" y="76"/>
                </a:lnTo>
                <a:lnTo>
                  <a:pt x="93" y="76"/>
                </a:lnTo>
                <a:lnTo>
                  <a:pt x="94" y="76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close/>
                <a:moveTo>
                  <a:pt x="97" y="78"/>
                </a:moveTo>
                <a:lnTo>
                  <a:pt x="97" y="81"/>
                </a:lnTo>
                <a:lnTo>
                  <a:pt x="97" y="81"/>
                </a:lnTo>
                <a:lnTo>
                  <a:pt x="97" y="81"/>
                </a:lnTo>
                <a:lnTo>
                  <a:pt x="98" y="80"/>
                </a:lnTo>
                <a:lnTo>
                  <a:pt x="97" y="79"/>
                </a:lnTo>
                <a:lnTo>
                  <a:pt x="97" y="78"/>
                </a:lnTo>
                <a:lnTo>
                  <a:pt x="97" y="78"/>
                </a:lnTo>
                <a:close/>
                <a:moveTo>
                  <a:pt x="92" y="84"/>
                </a:moveTo>
                <a:lnTo>
                  <a:pt x="92" y="84"/>
                </a:lnTo>
                <a:lnTo>
                  <a:pt x="93" y="83"/>
                </a:lnTo>
                <a:lnTo>
                  <a:pt x="94" y="81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4" y="79"/>
                </a:lnTo>
                <a:lnTo>
                  <a:pt x="93" y="79"/>
                </a:lnTo>
                <a:lnTo>
                  <a:pt x="93" y="78"/>
                </a:lnTo>
                <a:lnTo>
                  <a:pt x="93" y="78"/>
                </a:lnTo>
                <a:lnTo>
                  <a:pt x="93" y="80"/>
                </a:lnTo>
                <a:lnTo>
                  <a:pt x="92" y="84"/>
                </a:lnTo>
                <a:lnTo>
                  <a:pt x="92" y="84"/>
                </a:lnTo>
                <a:close/>
                <a:moveTo>
                  <a:pt x="97" y="89"/>
                </a:moveTo>
                <a:lnTo>
                  <a:pt x="97" y="89"/>
                </a:lnTo>
                <a:lnTo>
                  <a:pt x="97" y="86"/>
                </a:lnTo>
                <a:lnTo>
                  <a:pt x="97" y="85"/>
                </a:lnTo>
                <a:lnTo>
                  <a:pt x="97" y="85"/>
                </a:lnTo>
                <a:lnTo>
                  <a:pt x="97" y="84"/>
                </a:lnTo>
                <a:lnTo>
                  <a:pt x="97" y="83"/>
                </a:lnTo>
                <a:lnTo>
                  <a:pt x="95" y="83"/>
                </a:lnTo>
                <a:lnTo>
                  <a:pt x="95" y="83"/>
                </a:lnTo>
                <a:lnTo>
                  <a:pt x="95" y="85"/>
                </a:lnTo>
                <a:lnTo>
                  <a:pt x="95" y="88"/>
                </a:lnTo>
                <a:lnTo>
                  <a:pt x="97" y="89"/>
                </a:lnTo>
                <a:lnTo>
                  <a:pt x="97" y="89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5"/>
                </a:lnTo>
                <a:lnTo>
                  <a:pt x="94" y="95"/>
                </a:lnTo>
                <a:lnTo>
                  <a:pt x="94" y="95"/>
                </a:lnTo>
                <a:lnTo>
                  <a:pt x="94" y="96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79" y="36"/>
                </a:moveTo>
                <a:lnTo>
                  <a:pt x="79" y="36"/>
                </a:lnTo>
                <a:lnTo>
                  <a:pt x="77" y="36"/>
                </a:lnTo>
                <a:lnTo>
                  <a:pt x="76" y="38"/>
                </a:lnTo>
                <a:lnTo>
                  <a:pt x="76" y="38"/>
                </a:lnTo>
                <a:lnTo>
                  <a:pt x="79" y="39"/>
                </a:lnTo>
                <a:lnTo>
                  <a:pt x="80" y="39"/>
                </a:lnTo>
                <a:lnTo>
                  <a:pt x="80" y="39"/>
                </a:lnTo>
                <a:lnTo>
                  <a:pt x="80" y="38"/>
                </a:lnTo>
                <a:lnTo>
                  <a:pt x="79" y="36"/>
                </a:lnTo>
                <a:lnTo>
                  <a:pt x="79" y="36"/>
                </a:lnTo>
                <a:close/>
                <a:moveTo>
                  <a:pt x="76" y="28"/>
                </a:moveTo>
                <a:lnTo>
                  <a:pt x="76" y="28"/>
                </a:lnTo>
                <a:lnTo>
                  <a:pt x="75" y="29"/>
                </a:lnTo>
                <a:lnTo>
                  <a:pt x="75" y="29"/>
                </a:lnTo>
                <a:lnTo>
                  <a:pt x="75" y="28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4" y="30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76" y="31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close/>
                <a:moveTo>
                  <a:pt x="75" y="392"/>
                </a:moveTo>
                <a:lnTo>
                  <a:pt x="75" y="392"/>
                </a:lnTo>
                <a:lnTo>
                  <a:pt x="75" y="395"/>
                </a:lnTo>
                <a:lnTo>
                  <a:pt x="77" y="398"/>
                </a:lnTo>
                <a:lnTo>
                  <a:pt x="77" y="398"/>
                </a:lnTo>
                <a:lnTo>
                  <a:pt x="74" y="402"/>
                </a:lnTo>
                <a:lnTo>
                  <a:pt x="74" y="402"/>
                </a:lnTo>
                <a:lnTo>
                  <a:pt x="71" y="399"/>
                </a:lnTo>
                <a:lnTo>
                  <a:pt x="70" y="395"/>
                </a:lnTo>
                <a:lnTo>
                  <a:pt x="70" y="395"/>
                </a:lnTo>
                <a:lnTo>
                  <a:pt x="71" y="397"/>
                </a:lnTo>
                <a:lnTo>
                  <a:pt x="72" y="399"/>
                </a:lnTo>
                <a:lnTo>
                  <a:pt x="72" y="399"/>
                </a:lnTo>
                <a:lnTo>
                  <a:pt x="74" y="399"/>
                </a:lnTo>
                <a:lnTo>
                  <a:pt x="74" y="398"/>
                </a:lnTo>
                <a:lnTo>
                  <a:pt x="74" y="398"/>
                </a:lnTo>
                <a:lnTo>
                  <a:pt x="71" y="395"/>
                </a:lnTo>
                <a:lnTo>
                  <a:pt x="70" y="393"/>
                </a:lnTo>
                <a:lnTo>
                  <a:pt x="70" y="390"/>
                </a:lnTo>
                <a:lnTo>
                  <a:pt x="71" y="389"/>
                </a:lnTo>
                <a:lnTo>
                  <a:pt x="72" y="389"/>
                </a:lnTo>
                <a:lnTo>
                  <a:pt x="72" y="389"/>
                </a:lnTo>
                <a:lnTo>
                  <a:pt x="71" y="390"/>
                </a:lnTo>
                <a:lnTo>
                  <a:pt x="72" y="392"/>
                </a:lnTo>
                <a:lnTo>
                  <a:pt x="72" y="392"/>
                </a:lnTo>
                <a:lnTo>
                  <a:pt x="74" y="389"/>
                </a:lnTo>
                <a:lnTo>
                  <a:pt x="72" y="387"/>
                </a:lnTo>
                <a:lnTo>
                  <a:pt x="72" y="384"/>
                </a:lnTo>
                <a:lnTo>
                  <a:pt x="74" y="383"/>
                </a:lnTo>
                <a:lnTo>
                  <a:pt x="71" y="383"/>
                </a:lnTo>
                <a:lnTo>
                  <a:pt x="71" y="383"/>
                </a:lnTo>
                <a:lnTo>
                  <a:pt x="71" y="385"/>
                </a:lnTo>
                <a:lnTo>
                  <a:pt x="71" y="388"/>
                </a:lnTo>
                <a:lnTo>
                  <a:pt x="71" y="388"/>
                </a:lnTo>
                <a:lnTo>
                  <a:pt x="70" y="388"/>
                </a:lnTo>
                <a:lnTo>
                  <a:pt x="69" y="385"/>
                </a:lnTo>
                <a:lnTo>
                  <a:pt x="70" y="383"/>
                </a:lnTo>
                <a:lnTo>
                  <a:pt x="70" y="382"/>
                </a:lnTo>
                <a:lnTo>
                  <a:pt x="70" y="382"/>
                </a:lnTo>
                <a:lnTo>
                  <a:pt x="70" y="379"/>
                </a:lnTo>
                <a:lnTo>
                  <a:pt x="71" y="377"/>
                </a:lnTo>
                <a:lnTo>
                  <a:pt x="71" y="377"/>
                </a:lnTo>
                <a:lnTo>
                  <a:pt x="71" y="378"/>
                </a:lnTo>
                <a:lnTo>
                  <a:pt x="72" y="379"/>
                </a:lnTo>
                <a:lnTo>
                  <a:pt x="72" y="379"/>
                </a:lnTo>
                <a:lnTo>
                  <a:pt x="72" y="380"/>
                </a:lnTo>
                <a:lnTo>
                  <a:pt x="71" y="380"/>
                </a:lnTo>
                <a:lnTo>
                  <a:pt x="71" y="382"/>
                </a:lnTo>
                <a:lnTo>
                  <a:pt x="71" y="382"/>
                </a:lnTo>
                <a:lnTo>
                  <a:pt x="72" y="382"/>
                </a:lnTo>
                <a:lnTo>
                  <a:pt x="72" y="383"/>
                </a:lnTo>
                <a:lnTo>
                  <a:pt x="72" y="383"/>
                </a:lnTo>
                <a:lnTo>
                  <a:pt x="74" y="382"/>
                </a:lnTo>
                <a:lnTo>
                  <a:pt x="74" y="380"/>
                </a:lnTo>
                <a:lnTo>
                  <a:pt x="74" y="380"/>
                </a:lnTo>
                <a:lnTo>
                  <a:pt x="75" y="380"/>
                </a:lnTo>
                <a:lnTo>
                  <a:pt x="76" y="382"/>
                </a:lnTo>
                <a:lnTo>
                  <a:pt x="76" y="385"/>
                </a:lnTo>
                <a:lnTo>
                  <a:pt x="76" y="385"/>
                </a:lnTo>
                <a:lnTo>
                  <a:pt x="75" y="389"/>
                </a:lnTo>
                <a:lnTo>
                  <a:pt x="75" y="392"/>
                </a:lnTo>
                <a:lnTo>
                  <a:pt x="75" y="392"/>
                </a:lnTo>
                <a:close/>
                <a:moveTo>
                  <a:pt x="82" y="392"/>
                </a:moveTo>
                <a:lnTo>
                  <a:pt x="82" y="393"/>
                </a:lnTo>
                <a:lnTo>
                  <a:pt x="82" y="393"/>
                </a:lnTo>
                <a:lnTo>
                  <a:pt x="81" y="393"/>
                </a:lnTo>
                <a:lnTo>
                  <a:pt x="81" y="393"/>
                </a:lnTo>
                <a:lnTo>
                  <a:pt x="80" y="394"/>
                </a:lnTo>
                <a:lnTo>
                  <a:pt x="80" y="394"/>
                </a:lnTo>
                <a:lnTo>
                  <a:pt x="80" y="394"/>
                </a:lnTo>
                <a:lnTo>
                  <a:pt x="80" y="392"/>
                </a:lnTo>
                <a:lnTo>
                  <a:pt x="82" y="392"/>
                </a:lnTo>
                <a:lnTo>
                  <a:pt x="82" y="392"/>
                </a:lnTo>
                <a:close/>
                <a:moveTo>
                  <a:pt x="79" y="382"/>
                </a:moveTo>
                <a:lnTo>
                  <a:pt x="79" y="382"/>
                </a:lnTo>
                <a:lnTo>
                  <a:pt x="80" y="378"/>
                </a:lnTo>
                <a:lnTo>
                  <a:pt x="80" y="378"/>
                </a:lnTo>
                <a:lnTo>
                  <a:pt x="80" y="380"/>
                </a:lnTo>
                <a:lnTo>
                  <a:pt x="80" y="382"/>
                </a:lnTo>
                <a:lnTo>
                  <a:pt x="79" y="382"/>
                </a:lnTo>
                <a:lnTo>
                  <a:pt x="79" y="3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24" name="PA-任意多边形 13">
            <a:extLst>
              <a:ext uri="{FF2B5EF4-FFF2-40B4-BE49-F238E27FC236}">
                <a16:creationId xmlns:a16="http://schemas.microsoft.com/office/drawing/2014/main" id="{AFC89D2D-DC62-403A-BB8D-2AA75680F70B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rot="5044420" flipH="1">
            <a:off x="6443113" y="4120405"/>
            <a:ext cx="406400" cy="593725"/>
          </a:xfrm>
          <a:custGeom>
            <a:avLst/>
            <a:gdLst>
              <a:gd name="T0" fmla="*/ 166 w 720"/>
              <a:gd name="T1" fmla="*/ 681 h 702"/>
              <a:gd name="T2" fmla="*/ 163 w 720"/>
              <a:gd name="T3" fmla="*/ 678 h 702"/>
              <a:gd name="T4" fmla="*/ 45 w 720"/>
              <a:gd name="T5" fmla="*/ 164 h 702"/>
              <a:gd name="T6" fmla="*/ 53 w 720"/>
              <a:gd name="T7" fmla="*/ 173 h 702"/>
              <a:gd name="T8" fmla="*/ 42 w 720"/>
              <a:gd name="T9" fmla="*/ 55 h 702"/>
              <a:gd name="T10" fmla="*/ 57 w 720"/>
              <a:gd name="T11" fmla="*/ 104 h 702"/>
              <a:gd name="T12" fmla="*/ 202 w 720"/>
              <a:gd name="T13" fmla="*/ 681 h 702"/>
              <a:gd name="T14" fmla="*/ 7 w 720"/>
              <a:gd name="T15" fmla="*/ 51 h 702"/>
              <a:gd name="T16" fmla="*/ 33 w 720"/>
              <a:gd name="T17" fmla="*/ 295 h 702"/>
              <a:gd name="T18" fmla="*/ 34 w 720"/>
              <a:gd name="T19" fmla="*/ 325 h 702"/>
              <a:gd name="T20" fmla="*/ 23 w 720"/>
              <a:gd name="T21" fmla="*/ 170 h 702"/>
              <a:gd name="T22" fmla="*/ 79 w 720"/>
              <a:gd name="T23" fmla="*/ 375 h 702"/>
              <a:gd name="T24" fmla="*/ 79 w 720"/>
              <a:gd name="T25" fmla="*/ 489 h 702"/>
              <a:gd name="T26" fmla="*/ 81 w 720"/>
              <a:gd name="T27" fmla="*/ 552 h 702"/>
              <a:gd name="T28" fmla="*/ 145 w 720"/>
              <a:gd name="T29" fmla="*/ 631 h 702"/>
              <a:gd name="T30" fmla="*/ 265 w 720"/>
              <a:gd name="T31" fmla="*/ 621 h 702"/>
              <a:gd name="T32" fmla="*/ 354 w 720"/>
              <a:gd name="T33" fmla="*/ 606 h 702"/>
              <a:gd name="T34" fmla="*/ 519 w 720"/>
              <a:gd name="T35" fmla="*/ 578 h 702"/>
              <a:gd name="T36" fmla="*/ 703 w 720"/>
              <a:gd name="T37" fmla="*/ 569 h 702"/>
              <a:gd name="T38" fmla="*/ 569 w 720"/>
              <a:gd name="T39" fmla="*/ 624 h 702"/>
              <a:gd name="T40" fmla="*/ 472 w 720"/>
              <a:gd name="T41" fmla="*/ 626 h 702"/>
              <a:gd name="T42" fmla="*/ 219 w 720"/>
              <a:gd name="T43" fmla="*/ 677 h 702"/>
              <a:gd name="T44" fmla="*/ 185 w 720"/>
              <a:gd name="T45" fmla="*/ 659 h 702"/>
              <a:gd name="T46" fmla="*/ 88 w 720"/>
              <a:gd name="T47" fmla="*/ 676 h 702"/>
              <a:gd name="T48" fmla="*/ 39 w 720"/>
              <a:gd name="T49" fmla="*/ 602 h 702"/>
              <a:gd name="T50" fmla="*/ 36 w 720"/>
              <a:gd name="T51" fmla="*/ 501 h 702"/>
              <a:gd name="T52" fmla="*/ 45 w 720"/>
              <a:gd name="T53" fmla="*/ 662 h 702"/>
              <a:gd name="T54" fmla="*/ 57 w 720"/>
              <a:gd name="T55" fmla="*/ 693 h 702"/>
              <a:gd name="T56" fmla="*/ 16 w 720"/>
              <a:gd name="T57" fmla="*/ 554 h 702"/>
              <a:gd name="T58" fmla="*/ 37 w 720"/>
              <a:gd name="T59" fmla="*/ 385 h 702"/>
              <a:gd name="T60" fmla="*/ 45 w 720"/>
              <a:gd name="T61" fmla="*/ 342 h 702"/>
              <a:gd name="T62" fmla="*/ 28 w 720"/>
              <a:gd name="T63" fmla="*/ 268 h 702"/>
              <a:gd name="T64" fmla="*/ 29 w 720"/>
              <a:gd name="T65" fmla="*/ 221 h 702"/>
              <a:gd name="T66" fmla="*/ 34 w 720"/>
              <a:gd name="T67" fmla="*/ 210 h 702"/>
              <a:gd name="T68" fmla="*/ 52 w 720"/>
              <a:gd name="T69" fmla="*/ 188 h 702"/>
              <a:gd name="T70" fmla="*/ 54 w 720"/>
              <a:gd name="T71" fmla="*/ 234 h 702"/>
              <a:gd name="T72" fmla="*/ 57 w 720"/>
              <a:gd name="T73" fmla="*/ 574 h 702"/>
              <a:gd name="T74" fmla="*/ 68 w 720"/>
              <a:gd name="T75" fmla="*/ 528 h 702"/>
              <a:gd name="T76" fmla="*/ 76 w 720"/>
              <a:gd name="T77" fmla="*/ 487 h 702"/>
              <a:gd name="T78" fmla="*/ 48 w 720"/>
              <a:gd name="T79" fmla="*/ 223 h 702"/>
              <a:gd name="T80" fmla="*/ 50 w 720"/>
              <a:gd name="T81" fmla="*/ 253 h 702"/>
              <a:gd name="T82" fmla="*/ 50 w 720"/>
              <a:gd name="T83" fmla="*/ 280 h 702"/>
              <a:gd name="T84" fmla="*/ 45 w 720"/>
              <a:gd name="T85" fmla="*/ 307 h 702"/>
              <a:gd name="T86" fmla="*/ 47 w 720"/>
              <a:gd name="T87" fmla="*/ 335 h 702"/>
              <a:gd name="T88" fmla="*/ 35 w 720"/>
              <a:gd name="T89" fmla="*/ 382 h 702"/>
              <a:gd name="T90" fmla="*/ 42 w 720"/>
              <a:gd name="T91" fmla="*/ 449 h 702"/>
              <a:gd name="T92" fmla="*/ 29 w 720"/>
              <a:gd name="T93" fmla="*/ 586 h 702"/>
              <a:gd name="T94" fmla="*/ 40 w 720"/>
              <a:gd name="T95" fmla="*/ 577 h 702"/>
              <a:gd name="T96" fmla="*/ 598 w 720"/>
              <a:gd name="T97" fmla="*/ 623 h 702"/>
              <a:gd name="T98" fmla="*/ 330 w 720"/>
              <a:gd name="T99" fmla="*/ 608 h 702"/>
              <a:gd name="T100" fmla="*/ 296 w 720"/>
              <a:gd name="T101" fmla="*/ 642 h 702"/>
              <a:gd name="T102" fmla="*/ 178 w 720"/>
              <a:gd name="T103" fmla="*/ 662 h 702"/>
              <a:gd name="T104" fmla="*/ 68 w 720"/>
              <a:gd name="T105" fmla="*/ 544 h 702"/>
              <a:gd name="T106" fmla="*/ 56 w 720"/>
              <a:gd name="T107" fmla="*/ 191 h 702"/>
              <a:gd name="T108" fmla="*/ 436 w 720"/>
              <a:gd name="T109" fmla="*/ 643 h 702"/>
              <a:gd name="T110" fmla="*/ 80 w 720"/>
              <a:gd name="T111" fmla="*/ 430 h 702"/>
              <a:gd name="T112" fmla="*/ 83 w 720"/>
              <a:gd name="T113" fmla="*/ 454 h 702"/>
              <a:gd name="T114" fmla="*/ 79 w 720"/>
              <a:gd name="T115" fmla="*/ 15 h 702"/>
              <a:gd name="T116" fmla="*/ 91 w 720"/>
              <a:gd name="T117" fmla="*/ 163 h 702"/>
              <a:gd name="T118" fmla="*/ 81 w 720"/>
              <a:gd name="T119" fmla="*/ 349 h 702"/>
              <a:gd name="T120" fmla="*/ 74 w 720"/>
              <a:gd name="T121" fmla="*/ 247 h 702"/>
              <a:gd name="T122" fmla="*/ 88 w 720"/>
              <a:gd name="T123" fmla="*/ 347 h 702"/>
              <a:gd name="T124" fmla="*/ 92 w 720"/>
              <a:gd name="T125" fmla="*/ 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702">
                <a:moveTo>
                  <a:pt x="157" y="689"/>
                </a:moveTo>
                <a:lnTo>
                  <a:pt x="157" y="689"/>
                </a:lnTo>
                <a:lnTo>
                  <a:pt x="157" y="691"/>
                </a:lnTo>
                <a:lnTo>
                  <a:pt x="156" y="692"/>
                </a:lnTo>
                <a:lnTo>
                  <a:pt x="155" y="692"/>
                </a:lnTo>
                <a:lnTo>
                  <a:pt x="155" y="692"/>
                </a:lnTo>
                <a:lnTo>
                  <a:pt x="155" y="692"/>
                </a:lnTo>
                <a:lnTo>
                  <a:pt x="156" y="691"/>
                </a:lnTo>
                <a:lnTo>
                  <a:pt x="155" y="691"/>
                </a:lnTo>
                <a:lnTo>
                  <a:pt x="155" y="691"/>
                </a:lnTo>
                <a:lnTo>
                  <a:pt x="156" y="689"/>
                </a:lnTo>
                <a:lnTo>
                  <a:pt x="157" y="689"/>
                </a:lnTo>
                <a:lnTo>
                  <a:pt x="157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3" y="684"/>
                </a:lnTo>
                <a:lnTo>
                  <a:pt x="163" y="686"/>
                </a:lnTo>
                <a:lnTo>
                  <a:pt x="163" y="686"/>
                </a:lnTo>
                <a:lnTo>
                  <a:pt x="162" y="686"/>
                </a:lnTo>
                <a:lnTo>
                  <a:pt x="162" y="684"/>
                </a:lnTo>
                <a:lnTo>
                  <a:pt x="162" y="684"/>
                </a:lnTo>
                <a:lnTo>
                  <a:pt x="159" y="684"/>
                </a:lnTo>
                <a:lnTo>
                  <a:pt x="158" y="684"/>
                </a:lnTo>
                <a:lnTo>
                  <a:pt x="158" y="684"/>
                </a:lnTo>
                <a:lnTo>
                  <a:pt x="158" y="684"/>
                </a:lnTo>
                <a:lnTo>
                  <a:pt x="162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7" y="691"/>
                </a:moveTo>
                <a:lnTo>
                  <a:pt x="159" y="691"/>
                </a:lnTo>
                <a:lnTo>
                  <a:pt x="159" y="691"/>
                </a:lnTo>
                <a:lnTo>
                  <a:pt x="159" y="692"/>
                </a:lnTo>
                <a:lnTo>
                  <a:pt x="158" y="692"/>
                </a:lnTo>
                <a:lnTo>
                  <a:pt x="157" y="692"/>
                </a:lnTo>
                <a:lnTo>
                  <a:pt x="157" y="691"/>
                </a:lnTo>
                <a:lnTo>
                  <a:pt x="157" y="691"/>
                </a:lnTo>
                <a:close/>
                <a:moveTo>
                  <a:pt x="187" y="677"/>
                </a:moveTo>
                <a:lnTo>
                  <a:pt x="187" y="677"/>
                </a:lnTo>
                <a:lnTo>
                  <a:pt x="186" y="678"/>
                </a:lnTo>
                <a:lnTo>
                  <a:pt x="185" y="678"/>
                </a:lnTo>
                <a:lnTo>
                  <a:pt x="185" y="678"/>
                </a:lnTo>
                <a:lnTo>
                  <a:pt x="184" y="679"/>
                </a:lnTo>
                <a:lnTo>
                  <a:pt x="184" y="681"/>
                </a:lnTo>
                <a:lnTo>
                  <a:pt x="178" y="682"/>
                </a:lnTo>
                <a:lnTo>
                  <a:pt x="178" y="682"/>
                </a:lnTo>
                <a:lnTo>
                  <a:pt x="178" y="681"/>
                </a:lnTo>
                <a:lnTo>
                  <a:pt x="178" y="681"/>
                </a:lnTo>
                <a:lnTo>
                  <a:pt x="180" y="681"/>
                </a:lnTo>
                <a:lnTo>
                  <a:pt x="180" y="681"/>
                </a:lnTo>
                <a:lnTo>
                  <a:pt x="179" y="679"/>
                </a:lnTo>
                <a:lnTo>
                  <a:pt x="178" y="678"/>
                </a:lnTo>
                <a:lnTo>
                  <a:pt x="178" y="678"/>
                </a:lnTo>
                <a:lnTo>
                  <a:pt x="178" y="679"/>
                </a:lnTo>
                <a:lnTo>
                  <a:pt x="176" y="681"/>
                </a:lnTo>
                <a:lnTo>
                  <a:pt x="176" y="681"/>
                </a:lnTo>
                <a:lnTo>
                  <a:pt x="175" y="681"/>
                </a:lnTo>
                <a:lnTo>
                  <a:pt x="174" y="679"/>
                </a:lnTo>
                <a:lnTo>
                  <a:pt x="172" y="678"/>
                </a:lnTo>
                <a:lnTo>
                  <a:pt x="172" y="678"/>
                </a:lnTo>
                <a:lnTo>
                  <a:pt x="169" y="678"/>
                </a:lnTo>
                <a:lnTo>
                  <a:pt x="167" y="678"/>
                </a:lnTo>
                <a:lnTo>
                  <a:pt x="167" y="678"/>
                </a:lnTo>
                <a:lnTo>
                  <a:pt x="169" y="677"/>
                </a:lnTo>
                <a:lnTo>
                  <a:pt x="172" y="677"/>
                </a:lnTo>
                <a:lnTo>
                  <a:pt x="176" y="678"/>
                </a:lnTo>
                <a:lnTo>
                  <a:pt x="176" y="678"/>
                </a:lnTo>
                <a:lnTo>
                  <a:pt x="175" y="677"/>
                </a:lnTo>
                <a:lnTo>
                  <a:pt x="175" y="677"/>
                </a:lnTo>
                <a:lnTo>
                  <a:pt x="175" y="677"/>
                </a:lnTo>
                <a:lnTo>
                  <a:pt x="178" y="677"/>
                </a:lnTo>
                <a:lnTo>
                  <a:pt x="179" y="677"/>
                </a:lnTo>
                <a:lnTo>
                  <a:pt x="179" y="678"/>
                </a:lnTo>
                <a:lnTo>
                  <a:pt x="179" y="678"/>
                </a:lnTo>
                <a:lnTo>
                  <a:pt x="181" y="678"/>
                </a:lnTo>
                <a:lnTo>
                  <a:pt x="184" y="677"/>
                </a:lnTo>
                <a:lnTo>
                  <a:pt x="185" y="676"/>
                </a:lnTo>
                <a:lnTo>
                  <a:pt x="187" y="676"/>
                </a:lnTo>
                <a:lnTo>
                  <a:pt x="187" y="676"/>
                </a:lnTo>
                <a:lnTo>
                  <a:pt x="187" y="676"/>
                </a:lnTo>
                <a:lnTo>
                  <a:pt x="188" y="677"/>
                </a:lnTo>
                <a:lnTo>
                  <a:pt x="188" y="677"/>
                </a:lnTo>
                <a:lnTo>
                  <a:pt x="187" y="674"/>
                </a:lnTo>
                <a:lnTo>
                  <a:pt x="186" y="674"/>
                </a:lnTo>
                <a:lnTo>
                  <a:pt x="186" y="673"/>
                </a:lnTo>
                <a:lnTo>
                  <a:pt x="186" y="673"/>
                </a:lnTo>
                <a:lnTo>
                  <a:pt x="187" y="673"/>
                </a:lnTo>
                <a:lnTo>
                  <a:pt x="188" y="673"/>
                </a:lnTo>
                <a:lnTo>
                  <a:pt x="191" y="672"/>
                </a:lnTo>
                <a:lnTo>
                  <a:pt x="191" y="672"/>
                </a:lnTo>
                <a:lnTo>
                  <a:pt x="192" y="672"/>
                </a:lnTo>
                <a:lnTo>
                  <a:pt x="193" y="672"/>
                </a:lnTo>
                <a:lnTo>
                  <a:pt x="193" y="672"/>
                </a:lnTo>
                <a:lnTo>
                  <a:pt x="193" y="673"/>
                </a:lnTo>
                <a:lnTo>
                  <a:pt x="193" y="673"/>
                </a:lnTo>
                <a:lnTo>
                  <a:pt x="193" y="673"/>
                </a:lnTo>
                <a:lnTo>
                  <a:pt x="191" y="677"/>
                </a:lnTo>
                <a:lnTo>
                  <a:pt x="191" y="678"/>
                </a:lnTo>
                <a:lnTo>
                  <a:pt x="188" y="679"/>
                </a:lnTo>
                <a:lnTo>
                  <a:pt x="188" y="679"/>
                </a:lnTo>
                <a:lnTo>
                  <a:pt x="190" y="677"/>
                </a:lnTo>
                <a:lnTo>
                  <a:pt x="191" y="674"/>
                </a:lnTo>
                <a:lnTo>
                  <a:pt x="191" y="674"/>
                </a:lnTo>
                <a:lnTo>
                  <a:pt x="190" y="674"/>
                </a:lnTo>
                <a:lnTo>
                  <a:pt x="188" y="674"/>
                </a:lnTo>
                <a:lnTo>
                  <a:pt x="188" y="674"/>
                </a:lnTo>
                <a:lnTo>
                  <a:pt x="188" y="678"/>
                </a:lnTo>
                <a:lnTo>
                  <a:pt x="188" y="678"/>
                </a:lnTo>
                <a:lnTo>
                  <a:pt x="187" y="678"/>
                </a:lnTo>
                <a:lnTo>
                  <a:pt x="187" y="677"/>
                </a:lnTo>
                <a:lnTo>
                  <a:pt x="187" y="677"/>
                </a:lnTo>
                <a:close/>
                <a:moveTo>
                  <a:pt x="168" y="688"/>
                </a:moveTo>
                <a:lnTo>
                  <a:pt x="168" y="688"/>
                </a:lnTo>
                <a:lnTo>
                  <a:pt x="168" y="689"/>
                </a:lnTo>
                <a:lnTo>
                  <a:pt x="168" y="691"/>
                </a:lnTo>
                <a:lnTo>
                  <a:pt x="166" y="689"/>
                </a:lnTo>
                <a:lnTo>
                  <a:pt x="166" y="689"/>
                </a:lnTo>
                <a:lnTo>
                  <a:pt x="167" y="688"/>
                </a:lnTo>
                <a:lnTo>
                  <a:pt x="168" y="688"/>
                </a:lnTo>
                <a:lnTo>
                  <a:pt x="168" y="688"/>
                </a:lnTo>
                <a:close/>
                <a:moveTo>
                  <a:pt x="180" y="687"/>
                </a:moveTo>
                <a:lnTo>
                  <a:pt x="180" y="687"/>
                </a:lnTo>
                <a:lnTo>
                  <a:pt x="180" y="687"/>
                </a:lnTo>
                <a:lnTo>
                  <a:pt x="178" y="687"/>
                </a:lnTo>
                <a:lnTo>
                  <a:pt x="176" y="686"/>
                </a:lnTo>
                <a:lnTo>
                  <a:pt x="176" y="686"/>
                </a:lnTo>
                <a:lnTo>
                  <a:pt x="174" y="686"/>
                </a:lnTo>
                <a:lnTo>
                  <a:pt x="175" y="686"/>
                </a:lnTo>
                <a:lnTo>
                  <a:pt x="178" y="684"/>
                </a:lnTo>
                <a:lnTo>
                  <a:pt x="178" y="684"/>
                </a:lnTo>
                <a:lnTo>
                  <a:pt x="180" y="686"/>
                </a:lnTo>
                <a:lnTo>
                  <a:pt x="180" y="687"/>
                </a:lnTo>
                <a:lnTo>
                  <a:pt x="180" y="687"/>
                </a:lnTo>
                <a:close/>
                <a:moveTo>
                  <a:pt x="173" y="689"/>
                </a:moveTo>
                <a:lnTo>
                  <a:pt x="173" y="689"/>
                </a:lnTo>
                <a:lnTo>
                  <a:pt x="172" y="689"/>
                </a:lnTo>
                <a:lnTo>
                  <a:pt x="170" y="688"/>
                </a:lnTo>
                <a:lnTo>
                  <a:pt x="170" y="688"/>
                </a:lnTo>
                <a:lnTo>
                  <a:pt x="172" y="687"/>
                </a:lnTo>
                <a:lnTo>
                  <a:pt x="173" y="687"/>
                </a:lnTo>
                <a:lnTo>
                  <a:pt x="172" y="686"/>
                </a:lnTo>
                <a:lnTo>
                  <a:pt x="172" y="686"/>
                </a:lnTo>
                <a:lnTo>
                  <a:pt x="173" y="686"/>
                </a:lnTo>
                <a:lnTo>
                  <a:pt x="173" y="687"/>
                </a:lnTo>
                <a:lnTo>
                  <a:pt x="173" y="689"/>
                </a:lnTo>
                <a:lnTo>
                  <a:pt x="173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4" y="683"/>
                </a:lnTo>
                <a:lnTo>
                  <a:pt x="164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2"/>
                </a:lnTo>
                <a:lnTo>
                  <a:pt x="163" y="682"/>
                </a:lnTo>
                <a:lnTo>
                  <a:pt x="162" y="683"/>
                </a:lnTo>
                <a:lnTo>
                  <a:pt x="161" y="682"/>
                </a:lnTo>
                <a:lnTo>
                  <a:pt x="161" y="682"/>
                </a:lnTo>
                <a:lnTo>
                  <a:pt x="163" y="682"/>
                </a:lnTo>
                <a:lnTo>
                  <a:pt x="166" y="681"/>
                </a:lnTo>
                <a:lnTo>
                  <a:pt x="166" y="681"/>
                </a:lnTo>
                <a:lnTo>
                  <a:pt x="167" y="682"/>
                </a:lnTo>
                <a:lnTo>
                  <a:pt x="167" y="683"/>
                </a:lnTo>
                <a:lnTo>
                  <a:pt x="167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3" y="687"/>
                </a:moveTo>
                <a:lnTo>
                  <a:pt x="153" y="687"/>
                </a:lnTo>
                <a:lnTo>
                  <a:pt x="153" y="686"/>
                </a:lnTo>
                <a:lnTo>
                  <a:pt x="155" y="686"/>
                </a:lnTo>
                <a:lnTo>
                  <a:pt x="156" y="686"/>
                </a:lnTo>
                <a:lnTo>
                  <a:pt x="157" y="687"/>
                </a:lnTo>
                <a:lnTo>
                  <a:pt x="157" y="687"/>
                </a:lnTo>
                <a:lnTo>
                  <a:pt x="155" y="687"/>
                </a:lnTo>
                <a:lnTo>
                  <a:pt x="153" y="687"/>
                </a:lnTo>
                <a:lnTo>
                  <a:pt x="153" y="687"/>
                </a:lnTo>
                <a:close/>
                <a:moveTo>
                  <a:pt x="43" y="374"/>
                </a:moveTo>
                <a:lnTo>
                  <a:pt x="43" y="374"/>
                </a:lnTo>
                <a:lnTo>
                  <a:pt x="45" y="374"/>
                </a:lnTo>
                <a:lnTo>
                  <a:pt x="45" y="374"/>
                </a:lnTo>
                <a:lnTo>
                  <a:pt x="45" y="372"/>
                </a:lnTo>
                <a:lnTo>
                  <a:pt x="45" y="372"/>
                </a:lnTo>
                <a:lnTo>
                  <a:pt x="46" y="373"/>
                </a:lnTo>
                <a:lnTo>
                  <a:pt x="46" y="374"/>
                </a:lnTo>
                <a:lnTo>
                  <a:pt x="45" y="374"/>
                </a:lnTo>
                <a:lnTo>
                  <a:pt x="45" y="374"/>
                </a:lnTo>
                <a:lnTo>
                  <a:pt x="46" y="375"/>
                </a:lnTo>
                <a:lnTo>
                  <a:pt x="47" y="375"/>
                </a:lnTo>
                <a:lnTo>
                  <a:pt x="47" y="375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45" y="380"/>
                </a:lnTo>
                <a:lnTo>
                  <a:pt x="45" y="380"/>
                </a:lnTo>
                <a:lnTo>
                  <a:pt x="45" y="383"/>
                </a:lnTo>
                <a:lnTo>
                  <a:pt x="45" y="383"/>
                </a:lnTo>
                <a:lnTo>
                  <a:pt x="43" y="383"/>
                </a:lnTo>
                <a:lnTo>
                  <a:pt x="43" y="383"/>
                </a:lnTo>
                <a:lnTo>
                  <a:pt x="43" y="380"/>
                </a:lnTo>
                <a:lnTo>
                  <a:pt x="45" y="379"/>
                </a:lnTo>
                <a:lnTo>
                  <a:pt x="45" y="379"/>
                </a:lnTo>
                <a:lnTo>
                  <a:pt x="45" y="378"/>
                </a:lnTo>
                <a:lnTo>
                  <a:pt x="43" y="375"/>
                </a:lnTo>
                <a:lnTo>
                  <a:pt x="43" y="375"/>
                </a:lnTo>
                <a:lnTo>
                  <a:pt x="43" y="377"/>
                </a:lnTo>
                <a:lnTo>
                  <a:pt x="43" y="377"/>
                </a:lnTo>
                <a:lnTo>
                  <a:pt x="43" y="379"/>
                </a:lnTo>
                <a:lnTo>
                  <a:pt x="43" y="379"/>
                </a:lnTo>
                <a:lnTo>
                  <a:pt x="42" y="382"/>
                </a:lnTo>
                <a:lnTo>
                  <a:pt x="42" y="387"/>
                </a:lnTo>
                <a:lnTo>
                  <a:pt x="42" y="390"/>
                </a:lnTo>
                <a:lnTo>
                  <a:pt x="42" y="394"/>
                </a:lnTo>
                <a:lnTo>
                  <a:pt x="42" y="394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3" y="368"/>
                </a:lnTo>
                <a:lnTo>
                  <a:pt x="43" y="370"/>
                </a:lnTo>
                <a:lnTo>
                  <a:pt x="43" y="373"/>
                </a:lnTo>
                <a:lnTo>
                  <a:pt x="43" y="374"/>
                </a:lnTo>
                <a:lnTo>
                  <a:pt x="43" y="374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5" y="354"/>
                </a:lnTo>
                <a:lnTo>
                  <a:pt x="35" y="353"/>
                </a:lnTo>
                <a:lnTo>
                  <a:pt x="35" y="350"/>
                </a:lnTo>
                <a:lnTo>
                  <a:pt x="35" y="350"/>
                </a:lnTo>
                <a:lnTo>
                  <a:pt x="34" y="349"/>
                </a:lnTo>
                <a:lnTo>
                  <a:pt x="35" y="348"/>
                </a:lnTo>
                <a:lnTo>
                  <a:pt x="35" y="348"/>
                </a:lnTo>
                <a:lnTo>
                  <a:pt x="36" y="348"/>
                </a:lnTo>
                <a:lnTo>
                  <a:pt x="36" y="349"/>
                </a:lnTo>
                <a:lnTo>
                  <a:pt x="37" y="350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35" y="360"/>
                </a:moveTo>
                <a:lnTo>
                  <a:pt x="35" y="360"/>
                </a:lnTo>
                <a:lnTo>
                  <a:pt x="35" y="362"/>
                </a:lnTo>
                <a:lnTo>
                  <a:pt x="36" y="360"/>
                </a:lnTo>
                <a:lnTo>
                  <a:pt x="36" y="360"/>
                </a:lnTo>
                <a:lnTo>
                  <a:pt x="36" y="359"/>
                </a:lnTo>
                <a:lnTo>
                  <a:pt x="35" y="360"/>
                </a:lnTo>
                <a:lnTo>
                  <a:pt x="35" y="360"/>
                </a:lnTo>
                <a:lnTo>
                  <a:pt x="35" y="359"/>
                </a:lnTo>
                <a:lnTo>
                  <a:pt x="35" y="358"/>
                </a:lnTo>
                <a:lnTo>
                  <a:pt x="35" y="355"/>
                </a:lnTo>
                <a:lnTo>
                  <a:pt x="36" y="355"/>
                </a:lnTo>
                <a:lnTo>
                  <a:pt x="36" y="355"/>
                </a:lnTo>
                <a:lnTo>
                  <a:pt x="37" y="362"/>
                </a:lnTo>
                <a:lnTo>
                  <a:pt x="39" y="368"/>
                </a:lnTo>
                <a:lnTo>
                  <a:pt x="39" y="368"/>
                </a:lnTo>
                <a:lnTo>
                  <a:pt x="37" y="370"/>
                </a:lnTo>
                <a:lnTo>
                  <a:pt x="37" y="372"/>
                </a:lnTo>
                <a:lnTo>
                  <a:pt x="37" y="373"/>
                </a:lnTo>
                <a:lnTo>
                  <a:pt x="37" y="373"/>
                </a:lnTo>
                <a:lnTo>
                  <a:pt x="37" y="373"/>
                </a:lnTo>
                <a:lnTo>
                  <a:pt x="36" y="373"/>
                </a:lnTo>
                <a:lnTo>
                  <a:pt x="36" y="373"/>
                </a:lnTo>
                <a:lnTo>
                  <a:pt x="35" y="373"/>
                </a:lnTo>
                <a:lnTo>
                  <a:pt x="35" y="374"/>
                </a:lnTo>
                <a:lnTo>
                  <a:pt x="34" y="378"/>
                </a:lnTo>
                <a:lnTo>
                  <a:pt x="34" y="378"/>
                </a:lnTo>
                <a:lnTo>
                  <a:pt x="34" y="377"/>
                </a:lnTo>
                <a:lnTo>
                  <a:pt x="34" y="375"/>
                </a:lnTo>
                <a:lnTo>
                  <a:pt x="34" y="374"/>
                </a:lnTo>
                <a:lnTo>
                  <a:pt x="33" y="374"/>
                </a:lnTo>
                <a:lnTo>
                  <a:pt x="33" y="374"/>
                </a:lnTo>
                <a:lnTo>
                  <a:pt x="33" y="373"/>
                </a:lnTo>
                <a:lnTo>
                  <a:pt x="34" y="373"/>
                </a:lnTo>
                <a:lnTo>
                  <a:pt x="35" y="372"/>
                </a:lnTo>
                <a:lnTo>
                  <a:pt x="35" y="372"/>
                </a:lnTo>
                <a:lnTo>
                  <a:pt x="35" y="370"/>
                </a:lnTo>
                <a:lnTo>
                  <a:pt x="36" y="370"/>
                </a:lnTo>
                <a:lnTo>
                  <a:pt x="36" y="369"/>
                </a:lnTo>
                <a:lnTo>
                  <a:pt x="36" y="369"/>
                </a:lnTo>
                <a:lnTo>
                  <a:pt x="36" y="367"/>
                </a:lnTo>
                <a:lnTo>
                  <a:pt x="36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5"/>
                </a:lnTo>
                <a:lnTo>
                  <a:pt x="36" y="367"/>
                </a:lnTo>
                <a:lnTo>
                  <a:pt x="36" y="367"/>
                </a:lnTo>
                <a:lnTo>
                  <a:pt x="36" y="367"/>
                </a:lnTo>
                <a:lnTo>
                  <a:pt x="35" y="369"/>
                </a:lnTo>
                <a:lnTo>
                  <a:pt x="35" y="369"/>
                </a:lnTo>
                <a:lnTo>
                  <a:pt x="34" y="368"/>
                </a:lnTo>
                <a:lnTo>
                  <a:pt x="34" y="368"/>
                </a:lnTo>
                <a:lnTo>
                  <a:pt x="34" y="370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5" y="360"/>
                </a:lnTo>
                <a:lnTo>
                  <a:pt x="35" y="360"/>
                </a:lnTo>
                <a:close/>
                <a:moveTo>
                  <a:pt x="36" y="362"/>
                </a:moveTo>
                <a:lnTo>
                  <a:pt x="36" y="362"/>
                </a:lnTo>
                <a:lnTo>
                  <a:pt x="35" y="363"/>
                </a:lnTo>
                <a:lnTo>
                  <a:pt x="35" y="365"/>
                </a:lnTo>
                <a:lnTo>
                  <a:pt x="35" y="365"/>
                </a:lnTo>
                <a:lnTo>
                  <a:pt x="36" y="364"/>
                </a:lnTo>
                <a:lnTo>
                  <a:pt x="36" y="364"/>
                </a:lnTo>
                <a:lnTo>
                  <a:pt x="36" y="363"/>
                </a:lnTo>
                <a:lnTo>
                  <a:pt x="36" y="362"/>
                </a:lnTo>
                <a:lnTo>
                  <a:pt x="36" y="362"/>
                </a:lnTo>
                <a:close/>
                <a:moveTo>
                  <a:pt x="159" y="682"/>
                </a:moveTo>
                <a:lnTo>
                  <a:pt x="159" y="682"/>
                </a:lnTo>
                <a:lnTo>
                  <a:pt x="158" y="682"/>
                </a:lnTo>
                <a:lnTo>
                  <a:pt x="157" y="682"/>
                </a:lnTo>
                <a:lnTo>
                  <a:pt x="156" y="682"/>
                </a:lnTo>
                <a:lnTo>
                  <a:pt x="155" y="682"/>
                </a:lnTo>
                <a:lnTo>
                  <a:pt x="155" y="682"/>
                </a:lnTo>
                <a:lnTo>
                  <a:pt x="157" y="679"/>
                </a:lnTo>
                <a:lnTo>
                  <a:pt x="159" y="681"/>
                </a:lnTo>
                <a:lnTo>
                  <a:pt x="159" y="681"/>
                </a:lnTo>
                <a:lnTo>
                  <a:pt x="162" y="678"/>
                </a:lnTo>
                <a:lnTo>
                  <a:pt x="163" y="678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1" y="679"/>
                </a:lnTo>
                <a:lnTo>
                  <a:pt x="161" y="679"/>
                </a:lnTo>
                <a:lnTo>
                  <a:pt x="161" y="681"/>
                </a:lnTo>
                <a:lnTo>
                  <a:pt x="159" y="682"/>
                </a:lnTo>
                <a:lnTo>
                  <a:pt x="159" y="682"/>
                </a:lnTo>
                <a:close/>
                <a:moveTo>
                  <a:pt x="33" y="343"/>
                </a:moveTo>
                <a:lnTo>
                  <a:pt x="33" y="343"/>
                </a:lnTo>
                <a:lnTo>
                  <a:pt x="34" y="342"/>
                </a:lnTo>
                <a:lnTo>
                  <a:pt x="34" y="340"/>
                </a:lnTo>
                <a:lnTo>
                  <a:pt x="35" y="340"/>
                </a:lnTo>
                <a:lnTo>
                  <a:pt x="36" y="342"/>
                </a:lnTo>
                <a:lnTo>
                  <a:pt x="36" y="342"/>
                </a:lnTo>
                <a:lnTo>
                  <a:pt x="35" y="340"/>
                </a:lnTo>
                <a:lnTo>
                  <a:pt x="35" y="342"/>
                </a:lnTo>
                <a:lnTo>
                  <a:pt x="34" y="343"/>
                </a:lnTo>
                <a:lnTo>
                  <a:pt x="33" y="343"/>
                </a:lnTo>
                <a:lnTo>
                  <a:pt x="33" y="343"/>
                </a:lnTo>
                <a:close/>
                <a:moveTo>
                  <a:pt x="37" y="348"/>
                </a:moveTo>
                <a:lnTo>
                  <a:pt x="37" y="345"/>
                </a:lnTo>
                <a:lnTo>
                  <a:pt x="37" y="345"/>
                </a:lnTo>
                <a:lnTo>
                  <a:pt x="39" y="345"/>
                </a:lnTo>
                <a:lnTo>
                  <a:pt x="39" y="347"/>
                </a:ln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152" y="691"/>
                </a:moveTo>
                <a:lnTo>
                  <a:pt x="153" y="691"/>
                </a:lnTo>
                <a:lnTo>
                  <a:pt x="155" y="693"/>
                </a:lnTo>
                <a:lnTo>
                  <a:pt x="152" y="693"/>
                </a:lnTo>
                <a:lnTo>
                  <a:pt x="152" y="693"/>
                </a:lnTo>
                <a:lnTo>
                  <a:pt x="152" y="692"/>
                </a:lnTo>
                <a:lnTo>
                  <a:pt x="152" y="691"/>
                </a:lnTo>
                <a:lnTo>
                  <a:pt x="152" y="691"/>
                </a:lnTo>
                <a:close/>
                <a:moveTo>
                  <a:pt x="33" y="379"/>
                </a:moveTo>
                <a:lnTo>
                  <a:pt x="33" y="379"/>
                </a:lnTo>
                <a:lnTo>
                  <a:pt x="31" y="378"/>
                </a:lnTo>
                <a:lnTo>
                  <a:pt x="29" y="377"/>
                </a:lnTo>
                <a:lnTo>
                  <a:pt x="29" y="377"/>
                </a:lnTo>
                <a:lnTo>
                  <a:pt x="30" y="369"/>
                </a:lnTo>
                <a:lnTo>
                  <a:pt x="30" y="364"/>
                </a:lnTo>
                <a:lnTo>
                  <a:pt x="30" y="364"/>
                </a:lnTo>
                <a:lnTo>
                  <a:pt x="31" y="367"/>
                </a:lnTo>
                <a:lnTo>
                  <a:pt x="31" y="369"/>
                </a:lnTo>
                <a:lnTo>
                  <a:pt x="30" y="375"/>
                </a:lnTo>
                <a:lnTo>
                  <a:pt x="30" y="375"/>
                </a:lnTo>
                <a:lnTo>
                  <a:pt x="31" y="377"/>
                </a:lnTo>
                <a:lnTo>
                  <a:pt x="33" y="379"/>
                </a:lnTo>
                <a:lnTo>
                  <a:pt x="33" y="379"/>
                </a:lnTo>
                <a:close/>
                <a:moveTo>
                  <a:pt x="14" y="569"/>
                </a:moveTo>
                <a:lnTo>
                  <a:pt x="14" y="569"/>
                </a:lnTo>
                <a:lnTo>
                  <a:pt x="13" y="567"/>
                </a:lnTo>
                <a:lnTo>
                  <a:pt x="13" y="566"/>
                </a:lnTo>
                <a:lnTo>
                  <a:pt x="13" y="559"/>
                </a:lnTo>
                <a:lnTo>
                  <a:pt x="13" y="559"/>
                </a:lnTo>
                <a:lnTo>
                  <a:pt x="14" y="561"/>
                </a:lnTo>
                <a:lnTo>
                  <a:pt x="14" y="562"/>
                </a:lnTo>
                <a:lnTo>
                  <a:pt x="13" y="564"/>
                </a:lnTo>
                <a:lnTo>
                  <a:pt x="13" y="564"/>
                </a:lnTo>
                <a:lnTo>
                  <a:pt x="14" y="567"/>
                </a:lnTo>
                <a:lnTo>
                  <a:pt x="14" y="569"/>
                </a:lnTo>
                <a:lnTo>
                  <a:pt x="14" y="569"/>
                </a:lnTo>
                <a:close/>
                <a:moveTo>
                  <a:pt x="193" y="679"/>
                </a:moveTo>
                <a:lnTo>
                  <a:pt x="193" y="679"/>
                </a:lnTo>
                <a:lnTo>
                  <a:pt x="192" y="679"/>
                </a:lnTo>
                <a:lnTo>
                  <a:pt x="193" y="681"/>
                </a:lnTo>
                <a:lnTo>
                  <a:pt x="193" y="682"/>
                </a:lnTo>
                <a:lnTo>
                  <a:pt x="192" y="682"/>
                </a:lnTo>
                <a:lnTo>
                  <a:pt x="192" y="682"/>
                </a:lnTo>
                <a:lnTo>
                  <a:pt x="193" y="683"/>
                </a:lnTo>
                <a:lnTo>
                  <a:pt x="193" y="683"/>
                </a:lnTo>
                <a:lnTo>
                  <a:pt x="193" y="683"/>
                </a:lnTo>
                <a:lnTo>
                  <a:pt x="192" y="683"/>
                </a:lnTo>
                <a:lnTo>
                  <a:pt x="191" y="683"/>
                </a:lnTo>
                <a:lnTo>
                  <a:pt x="191" y="683"/>
                </a:lnTo>
                <a:lnTo>
                  <a:pt x="188" y="683"/>
                </a:lnTo>
                <a:lnTo>
                  <a:pt x="188" y="683"/>
                </a:lnTo>
                <a:lnTo>
                  <a:pt x="187" y="682"/>
                </a:lnTo>
                <a:lnTo>
                  <a:pt x="187" y="682"/>
                </a:lnTo>
                <a:lnTo>
                  <a:pt x="191" y="683"/>
                </a:lnTo>
                <a:lnTo>
                  <a:pt x="191" y="683"/>
                </a:lnTo>
                <a:lnTo>
                  <a:pt x="191" y="682"/>
                </a:lnTo>
                <a:lnTo>
                  <a:pt x="191" y="682"/>
                </a:lnTo>
                <a:lnTo>
                  <a:pt x="190" y="681"/>
                </a:lnTo>
                <a:lnTo>
                  <a:pt x="190" y="681"/>
                </a:lnTo>
                <a:lnTo>
                  <a:pt x="191" y="681"/>
                </a:lnTo>
                <a:lnTo>
                  <a:pt x="192" y="679"/>
                </a:lnTo>
                <a:lnTo>
                  <a:pt x="192" y="678"/>
                </a:lnTo>
                <a:lnTo>
                  <a:pt x="192" y="678"/>
                </a:lnTo>
                <a:lnTo>
                  <a:pt x="193" y="678"/>
                </a:lnTo>
                <a:lnTo>
                  <a:pt x="194" y="678"/>
                </a:lnTo>
                <a:lnTo>
                  <a:pt x="196" y="678"/>
                </a:lnTo>
                <a:lnTo>
                  <a:pt x="197" y="678"/>
                </a:lnTo>
                <a:lnTo>
                  <a:pt x="197" y="678"/>
                </a:lnTo>
                <a:lnTo>
                  <a:pt x="197" y="679"/>
                </a:lnTo>
                <a:lnTo>
                  <a:pt x="197" y="679"/>
                </a:lnTo>
                <a:lnTo>
                  <a:pt x="194" y="679"/>
                </a:lnTo>
                <a:lnTo>
                  <a:pt x="193" y="679"/>
                </a:lnTo>
                <a:lnTo>
                  <a:pt x="193" y="679"/>
                </a:lnTo>
                <a:lnTo>
                  <a:pt x="193" y="679"/>
                </a:lnTo>
                <a:close/>
                <a:moveTo>
                  <a:pt x="30" y="390"/>
                </a:moveTo>
                <a:lnTo>
                  <a:pt x="30" y="390"/>
                </a:lnTo>
                <a:lnTo>
                  <a:pt x="29" y="389"/>
                </a:lnTo>
                <a:lnTo>
                  <a:pt x="30" y="387"/>
                </a:lnTo>
                <a:lnTo>
                  <a:pt x="30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5"/>
                </a:lnTo>
                <a:lnTo>
                  <a:pt x="29" y="384"/>
                </a:lnTo>
                <a:lnTo>
                  <a:pt x="28" y="382"/>
                </a:lnTo>
                <a:lnTo>
                  <a:pt x="28" y="382"/>
                </a:lnTo>
                <a:lnTo>
                  <a:pt x="28" y="380"/>
                </a:lnTo>
                <a:lnTo>
                  <a:pt x="29" y="380"/>
                </a:lnTo>
                <a:lnTo>
                  <a:pt x="29" y="379"/>
                </a:lnTo>
                <a:lnTo>
                  <a:pt x="29" y="379"/>
                </a:lnTo>
                <a:lnTo>
                  <a:pt x="29" y="382"/>
                </a:lnTo>
                <a:lnTo>
                  <a:pt x="30" y="383"/>
                </a:lnTo>
                <a:lnTo>
                  <a:pt x="31" y="385"/>
                </a:lnTo>
                <a:lnTo>
                  <a:pt x="31" y="385"/>
                </a:lnTo>
                <a:lnTo>
                  <a:pt x="30" y="388"/>
                </a:lnTo>
                <a:lnTo>
                  <a:pt x="30" y="390"/>
                </a:lnTo>
                <a:lnTo>
                  <a:pt x="30" y="39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50" y="113"/>
                </a:lnTo>
                <a:lnTo>
                  <a:pt x="51" y="114"/>
                </a:lnTo>
                <a:lnTo>
                  <a:pt x="51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5"/>
                </a:lnTo>
                <a:lnTo>
                  <a:pt x="48" y="115"/>
                </a:lnTo>
                <a:lnTo>
                  <a:pt x="48" y="116"/>
                </a:lnTo>
                <a:lnTo>
                  <a:pt x="50" y="118"/>
                </a:lnTo>
                <a:lnTo>
                  <a:pt x="51" y="119"/>
                </a:lnTo>
                <a:lnTo>
                  <a:pt x="51" y="120"/>
                </a:lnTo>
                <a:lnTo>
                  <a:pt x="51" y="120"/>
                </a:lnTo>
                <a:lnTo>
                  <a:pt x="48" y="118"/>
                </a:lnTo>
                <a:lnTo>
                  <a:pt x="47" y="115"/>
                </a:lnTo>
                <a:lnTo>
                  <a:pt x="47" y="115"/>
                </a:lnTo>
                <a:lnTo>
                  <a:pt x="47" y="114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46" y="161"/>
                </a:moveTo>
                <a:lnTo>
                  <a:pt x="46" y="161"/>
                </a:lnTo>
                <a:lnTo>
                  <a:pt x="46" y="164"/>
                </a:lnTo>
                <a:lnTo>
                  <a:pt x="46" y="165"/>
                </a:lnTo>
                <a:lnTo>
                  <a:pt x="45" y="165"/>
                </a:lnTo>
                <a:lnTo>
                  <a:pt x="45" y="165"/>
                </a:lnTo>
                <a:lnTo>
                  <a:pt x="45" y="164"/>
                </a:lnTo>
                <a:lnTo>
                  <a:pt x="46" y="163"/>
                </a:lnTo>
                <a:lnTo>
                  <a:pt x="46" y="163"/>
                </a:lnTo>
                <a:lnTo>
                  <a:pt x="45" y="163"/>
                </a:lnTo>
                <a:lnTo>
                  <a:pt x="43" y="164"/>
                </a:lnTo>
                <a:lnTo>
                  <a:pt x="43" y="164"/>
                </a:lnTo>
                <a:lnTo>
                  <a:pt x="42" y="164"/>
                </a:lnTo>
                <a:lnTo>
                  <a:pt x="42" y="164"/>
                </a:lnTo>
                <a:lnTo>
                  <a:pt x="43" y="160"/>
                </a:lnTo>
                <a:lnTo>
                  <a:pt x="43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8"/>
                </a:lnTo>
                <a:lnTo>
                  <a:pt x="45" y="156"/>
                </a:lnTo>
                <a:lnTo>
                  <a:pt x="45" y="156"/>
                </a:lnTo>
                <a:lnTo>
                  <a:pt x="45" y="159"/>
                </a:lnTo>
                <a:lnTo>
                  <a:pt x="45" y="159"/>
                </a:lnTo>
                <a:lnTo>
                  <a:pt x="46" y="159"/>
                </a:lnTo>
                <a:lnTo>
                  <a:pt x="46" y="159"/>
                </a:lnTo>
                <a:lnTo>
                  <a:pt x="46" y="161"/>
                </a:lnTo>
                <a:lnTo>
                  <a:pt x="46" y="161"/>
                </a:lnTo>
                <a:close/>
                <a:moveTo>
                  <a:pt x="53" y="153"/>
                </a:moveTo>
                <a:lnTo>
                  <a:pt x="53" y="153"/>
                </a:lnTo>
                <a:lnTo>
                  <a:pt x="54" y="155"/>
                </a:lnTo>
                <a:lnTo>
                  <a:pt x="54" y="158"/>
                </a:lnTo>
                <a:lnTo>
                  <a:pt x="53" y="161"/>
                </a:lnTo>
                <a:lnTo>
                  <a:pt x="53" y="161"/>
                </a:lnTo>
                <a:lnTo>
                  <a:pt x="52" y="161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1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1" y="159"/>
                </a:lnTo>
                <a:lnTo>
                  <a:pt x="51" y="159"/>
                </a:lnTo>
                <a:lnTo>
                  <a:pt x="51" y="158"/>
                </a:lnTo>
                <a:lnTo>
                  <a:pt x="51" y="158"/>
                </a:lnTo>
                <a:lnTo>
                  <a:pt x="51" y="158"/>
                </a:lnTo>
                <a:lnTo>
                  <a:pt x="50" y="156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lnTo>
                  <a:pt x="50" y="158"/>
                </a:lnTo>
                <a:lnTo>
                  <a:pt x="50" y="158"/>
                </a:lnTo>
                <a:lnTo>
                  <a:pt x="47" y="160"/>
                </a:lnTo>
                <a:lnTo>
                  <a:pt x="47" y="161"/>
                </a:lnTo>
                <a:lnTo>
                  <a:pt x="47" y="161"/>
                </a:lnTo>
                <a:lnTo>
                  <a:pt x="47" y="161"/>
                </a:lnTo>
                <a:lnTo>
                  <a:pt x="46" y="160"/>
                </a:lnTo>
                <a:lnTo>
                  <a:pt x="46" y="159"/>
                </a:lnTo>
                <a:lnTo>
                  <a:pt x="47" y="158"/>
                </a:lnTo>
                <a:lnTo>
                  <a:pt x="47" y="158"/>
                </a:lnTo>
                <a:lnTo>
                  <a:pt x="47" y="155"/>
                </a:lnTo>
                <a:lnTo>
                  <a:pt x="46" y="154"/>
                </a:lnTo>
                <a:lnTo>
                  <a:pt x="47" y="153"/>
                </a:lnTo>
                <a:lnTo>
                  <a:pt x="47" y="153"/>
                </a:lnTo>
                <a:lnTo>
                  <a:pt x="47" y="153"/>
                </a:lnTo>
                <a:lnTo>
                  <a:pt x="48" y="154"/>
                </a:lnTo>
                <a:lnTo>
                  <a:pt x="48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4"/>
                </a:lnTo>
                <a:lnTo>
                  <a:pt x="48" y="153"/>
                </a:lnTo>
                <a:lnTo>
                  <a:pt x="50" y="151"/>
                </a:lnTo>
                <a:lnTo>
                  <a:pt x="50" y="151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8" y="149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7" y="145"/>
                </a:lnTo>
                <a:lnTo>
                  <a:pt x="47" y="144"/>
                </a:lnTo>
                <a:lnTo>
                  <a:pt x="47" y="144"/>
                </a:lnTo>
                <a:lnTo>
                  <a:pt x="50" y="145"/>
                </a:lnTo>
                <a:lnTo>
                  <a:pt x="50" y="148"/>
                </a:lnTo>
                <a:lnTo>
                  <a:pt x="50" y="148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1"/>
                </a:lnTo>
                <a:lnTo>
                  <a:pt x="53" y="151"/>
                </a:lnTo>
                <a:lnTo>
                  <a:pt x="52" y="151"/>
                </a:lnTo>
                <a:lnTo>
                  <a:pt x="52" y="153"/>
                </a:lnTo>
                <a:lnTo>
                  <a:pt x="52" y="153"/>
                </a:lnTo>
                <a:lnTo>
                  <a:pt x="53" y="154"/>
                </a:lnTo>
                <a:lnTo>
                  <a:pt x="53" y="153"/>
                </a:lnTo>
                <a:lnTo>
                  <a:pt x="53" y="153"/>
                </a:lnTo>
                <a:close/>
                <a:moveTo>
                  <a:pt x="41" y="120"/>
                </a:moveTo>
                <a:lnTo>
                  <a:pt x="41" y="120"/>
                </a:lnTo>
                <a:lnTo>
                  <a:pt x="41" y="119"/>
                </a:lnTo>
                <a:lnTo>
                  <a:pt x="42" y="118"/>
                </a:lnTo>
                <a:lnTo>
                  <a:pt x="42" y="118"/>
                </a:lnTo>
                <a:lnTo>
                  <a:pt x="41" y="115"/>
                </a:lnTo>
                <a:lnTo>
                  <a:pt x="41" y="115"/>
                </a:lnTo>
                <a:lnTo>
                  <a:pt x="42" y="113"/>
                </a:lnTo>
                <a:lnTo>
                  <a:pt x="43" y="110"/>
                </a:lnTo>
                <a:lnTo>
                  <a:pt x="43" y="110"/>
                </a:lnTo>
                <a:lnTo>
                  <a:pt x="45" y="113"/>
                </a:lnTo>
                <a:lnTo>
                  <a:pt x="45" y="114"/>
                </a:lnTo>
                <a:lnTo>
                  <a:pt x="43" y="115"/>
                </a:lnTo>
                <a:lnTo>
                  <a:pt x="43" y="118"/>
                </a:lnTo>
                <a:lnTo>
                  <a:pt x="43" y="118"/>
                </a:lnTo>
                <a:lnTo>
                  <a:pt x="41" y="120"/>
                </a:lnTo>
                <a:lnTo>
                  <a:pt x="41" y="120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42" y="128"/>
                </a:lnTo>
                <a:lnTo>
                  <a:pt x="42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5"/>
                </a:lnTo>
                <a:lnTo>
                  <a:pt x="41" y="123"/>
                </a:lnTo>
                <a:lnTo>
                  <a:pt x="41" y="120"/>
                </a:lnTo>
                <a:lnTo>
                  <a:pt x="41" y="120"/>
                </a:lnTo>
                <a:lnTo>
                  <a:pt x="42" y="121"/>
                </a:lnTo>
                <a:lnTo>
                  <a:pt x="42" y="121"/>
                </a:lnTo>
                <a:lnTo>
                  <a:pt x="43" y="119"/>
                </a:lnTo>
                <a:lnTo>
                  <a:pt x="43" y="119"/>
                </a:lnTo>
                <a:lnTo>
                  <a:pt x="45" y="121"/>
                </a:lnTo>
                <a:lnTo>
                  <a:pt x="45" y="123"/>
                </a:lnTo>
                <a:lnTo>
                  <a:pt x="43" y="125"/>
                </a:lnTo>
                <a:lnTo>
                  <a:pt x="45" y="128"/>
                </a:lnTo>
                <a:lnTo>
                  <a:pt x="45" y="128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45" y="181"/>
                </a:moveTo>
                <a:lnTo>
                  <a:pt x="45" y="180"/>
                </a:lnTo>
                <a:lnTo>
                  <a:pt x="45" y="180"/>
                </a:lnTo>
                <a:lnTo>
                  <a:pt x="47" y="180"/>
                </a:lnTo>
                <a:lnTo>
                  <a:pt x="48" y="183"/>
                </a:lnTo>
                <a:lnTo>
                  <a:pt x="48" y="183"/>
                </a:lnTo>
                <a:lnTo>
                  <a:pt x="46" y="181"/>
                </a:lnTo>
                <a:lnTo>
                  <a:pt x="45" y="181"/>
                </a:lnTo>
                <a:lnTo>
                  <a:pt x="45" y="181"/>
                </a:lnTo>
                <a:close/>
                <a:moveTo>
                  <a:pt x="53" y="181"/>
                </a:moveTo>
                <a:lnTo>
                  <a:pt x="53" y="181"/>
                </a:lnTo>
                <a:lnTo>
                  <a:pt x="53" y="180"/>
                </a:lnTo>
                <a:lnTo>
                  <a:pt x="54" y="178"/>
                </a:lnTo>
                <a:lnTo>
                  <a:pt x="54" y="178"/>
                </a:lnTo>
                <a:lnTo>
                  <a:pt x="53" y="178"/>
                </a:lnTo>
                <a:lnTo>
                  <a:pt x="53" y="176"/>
                </a:lnTo>
                <a:lnTo>
                  <a:pt x="53" y="176"/>
                </a:lnTo>
                <a:lnTo>
                  <a:pt x="54" y="176"/>
                </a:lnTo>
                <a:lnTo>
                  <a:pt x="54" y="175"/>
                </a:lnTo>
                <a:lnTo>
                  <a:pt x="54" y="175"/>
                </a:lnTo>
                <a:lnTo>
                  <a:pt x="56" y="179"/>
                </a:lnTo>
                <a:lnTo>
                  <a:pt x="54" y="180"/>
                </a:lnTo>
                <a:lnTo>
                  <a:pt x="53" y="181"/>
                </a:lnTo>
                <a:lnTo>
                  <a:pt x="53" y="181"/>
                </a:lnTo>
                <a:close/>
                <a:moveTo>
                  <a:pt x="54" y="175"/>
                </a:moveTo>
                <a:lnTo>
                  <a:pt x="54" y="175"/>
                </a:lnTo>
                <a:lnTo>
                  <a:pt x="53" y="174"/>
                </a:lnTo>
                <a:lnTo>
                  <a:pt x="53" y="173"/>
                </a:lnTo>
                <a:lnTo>
                  <a:pt x="53" y="171"/>
                </a:lnTo>
                <a:lnTo>
                  <a:pt x="53" y="170"/>
                </a:lnTo>
                <a:lnTo>
                  <a:pt x="53" y="170"/>
                </a:lnTo>
                <a:lnTo>
                  <a:pt x="52" y="170"/>
                </a:lnTo>
                <a:lnTo>
                  <a:pt x="53" y="168"/>
                </a:lnTo>
                <a:lnTo>
                  <a:pt x="53" y="165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4" y="165"/>
                </a:lnTo>
                <a:lnTo>
                  <a:pt x="54" y="169"/>
                </a:lnTo>
                <a:lnTo>
                  <a:pt x="54" y="169"/>
                </a:lnTo>
                <a:lnTo>
                  <a:pt x="54" y="173"/>
                </a:lnTo>
                <a:lnTo>
                  <a:pt x="54" y="175"/>
                </a:lnTo>
                <a:lnTo>
                  <a:pt x="54" y="175"/>
                </a:lnTo>
                <a:close/>
                <a:moveTo>
                  <a:pt x="51" y="176"/>
                </a:moveTo>
                <a:lnTo>
                  <a:pt x="51" y="176"/>
                </a:lnTo>
                <a:lnTo>
                  <a:pt x="51" y="176"/>
                </a:lnTo>
                <a:lnTo>
                  <a:pt x="51" y="175"/>
                </a:lnTo>
                <a:lnTo>
                  <a:pt x="51" y="175"/>
                </a:lnTo>
                <a:lnTo>
                  <a:pt x="50" y="175"/>
                </a:lnTo>
                <a:lnTo>
                  <a:pt x="48" y="176"/>
                </a:lnTo>
                <a:lnTo>
                  <a:pt x="48" y="176"/>
                </a:lnTo>
                <a:lnTo>
                  <a:pt x="48" y="175"/>
                </a:lnTo>
                <a:lnTo>
                  <a:pt x="47" y="174"/>
                </a:lnTo>
                <a:lnTo>
                  <a:pt x="47" y="175"/>
                </a:lnTo>
                <a:lnTo>
                  <a:pt x="47" y="175"/>
                </a:lnTo>
                <a:lnTo>
                  <a:pt x="46" y="175"/>
                </a:lnTo>
                <a:lnTo>
                  <a:pt x="46" y="174"/>
                </a:lnTo>
                <a:lnTo>
                  <a:pt x="47" y="173"/>
                </a:lnTo>
                <a:lnTo>
                  <a:pt x="47" y="173"/>
                </a:lnTo>
                <a:lnTo>
                  <a:pt x="47" y="170"/>
                </a:lnTo>
                <a:lnTo>
                  <a:pt x="47" y="170"/>
                </a:lnTo>
                <a:lnTo>
                  <a:pt x="48" y="170"/>
                </a:lnTo>
                <a:lnTo>
                  <a:pt x="48" y="170"/>
                </a:lnTo>
                <a:lnTo>
                  <a:pt x="50" y="169"/>
                </a:lnTo>
                <a:lnTo>
                  <a:pt x="50" y="168"/>
                </a:lnTo>
                <a:lnTo>
                  <a:pt x="50" y="168"/>
                </a:lnTo>
                <a:lnTo>
                  <a:pt x="50" y="166"/>
                </a:lnTo>
                <a:lnTo>
                  <a:pt x="51" y="165"/>
                </a:lnTo>
                <a:lnTo>
                  <a:pt x="51" y="165"/>
                </a:lnTo>
                <a:lnTo>
                  <a:pt x="51" y="165"/>
                </a:lnTo>
                <a:lnTo>
                  <a:pt x="50" y="171"/>
                </a:lnTo>
                <a:lnTo>
                  <a:pt x="50" y="171"/>
                </a:lnTo>
                <a:lnTo>
                  <a:pt x="48" y="173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50" y="173"/>
                </a:lnTo>
                <a:lnTo>
                  <a:pt x="51" y="171"/>
                </a:lnTo>
                <a:lnTo>
                  <a:pt x="52" y="171"/>
                </a:lnTo>
                <a:lnTo>
                  <a:pt x="52" y="171"/>
                </a:lnTo>
                <a:lnTo>
                  <a:pt x="52" y="173"/>
                </a:lnTo>
                <a:lnTo>
                  <a:pt x="51" y="174"/>
                </a:lnTo>
                <a:lnTo>
                  <a:pt x="51" y="175"/>
                </a:lnTo>
                <a:lnTo>
                  <a:pt x="51" y="176"/>
                </a:lnTo>
                <a:lnTo>
                  <a:pt x="51" y="176"/>
                </a:lnTo>
                <a:close/>
                <a:moveTo>
                  <a:pt x="42" y="111"/>
                </a:moveTo>
                <a:lnTo>
                  <a:pt x="42" y="111"/>
                </a:lnTo>
                <a:lnTo>
                  <a:pt x="42" y="113"/>
                </a:lnTo>
                <a:lnTo>
                  <a:pt x="42" y="111"/>
                </a:lnTo>
                <a:lnTo>
                  <a:pt x="42" y="111"/>
                </a:lnTo>
                <a:lnTo>
                  <a:pt x="42" y="106"/>
                </a:lnTo>
                <a:lnTo>
                  <a:pt x="42" y="99"/>
                </a:lnTo>
                <a:lnTo>
                  <a:pt x="42" y="99"/>
                </a:lnTo>
                <a:lnTo>
                  <a:pt x="42" y="98"/>
                </a:lnTo>
                <a:lnTo>
                  <a:pt x="42" y="99"/>
                </a:lnTo>
                <a:lnTo>
                  <a:pt x="42" y="99"/>
                </a:lnTo>
                <a:lnTo>
                  <a:pt x="43" y="105"/>
                </a:lnTo>
                <a:lnTo>
                  <a:pt x="42" y="111"/>
                </a:lnTo>
                <a:lnTo>
                  <a:pt x="42" y="111"/>
                </a:lnTo>
                <a:close/>
                <a:moveTo>
                  <a:pt x="43" y="173"/>
                </a:moveTo>
                <a:lnTo>
                  <a:pt x="43" y="173"/>
                </a:lnTo>
                <a:lnTo>
                  <a:pt x="42" y="171"/>
                </a:lnTo>
                <a:lnTo>
                  <a:pt x="41" y="171"/>
                </a:lnTo>
                <a:lnTo>
                  <a:pt x="41" y="169"/>
                </a:lnTo>
                <a:lnTo>
                  <a:pt x="41" y="169"/>
                </a:lnTo>
                <a:lnTo>
                  <a:pt x="41" y="170"/>
                </a:lnTo>
                <a:lnTo>
                  <a:pt x="42" y="170"/>
                </a:lnTo>
                <a:lnTo>
                  <a:pt x="43" y="170"/>
                </a:lnTo>
                <a:lnTo>
                  <a:pt x="43" y="170"/>
                </a:lnTo>
                <a:lnTo>
                  <a:pt x="43" y="170"/>
                </a:lnTo>
                <a:lnTo>
                  <a:pt x="45" y="169"/>
                </a:lnTo>
                <a:lnTo>
                  <a:pt x="45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70"/>
                </a:lnTo>
                <a:lnTo>
                  <a:pt x="45" y="173"/>
                </a:lnTo>
                <a:lnTo>
                  <a:pt x="45" y="176"/>
                </a:lnTo>
                <a:lnTo>
                  <a:pt x="45" y="176"/>
                </a:lnTo>
                <a:lnTo>
                  <a:pt x="43" y="176"/>
                </a:lnTo>
                <a:lnTo>
                  <a:pt x="43" y="176"/>
                </a:lnTo>
                <a:lnTo>
                  <a:pt x="43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75"/>
                </a:lnTo>
                <a:lnTo>
                  <a:pt x="42" y="175"/>
                </a:lnTo>
                <a:lnTo>
                  <a:pt x="43" y="174"/>
                </a:lnTo>
                <a:lnTo>
                  <a:pt x="43" y="173"/>
                </a:lnTo>
                <a:lnTo>
                  <a:pt x="43" y="173"/>
                </a:lnTo>
                <a:close/>
                <a:moveTo>
                  <a:pt x="37" y="171"/>
                </a:moveTo>
                <a:lnTo>
                  <a:pt x="37" y="171"/>
                </a:lnTo>
                <a:lnTo>
                  <a:pt x="37" y="171"/>
                </a:lnTo>
                <a:lnTo>
                  <a:pt x="37" y="170"/>
                </a:lnTo>
                <a:lnTo>
                  <a:pt x="37" y="168"/>
                </a:lnTo>
                <a:lnTo>
                  <a:pt x="36" y="166"/>
                </a:lnTo>
                <a:lnTo>
                  <a:pt x="36" y="166"/>
                </a:lnTo>
                <a:lnTo>
                  <a:pt x="37" y="165"/>
                </a:lnTo>
                <a:lnTo>
                  <a:pt x="37" y="163"/>
                </a:lnTo>
                <a:lnTo>
                  <a:pt x="37" y="163"/>
                </a:lnTo>
                <a:lnTo>
                  <a:pt x="39" y="166"/>
                </a:lnTo>
                <a:lnTo>
                  <a:pt x="39" y="169"/>
                </a:lnTo>
                <a:lnTo>
                  <a:pt x="39" y="169"/>
                </a:lnTo>
                <a:lnTo>
                  <a:pt x="39" y="169"/>
                </a:lnTo>
                <a:lnTo>
                  <a:pt x="37" y="169"/>
                </a:lnTo>
                <a:lnTo>
                  <a:pt x="37" y="171"/>
                </a:lnTo>
                <a:lnTo>
                  <a:pt x="37" y="171"/>
                </a:lnTo>
                <a:close/>
                <a:moveTo>
                  <a:pt x="48" y="129"/>
                </a:moveTo>
                <a:lnTo>
                  <a:pt x="48" y="129"/>
                </a:lnTo>
                <a:lnTo>
                  <a:pt x="47" y="128"/>
                </a:lnTo>
                <a:lnTo>
                  <a:pt x="47" y="128"/>
                </a:lnTo>
                <a:lnTo>
                  <a:pt x="47" y="128"/>
                </a:lnTo>
                <a:lnTo>
                  <a:pt x="47" y="126"/>
                </a:lnTo>
                <a:lnTo>
                  <a:pt x="48" y="125"/>
                </a:lnTo>
                <a:lnTo>
                  <a:pt x="48" y="125"/>
                </a:lnTo>
                <a:lnTo>
                  <a:pt x="51" y="126"/>
                </a:lnTo>
                <a:lnTo>
                  <a:pt x="52" y="126"/>
                </a:lnTo>
                <a:lnTo>
                  <a:pt x="52" y="128"/>
                </a:lnTo>
                <a:lnTo>
                  <a:pt x="52" y="128"/>
                </a:lnTo>
                <a:lnTo>
                  <a:pt x="51" y="128"/>
                </a:lnTo>
                <a:lnTo>
                  <a:pt x="48" y="126"/>
                </a:lnTo>
                <a:lnTo>
                  <a:pt x="48" y="126"/>
                </a:lnTo>
                <a:lnTo>
                  <a:pt x="50" y="129"/>
                </a:lnTo>
                <a:lnTo>
                  <a:pt x="51" y="129"/>
                </a:lnTo>
                <a:lnTo>
                  <a:pt x="51" y="129"/>
                </a:lnTo>
                <a:lnTo>
                  <a:pt x="51" y="129"/>
                </a:lnTo>
                <a:lnTo>
                  <a:pt x="52" y="129"/>
                </a:lnTo>
                <a:lnTo>
                  <a:pt x="51" y="129"/>
                </a:lnTo>
                <a:lnTo>
                  <a:pt x="51" y="130"/>
                </a:lnTo>
                <a:lnTo>
                  <a:pt x="51" y="130"/>
                </a:lnTo>
                <a:lnTo>
                  <a:pt x="51" y="130"/>
                </a:lnTo>
                <a:lnTo>
                  <a:pt x="50" y="130"/>
                </a:lnTo>
                <a:lnTo>
                  <a:pt x="50" y="129"/>
                </a:lnTo>
                <a:lnTo>
                  <a:pt x="48" y="129"/>
                </a:lnTo>
                <a:lnTo>
                  <a:pt x="48" y="129"/>
                </a:lnTo>
                <a:lnTo>
                  <a:pt x="50" y="133"/>
                </a:lnTo>
                <a:lnTo>
                  <a:pt x="48" y="135"/>
                </a:lnTo>
                <a:lnTo>
                  <a:pt x="48" y="135"/>
                </a:lnTo>
                <a:lnTo>
                  <a:pt x="47" y="134"/>
                </a:lnTo>
                <a:lnTo>
                  <a:pt x="46" y="133"/>
                </a:lnTo>
                <a:lnTo>
                  <a:pt x="46" y="133"/>
                </a:lnTo>
                <a:lnTo>
                  <a:pt x="47" y="130"/>
                </a:lnTo>
                <a:lnTo>
                  <a:pt x="48" y="129"/>
                </a:lnTo>
                <a:lnTo>
                  <a:pt x="48" y="129"/>
                </a:lnTo>
                <a:close/>
                <a:moveTo>
                  <a:pt x="43" y="58"/>
                </a:moveTo>
                <a:lnTo>
                  <a:pt x="43" y="58"/>
                </a:lnTo>
                <a:lnTo>
                  <a:pt x="42" y="58"/>
                </a:lnTo>
                <a:lnTo>
                  <a:pt x="42" y="55"/>
                </a:lnTo>
                <a:lnTo>
                  <a:pt x="42" y="51"/>
                </a:lnTo>
                <a:lnTo>
                  <a:pt x="42" y="51"/>
                </a:lnTo>
                <a:lnTo>
                  <a:pt x="43" y="53"/>
                </a:lnTo>
                <a:lnTo>
                  <a:pt x="43" y="54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54" y="81"/>
                </a:moveTo>
                <a:lnTo>
                  <a:pt x="54" y="81"/>
                </a:lnTo>
                <a:lnTo>
                  <a:pt x="56" y="80"/>
                </a:lnTo>
                <a:lnTo>
                  <a:pt x="56" y="76"/>
                </a:lnTo>
                <a:lnTo>
                  <a:pt x="56" y="76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1"/>
                </a:lnTo>
                <a:lnTo>
                  <a:pt x="57" y="81"/>
                </a:lnTo>
                <a:lnTo>
                  <a:pt x="57" y="83"/>
                </a:lnTo>
                <a:lnTo>
                  <a:pt x="58" y="84"/>
                </a:lnTo>
                <a:lnTo>
                  <a:pt x="58" y="84"/>
                </a:lnTo>
                <a:lnTo>
                  <a:pt x="59" y="83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6"/>
                </a:lnTo>
                <a:lnTo>
                  <a:pt x="57" y="75"/>
                </a:lnTo>
                <a:lnTo>
                  <a:pt x="57" y="75"/>
                </a:lnTo>
                <a:lnTo>
                  <a:pt x="57" y="74"/>
                </a:lnTo>
                <a:lnTo>
                  <a:pt x="58" y="73"/>
                </a:lnTo>
                <a:lnTo>
                  <a:pt x="58" y="73"/>
                </a:lnTo>
                <a:lnTo>
                  <a:pt x="57" y="69"/>
                </a:lnTo>
                <a:lnTo>
                  <a:pt x="57" y="69"/>
                </a:lnTo>
                <a:lnTo>
                  <a:pt x="57" y="68"/>
                </a:lnTo>
                <a:lnTo>
                  <a:pt x="58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8" y="66"/>
                </a:lnTo>
                <a:lnTo>
                  <a:pt x="58" y="68"/>
                </a:lnTo>
                <a:lnTo>
                  <a:pt x="58" y="68"/>
                </a:lnTo>
                <a:lnTo>
                  <a:pt x="57" y="66"/>
                </a:lnTo>
                <a:lnTo>
                  <a:pt x="57" y="65"/>
                </a:lnTo>
                <a:lnTo>
                  <a:pt x="57" y="63"/>
                </a:lnTo>
                <a:lnTo>
                  <a:pt x="57" y="63"/>
                </a:lnTo>
                <a:lnTo>
                  <a:pt x="59" y="65"/>
                </a:lnTo>
                <a:lnTo>
                  <a:pt x="59" y="65"/>
                </a:lnTo>
                <a:lnTo>
                  <a:pt x="60" y="65"/>
                </a:lnTo>
                <a:lnTo>
                  <a:pt x="60" y="65"/>
                </a:lnTo>
                <a:lnTo>
                  <a:pt x="58" y="61"/>
                </a:lnTo>
                <a:lnTo>
                  <a:pt x="58" y="61"/>
                </a:lnTo>
                <a:lnTo>
                  <a:pt x="59" y="61"/>
                </a:lnTo>
                <a:lnTo>
                  <a:pt x="59" y="59"/>
                </a:lnTo>
                <a:lnTo>
                  <a:pt x="60" y="55"/>
                </a:lnTo>
                <a:lnTo>
                  <a:pt x="60" y="55"/>
                </a:lnTo>
                <a:lnTo>
                  <a:pt x="62" y="59"/>
                </a:lnTo>
                <a:lnTo>
                  <a:pt x="62" y="59"/>
                </a:lnTo>
                <a:lnTo>
                  <a:pt x="63" y="59"/>
                </a:lnTo>
                <a:lnTo>
                  <a:pt x="63" y="56"/>
                </a:lnTo>
                <a:lnTo>
                  <a:pt x="63" y="56"/>
                </a:lnTo>
                <a:lnTo>
                  <a:pt x="64" y="59"/>
                </a:lnTo>
                <a:lnTo>
                  <a:pt x="64" y="63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1"/>
                </a:lnTo>
                <a:lnTo>
                  <a:pt x="63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4" y="75"/>
                </a:lnTo>
                <a:lnTo>
                  <a:pt x="64" y="75"/>
                </a:lnTo>
                <a:lnTo>
                  <a:pt x="64" y="78"/>
                </a:lnTo>
                <a:lnTo>
                  <a:pt x="63" y="80"/>
                </a:lnTo>
                <a:lnTo>
                  <a:pt x="63" y="80"/>
                </a:lnTo>
                <a:lnTo>
                  <a:pt x="64" y="88"/>
                </a:lnTo>
                <a:lnTo>
                  <a:pt x="64" y="88"/>
                </a:lnTo>
                <a:lnTo>
                  <a:pt x="62" y="95"/>
                </a:lnTo>
                <a:lnTo>
                  <a:pt x="62" y="95"/>
                </a:lnTo>
                <a:lnTo>
                  <a:pt x="63" y="96"/>
                </a:lnTo>
                <a:lnTo>
                  <a:pt x="63" y="96"/>
                </a:lnTo>
                <a:lnTo>
                  <a:pt x="62" y="103"/>
                </a:lnTo>
                <a:lnTo>
                  <a:pt x="62" y="105"/>
                </a:lnTo>
                <a:lnTo>
                  <a:pt x="62" y="108"/>
                </a:lnTo>
                <a:lnTo>
                  <a:pt x="62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09"/>
                </a:lnTo>
                <a:lnTo>
                  <a:pt x="60" y="108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62" y="111"/>
                </a:lnTo>
                <a:lnTo>
                  <a:pt x="62" y="111"/>
                </a:lnTo>
                <a:lnTo>
                  <a:pt x="60" y="114"/>
                </a:lnTo>
                <a:lnTo>
                  <a:pt x="60" y="118"/>
                </a:lnTo>
                <a:lnTo>
                  <a:pt x="60" y="124"/>
                </a:lnTo>
                <a:lnTo>
                  <a:pt x="60" y="124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6" y="129"/>
                </a:lnTo>
                <a:lnTo>
                  <a:pt x="56" y="128"/>
                </a:lnTo>
                <a:lnTo>
                  <a:pt x="56" y="125"/>
                </a:lnTo>
                <a:lnTo>
                  <a:pt x="56" y="125"/>
                </a:lnTo>
                <a:lnTo>
                  <a:pt x="56" y="120"/>
                </a:lnTo>
                <a:lnTo>
                  <a:pt x="56" y="120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57" y="116"/>
                </a:lnTo>
                <a:lnTo>
                  <a:pt x="57" y="114"/>
                </a:lnTo>
                <a:lnTo>
                  <a:pt x="57" y="114"/>
                </a:lnTo>
                <a:lnTo>
                  <a:pt x="57" y="111"/>
                </a:lnTo>
                <a:lnTo>
                  <a:pt x="56" y="109"/>
                </a:lnTo>
                <a:lnTo>
                  <a:pt x="56" y="109"/>
                </a:lnTo>
                <a:lnTo>
                  <a:pt x="58" y="110"/>
                </a:lnTo>
                <a:lnTo>
                  <a:pt x="58" y="110"/>
                </a:lnTo>
                <a:lnTo>
                  <a:pt x="58" y="109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09"/>
                </a:lnTo>
                <a:lnTo>
                  <a:pt x="56" y="106"/>
                </a:lnTo>
                <a:lnTo>
                  <a:pt x="54" y="105"/>
                </a:lnTo>
                <a:lnTo>
                  <a:pt x="54" y="105"/>
                </a:lnTo>
                <a:lnTo>
                  <a:pt x="56" y="99"/>
                </a:lnTo>
                <a:lnTo>
                  <a:pt x="57" y="94"/>
                </a:lnTo>
                <a:lnTo>
                  <a:pt x="57" y="94"/>
                </a:lnTo>
                <a:lnTo>
                  <a:pt x="56" y="91"/>
                </a:lnTo>
                <a:lnTo>
                  <a:pt x="53" y="89"/>
                </a:lnTo>
                <a:lnTo>
                  <a:pt x="53" y="89"/>
                </a:lnTo>
                <a:lnTo>
                  <a:pt x="54" y="84"/>
                </a:lnTo>
                <a:lnTo>
                  <a:pt x="56" y="84"/>
                </a:lnTo>
                <a:lnTo>
                  <a:pt x="56" y="84"/>
                </a:lnTo>
                <a:lnTo>
                  <a:pt x="56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56" y="103"/>
                </a:moveTo>
                <a:lnTo>
                  <a:pt x="56" y="103"/>
                </a:lnTo>
                <a:lnTo>
                  <a:pt x="57" y="101"/>
                </a:lnTo>
                <a:lnTo>
                  <a:pt x="57" y="101"/>
                </a:lnTo>
                <a:lnTo>
                  <a:pt x="56" y="103"/>
                </a:lnTo>
                <a:lnTo>
                  <a:pt x="56" y="103"/>
                </a:lnTo>
                <a:lnTo>
                  <a:pt x="56" y="105"/>
                </a:lnTo>
                <a:lnTo>
                  <a:pt x="56" y="105"/>
                </a:lnTo>
                <a:lnTo>
                  <a:pt x="58" y="105"/>
                </a:lnTo>
                <a:lnTo>
                  <a:pt x="59" y="104"/>
                </a:lnTo>
                <a:lnTo>
                  <a:pt x="59" y="104"/>
                </a:lnTo>
                <a:lnTo>
                  <a:pt x="58" y="104"/>
                </a:lnTo>
                <a:lnTo>
                  <a:pt x="57" y="104"/>
                </a:lnTo>
                <a:lnTo>
                  <a:pt x="57" y="104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57" y="99"/>
                </a:moveTo>
                <a:lnTo>
                  <a:pt x="57" y="99"/>
                </a:lnTo>
                <a:lnTo>
                  <a:pt x="57" y="100"/>
                </a:lnTo>
                <a:lnTo>
                  <a:pt x="58" y="100"/>
                </a:lnTo>
                <a:lnTo>
                  <a:pt x="59" y="101"/>
                </a:lnTo>
                <a:lnTo>
                  <a:pt x="59" y="101"/>
                </a:lnTo>
                <a:lnTo>
                  <a:pt x="58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60" y="101"/>
                </a:lnTo>
                <a:lnTo>
                  <a:pt x="60" y="100"/>
                </a:lnTo>
                <a:lnTo>
                  <a:pt x="60" y="100"/>
                </a:lnTo>
                <a:lnTo>
                  <a:pt x="59" y="100"/>
                </a:lnTo>
                <a:lnTo>
                  <a:pt x="59" y="100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57" y="96"/>
                </a:lnTo>
                <a:lnTo>
                  <a:pt x="56" y="99"/>
                </a:lnTo>
                <a:lnTo>
                  <a:pt x="56" y="99"/>
                </a:lnTo>
                <a:lnTo>
                  <a:pt x="58" y="98"/>
                </a:lnTo>
                <a:lnTo>
                  <a:pt x="59" y="98"/>
                </a:lnTo>
                <a:lnTo>
                  <a:pt x="59" y="98"/>
                </a:lnTo>
                <a:lnTo>
                  <a:pt x="58" y="96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62" y="69"/>
                </a:moveTo>
                <a:lnTo>
                  <a:pt x="62" y="69"/>
                </a:lnTo>
                <a:lnTo>
                  <a:pt x="63" y="69"/>
                </a:lnTo>
                <a:lnTo>
                  <a:pt x="63" y="69"/>
                </a:lnTo>
                <a:lnTo>
                  <a:pt x="63" y="66"/>
                </a:lnTo>
                <a:lnTo>
                  <a:pt x="62" y="65"/>
                </a:lnTo>
                <a:lnTo>
                  <a:pt x="62" y="65"/>
                </a:lnTo>
                <a:lnTo>
                  <a:pt x="62" y="68"/>
                </a:lnTo>
                <a:lnTo>
                  <a:pt x="62" y="69"/>
                </a:lnTo>
                <a:lnTo>
                  <a:pt x="62" y="69"/>
                </a:lnTo>
                <a:close/>
                <a:moveTo>
                  <a:pt x="60" y="86"/>
                </a:moveTo>
                <a:lnTo>
                  <a:pt x="60" y="86"/>
                </a:lnTo>
                <a:lnTo>
                  <a:pt x="59" y="90"/>
                </a:lnTo>
                <a:lnTo>
                  <a:pt x="59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6"/>
                </a:lnTo>
                <a:lnTo>
                  <a:pt x="60" y="86"/>
                </a:lnTo>
                <a:close/>
                <a:moveTo>
                  <a:pt x="56" y="85"/>
                </a:moveTo>
                <a:lnTo>
                  <a:pt x="56" y="85"/>
                </a:lnTo>
                <a:lnTo>
                  <a:pt x="54" y="86"/>
                </a:lnTo>
                <a:lnTo>
                  <a:pt x="54" y="89"/>
                </a:lnTo>
                <a:lnTo>
                  <a:pt x="57" y="90"/>
                </a:lnTo>
                <a:lnTo>
                  <a:pt x="58" y="91"/>
                </a:lnTo>
                <a:lnTo>
                  <a:pt x="58" y="91"/>
                </a:lnTo>
                <a:lnTo>
                  <a:pt x="58" y="90"/>
                </a:lnTo>
                <a:lnTo>
                  <a:pt x="57" y="89"/>
                </a:lnTo>
                <a:lnTo>
                  <a:pt x="56" y="88"/>
                </a:lnTo>
                <a:lnTo>
                  <a:pt x="56" y="85"/>
                </a:lnTo>
                <a:lnTo>
                  <a:pt x="56" y="85"/>
                </a:lnTo>
                <a:close/>
                <a:moveTo>
                  <a:pt x="34" y="339"/>
                </a:move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3" y="337"/>
                </a:lnTo>
                <a:lnTo>
                  <a:pt x="33" y="335"/>
                </a:lnTo>
                <a:lnTo>
                  <a:pt x="33" y="335"/>
                </a:lnTo>
                <a:lnTo>
                  <a:pt x="34" y="337"/>
                </a:lnTo>
                <a:lnTo>
                  <a:pt x="35" y="338"/>
                </a:lnTo>
                <a:lnTo>
                  <a:pt x="36" y="338"/>
                </a:lnTo>
                <a:lnTo>
                  <a:pt x="36" y="338"/>
                </a:lnTo>
                <a:lnTo>
                  <a:pt x="36" y="339"/>
                </a:lnTo>
                <a:lnTo>
                  <a:pt x="34" y="339"/>
                </a:lnTo>
                <a:lnTo>
                  <a:pt x="34" y="339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51" y="1"/>
                </a:lnTo>
                <a:lnTo>
                  <a:pt x="51" y="3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48" y="110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1" y="109"/>
                </a:lnTo>
                <a:lnTo>
                  <a:pt x="51" y="110"/>
                </a:lnTo>
                <a:lnTo>
                  <a:pt x="50" y="110"/>
                </a:lnTo>
                <a:lnTo>
                  <a:pt x="51" y="111"/>
                </a:lnTo>
                <a:lnTo>
                  <a:pt x="51" y="111"/>
                </a:lnTo>
                <a:lnTo>
                  <a:pt x="50" y="113"/>
                </a:lnTo>
                <a:lnTo>
                  <a:pt x="50" y="111"/>
                </a:lnTo>
                <a:lnTo>
                  <a:pt x="50" y="110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54" y="106"/>
                </a:move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10"/>
                </a:lnTo>
                <a:lnTo>
                  <a:pt x="56" y="113"/>
                </a:lnTo>
                <a:lnTo>
                  <a:pt x="56" y="113"/>
                </a:lnTo>
                <a:lnTo>
                  <a:pt x="54" y="111"/>
                </a:lnTo>
                <a:lnTo>
                  <a:pt x="54" y="110"/>
                </a:lnTo>
                <a:lnTo>
                  <a:pt x="54" y="106"/>
                </a:lnTo>
                <a:lnTo>
                  <a:pt x="54" y="106"/>
                </a:lnTo>
                <a:close/>
                <a:moveTo>
                  <a:pt x="42" y="93"/>
                </a:moveTo>
                <a:lnTo>
                  <a:pt x="42" y="91"/>
                </a:lnTo>
                <a:lnTo>
                  <a:pt x="42" y="91"/>
                </a:lnTo>
                <a:lnTo>
                  <a:pt x="43" y="91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3" y="88"/>
                </a:lnTo>
                <a:lnTo>
                  <a:pt x="43" y="88"/>
                </a:lnTo>
                <a:lnTo>
                  <a:pt x="41" y="88"/>
                </a:lnTo>
                <a:lnTo>
                  <a:pt x="41" y="88"/>
                </a:lnTo>
                <a:lnTo>
                  <a:pt x="42" y="86"/>
                </a:lnTo>
                <a:lnTo>
                  <a:pt x="42" y="85"/>
                </a:lnTo>
                <a:lnTo>
                  <a:pt x="42" y="81"/>
                </a:lnTo>
                <a:lnTo>
                  <a:pt x="42" y="81"/>
                </a:lnTo>
                <a:lnTo>
                  <a:pt x="43" y="83"/>
                </a:lnTo>
                <a:lnTo>
                  <a:pt x="43" y="84"/>
                </a:lnTo>
                <a:lnTo>
                  <a:pt x="43" y="84"/>
                </a:lnTo>
                <a:lnTo>
                  <a:pt x="45" y="84"/>
                </a:lnTo>
                <a:lnTo>
                  <a:pt x="45" y="84"/>
                </a:lnTo>
                <a:lnTo>
                  <a:pt x="43" y="86"/>
                </a:lnTo>
                <a:lnTo>
                  <a:pt x="43" y="86"/>
                </a:lnTo>
                <a:lnTo>
                  <a:pt x="45" y="86"/>
                </a:lnTo>
                <a:lnTo>
                  <a:pt x="45" y="86"/>
                </a:lnTo>
                <a:lnTo>
                  <a:pt x="45" y="89"/>
                </a:lnTo>
                <a:lnTo>
                  <a:pt x="45" y="93"/>
                </a:lnTo>
                <a:lnTo>
                  <a:pt x="45" y="93"/>
                </a:lnTo>
                <a:lnTo>
                  <a:pt x="43" y="93"/>
                </a:lnTo>
                <a:lnTo>
                  <a:pt x="42" y="93"/>
                </a:lnTo>
                <a:lnTo>
                  <a:pt x="42" y="93"/>
                </a:lnTo>
                <a:close/>
                <a:moveTo>
                  <a:pt x="204" y="679"/>
                </a:moveTo>
                <a:lnTo>
                  <a:pt x="204" y="679"/>
                </a:lnTo>
                <a:lnTo>
                  <a:pt x="204" y="681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4" y="679"/>
                </a:lnTo>
                <a:lnTo>
                  <a:pt x="204" y="679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8" y="94"/>
                </a:lnTo>
                <a:lnTo>
                  <a:pt x="48" y="93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8" y="90"/>
                </a:lnTo>
                <a:lnTo>
                  <a:pt x="48" y="89"/>
                </a:lnTo>
                <a:lnTo>
                  <a:pt x="48" y="89"/>
                </a:lnTo>
                <a:lnTo>
                  <a:pt x="48" y="88"/>
                </a:lnTo>
                <a:lnTo>
                  <a:pt x="47" y="86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48" y="85"/>
                </a:lnTo>
                <a:lnTo>
                  <a:pt x="50" y="89"/>
                </a:lnTo>
                <a:lnTo>
                  <a:pt x="50" y="89"/>
                </a:lnTo>
                <a:lnTo>
                  <a:pt x="50" y="94"/>
                </a:lnTo>
                <a:lnTo>
                  <a:pt x="48" y="96"/>
                </a:lnTo>
                <a:lnTo>
                  <a:pt x="47" y="98"/>
                </a:lnTo>
                <a:lnTo>
                  <a:pt x="47" y="98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50" y="100"/>
                </a:lnTo>
                <a:lnTo>
                  <a:pt x="50" y="101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8"/>
                </a:lnTo>
                <a:lnTo>
                  <a:pt x="48" y="108"/>
                </a:lnTo>
                <a:lnTo>
                  <a:pt x="47" y="106"/>
                </a:lnTo>
                <a:lnTo>
                  <a:pt x="47" y="104"/>
                </a:lnTo>
                <a:lnTo>
                  <a:pt x="48" y="101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53" y="94"/>
                </a:moveTo>
                <a:lnTo>
                  <a:pt x="53" y="94"/>
                </a:lnTo>
                <a:lnTo>
                  <a:pt x="52" y="91"/>
                </a:lnTo>
                <a:lnTo>
                  <a:pt x="52" y="91"/>
                </a:lnTo>
                <a:lnTo>
                  <a:pt x="53" y="91"/>
                </a:lnTo>
                <a:lnTo>
                  <a:pt x="53" y="93"/>
                </a:lnTo>
                <a:lnTo>
                  <a:pt x="53" y="94"/>
                </a:lnTo>
                <a:lnTo>
                  <a:pt x="54" y="94"/>
                </a:lnTo>
                <a:lnTo>
                  <a:pt x="54" y="94"/>
                </a:lnTo>
                <a:lnTo>
                  <a:pt x="53" y="99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0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7" y="3"/>
                </a:moveTo>
                <a:lnTo>
                  <a:pt x="7" y="3"/>
                </a:lnTo>
                <a:lnTo>
                  <a:pt x="11" y="5"/>
                </a:lnTo>
                <a:lnTo>
                  <a:pt x="13" y="6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4" y="11"/>
                </a:lnTo>
                <a:lnTo>
                  <a:pt x="16" y="14"/>
                </a:lnTo>
                <a:lnTo>
                  <a:pt x="17" y="15"/>
                </a:lnTo>
                <a:lnTo>
                  <a:pt x="16" y="16"/>
                </a:lnTo>
                <a:lnTo>
                  <a:pt x="16" y="16"/>
                </a:lnTo>
                <a:lnTo>
                  <a:pt x="18" y="20"/>
                </a:lnTo>
                <a:lnTo>
                  <a:pt x="18" y="20"/>
                </a:lnTo>
                <a:lnTo>
                  <a:pt x="18" y="30"/>
                </a:lnTo>
                <a:lnTo>
                  <a:pt x="18" y="35"/>
                </a:lnTo>
                <a:lnTo>
                  <a:pt x="17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8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3" y="43"/>
                </a:lnTo>
                <a:lnTo>
                  <a:pt x="13" y="45"/>
                </a:lnTo>
                <a:lnTo>
                  <a:pt x="13" y="45"/>
                </a:lnTo>
                <a:lnTo>
                  <a:pt x="16" y="43"/>
                </a:lnTo>
                <a:lnTo>
                  <a:pt x="17" y="40"/>
                </a:lnTo>
                <a:lnTo>
                  <a:pt x="17" y="40"/>
                </a:lnTo>
                <a:lnTo>
                  <a:pt x="17" y="41"/>
                </a:lnTo>
                <a:lnTo>
                  <a:pt x="17" y="44"/>
                </a:lnTo>
                <a:lnTo>
                  <a:pt x="17" y="48"/>
                </a:lnTo>
                <a:lnTo>
                  <a:pt x="17" y="48"/>
                </a:lnTo>
                <a:lnTo>
                  <a:pt x="16" y="46"/>
                </a:lnTo>
                <a:lnTo>
                  <a:pt x="16" y="48"/>
                </a:lnTo>
                <a:lnTo>
                  <a:pt x="14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4" y="49"/>
                </a:lnTo>
                <a:lnTo>
                  <a:pt x="16" y="49"/>
                </a:lnTo>
                <a:lnTo>
                  <a:pt x="17" y="48"/>
                </a:lnTo>
                <a:lnTo>
                  <a:pt x="18" y="48"/>
                </a:lnTo>
                <a:lnTo>
                  <a:pt x="18" y="50"/>
                </a:lnTo>
                <a:lnTo>
                  <a:pt x="18" y="50"/>
                </a:lnTo>
                <a:lnTo>
                  <a:pt x="18" y="49"/>
                </a:lnTo>
                <a:lnTo>
                  <a:pt x="17" y="50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6" y="58"/>
                </a:lnTo>
                <a:lnTo>
                  <a:pt x="16" y="58"/>
                </a:lnTo>
                <a:lnTo>
                  <a:pt x="17" y="59"/>
                </a:lnTo>
                <a:lnTo>
                  <a:pt x="16" y="60"/>
                </a:lnTo>
                <a:lnTo>
                  <a:pt x="14" y="64"/>
                </a:lnTo>
                <a:lnTo>
                  <a:pt x="14" y="64"/>
                </a:lnTo>
                <a:lnTo>
                  <a:pt x="13" y="59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3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1"/>
                </a:lnTo>
                <a:lnTo>
                  <a:pt x="10" y="53"/>
                </a:lnTo>
                <a:lnTo>
                  <a:pt x="10" y="53"/>
                </a:lnTo>
                <a:lnTo>
                  <a:pt x="11" y="53"/>
                </a:lnTo>
                <a:lnTo>
                  <a:pt x="11" y="51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7" y="46"/>
                </a:lnTo>
                <a:lnTo>
                  <a:pt x="7" y="46"/>
                </a:lnTo>
                <a:lnTo>
                  <a:pt x="7" y="49"/>
                </a:lnTo>
                <a:lnTo>
                  <a:pt x="7" y="51"/>
                </a:lnTo>
                <a:lnTo>
                  <a:pt x="7" y="51"/>
                </a:lnTo>
                <a:lnTo>
                  <a:pt x="6" y="35"/>
                </a:lnTo>
                <a:lnTo>
                  <a:pt x="6" y="35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0" y="31"/>
                </a:lnTo>
                <a:lnTo>
                  <a:pt x="10" y="33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6" y="30"/>
                </a:lnTo>
                <a:lnTo>
                  <a:pt x="6" y="33"/>
                </a:lnTo>
                <a:lnTo>
                  <a:pt x="6" y="33"/>
                </a:lnTo>
                <a:lnTo>
                  <a:pt x="5" y="31"/>
                </a:lnTo>
                <a:lnTo>
                  <a:pt x="5" y="29"/>
                </a:lnTo>
                <a:lnTo>
                  <a:pt x="5" y="24"/>
                </a:lnTo>
                <a:lnTo>
                  <a:pt x="5" y="24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21"/>
                </a:lnTo>
                <a:lnTo>
                  <a:pt x="4" y="23"/>
                </a:lnTo>
                <a:lnTo>
                  <a:pt x="4" y="23"/>
                </a:lnTo>
                <a:lnTo>
                  <a:pt x="2" y="18"/>
                </a:lnTo>
                <a:lnTo>
                  <a:pt x="1" y="13"/>
                </a:lnTo>
                <a:lnTo>
                  <a:pt x="1" y="13"/>
                </a:lnTo>
                <a:lnTo>
                  <a:pt x="2" y="13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6"/>
                </a:lnTo>
                <a:lnTo>
                  <a:pt x="1" y="6"/>
                </a:lnTo>
                <a:lnTo>
                  <a:pt x="4" y="5"/>
                </a:lnTo>
                <a:lnTo>
                  <a:pt x="7" y="3"/>
                </a:lnTo>
                <a:lnTo>
                  <a:pt x="7" y="3"/>
                </a:lnTo>
                <a:close/>
                <a:moveTo>
                  <a:pt x="13" y="46"/>
                </a:moveTo>
                <a:lnTo>
                  <a:pt x="13" y="46"/>
                </a:lnTo>
                <a:lnTo>
                  <a:pt x="12" y="46"/>
                </a:lnTo>
                <a:lnTo>
                  <a:pt x="11" y="48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2" y="49"/>
                </a:lnTo>
                <a:lnTo>
                  <a:pt x="13" y="46"/>
                </a:lnTo>
                <a:lnTo>
                  <a:pt x="13" y="46"/>
                </a:lnTo>
                <a:close/>
                <a:moveTo>
                  <a:pt x="12" y="35"/>
                </a:moveTo>
                <a:lnTo>
                  <a:pt x="12" y="35"/>
                </a:lnTo>
                <a:lnTo>
                  <a:pt x="11" y="36"/>
                </a:lnTo>
                <a:lnTo>
                  <a:pt x="7" y="36"/>
                </a:lnTo>
                <a:lnTo>
                  <a:pt x="7" y="36"/>
                </a:lnTo>
                <a:lnTo>
                  <a:pt x="8" y="38"/>
                </a:lnTo>
                <a:lnTo>
                  <a:pt x="10" y="39"/>
                </a:lnTo>
                <a:lnTo>
                  <a:pt x="11" y="39"/>
                </a:lnTo>
                <a:lnTo>
                  <a:pt x="11" y="39"/>
                </a:lnTo>
                <a:lnTo>
                  <a:pt x="10" y="40"/>
                </a:lnTo>
                <a:lnTo>
                  <a:pt x="10" y="41"/>
                </a:lnTo>
                <a:lnTo>
                  <a:pt x="11" y="44"/>
                </a:lnTo>
                <a:lnTo>
                  <a:pt x="12" y="44"/>
                </a:lnTo>
                <a:lnTo>
                  <a:pt x="12" y="44"/>
                </a:lnTo>
                <a:lnTo>
                  <a:pt x="12" y="43"/>
                </a:lnTo>
                <a:lnTo>
                  <a:pt x="11" y="41"/>
                </a:lnTo>
                <a:lnTo>
                  <a:pt x="11" y="41"/>
                </a:lnTo>
                <a:lnTo>
                  <a:pt x="13" y="38"/>
                </a:lnTo>
                <a:lnTo>
                  <a:pt x="13" y="36"/>
                </a:lnTo>
                <a:lnTo>
                  <a:pt x="12" y="35"/>
                </a:lnTo>
                <a:lnTo>
                  <a:pt x="12" y="35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8" y="25"/>
                </a:lnTo>
                <a:lnTo>
                  <a:pt x="10" y="26"/>
                </a:lnTo>
                <a:lnTo>
                  <a:pt x="10" y="26"/>
                </a:lnTo>
                <a:lnTo>
                  <a:pt x="10" y="29"/>
                </a:lnTo>
                <a:lnTo>
                  <a:pt x="10" y="30"/>
                </a:lnTo>
                <a:lnTo>
                  <a:pt x="11" y="30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2" y="26"/>
                </a:lnTo>
                <a:lnTo>
                  <a:pt x="12" y="26"/>
                </a:lnTo>
                <a:lnTo>
                  <a:pt x="11" y="26"/>
                </a:lnTo>
                <a:lnTo>
                  <a:pt x="10" y="25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12" y="24"/>
                </a:moveTo>
                <a:lnTo>
                  <a:pt x="12" y="24"/>
                </a:lnTo>
                <a:lnTo>
                  <a:pt x="13" y="23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2" y="24"/>
                </a:lnTo>
                <a:lnTo>
                  <a:pt x="12" y="24"/>
                </a:lnTo>
                <a:close/>
                <a:moveTo>
                  <a:pt x="8" y="19"/>
                </a:moveTo>
                <a:lnTo>
                  <a:pt x="8" y="19"/>
                </a:lnTo>
                <a:lnTo>
                  <a:pt x="8" y="21"/>
                </a:lnTo>
                <a:lnTo>
                  <a:pt x="10" y="21"/>
                </a:lnTo>
                <a:lnTo>
                  <a:pt x="10" y="21"/>
                </a:lnTo>
                <a:lnTo>
                  <a:pt x="10" y="20"/>
                </a:lnTo>
                <a:lnTo>
                  <a:pt x="11" y="19"/>
                </a:lnTo>
                <a:lnTo>
                  <a:pt x="8" y="19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35" y="297"/>
                </a:lnTo>
                <a:lnTo>
                  <a:pt x="34" y="298"/>
                </a:lnTo>
                <a:lnTo>
                  <a:pt x="34" y="299"/>
                </a:lnTo>
                <a:lnTo>
                  <a:pt x="34" y="299"/>
                </a:lnTo>
                <a:lnTo>
                  <a:pt x="34" y="295"/>
                </a:lnTo>
                <a:lnTo>
                  <a:pt x="34" y="293"/>
                </a:lnTo>
                <a:lnTo>
                  <a:pt x="34" y="293"/>
                </a:lnTo>
                <a:lnTo>
                  <a:pt x="35" y="293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33" y="295"/>
                </a:moveTo>
                <a:lnTo>
                  <a:pt x="33" y="295"/>
                </a:lnTo>
                <a:lnTo>
                  <a:pt x="31" y="297"/>
                </a:lnTo>
                <a:lnTo>
                  <a:pt x="31" y="295"/>
                </a:lnTo>
                <a:lnTo>
                  <a:pt x="31" y="293"/>
                </a:lnTo>
                <a:lnTo>
                  <a:pt x="31" y="292"/>
                </a:lnTo>
                <a:lnTo>
                  <a:pt x="31" y="292"/>
                </a:lnTo>
                <a:lnTo>
                  <a:pt x="33" y="293"/>
                </a:lnTo>
                <a:lnTo>
                  <a:pt x="31" y="294"/>
                </a:lnTo>
                <a:lnTo>
                  <a:pt x="31" y="295"/>
                </a:lnTo>
                <a:lnTo>
                  <a:pt x="33" y="295"/>
                </a:lnTo>
                <a:lnTo>
                  <a:pt x="33" y="295"/>
                </a:lnTo>
                <a:close/>
                <a:moveTo>
                  <a:pt x="31" y="275"/>
                </a:moveTo>
                <a:lnTo>
                  <a:pt x="31" y="275"/>
                </a:lnTo>
                <a:lnTo>
                  <a:pt x="34" y="279"/>
                </a:lnTo>
                <a:lnTo>
                  <a:pt x="34" y="282"/>
                </a:lnTo>
                <a:lnTo>
                  <a:pt x="33" y="283"/>
                </a:lnTo>
                <a:lnTo>
                  <a:pt x="33" y="283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3" y="287"/>
                </a:lnTo>
                <a:lnTo>
                  <a:pt x="33" y="287"/>
                </a:lnTo>
                <a:lnTo>
                  <a:pt x="33" y="284"/>
                </a:lnTo>
                <a:lnTo>
                  <a:pt x="33" y="282"/>
                </a:lnTo>
                <a:lnTo>
                  <a:pt x="33" y="280"/>
                </a:lnTo>
                <a:lnTo>
                  <a:pt x="33" y="279"/>
                </a:lnTo>
                <a:lnTo>
                  <a:pt x="31" y="279"/>
                </a:lnTo>
                <a:lnTo>
                  <a:pt x="31" y="279"/>
                </a:lnTo>
                <a:lnTo>
                  <a:pt x="31" y="278"/>
                </a:lnTo>
                <a:lnTo>
                  <a:pt x="31" y="275"/>
                </a:lnTo>
                <a:lnTo>
                  <a:pt x="31" y="275"/>
                </a:lnTo>
                <a:close/>
                <a:moveTo>
                  <a:pt x="34" y="300"/>
                </a:moveTo>
                <a:lnTo>
                  <a:pt x="34" y="300"/>
                </a:lnTo>
                <a:lnTo>
                  <a:pt x="34" y="303"/>
                </a:lnTo>
                <a:lnTo>
                  <a:pt x="34" y="304"/>
                </a:lnTo>
                <a:lnTo>
                  <a:pt x="35" y="305"/>
                </a:lnTo>
                <a:lnTo>
                  <a:pt x="35" y="307"/>
                </a:lnTo>
                <a:lnTo>
                  <a:pt x="35" y="307"/>
                </a:lnTo>
                <a:lnTo>
                  <a:pt x="34" y="305"/>
                </a:lnTo>
                <a:lnTo>
                  <a:pt x="33" y="304"/>
                </a:lnTo>
                <a:lnTo>
                  <a:pt x="33" y="303"/>
                </a:lnTo>
                <a:lnTo>
                  <a:pt x="33" y="302"/>
                </a:lnTo>
                <a:lnTo>
                  <a:pt x="33" y="302"/>
                </a:lnTo>
                <a:lnTo>
                  <a:pt x="34" y="300"/>
                </a:lnTo>
                <a:lnTo>
                  <a:pt x="35" y="299"/>
                </a:lnTo>
                <a:lnTo>
                  <a:pt x="35" y="300"/>
                </a:lnTo>
                <a:lnTo>
                  <a:pt x="35" y="300"/>
                </a:lnTo>
                <a:lnTo>
                  <a:pt x="36" y="299"/>
                </a:lnTo>
                <a:lnTo>
                  <a:pt x="35" y="299"/>
                </a:lnTo>
                <a:lnTo>
                  <a:pt x="35" y="298"/>
                </a:lnTo>
                <a:lnTo>
                  <a:pt x="35" y="298"/>
                </a:lnTo>
                <a:lnTo>
                  <a:pt x="35" y="298"/>
                </a:lnTo>
                <a:lnTo>
                  <a:pt x="36" y="298"/>
                </a:lnTo>
                <a:lnTo>
                  <a:pt x="37" y="299"/>
                </a:lnTo>
                <a:lnTo>
                  <a:pt x="36" y="302"/>
                </a:lnTo>
                <a:lnTo>
                  <a:pt x="36" y="302"/>
                </a:lnTo>
                <a:lnTo>
                  <a:pt x="35" y="302"/>
                </a:lnTo>
                <a:lnTo>
                  <a:pt x="34" y="300"/>
                </a:lnTo>
                <a:lnTo>
                  <a:pt x="34" y="300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6" y="294"/>
                </a:lnTo>
                <a:lnTo>
                  <a:pt x="36" y="294"/>
                </a:lnTo>
                <a:lnTo>
                  <a:pt x="35" y="293"/>
                </a:lnTo>
                <a:lnTo>
                  <a:pt x="34" y="292"/>
                </a:lnTo>
                <a:lnTo>
                  <a:pt x="34" y="288"/>
                </a:lnTo>
                <a:lnTo>
                  <a:pt x="34" y="288"/>
                </a:lnTo>
                <a:lnTo>
                  <a:pt x="35" y="288"/>
                </a:lnTo>
                <a:lnTo>
                  <a:pt x="35" y="289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6" y="289"/>
                </a:lnTo>
                <a:lnTo>
                  <a:pt x="36" y="287"/>
                </a:lnTo>
                <a:lnTo>
                  <a:pt x="36" y="285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39" y="155"/>
                </a:moveTo>
                <a:lnTo>
                  <a:pt x="39" y="155"/>
                </a:lnTo>
                <a:lnTo>
                  <a:pt x="37" y="155"/>
                </a:lnTo>
                <a:lnTo>
                  <a:pt x="37" y="155"/>
                </a:lnTo>
                <a:lnTo>
                  <a:pt x="37" y="155"/>
                </a:lnTo>
                <a:lnTo>
                  <a:pt x="36" y="155"/>
                </a:lnTo>
                <a:lnTo>
                  <a:pt x="36" y="154"/>
                </a:lnTo>
                <a:lnTo>
                  <a:pt x="39" y="153"/>
                </a:lnTo>
                <a:lnTo>
                  <a:pt x="39" y="155"/>
                </a:lnTo>
                <a:close/>
                <a:moveTo>
                  <a:pt x="36" y="310"/>
                </a:moveTo>
                <a:lnTo>
                  <a:pt x="36" y="310"/>
                </a:lnTo>
                <a:lnTo>
                  <a:pt x="36" y="308"/>
                </a:lnTo>
                <a:lnTo>
                  <a:pt x="36" y="305"/>
                </a:lnTo>
                <a:lnTo>
                  <a:pt x="36" y="305"/>
                </a:lnTo>
                <a:lnTo>
                  <a:pt x="36" y="305"/>
                </a:lnTo>
                <a:lnTo>
                  <a:pt x="37" y="307"/>
                </a:lnTo>
                <a:lnTo>
                  <a:pt x="37" y="307"/>
                </a:lnTo>
                <a:lnTo>
                  <a:pt x="39" y="307"/>
                </a:lnTo>
                <a:lnTo>
                  <a:pt x="39" y="307"/>
                </a:lnTo>
                <a:lnTo>
                  <a:pt x="37" y="309"/>
                </a:lnTo>
                <a:lnTo>
                  <a:pt x="37" y="310"/>
                </a:lnTo>
                <a:lnTo>
                  <a:pt x="36" y="310"/>
                </a:lnTo>
                <a:lnTo>
                  <a:pt x="36" y="310"/>
                </a:lnTo>
                <a:close/>
                <a:moveTo>
                  <a:pt x="29" y="334"/>
                </a:moveTo>
                <a:lnTo>
                  <a:pt x="29" y="334"/>
                </a:lnTo>
                <a:lnTo>
                  <a:pt x="28" y="333"/>
                </a:lnTo>
                <a:lnTo>
                  <a:pt x="28" y="330"/>
                </a:lnTo>
                <a:lnTo>
                  <a:pt x="28" y="328"/>
                </a:lnTo>
                <a:lnTo>
                  <a:pt x="29" y="327"/>
                </a:lnTo>
                <a:lnTo>
                  <a:pt x="29" y="327"/>
                </a:lnTo>
                <a:lnTo>
                  <a:pt x="30" y="327"/>
                </a:lnTo>
                <a:lnTo>
                  <a:pt x="30" y="327"/>
                </a:lnTo>
                <a:lnTo>
                  <a:pt x="29" y="328"/>
                </a:lnTo>
                <a:lnTo>
                  <a:pt x="29" y="328"/>
                </a:lnTo>
                <a:lnTo>
                  <a:pt x="29" y="332"/>
                </a:lnTo>
                <a:lnTo>
                  <a:pt x="29" y="334"/>
                </a:lnTo>
                <a:lnTo>
                  <a:pt x="29" y="334"/>
                </a:lnTo>
                <a:close/>
                <a:moveTo>
                  <a:pt x="37" y="278"/>
                </a:moveTo>
                <a:lnTo>
                  <a:pt x="37" y="278"/>
                </a:lnTo>
                <a:lnTo>
                  <a:pt x="36" y="277"/>
                </a:lnTo>
                <a:lnTo>
                  <a:pt x="35" y="275"/>
                </a:lnTo>
                <a:lnTo>
                  <a:pt x="34" y="275"/>
                </a:lnTo>
                <a:lnTo>
                  <a:pt x="34" y="273"/>
                </a:lnTo>
                <a:lnTo>
                  <a:pt x="34" y="273"/>
                </a:lnTo>
                <a:lnTo>
                  <a:pt x="35" y="274"/>
                </a:lnTo>
                <a:lnTo>
                  <a:pt x="37" y="275"/>
                </a:lnTo>
                <a:lnTo>
                  <a:pt x="37" y="275"/>
                </a:lnTo>
                <a:lnTo>
                  <a:pt x="39" y="279"/>
                </a:lnTo>
                <a:lnTo>
                  <a:pt x="37" y="280"/>
                </a:lnTo>
                <a:lnTo>
                  <a:pt x="36" y="282"/>
                </a:lnTo>
                <a:lnTo>
                  <a:pt x="36" y="282"/>
                </a:lnTo>
                <a:lnTo>
                  <a:pt x="36" y="278"/>
                </a:lnTo>
                <a:lnTo>
                  <a:pt x="36" y="278"/>
                </a:lnTo>
                <a:lnTo>
                  <a:pt x="37" y="278"/>
                </a:lnTo>
                <a:lnTo>
                  <a:pt x="37" y="278"/>
                </a:lnTo>
                <a:close/>
                <a:moveTo>
                  <a:pt x="28" y="323"/>
                </a:moveTo>
                <a:lnTo>
                  <a:pt x="28" y="323"/>
                </a:lnTo>
                <a:lnTo>
                  <a:pt x="28" y="322"/>
                </a:lnTo>
                <a:lnTo>
                  <a:pt x="28" y="319"/>
                </a:lnTo>
                <a:lnTo>
                  <a:pt x="28" y="315"/>
                </a:lnTo>
                <a:lnTo>
                  <a:pt x="28" y="315"/>
                </a:lnTo>
                <a:lnTo>
                  <a:pt x="29" y="319"/>
                </a:lnTo>
                <a:lnTo>
                  <a:pt x="28" y="323"/>
                </a:lnTo>
                <a:lnTo>
                  <a:pt x="28" y="323"/>
                </a:lnTo>
                <a:close/>
                <a:moveTo>
                  <a:pt x="34" y="317"/>
                </a:moveTo>
                <a:lnTo>
                  <a:pt x="34" y="317"/>
                </a:lnTo>
                <a:lnTo>
                  <a:pt x="34" y="315"/>
                </a:lnTo>
                <a:lnTo>
                  <a:pt x="34" y="313"/>
                </a:lnTo>
                <a:lnTo>
                  <a:pt x="34" y="313"/>
                </a:lnTo>
                <a:lnTo>
                  <a:pt x="35" y="314"/>
                </a:lnTo>
                <a:lnTo>
                  <a:pt x="36" y="315"/>
                </a:lnTo>
                <a:lnTo>
                  <a:pt x="36" y="315"/>
                </a:lnTo>
                <a:lnTo>
                  <a:pt x="35" y="317"/>
                </a:lnTo>
                <a:lnTo>
                  <a:pt x="34" y="317"/>
                </a:lnTo>
                <a:lnTo>
                  <a:pt x="34" y="317"/>
                </a:lnTo>
                <a:close/>
                <a:moveTo>
                  <a:pt x="35" y="333"/>
                </a:moveTo>
                <a:lnTo>
                  <a:pt x="35" y="333"/>
                </a:lnTo>
                <a:lnTo>
                  <a:pt x="34" y="333"/>
                </a:lnTo>
                <a:lnTo>
                  <a:pt x="33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29"/>
                </a:lnTo>
                <a:lnTo>
                  <a:pt x="33" y="328"/>
                </a:lnTo>
                <a:lnTo>
                  <a:pt x="33" y="328"/>
                </a:lnTo>
                <a:lnTo>
                  <a:pt x="34" y="327"/>
                </a:lnTo>
                <a:lnTo>
                  <a:pt x="35" y="325"/>
                </a:lnTo>
                <a:lnTo>
                  <a:pt x="35" y="325"/>
                </a:lnTo>
                <a:lnTo>
                  <a:pt x="34" y="325"/>
                </a:lnTo>
                <a:lnTo>
                  <a:pt x="34" y="325"/>
                </a:lnTo>
                <a:lnTo>
                  <a:pt x="33" y="325"/>
                </a:lnTo>
                <a:lnTo>
                  <a:pt x="33" y="325"/>
                </a:lnTo>
                <a:lnTo>
                  <a:pt x="33" y="323"/>
                </a:lnTo>
                <a:lnTo>
                  <a:pt x="33" y="323"/>
                </a:lnTo>
                <a:lnTo>
                  <a:pt x="34" y="324"/>
                </a:lnTo>
                <a:lnTo>
                  <a:pt x="35" y="324"/>
                </a:lnTo>
                <a:lnTo>
                  <a:pt x="35" y="323"/>
                </a:lnTo>
                <a:lnTo>
                  <a:pt x="35" y="323"/>
                </a:lnTo>
                <a:lnTo>
                  <a:pt x="36" y="325"/>
                </a:lnTo>
                <a:lnTo>
                  <a:pt x="36" y="327"/>
                </a:lnTo>
                <a:lnTo>
                  <a:pt x="36" y="327"/>
                </a:lnTo>
                <a:lnTo>
                  <a:pt x="36" y="327"/>
                </a:lnTo>
                <a:lnTo>
                  <a:pt x="36" y="328"/>
                </a:lnTo>
                <a:lnTo>
                  <a:pt x="36" y="329"/>
                </a:lnTo>
                <a:lnTo>
                  <a:pt x="36" y="329"/>
                </a:lnTo>
                <a:lnTo>
                  <a:pt x="36" y="329"/>
                </a:lnTo>
                <a:lnTo>
                  <a:pt x="36" y="328"/>
                </a:lnTo>
                <a:lnTo>
                  <a:pt x="36" y="328"/>
                </a:lnTo>
                <a:lnTo>
                  <a:pt x="34" y="328"/>
                </a:lnTo>
                <a:lnTo>
                  <a:pt x="34" y="328"/>
                </a:lnTo>
                <a:lnTo>
                  <a:pt x="36" y="330"/>
                </a:lnTo>
                <a:lnTo>
                  <a:pt x="37" y="332"/>
                </a:lnTo>
                <a:lnTo>
                  <a:pt x="37" y="334"/>
                </a:lnTo>
                <a:lnTo>
                  <a:pt x="37" y="334"/>
                </a:lnTo>
                <a:lnTo>
                  <a:pt x="36" y="334"/>
                </a:lnTo>
                <a:lnTo>
                  <a:pt x="36" y="334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4" y="335"/>
                </a:lnTo>
                <a:lnTo>
                  <a:pt x="35" y="334"/>
                </a:lnTo>
                <a:lnTo>
                  <a:pt x="35" y="333"/>
                </a:lnTo>
                <a:lnTo>
                  <a:pt x="35" y="333"/>
                </a:lnTo>
                <a:close/>
                <a:moveTo>
                  <a:pt x="27" y="309"/>
                </a:moveTo>
                <a:lnTo>
                  <a:pt x="27" y="309"/>
                </a:lnTo>
                <a:lnTo>
                  <a:pt x="28" y="307"/>
                </a:lnTo>
                <a:lnTo>
                  <a:pt x="27" y="303"/>
                </a:lnTo>
                <a:lnTo>
                  <a:pt x="27" y="303"/>
                </a:lnTo>
                <a:lnTo>
                  <a:pt x="28" y="300"/>
                </a:lnTo>
                <a:lnTo>
                  <a:pt x="28" y="300"/>
                </a:lnTo>
                <a:lnTo>
                  <a:pt x="27" y="299"/>
                </a:lnTo>
                <a:lnTo>
                  <a:pt x="27" y="299"/>
                </a:lnTo>
                <a:lnTo>
                  <a:pt x="27" y="282"/>
                </a:lnTo>
                <a:lnTo>
                  <a:pt x="27" y="282"/>
                </a:lnTo>
                <a:lnTo>
                  <a:pt x="29" y="283"/>
                </a:lnTo>
                <a:lnTo>
                  <a:pt x="29" y="284"/>
                </a:lnTo>
                <a:lnTo>
                  <a:pt x="28" y="287"/>
                </a:lnTo>
                <a:lnTo>
                  <a:pt x="28" y="287"/>
                </a:lnTo>
                <a:lnTo>
                  <a:pt x="29" y="289"/>
                </a:lnTo>
                <a:lnTo>
                  <a:pt x="29" y="292"/>
                </a:lnTo>
                <a:lnTo>
                  <a:pt x="29" y="292"/>
                </a:lnTo>
                <a:lnTo>
                  <a:pt x="29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3"/>
                </a:lnTo>
                <a:lnTo>
                  <a:pt x="28" y="294"/>
                </a:lnTo>
                <a:lnTo>
                  <a:pt x="28" y="294"/>
                </a:lnTo>
                <a:lnTo>
                  <a:pt x="28" y="300"/>
                </a:lnTo>
                <a:lnTo>
                  <a:pt x="29" y="307"/>
                </a:lnTo>
                <a:lnTo>
                  <a:pt x="29" y="307"/>
                </a:lnTo>
                <a:lnTo>
                  <a:pt x="28" y="308"/>
                </a:lnTo>
                <a:lnTo>
                  <a:pt x="27" y="309"/>
                </a:lnTo>
                <a:lnTo>
                  <a:pt x="27" y="309"/>
                </a:lnTo>
                <a:close/>
                <a:moveTo>
                  <a:pt x="37" y="150"/>
                </a:moveTo>
                <a:lnTo>
                  <a:pt x="37" y="150"/>
                </a:lnTo>
                <a:lnTo>
                  <a:pt x="36" y="150"/>
                </a:lnTo>
                <a:lnTo>
                  <a:pt x="36" y="149"/>
                </a:lnTo>
                <a:lnTo>
                  <a:pt x="36" y="145"/>
                </a:lnTo>
                <a:lnTo>
                  <a:pt x="36" y="145"/>
                </a:lnTo>
                <a:lnTo>
                  <a:pt x="37" y="146"/>
                </a:lnTo>
                <a:lnTo>
                  <a:pt x="37" y="148"/>
                </a:lnTo>
                <a:lnTo>
                  <a:pt x="37" y="149"/>
                </a:lnTo>
                <a:lnTo>
                  <a:pt x="37" y="150"/>
                </a:lnTo>
                <a:lnTo>
                  <a:pt x="37" y="150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2" y="145"/>
                </a:lnTo>
                <a:lnTo>
                  <a:pt x="51" y="146"/>
                </a:lnTo>
                <a:lnTo>
                  <a:pt x="51" y="146"/>
                </a:lnTo>
                <a:lnTo>
                  <a:pt x="50" y="146"/>
                </a:lnTo>
                <a:lnTo>
                  <a:pt x="51" y="145"/>
                </a:lnTo>
                <a:lnTo>
                  <a:pt x="52" y="144"/>
                </a:lnTo>
                <a:lnTo>
                  <a:pt x="52" y="144"/>
                </a:lnTo>
                <a:lnTo>
                  <a:pt x="51" y="139"/>
                </a:lnTo>
                <a:lnTo>
                  <a:pt x="51" y="139"/>
                </a:lnTo>
                <a:lnTo>
                  <a:pt x="52" y="136"/>
                </a:lnTo>
                <a:lnTo>
                  <a:pt x="51" y="134"/>
                </a:lnTo>
                <a:lnTo>
                  <a:pt x="51" y="134"/>
                </a:lnTo>
                <a:lnTo>
                  <a:pt x="52" y="133"/>
                </a:lnTo>
                <a:lnTo>
                  <a:pt x="52" y="131"/>
                </a:lnTo>
                <a:lnTo>
                  <a:pt x="52" y="131"/>
                </a:lnTo>
                <a:lnTo>
                  <a:pt x="53" y="133"/>
                </a:lnTo>
                <a:lnTo>
                  <a:pt x="53" y="134"/>
                </a:lnTo>
                <a:lnTo>
                  <a:pt x="52" y="139"/>
                </a:lnTo>
                <a:lnTo>
                  <a:pt x="52" y="139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41" y="149"/>
                </a:moveTo>
                <a:lnTo>
                  <a:pt x="41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3" y="150"/>
                </a:lnTo>
                <a:lnTo>
                  <a:pt x="43" y="150"/>
                </a:lnTo>
                <a:lnTo>
                  <a:pt x="43" y="151"/>
                </a:lnTo>
                <a:lnTo>
                  <a:pt x="42" y="151"/>
                </a:lnTo>
                <a:lnTo>
                  <a:pt x="42" y="151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close/>
                <a:moveTo>
                  <a:pt x="42" y="151"/>
                </a:moveTo>
                <a:lnTo>
                  <a:pt x="42" y="151"/>
                </a:lnTo>
                <a:lnTo>
                  <a:pt x="43" y="153"/>
                </a:lnTo>
                <a:lnTo>
                  <a:pt x="45" y="153"/>
                </a:lnTo>
                <a:lnTo>
                  <a:pt x="46" y="153"/>
                </a:lnTo>
                <a:lnTo>
                  <a:pt x="46" y="154"/>
                </a:lnTo>
                <a:lnTo>
                  <a:pt x="46" y="154"/>
                </a:lnTo>
                <a:lnTo>
                  <a:pt x="45" y="154"/>
                </a:lnTo>
                <a:lnTo>
                  <a:pt x="43" y="153"/>
                </a:lnTo>
                <a:lnTo>
                  <a:pt x="43" y="153"/>
                </a:lnTo>
                <a:lnTo>
                  <a:pt x="42" y="154"/>
                </a:lnTo>
                <a:lnTo>
                  <a:pt x="42" y="154"/>
                </a:lnTo>
                <a:lnTo>
                  <a:pt x="42" y="153"/>
                </a:lnTo>
                <a:lnTo>
                  <a:pt x="42" y="151"/>
                </a:lnTo>
                <a:lnTo>
                  <a:pt x="42" y="151"/>
                </a:lnTo>
                <a:close/>
                <a:moveTo>
                  <a:pt x="52" y="149"/>
                </a:moveTo>
                <a:lnTo>
                  <a:pt x="52" y="149"/>
                </a:lnTo>
                <a:lnTo>
                  <a:pt x="53" y="148"/>
                </a:lnTo>
                <a:lnTo>
                  <a:pt x="53" y="146"/>
                </a:lnTo>
                <a:lnTo>
                  <a:pt x="53" y="145"/>
                </a:lnTo>
                <a:lnTo>
                  <a:pt x="53" y="145"/>
                </a:lnTo>
                <a:lnTo>
                  <a:pt x="53" y="145"/>
                </a:lnTo>
                <a:lnTo>
                  <a:pt x="54" y="148"/>
                </a:lnTo>
                <a:lnTo>
                  <a:pt x="53" y="149"/>
                </a:lnTo>
                <a:lnTo>
                  <a:pt x="52" y="149"/>
                </a:lnTo>
                <a:lnTo>
                  <a:pt x="52" y="149"/>
                </a:lnTo>
                <a:close/>
                <a:moveTo>
                  <a:pt x="23" y="247"/>
                </a:moveTo>
                <a:lnTo>
                  <a:pt x="23" y="247"/>
                </a:lnTo>
                <a:lnTo>
                  <a:pt x="23" y="244"/>
                </a:lnTo>
                <a:lnTo>
                  <a:pt x="23" y="243"/>
                </a:lnTo>
                <a:lnTo>
                  <a:pt x="23" y="243"/>
                </a:lnTo>
                <a:lnTo>
                  <a:pt x="24" y="243"/>
                </a:lnTo>
                <a:lnTo>
                  <a:pt x="24" y="244"/>
                </a:lnTo>
                <a:lnTo>
                  <a:pt x="24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7"/>
                </a:lnTo>
                <a:lnTo>
                  <a:pt x="25" y="247"/>
                </a:lnTo>
                <a:lnTo>
                  <a:pt x="23" y="247"/>
                </a:lnTo>
                <a:lnTo>
                  <a:pt x="23" y="247"/>
                </a:lnTo>
                <a:close/>
                <a:moveTo>
                  <a:pt x="23" y="180"/>
                </a:moveTo>
                <a:lnTo>
                  <a:pt x="23" y="180"/>
                </a:lnTo>
                <a:lnTo>
                  <a:pt x="23" y="178"/>
                </a:lnTo>
                <a:lnTo>
                  <a:pt x="23" y="175"/>
                </a:lnTo>
                <a:lnTo>
                  <a:pt x="23" y="170"/>
                </a:lnTo>
                <a:lnTo>
                  <a:pt x="23" y="170"/>
                </a:lnTo>
                <a:lnTo>
                  <a:pt x="23" y="166"/>
                </a:lnTo>
                <a:lnTo>
                  <a:pt x="22" y="165"/>
                </a:lnTo>
                <a:lnTo>
                  <a:pt x="22" y="164"/>
                </a:lnTo>
                <a:lnTo>
                  <a:pt x="22" y="164"/>
                </a:lnTo>
                <a:lnTo>
                  <a:pt x="23" y="164"/>
                </a:lnTo>
                <a:lnTo>
                  <a:pt x="23" y="165"/>
                </a:lnTo>
                <a:lnTo>
                  <a:pt x="23" y="168"/>
                </a:lnTo>
                <a:lnTo>
                  <a:pt x="23" y="168"/>
                </a:lnTo>
                <a:lnTo>
                  <a:pt x="24" y="170"/>
                </a:lnTo>
                <a:lnTo>
                  <a:pt x="24" y="170"/>
                </a:lnTo>
                <a:lnTo>
                  <a:pt x="24" y="171"/>
                </a:lnTo>
                <a:lnTo>
                  <a:pt x="24" y="171"/>
                </a:lnTo>
                <a:lnTo>
                  <a:pt x="24" y="171"/>
                </a:lnTo>
                <a:lnTo>
                  <a:pt x="24" y="173"/>
                </a:lnTo>
                <a:lnTo>
                  <a:pt x="24" y="174"/>
                </a:lnTo>
                <a:lnTo>
                  <a:pt x="23" y="175"/>
                </a:lnTo>
                <a:lnTo>
                  <a:pt x="23" y="175"/>
                </a:lnTo>
                <a:lnTo>
                  <a:pt x="24" y="178"/>
                </a:lnTo>
                <a:lnTo>
                  <a:pt x="23" y="180"/>
                </a:lnTo>
                <a:lnTo>
                  <a:pt x="23" y="180"/>
                </a:lnTo>
                <a:close/>
                <a:moveTo>
                  <a:pt x="48" y="140"/>
                </a:moveTo>
                <a:lnTo>
                  <a:pt x="48" y="140"/>
                </a:lnTo>
                <a:lnTo>
                  <a:pt x="50" y="141"/>
                </a:lnTo>
                <a:lnTo>
                  <a:pt x="50" y="143"/>
                </a:lnTo>
                <a:lnTo>
                  <a:pt x="50" y="143"/>
                </a:lnTo>
                <a:lnTo>
                  <a:pt x="48" y="143"/>
                </a:lnTo>
                <a:lnTo>
                  <a:pt x="48" y="143"/>
                </a:lnTo>
                <a:lnTo>
                  <a:pt x="48" y="140"/>
                </a:lnTo>
                <a:lnTo>
                  <a:pt x="48" y="140"/>
                </a:lnTo>
                <a:close/>
                <a:moveTo>
                  <a:pt x="41" y="134"/>
                </a:moveTo>
                <a:lnTo>
                  <a:pt x="41" y="134"/>
                </a:lnTo>
                <a:lnTo>
                  <a:pt x="42" y="130"/>
                </a:lnTo>
                <a:lnTo>
                  <a:pt x="42" y="130"/>
                </a:lnTo>
                <a:lnTo>
                  <a:pt x="45" y="133"/>
                </a:lnTo>
                <a:lnTo>
                  <a:pt x="45" y="135"/>
                </a:lnTo>
                <a:lnTo>
                  <a:pt x="45" y="141"/>
                </a:lnTo>
                <a:lnTo>
                  <a:pt x="45" y="141"/>
                </a:lnTo>
                <a:lnTo>
                  <a:pt x="46" y="143"/>
                </a:lnTo>
                <a:lnTo>
                  <a:pt x="46" y="143"/>
                </a:lnTo>
                <a:lnTo>
                  <a:pt x="46" y="143"/>
                </a:lnTo>
                <a:lnTo>
                  <a:pt x="46" y="144"/>
                </a:lnTo>
                <a:lnTo>
                  <a:pt x="46" y="145"/>
                </a:lnTo>
                <a:lnTo>
                  <a:pt x="47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50"/>
                </a:lnTo>
                <a:lnTo>
                  <a:pt x="45" y="151"/>
                </a:lnTo>
                <a:lnTo>
                  <a:pt x="45" y="151"/>
                </a:lnTo>
                <a:lnTo>
                  <a:pt x="45" y="149"/>
                </a:lnTo>
                <a:lnTo>
                  <a:pt x="45" y="148"/>
                </a:lnTo>
                <a:lnTo>
                  <a:pt x="45" y="146"/>
                </a:lnTo>
                <a:lnTo>
                  <a:pt x="45" y="144"/>
                </a:lnTo>
                <a:lnTo>
                  <a:pt x="45" y="144"/>
                </a:lnTo>
                <a:lnTo>
                  <a:pt x="43" y="143"/>
                </a:lnTo>
                <a:lnTo>
                  <a:pt x="42" y="143"/>
                </a:lnTo>
                <a:lnTo>
                  <a:pt x="42" y="141"/>
                </a:lnTo>
                <a:lnTo>
                  <a:pt x="42" y="141"/>
                </a:lnTo>
                <a:lnTo>
                  <a:pt x="43" y="141"/>
                </a:lnTo>
                <a:lnTo>
                  <a:pt x="43" y="141"/>
                </a:lnTo>
                <a:lnTo>
                  <a:pt x="43" y="136"/>
                </a:lnTo>
                <a:lnTo>
                  <a:pt x="43" y="135"/>
                </a:lnTo>
                <a:lnTo>
                  <a:pt x="41" y="134"/>
                </a:lnTo>
                <a:lnTo>
                  <a:pt x="41" y="134"/>
                </a:lnTo>
                <a:close/>
                <a:moveTo>
                  <a:pt x="28" y="145"/>
                </a:moveTo>
                <a:lnTo>
                  <a:pt x="28" y="145"/>
                </a:lnTo>
                <a:lnTo>
                  <a:pt x="27" y="144"/>
                </a:lnTo>
                <a:lnTo>
                  <a:pt x="25" y="143"/>
                </a:lnTo>
                <a:lnTo>
                  <a:pt x="27" y="139"/>
                </a:lnTo>
                <a:lnTo>
                  <a:pt x="27" y="139"/>
                </a:lnTo>
                <a:lnTo>
                  <a:pt x="25" y="136"/>
                </a:lnTo>
                <a:lnTo>
                  <a:pt x="25" y="135"/>
                </a:lnTo>
                <a:lnTo>
                  <a:pt x="27" y="134"/>
                </a:lnTo>
                <a:lnTo>
                  <a:pt x="27" y="134"/>
                </a:lnTo>
                <a:lnTo>
                  <a:pt x="28" y="140"/>
                </a:lnTo>
                <a:lnTo>
                  <a:pt x="28" y="145"/>
                </a:lnTo>
                <a:lnTo>
                  <a:pt x="28" y="145"/>
                </a:lnTo>
                <a:close/>
                <a:moveTo>
                  <a:pt x="482" y="638"/>
                </a:moveTo>
                <a:lnTo>
                  <a:pt x="482" y="638"/>
                </a:lnTo>
                <a:lnTo>
                  <a:pt x="476" y="639"/>
                </a:lnTo>
                <a:lnTo>
                  <a:pt x="471" y="639"/>
                </a:lnTo>
                <a:lnTo>
                  <a:pt x="471" y="639"/>
                </a:lnTo>
                <a:lnTo>
                  <a:pt x="476" y="638"/>
                </a:lnTo>
                <a:lnTo>
                  <a:pt x="482" y="638"/>
                </a:lnTo>
                <a:lnTo>
                  <a:pt x="482" y="638"/>
                </a:lnTo>
                <a:close/>
                <a:moveTo>
                  <a:pt x="71" y="377"/>
                </a:moveTo>
                <a:lnTo>
                  <a:pt x="71" y="377"/>
                </a:lnTo>
                <a:lnTo>
                  <a:pt x="70" y="375"/>
                </a:lnTo>
                <a:lnTo>
                  <a:pt x="70" y="375"/>
                </a:lnTo>
                <a:lnTo>
                  <a:pt x="71" y="373"/>
                </a:lnTo>
                <a:lnTo>
                  <a:pt x="71" y="373"/>
                </a:lnTo>
                <a:lnTo>
                  <a:pt x="71" y="373"/>
                </a:lnTo>
                <a:lnTo>
                  <a:pt x="72" y="374"/>
                </a:lnTo>
                <a:lnTo>
                  <a:pt x="71" y="377"/>
                </a:lnTo>
                <a:lnTo>
                  <a:pt x="71" y="377"/>
                </a:lnTo>
                <a:close/>
                <a:moveTo>
                  <a:pt x="69" y="372"/>
                </a:moveTo>
                <a:lnTo>
                  <a:pt x="69" y="378"/>
                </a:lnTo>
                <a:lnTo>
                  <a:pt x="69" y="378"/>
                </a:lnTo>
                <a:lnTo>
                  <a:pt x="68" y="377"/>
                </a:lnTo>
                <a:lnTo>
                  <a:pt x="68" y="374"/>
                </a:lnTo>
                <a:lnTo>
                  <a:pt x="68" y="373"/>
                </a:lnTo>
                <a:lnTo>
                  <a:pt x="69" y="372"/>
                </a:lnTo>
                <a:lnTo>
                  <a:pt x="69" y="372"/>
                </a:lnTo>
                <a:close/>
                <a:moveTo>
                  <a:pt x="75" y="373"/>
                </a:moveTo>
                <a:lnTo>
                  <a:pt x="75" y="373"/>
                </a:lnTo>
                <a:lnTo>
                  <a:pt x="75" y="373"/>
                </a:lnTo>
                <a:lnTo>
                  <a:pt x="75" y="374"/>
                </a:lnTo>
                <a:lnTo>
                  <a:pt x="75" y="375"/>
                </a:lnTo>
                <a:lnTo>
                  <a:pt x="75" y="375"/>
                </a:lnTo>
                <a:lnTo>
                  <a:pt x="74" y="375"/>
                </a:lnTo>
                <a:lnTo>
                  <a:pt x="74" y="374"/>
                </a:lnTo>
                <a:lnTo>
                  <a:pt x="75" y="373"/>
                </a:lnTo>
                <a:lnTo>
                  <a:pt x="75" y="373"/>
                </a:lnTo>
                <a:close/>
                <a:moveTo>
                  <a:pt x="68" y="409"/>
                </a:moveTo>
                <a:lnTo>
                  <a:pt x="68" y="409"/>
                </a:lnTo>
                <a:lnTo>
                  <a:pt x="68" y="410"/>
                </a:lnTo>
                <a:lnTo>
                  <a:pt x="68" y="410"/>
                </a:lnTo>
                <a:lnTo>
                  <a:pt x="68" y="413"/>
                </a:lnTo>
                <a:lnTo>
                  <a:pt x="68" y="413"/>
                </a:lnTo>
                <a:lnTo>
                  <a:pt x="66" y="413"/>
                </a:lnTo>
                <a:lnTo>
                  <a:pt x="66" y="412"/>
                </a:lnTo>
                <a:lnTo>
                  <a:pt x="68" y="409"/>
                </a:lnTo>
                <a:lnTo>
                  <a:pt x="68" y="409"/>
                </a:lnTo>
                <a:close/>
                <a:moveTo>
                  <a:pt x="80" y="372"/>
                </a:moveTo>
                <a:lnTo>
                  <a:pt x="80" y="372"/>
                </a:lnTo>
                <a:lnTo>
                  <a:pt x="80" y="367"/>
                </a:lnTo>
                <a:lnTo>
                  <a:pt x="80" y="362"/>
                </a:lnTo>
                <a:lnTo>
                  <a:pt x="80" y="362"/>
                </a:lnTo>
                <a:lnTo>
                  <a:pt x="81" y="362"/>
                </a:lnTo>
                <a:lnTo>
                  <a:pt x="81" y="362"/>
                </a:lnTo>
                <a:lnTo>
                  <a:pt x="81" y="360"/>
                </a:lnTo>
                <a:lnTo>
                  <a:pt x="82" y="360"/>
                </a:lnTo>
                <a:lnTo>
                  <a:pt x="82" y="360"/>
                </a:lnTo>
                <a:lnTo>
                  <a:pt x="82" y="363"/>
                </a:lnTo>
                <a:lnTo>
                  <a:pt x="81" y="365"/>
                </a:lnTo>
                <a:lnTo>
                  <a:pt x="81" y="365"/>
                </a:lnTo>
                <a:lnTo>
                  <a:pt x="80" y="365"/>
                </a:lnTo>
                <a:lnTo>
                  <a:pt x="80" y="365"/>
                </a:lnTo>
                <a:lnTo>
                  <a:pt x="80" y="369"/>
                </a:lnTo>
                <a:lnTo>
                  <a:pt x="80" y="369"/>
                </a:lnTo>
                <a:lnTo>
                  <a:pt x="81" y="369"/>
                </a:lnTo>
                <a:lnTo>
                  <a:pt x="82" y="369"/>
                </a:lnTo>
                <a:lnTo>
                  <a:pt x="82" y="369"/>
                </a:lnTo>
                <a:lnTo>
                  <a:pt x="82" y="370"/>
                </a:lnTo>
                <a:lnTo>
                  <a:pt x="82" y="372"/>
                </a:lnTo>
                <a:lnTo>
                  <a:pt x="81" y="374"/>
                </a:lnTo>
                <a:lnTo>
                  <a:pt x="81" y="374"/>
                </a:lnTo>
                <a:lnTo>
                  <a:pt x="82" y="375"/>
                </a:lnTo>
                <a:lnTo>
                  <a:pt x="82" y="374"/>
                </a:lnTo>
                <a:lnTo>
                  <a:pt x="82" y="374"/>
                </a:lnTo>
                <a:lnTo>
                  <a:pt x="82" y="375"/>
                </a:lnTo>
                <a:lnTo>
                  <a:pt x="82" y="375"/>
                </a:lnTo>
                <a:lnTo>
                  <a:pt x="81" y="377"/>
                </a:lnTo>
                <a:lnTo>
                  <a:pt x="81" y="377"/>
                </a:lnTo>
                <a:lnTo>
                  <a:pt x="81" y="377"/>
                </a:lnTo>
                <a:lnTo>
                  <a:pt x="80" y="375"/>
                </a:lnTo>
                <a:lnTo>
                  <a:pt x="80" y="375"/>
                </a:lnTo>
                <a:lnTo>
                  <a:pt x="79" y="375"/>
                </a:lnTo>
                <a:lnTo>
                  <a:pt x="79" y="375"/>
                </a:lnTo>
                <a:lnTo>
                  <a:pt x="79" y="374"/>
                </a:lnTo>
                <a:lnTo>
                  <a:pt x="79" y="373"/>
                </a:lnTo>
                <a:lnTo>
                  <a:pt x="80" y="373"/>
                </a:lnTo>
                <a:lnTo>
                  <a:pt x="81" y="373"/>
                </a:lnTo>
                <a:lnTo>
                  <a:pt x="81" y="373"/>
                </a:lnTo>
                <a:lnTo>
                  <a:pt x="81" y="372"/>
                </a:lnTo>
                <a:lnTo>
                  <a:pt x="81" y="372"/>
                </a:lnTo>
                <a:lnTo>
                  <a:pt x="80" y="372"/>
                </a:lnTo>
                <a:lnTo>
                  <a:pt x="80" y="372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9" y="360"/>
                </a:lnTo>
                <a:lnTo>
                  <a:pt x="69" y="362"/>
                </a:lnTo>
                <a:lnTo>
                  <a:pt x="69" y="367"/>
                </a:lnTo>
                <a:lnTo>
                  <a:pt x="69" y="367"/>
                </a:lnTo>
                <a:lnTo>
                  <a:pt x="68" y="365"/>
                </a:lnTo>
                <a:lnTo>
                  <a:pt x="68" y="363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75" y="419"/>
                </a:moveTo>
                <a:lnTo>
                  <a:pt x="75" y="419"/>
                </a:lnTo>
                <a:lnTo>
                  <a:pt x="74" y="419"/>
                </a:lnTo>
                <a:lnTo>
                  <a:pt x="72" y="420"/>
                </a:lnTo>
                <a:lnTo>
                  <a:pt x="72" y="420"/>
                </a:lnTo>
                <a:lnTo>
                  <a:pt x="75" y="422"/>
                </a:lnTo>
                <a:lnTo>
                  <a:pt x="75" y="422"/>
                </a:lnTo>
                <a:lnTo>
                  <a:pt x="74" y="424"/>
                </a:lnTo>
                <a:lnTo>
                  <a:pt x="74" y="427"/>
                </a:lnTo>
                <a:lnTo>
                  <a:pt x="74" y="427"/>
                </a:lnTo>
                <a:lnTo>
                  <a:pt x="72" y="425"/>
                </a:lnTo>
                <a:lnTo>
                  <a:pt x="71" y="424"/>
                </a:lnTo>
                <a:lnTo>
                  <a:pt x="71" y="424"/>
                </a:lnTo>
                <a:lnTo>
                  <a:pt x="71" y="423"/>
                </a:lnTo>
                <a:lnTo>
                  <a:pt x="72" y="423"/>
                </a:lnTo>
                <a:lnTo>
                  <a:pt x="74" y="424"/>
                </a:lnTo>
                <a:lnTo>
                  <a:pt x="74" y="424"/>
                </a:lnTo>
                <a:lnTo>
                  <a:pt x="72" y="422"/>
                </a:lnTo>
                <a:lnTo>
                  <a:pt x="71" y="420"/>
                </a:lnTo>
                <a:lnTo>
                  <a:pt x="71" y="419"/>
                </a:lnTo>
                <a:lnTo>
                  <a:pt x="71" y="419"/>
                </a:lnTo>
                <a:lnTo>
                  <a:pt x="74" y="419"/>
                </a:lnTo>
                <a:lnTo>
                  <a:pt x="74" y="418"/>
                </a:lnTo>
                <a:lnTo>
                  <a:pt x="74" y="415"/>
                </a:lnTo>
                <a:lnTo>
                  <a:pt x="74" y="415"/>
                </a:lnTo>
                <a:lnTo>
                  <a:pt x="75" y="415"/>
                </a:lnTo>
                <a:lnTo>
                  <a:pt x="76" y="417"/>
                </a:lnTo>
                <a:lnTo>
                  <a:pt x="76" y="420"/>
                </a:lnTo>
                <a:lnTo>
                  <a:pt x="76" y="420"/>
                </a:lnTo>
                <a:lnTo>
                  <a:pt x="75" y="420"/>
                </a:lnTo>
                <a:lnTo>
                  <a:pt x="75" y="419"/>
                </a:lnTo>
                <a:lnTo>
                  <a:pt x="75" y="419"/>
                </a:lnTo>
                <a:close/>
                <a:moveTo>
                  <a:pt x="76" y="362"/>
                </a:moveTo>
                <a:lnTo>
                  <a:pt x="76" y="362"/>
                </a:lnTo>
                <a:lnTo>
                  <a:pt x="76" y="360"/>
                </a:lnTo>
                <a:lnTo>
                  <a:pt x="76" y="359"/>
                </a:lnTo>
                <a:lnTo>
                  <a:pt x="76" y="355"/>
                </a:lnTo>
                <a:lnTo>
                  <a:pt x="76" y="355"/>
                </a:lnTo>
                <a:lnTo>
                  <a:pt x="77" y="357"/>
                </a:lnTo>
                <a:lnTo>
                  <a:pt x="77" y="358"/>
                </a:lnTo>
                <a:lnTo>
                  <a:pt x="76" y="362"/>
                </a:lnTo>
                <a:lnTo>
                  <a:pt x="76" y="362"/>
                </a:lnTo>
                <a:close/>
                <a:moveTo>
                  <a:pt x="85" y="368"/>
                </a:moveTo>
                <a:lnTo>
                  <a:pt x="85" y="368"/>
                </a:lnTo>
                <a:lnTo>
                  <a:pt x="85" y="368"/>
                </a:lnTo>
                <a:lnTo>
                  <a:pt x="85" y="369"/>
                </a:lnTo>
                <a:lnTo>
                  <a:pt x="85" y="370"/>
                </a:lnTo>
                <a:lnTo>
                  <a:pt x="85" y="370"/>
                </a:lnTo>
                <a:lnTo>
                  <a:pt x="83" y="370"/>
                </a:lnTo>
                <a:lnTo>
                  <a:pt x="83" y="369"/>
                </a:lnTo>
                <a:lnTo>
                  <a:pt x="85" y="368"/>
                </a:lnTo>
                <a:lnTo>
                  <a:pt x="85" y="368"/>
                </a:lnTo>
                <a:close/>
                <a:moveTo>
                  <a:pt x="76" y="430"/>
                </a:moveTo>
                <a:lnTo>
                  <a:pt x="76" y="430"/>
                </a:lnTo>
                <a:lnTo>
                  <a:pt x="77" y="432"/>
                </a:lnTo>
                <a:lnTo>
                  <a:pt x="77" y="434"/>
                </a:lnTo>
                <a:lnTo>
                  <a:pt x="77" y="434"/>
                </a:lnTo>
                <a:lnTo>
                  <a:pt x="77" y="434"/>
                </a:lnTo>
                <a:lnTo>
                  <a:pt x="76" y="433"/>
                </a:lnTo>
                <a:lnTo>
                  <a:pt x="76" y="430"/>
                </a:lnTo>
                <a:lnTo>
                  <a:pt x="76" y="430"/>
                </a:lnTo>
                <a:close/>
                <a:moveTo>
                  <a:pt x="75" y="447"/>
                </a:moveTo>
                <a:lnTo>
                  <a:pt x="75" y="447"/>
                </a:lnTo>
                <a:lnTo>
                  <a:pt x="76" y="445"/>
                </a:lnTo>
                <a:lnTo>
                  <a:pt x="76" y="445"/>
                </a:lnTo>
                <a:lnTo>
                  <a:pt x="77" y="447"/>
                </a:lnTo>
                <a:lnTo>
                  <a:pt x="77" y="449"/>
                </a:lnTo>
                <a:lnTo>
                  <a:pt x="77" y="449"/>
                </a:lnTo>
                <a:lnTo>
                  <a:pt x="76" y="448"/>
                </a:lnTo>
                <a:lnTo>
                  <a:pt x="75" y="447"/>
                </a:lnTo>
                <a:lnTo>
                  <a:pt x="75" y="447"/>
                </a:lnTo>
                <a:close/>
                <a:moveTo>
                  <a:pt x="68" y="357"/>
                </a:moveTo>
                <a:lnTo>
                  <a:pt x="68" y="357"/>
                </a:lnTo>
                <a:lnTo>
                  <a:pt x="69" y="338"/>
                </a:lnTo>
                <a:lnTo>
                  <a:pt x="69" y="338"/>
                </a:lnTo>
                <a:lnTo>
                  <a:pt x="69" y="338"/>
                </a:lnTo>
                <a:lnTo>
                  <a:pt x="69" y="339"/>
                </a:lnTo>
                <a:lnTo>
                  <a:pt x="69" y="342"/>
                </a:lnTo>
                <a:lnTo>
                  <a:pt x="69" y="342"/>
                </a:lnTo>
                <a:lnTo>
                  <a:pt x="69" y="358"/>
                </a:lnTo>
                <a:lnTo>
                  <a:pt x="69" y="358"/>
                </a:lnTo>
                <a:lnTo>
                  <a:pt x="68" y="358"/>
                </a:lnTo>
                <a:lnTo>
                  <a:pt x="68" y="357"/>
                </a:lnTo>
                <a:lnTo>
                  <a:pt x="68" y="357"/>
                </a:lnTo>
                <a:close/>
                <a:moveTo>
                  <a:pt x="76" y="472"/>
                </a:moveTo>
                <a:lnTo>
                  <a:pt x="76" y="472"/>
                </a:lnTo>
                <a:lnTo>
                  <a:pt x="76" y="473"/>
                </a:lnTo>
                <a:lnTo>
                  <a:pt x="76" y="474"/>
                </a:lnTo>
                <a:lnTo>
                  <a:pt x="74" y="474"/>
                </a:lnTo>
                <a:lnTo>
                  <a:pt x="74" y="474"/>
                </a:lnTo>
                <a:lnTo>
                  <a:pt x="74" y="473"/>
                </a:lnTo>
                <a:lnTo>
                  <a:pt x="75" y="473"/>
                </a:lnTo>
                <a:lnTo>
                  <a:pt x="76" y="472"/>
                </a:lnTo>
                <a:lnTo>
                  <a:pt x="76" y="472"/>
                </a:lnTo>
                <a:close/>
                <a:moveTo>
                  <a:pt x="83" y="499"/>
                </a:moveTo>
                <a:lnTo>
                  <a:pt x="83" y="499"/>
                </a:lnTo>
                <a:lnTo>
                  <a:pt x="83" y="501"/>
                </a:lnTo>
                <a:lnTo>
                  <a:pt x="81" y="502"/>
                </a:lnTo>
                <a:lnTo>
                  <a:pt x="81" y="502"/>
                </a:lnTo>
                <a:lnTo>
                  <a:pt x="82" y="499"/>
                </a:lnTo>
                <a:lnTo>
                  <a:pt x="83" y="499"/>
                </a:lnTo>
                <a:lnTo>
                  <a:pt x="83" y="499"/>
                </a:lnTo>
                <a:close/>
                <a:moveTo>
                  <a:pt x="83" y="476"/>
                </a:moveTo>
                <a:lnTo>
                  <a:pt x="83" y="476"/>
                </a:lnTo>
                <a:lnTo>
                  <a:pt x="83" y="482"/>
                </a:lnTo>
                <a:lnTo>
                  <a:pt x="82" y="488"/>
                </a:lnTo>
                <a:lnTo>
                  <a:pt x="82" y="488"/>
                </a:lnTo>
                <a:lnTo>
                  <a:pt x="82" y="489"/>
                </a:lnTo>
                <a:lnTo>
                  <a:pt x="83" y="489"/>
                </a:lnTo>
                <a:lnTo>
                  <a:pt x="83" y="491"/>
                </a:lnTo>
                <a:lnTo>
                  <a:pt x="83" y="492"/>
                </a:lnTo>
                <a:lnTo>
                  <a:pt x="83" y="492"/>
                </a:lnTo>
                <a:lnTo>
                  <a:pt x="82" y="491"/>
                </a:lnTo>
                <a:lnTo>
                  <a:pt x="82" y="491"/>
                </a:lnTo>
                <a:lnTo>
                  <a:pt x="82" y="494"/>
                </a:lnTo>
                <a:lnTo>
                  <a:pt x="83" y="497"/>
                </a:lnTo>
                <a:lnTo>
                  <a:pt x="83" y="497"/>
                </a:lnTo>
                <a:lnTo>
                  <a:pt x="81" y="497"/>
                </a:lnTo>
                <a:lnTo>
                  <a:pt x="81" y="498"/>
                </a:lnTo>
                <a:lnTo>
                  <a:pt x="80" y="501"/>
                </a:lnTo>
                <a:lnTo>
                  <a:pt x="80" y="501"/>
                </a:lnTo>
                <a:lnTo>
                  <a:pt x="79" y="499"/>
                </a:lnTo>
                <a:lnTo>
                  <a:pt x="79" y="497"/>
                </a:lnTo>
                <a:lnTo>
                  <a:pt x="81" y="494"/>
                </a:lnTo>
                <a:lnTo>
                  <a:pt x="81" y="494"/>
                </a:lnTo>
                <a:lnTo>
                  <a:pt x="79" y="492"/>
                </a:lnTo>
                <a:lnTo>
                  <a:pt x="77" y="491"/>
                </a:lnTo>
                <a:lnTo>
                  <a:pt x="77" y="489"/>
                </a:lnTo>
                <a:lnTo>
                  <a:pt x="77" y="489"/>
                </a:lnTo>
                <a:lnTo>
                  <a:pt x="79" y="489"/>
                </a:lnTo>
                <a:lnTo>
                  <a:pt x="79" y="491"/>
                </a:lnTo>
                <a:lnTo>
                  <a:pt x="79" y="491"/>
                </a:lnTo>
                <a:lnTo>
                  <a:pt x="80" y="492"/>
                </a:lnTo>
                <a:lnTo>
                  <a:pt x="80" y="492"/>
                </a:lnTo>
                <a:lnTo>
                  <a:pt x="80" y="491"/>
                </a:lnTo>
                <a:lnTo>
                  <a:pt x="80" y="491"/>
                </a:lnTo>
                <a:lnTo>
                  <a:pt x="79" y="489"/>
                </a:lnTo>
                <a:lnTo>
                  <a:pt x="79" y="489"/>
                </a:lnTo>
                <a:lnTo>
                  <a:pt x="79" y="487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0" y="486"/>
                </a:lnTo>
                <a:lnTo>
                  <a:pt x="79" y="483"/>
                </a:lnTo>
                <a:lnTo>
                  <a:pt x="79" y="483"/>
                </a:lnTo>
                <a:lnTo>
                  <a:pt x="79" y="482"/>
                </a:lnTo>
                <a:lnTo>
                  <a:pt x="80" y="482"/>
                </a:lnTo>
                <a:lnTo>
                  <a:pt x="80" y="482"/>
                </a:lnTo>
                <a:lnTo>
                  <a:pt x="79" y="481"/>
                </a:lnTo>
                <a:lnTo>
                  <a:pt x="80" y="479"/>
                </a:lnTo>
                <a:lnTo>
                  <a:pt x="80" y="479"/>
                </a:lnTo>
                <a:lnTo>
                  <a:pt x="80" y="478"/>
                </a:lnTo>
                <a:lnTo>
                  <a:pt x="80" y="478"/>
                </a:lnTo>
                <a:lnTo>
                  <a:pt x="82" y="478"/>
                </a:lnTo>
                <a:lnTo>
                  <a:pt x="82" y="477"/>
                </a:lnTo>
                <a:lnTo>
                  <a:pt x="83" y="476"/>
                </a:lnTo>
                <a:lnTo>
                  <a:pt x="83" y="476"/>
                </a:lnTo>
                <a:close/>
                <a:moveTo>
                  <a:pt x="81" y="478"/>
                </a:moveTo>
                <a:lnTo>
                  <a:pt x="81" y="478"/>
                </a:lnTo>
                <a:lnTo>
                  <a:pt x="81" y="481"/>
                </a:lnTo>
                <a:lnTo>
                  <a:pt x="80" y="482"/>
                </a:lnTo>
                <a:lnTo>
                  <a:pt x="81" y="483"/>
                </a:lnTo>
                <a:lnTo>
                  <a:pt x="82" y="483"/>
                </a:lnTo>
                <a:lnTo>
                  <a:pt x="82" y="483"/>
                </a:lnTo>
                <a:lnTo>
                  <a:pt x="82" y="479"/>
                </a:lnTo>
                <a:lnTo>
                  <a:pt x="82" y="479"/>
                </a:lnTo>
                <a:lnTo>
                  <a:pt x="81" y="478"/>
                </a:lnTo>
                <a:lnTo>
                  <a:pt x="81" y="478"/>
                </a:lnTo>
                <a:close/>
                <a:moveTo>
                  <a:pt x="68" y="428"/>
                </a:moveTo>
                <a:lnTo>
                  <a:pt x="68" y="428"/>
                </a:lnTo>
                <a:lnTo>
                  <a:pt x="66" y="427"/>
                </a:lnTo>
                <a:lnTo>
                  <a:pt x="66" y="427"/>
                </a:lnTo>
                <a:lnTo>
                  <a:pt x="66" y="424"/>
                </a:lnTo>
                <a:lnTo>
                  <a:pt x="66" y="424"/>
                </a:lnTo>
                <a:lnTo>
                  <a:pt x="68" y="424"/>
                </a:lnTo>
                <a:lnTo>
                  <a:pt x="68" y="425"/>
                </a:lnTo>
                <a:lnTo>
                  <a:pt x="68" y="428"/>
                </a:lnTo>
                <a:lnTo>
                  <a:pt x="68" y="428"/>
                </a:lnTo>
                <a:close/>
                <a:moveTo>
                  <a:pt x="70" y="429"/>
                </a:moveTo>
                <a:lnTo>
                  <a:pt x="70" y="429"/>
                </a:lnTo>
                <a:lnTo>
                  <a:pt x="70" y="428"/>
                </a:lnTo>
                <a:lnTo>
                  <a:pt x="70" y="425"/>
                </a:lnTo>
                <a:lnTo>
                  <a:pt x="70" y="422"/>
                </a:lnTo>
                <a:lnTo>
                  <a:pt x="70" y="422"/>
                </a:lnTo>
                <a:lnTo>
                  <a:pt x="70" y="423"/>
                </a:lnTo>
                <a:lnTo>
                  <a:pt x="70" y="425"/>
                </a:lnTo>
                <a:lnTo>
                  <a:pt x="70" y="429"/>
                </a:lnTo>
                <a:lnTo>
                  <a:pt x="70" y="429"/>
                </a:lnTo>
                <a:close/>
                <a:moveTo>
                  <a:pt x="66" y="511"/>
                </a:moveTo>
                <a:lnTo>
                  <a:pt x="66" y="511"/>
                </a:lnTo>
                <a:lnTo>
                  <a:pt x="66" y="512"/>
                </a:lnTo>
                <a:lnTo>
                  <a:pt x="66" y="513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4"/>
                </a:lnTo>
                <a:lnTo>
                  <a:pt x="66" y="511"/>
                </a:lnTo>
                <a:lnTo>
                  <a:pt x="66" y="511"/>
                </a:lnTo>
                <a:close/>
                <a:moveTo>
                  <a:pt x="66" y="491"/>
                </a:moveTo>
                <a:lnTo>
                  <a:pt x="66" y="491"/>
                </a:lnTo>
                <a:lnTo>
                  <a:pt x="68" y="494"/>
                </a:lnTo>
                <a:lnTo>
                  <a:pt x="66" y="499"/>
                </a:lnTo>
                <a:lnTo>
                  <a:pt x="66" y="499"/>
                </a:lnTo>
                <a:lnTo>
                  <a:pt x="66" y="506"/>
                </a:lnTo>
                <a:lnTo>
                  <a:pt x="66" y="508"/>
                </a:lnTo>
                <a:lnTo>
                  <a:pt x="66" y="506"/>
                </a:lnTo>
                <a:lnTo>
                  <a:pt x="66" y="506"/>
                </a:lnTo>
                <a:lnTo>
                  <a:pt x="66" y="491"/>
                </a:lnTo>
                <a:lnTo>
                  <a:pt x="66" y="491"/>
                </a:lnTo>
                <a:close/>
                <a:moveTo>
                  <a:pt x="83" y="676"/>
                </a:moveTo>
                <a:lnTo>
                  <a:pt x="83" y="676"/>
                </a:lnTo>
                <a:lnTo>
                  <a:pt x="83" y="676"/>
                </a:lnTo>
                <a:lnTo>
                  <a:pt x="83" y="677"/>
                </a:lnTo>
                <a:lnTo>
                  <a:pt x="81" y="676"/>
                </a:lnTo>
                <a:lnTo>
                  <a:pt x="76" y="674"/>
                </a:lnTo>
                <a:lnTo>
                  <a:pt x="76" y="674"/>
                </a:lnTo>
                <a:lnTo>
                  <a:pt x="79" y="674"/>
                </a:lnTo>
                <a:lnTo>
                  <a:pt x="80" y="674"/>
                </a:lnTo>
                <a:lnTo>
                  <a:pt x="81" y="676"/>
                </a:lnTo>
                <a:lnTo>
                  <a:pt x="81" y="676"/>
                </a:lnTo>
                <a:lnTo>
                  <a:pt x="82" y="676"/>
                </a:lnTo>
                <a:lnTo>
                  <a:pt x="83" y="676"/>
                </a:lnTo>
                <a:lnTo>
                  <a:pt x="83" y="676"/>
                </a:lnTo>
                <a:close/>
                <a:moveTo>
                  <a:pt x="93" y="679"/>
                </a:moveTo>
                <a:lnTo>
                  <a:pt x="93" y="679"/>
                </a:lnTo>
                <a:lnTo>
                  <a:pt x="85" y="677"/>
                </a:lnTo>
                <a:lnTo>
                  <a:pt x="85" y="677"/>
                </a:lnTo>
                <a:lnTo>
                  <a:pt x="89" y="677"/>
                </a:lnTo>
                <a:lnTo>
                  <a:pt x="92" y="677"/>
                </a:lnTo>
                <a:lnTo>
                  <a:pt x="93" y="679"/>
                </a:lnTo>
                <a:lnTo>
                  <a:pt x="93" y="679"/>
                </a:lnTo>
                <a:close/>
                <a:moveTo>
                  <a:pt x="97" y="684"/>
                </a:moveTo>
                <a:lnTo>
                  <a:pt x="97" y="684"/>
                </a:lnTo>
                <a:lnTo>
                  <a:pt x="98" y="684"/>
                </a:lnTo>
                <a:lnTo>
                  <a:pt x="98" y="686"/>
                </a:lnTo>
                <a:lnTo>
                  <a:pt x="97" y="687"/>
                </a:lnTo>
                <a:lnTo>
                  <a:pt x="97" y="687"/>
                </a:lnTo>
                <a:lnTo>
                  <a:pt x="95" y="686"/>
                </a:lnTo>
                <a:lnTo>
                  <a:pt x="93" y="684"/>
                </a:lnTo>
                <a:lnTo>
                  <a:pt x="93" y="684"/>
                </a:lnTo>
                <a:lnTo>
                  <a:pt x="94" y="684"/>
                </a:lnTo>
                <a:lnTo>
                  <a:pt x="95" y="684"/>
                </a:lnTo>
                <a:lnTo>
                  <a:pt x="97" y="684"/>
                </a:lnTo>
                <a:lnTo>
                  <a:pt x="97" y="684"/>
                </a:lnTo>
                <a:lnTo>
                  <a:pt x="97" y="684"/>
                </a:lnTo>
                <a:close/>
                <a:moveTo>
                  <a:pt x="69" y="334"/>
                </a:moveTo>
                <a:lnTo>
                  <a:pt x="69" y="334"/>
                </a:lnTo>
                <a:lnTo>
                  <a:pt x="69" y="329"/>
                </a:lnTo>
                <a:lnTo>
                  <a:pt x="69" y="324"/>
                </a:lnTo>
                <a:lnTo>
                  <a:pt x="69" y="324"/>
                </a:lnTo>
                <a:lnTo>
                  <a:pt x="70" y="327"/>
                </a:lnTo>
                <a:lnTo>
                  <a:pt x="70" y="329"/>
                </a:lnTo>
                <a:lnTo>
                  <a:pt x="69" y="334"/>
                </a:lnTo>
                <a:lnTo>
                  <a:pt x="69" y="334"/>
                </a:lnTo>
                <a:close/>
                <a:moveTo>
                  <a:pt x="77" y="501"/>
                </a:moveTo>
                <a:lnTo>
                  <a:pt x="77" y="501"/>
                </a:lnTo>
                <a:lnTo>
                  <a:pt x="81" y="502"/>
                </a:lnTo>
                <a:lnTo>
                  <a:pt x="82" y="504"/>
                </a:lnTo>
                <a:lnTo>
                  <a:pt x="82" y="507"/>
                </a:lnTo>
                <a:lnTo>
                  <a:pt x="81" y="511"/>
                </a:lnTo>
                <a:lnTo>
                  <a:pt x="81" y="511"/>
                </a:lnTo>
                <a:lnTo>
                  <a:pt x="81" y="511"/>
                </a:lnTo>
                <a:lnTo>
                  <a:pt x="82" y="509"/>
                </a:lnTo>
                <a:lnTo>
                  <a:pt x="82" y="509"/>
                </a:lnTo>
                <a:lnTo>
                  <a:pt x="82" y="511"/>
                </a:lnTo>
                <a:lnTo>
                  <a:pt x="82" y="512"/>
                </a:lnTo>
                <a:lnTo>
                  <a:pt x="81" y="514"/>
                </a:lnTo>
                <a:lnTo>
                  <a:pt x="81" y="514"/>
                </a:lnTo>
                <a:lnTo>
                  <a:pt x="81" y="516"/>
                </a:lnTo>
                <a:lnTo>
                  <a:pt x="81" y="514"/>
                </a:lnTo>
                <a:lnTo>
                  <a:pt x="81" y="514"/>
                </a:lnTo>
                <a:lnTo>
                  <a:pt x="81" y="518"/>
                </a:lnTo>
                <a:lnTo>
                  <a:pt x="81" y="522"/>
                </a:lnTo>
                <a:lnTo>
                  <a:pt x="81" y="522"/>
                </a:lnTo>
                <a:lnTo>
                  <a:pt x="81" y="523"/>
                </a:lnTo>
                <a:lnTo>
                  <a:pt x="81" y="524"/>
                </a:lnTo>
                <a:lnTo>
                  <a:pt x="82" y="524"/>
                </a:lnTo>
                <a:lnTo>
                  <a:pt x="82" y="524"/>
                </a:lnTo>
                <a:lnTo>
                  <a:pt x="82" y="527"/>
                </a:lnTo>
                <a:lnTo>
                  <a:pt x="82" y="528"/>
                </a:lnTo>
                <a:lnTo>
                  <a:pt x="82" y="533"/>
                </a:lnTo>
                <a:lnTo>
                  <a:pt x="82" y="533"/>
                </a:lnTo>
                <a:lnTo>
                  <a:pt x="80" y="536"/>
                </a:lnTo>
                <a:lnTo>
                  <a:pt x="80" y="536"/>
                </a:lnTo>
                <a:lnTo>
                  <a:pt x="79" y="538"/>
                </a:lnTo>
                <a:lnTo>
                  <a:pt x="79" y="538"/>
                </a:lnTo>
                <a:lnTo>
                  <a:pt x="80" y="538"/>
                </a:lnTo>
                <a:lnTo>
                  <a:pt x="80" y="537"/>
                </a:lnTo>
                <a:lnTo>
                  <a:pt x="81" y="536"/>
                </a:lnTo>
                <a:lnTo>
                  <a:pt x="82" y="537"/>
                </a:lnTo>
                <a:lnTo>
                  <a:pt x="82" y="537"/>
                </a:lnTo>
                <a:lnTo>
                  <a:pt x="82" y="538"/>
                </a:lnTo>
                <a:lnTo>
                  <a:pt x="81" y="538"/>
                </a:lnTo>
                <a:lnTo>
                  <a:pt x="81" y="538"/>
                </a:lnTo>
                <a:lnTo>
                  <a:pt x="81" y="546"/>
                </a:lnTo>
                <a:lnTo>
                  <a:pt x="81" y="552"/>
                </a:lnTo>
                <a:lnTo>
                  <a:pt x="81" y="552"/>
                </a:lnTo>
                <a:lnTo>
                  <a:pt x="80" y="554"/>
                </a:lnTo>
                <a:lnTo>
                  <a:pt x="79" y="554"/>
                </a:lnTo>
                <a:lnTo>
                  <a:pt x="79" y="554"/>
                </a:lnTo>
                <a:lnTo>
                  <a:pt x="80" y="556"/>
                </a:lnTo>
                <a:lnTo>
                  <a:pt x="80" y="557"/>
                </a:lnTo>
                <a:lnTo>
                  <a:pt x="79" y="562"/>
                </a:lnTo>
                <a:lnTo>
                  <a:pt x="79" y="562"/>
                </a:lnTo>
                <a:lnTo>
                  <a:pt x="80" y="563"/>
                </a:lnTo>
                <a:lnTo>
                  <a:pt x="80" y="564"/>
                </a:lnTo>
                <a:lnTo>
                  <a:pt x="80" y="567"/>
                </a:lnTo>
                <a:lnTo>
                  <a:pt x="80" y="567"/>
                </a:lnTo>
                <a:lnTo>
                  <a:pt x="80" y="566"/>
                </a:lnTo>
                <a:lnTo>
                  <a:pt x="80" y="564"/>
                </a:lnTo>
                <a:lnTo>
                  <a:pt x="80" y="564"/>
                </a:lnTo>
                <a:lnTo>
                  <a:pt x="79" y="566"/>
                </a:lnTo>
                <a:lnTo>
                  <a:pt x="79" y="567"/>
                </a:lnTo>
                <a:lnTo>
                  <a:pt x="79" y="569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80" y="571"/>
                </a:lnTo>
                <a:lnTo>
                  <a:pt x="79" y="571"/>
                </a:lnTo>
                <a:lnTo>
                  <a:pt x="77" y="572"/>
                </a:lnTo>
                <a:lnTo>
                  <a:pt x="77" y="572"/>
                </a:lnTo>
                <a:lnTo>
                  <a:pt x="77" y="574"/>
                </a:lnTo>
                <a:lnTo>
                  <a:pt x="77" y="574"/>
                </a:lnTo>
                <a:lnTo>
                  <a:pt x="77" y="578"/>
                </a:lnTo>
                <a:lnTo>
                  <a:pt x="77" y="578"/>
                </a:lnTo>
                <a:lnTo>
                  <a:pt x="76" y="579"/>
                </a:lnTo>
                <a:lnTo>
                  <a:pt x="76" y="579"/>
                </a:lnTo>
                <a:lnTo>
                  <a:pt x="77" y="582"/>
                </a:lnTo>
                <a:lnTo>
                  <a:pt x="77" y="582"/>
                </a:lnTo>
                <a:lnTo>
                  <a:pt x="77" y="582"/>
                </a:lnTo>
                <a:lnTo>
                  <a:pt x="76" y="583"/>
                </a:lnTo>
                <a:lnTo>
                  <a:pt x="76" y="583"/>
                </a:lnTo>
                <a:lnTo>
                  <a:pt x="77" y="584"/>
                </a:lnTo>
                <a:lnTo>
                  <a:pt x="77" y="584"/>
                </a:lnTo>
                <a:lnTo>
                  <a:pt x="76" y="587"/>
                </a:lnTo>
                <a:lnTo>
                  <a:pt x="76" y="589"/>
                </a:lnTo>
                <a:lnTo>
                  <a:pt x="76" y="589"/>
                </a:lnTo>
                <a:lnTo>
                  <a:pt x="77" y="588"/>
                </a:lnTo>
                <a:lnTo>
                  <a:pt x="77" y="588"/>
                </a:lnTo>
                <a:lnTo>
                  <a:pt x="76" y="592"/>
                </a:lnTo>
                <a:lnTo>
                  <a:pt x="76" y="594"/>
                </a:lnTo>
                <a:lnTo>
                  <a:pt x="76" y="594"/>
                </a:lnTo>
                <a:lnTo>
                  <a:pt x="76" y="598"/>
                </a:lnTo>
                <a:lnTo>
                  <a:pt x="76" y="598"/>
                </a:lnTo>
                <a:lnTo>
                  <a:pt x="76" y="599"/>
                </a:lnTo>
                <a:lnTo>
                  <a:pt x="76" y="599"/>
                </a:lnTo>
                <a:lnTo>
                  <a:pt x="76" y="599"/>
                </a:lnTo>
                <a:lnTo>
                  <a:pt x="77" y="601"/>
                </a:lnTo>
                <a:lnTo>
                  <a:pt x="77" y="601"/>
                </a:lnTo>
                <a:lnTo>
                  <a:pt x="77" y="602"/>
                </a:lnTo>
                <a:lnTo>
                  <a:pt x="76" y="603"/>
                </a:lnTo>
                <a:lnTo>
                  <a:pt x="76" y="603"/>
                </a:lnTo>
                <a:lnTo>
                  <a:pt x="76" y="603"/>
                </a:lnTo>
                <a:lnTo>
                  <a:pt x="76" y="602"/>
                </a:lnTo>
                <a:lnTo>
                  <a:pt x="76" y="602"/>
                </a:lnTo>
                <a:lnTo>
                  <a:pt x="75" y="602"/>
                </a:lnTo>
                <a:lnTo>
                  <a:pt x="74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3"/>
                </a:lnTo>
                <a:lnTo>
                  <a:pt x="72" y="603"/>
                </a:lnTo>
                <a:lnTo>
                  <a:pt x="72" y="603"/>
                </a:lnTo>
                <a:lnTo>
                  <a:pt x="74" y="603"/>
                </a:lnTo>
                <a:lnTo>
                  <a:pt x="75" y="603"/>
                </a:lnTo>
                <a:lnTo>
                  <a:pt x="75" y="603"/>
                </a:lnTo>
                <a:lnTo>
                  <a:pt x="75" y="604"/>
                </a:lnTo>
                <a:lnTo>
                  <a:pt x="75" y="606"/>
                </a:lnTo>
                <a:lnTo>
                  <a:pt x="75" y="606"/>
                </a:lnTo>
                <a:lnTo>
                  <a:pt x="76" y="607"/>
                </a:lnTo>
                <a:lnTo>
                  <a:pt x="76" y="607"/>
                </a:lnTo>
                <a:lnTo>
                  <a:pt x="75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6" y="611"/>
                </a:lnTo>
                <a:lnTo>
                  <a:pt x="77" y="611"/>
                </a:lnTo>
                <a:lnTo>
                  <a:pt x="77" y="611"/>
                </a:lnTo>
                <a:lnTo>
                  <a:pt x="76" y="613"/>
                </a:lnTo>
                <a:lnTo>
                  <a:pt x="77" y="616"/>
                </a:lnTo>
                <a:lnTo>
                  <a:pt x="77" y="616"/>
                </a:lnTo>
                <a:lnTo>
                  <a:pt x="76" y="617"/>
                </a:lnTo>
                <a:lnTo>
                  <a:pt x="76" y="619"/>
                </a:lnTo>
                <a:lnTo>
                  <a:pt x="76" y="619"/>
                </a:lnTo>
                <a:lnTo>
                  <a:pt x="77" y="619"/>
                </a:lnTo>
                <a:lnTo>
                  <a:pt x="77" y="618"/>
                </a:lnTo>
                <a:lnTo>
                  <a:pt x="77" y="618"/>
                </a:lnTo>
                <a:lnTo>
                  <a:pt x="77" y="619"/>
                </a:lnTo>
                <a:lnTo>
                  <a:pt x="79" y="621"/>
                </a:lnTo>
                <a:lnTo>
                  <a:pt x="79" y="621"/>
                </a:lnTo>
                <a:lnTo>
                  <a:pt x="79" y="621"/>
                </a:lnTo>
                <a:lnTo>
                  <a:pt x="80" y="621"/>
                </a:lnTo>
                <a:lnTo>
                  <a:pt x="80" y="621"/>
                </a:lnTo>
                <a:lnTo>
                  <a:pt x="81" y="622"/>
                </a:lnTo>
                <a:lnTo>
                  <a:pt x="81" y="622"/>
                </a:lnTo>
                <a:lnTo>
                  <a:pt x="82" y="622"/>
                </a:lnTo>
                <a:lnTo>
                  <a:pt x="82" y="622"/>
                </a:lnTo>
                <a:lnTo>
                  <a:pt x="82" y="623"/>
                </a:lnTo>
                <a:lnTo>
                  <a:pt x="82" y="623"/>
                </a:lnTo>
                <a:lnTo>
                  <a:pt x="85" y="626"/>
                </a:lnTo>
                <a:lnTo>
                  <a:pt x="86" y="629"/>
                </a:lnTo>
                <a:lnTo>
                  <a:pt x="86" y="629"/>
                </a:lnTo>
                <a:lnTo>
                  <a:pt x="86" y="629"/>
                </a:lnTo>
                <a:lnTo>
                  <a:pt x="86" y="631"/>
                </a:lnTo>
                <a:lnTo>
                  <a:pt x="86" y="631"/>
                </a:lnTo>
                <a:lnTo>
                  <a:pt x="86" y="631"/>
                </a:lnTo>
                <a:lnTo>
                  <a:pt x="87" y="631"/>
                </a:lnTo>
                <a:lnTo>
                  <a:pt x="87" y="631"/>
                </a:lnTo>
                <a:lnTo>
                  <a:pt x="88" y="632"/>
                </a:lnTo>
                <a:lnTo>
                  <a:pt x="91" y="634"/>
                </a:lnTo>
                <a:lnTo>
                  <a:pt x="91" y="634"/>
                </a:lnTo>
                <a:lnTo>
                  <a:pt x="89" y="634"/>
                </a:lnTo>
                <a:lnTo>
                  <a:pt x="89" y="634"/>
                </a:lnTo>
                <a:lnTo>
                  <a:pt x="88" y="633"/>
                </a:lnTo>
                <a:lnTo>
                  <a:pt x="88" y="633"/>
                </a:lnTo>
                <a:lnTo>
                  <a:pt x="88" y="633"/>
                </a:lnTo>
                <a:lnTo>
                  <a:pt x="87" y="634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9" y="636"/>
                </a:lnTo>
                <a:lnTo>
                  <a:pt x="89" y="636"/>
                </a:lnTo>
                <a:lnTo>
                  <a:pt x="92" y="637"/>
                </a:lnTo>
                <a:lnTo>
                  <a:pt x="92" y="637"/>
                </a:lnTo>
                <a:lnTo>
                  <a:pt x="93" y="636"/>
                </a:lnTo>
                <a:lnTo>
                  <a:pt x="93" y="636"/>
                </a:lnTo>
                <a:lnTo>
                  <a:pt x="95" y="637"/>
                </a:lnTo>
                <a:lnTo>
                  <a:pt x="95" y="637"/>
                </a:lnTo>
                <a:lnTo>
                  <a:pt x="98" y="637"/>
                </a:lnTo>
                <a:lnTo>
                  <a:pt x="99" y="638"/>
                </a:lnTo>
                <a:lnTo>
                  <a:pt x="99" y="638"/>
                </a:lnTo>
                <a:lnTo>
                  <a:pt x="101" y="637"/>
                </a:lnTo>
                <a:lnTo>
                  <a:pt x="104" y="637"/>
                </a:lnTo>
                <a:lnTo>
                  <a:pt x="110" y="638"/>
                </a:lnTo>
                <a:lnTo>
                  <a:pt x="110" y="638"/>
                </a:lnTo>
                <a:lnTo>
                  <a:pt x="111" y="637"/>
                </a:lnTo>
                <a:lnTo>
                  <a:pt x="112" y="636"/>
                </a:lnTo>
                <a:lnTo>
                  <a:pt x="117" y="637"/>
                </a:lnTo>
                <a:lnTo>
                  <a:pt x="117" y="637"/>
                </a:lnTo>
                <a:lnTo>
                  <a:pt x="126" y="634"/>
                </a:lnTo>
                <a:lnTo>
                  <a:pt x="126" y="634"/>
                </a:lnTo>
                <a:lnTo>
                  <a:pt x="135" y="633"/>
                </a:lnTo>
                <a:lnTo>
                  <a:pt x="135" y="633"/>
                </a:lnTo>
                <a:lnTo>
                  <a:pt x="140" y="632"/>
                </a:lnTo>
                <a:lnTo>
                  <a:pt x="141" y="632"/>
                </a:lnTo>
                <a:lnTo>
                  <a:pt x="144" y="631"/>
                </a:lnTo>
                <a:lnTo>
                  <a:pt x="144" y="631"/>
                </a:lnTo>
                <a:lnTo>
                  <a:pt x="145" y="631"/>
                </a:lnTo>
                <a:lnTo>
                  <a:pt x="146" y="631"/>
                </a:lnTo>
                <a:lnTo>
                  <a:pt x="147" y="629"/>
                </a:lnTo>
                <a:lnTo>
                  <a:pt x="147" y="629"/>
                </a:lnTo>
                <a:lnTo>
                  <a:pt x="150" y="631"/>
                </a:lnTo>
                <a:lnTo>
                  <a:pt x="150" y="631"/>
                </a:lnTo>
                <a:lnTo>
                  <a:pt x="161" y="627"/>
                </a:lnTo>
                <a:lnTo>
                  <a:pt x="161" y="627"/>
                </a:lnTo>
                <a:lnTo>
                  <a:pt x="167" y="627"/>
                </a:lnTo>
                <a:lnTo>
                  <a:pt x="167" y="627"/>
                </a:lnTo>
                <a:lnTo>
                  <a:pt x="170" y="624"/>
                </a:lnTo>
                <a:lnTo>
                  <a:pt x="170" y="624"/>
                </a:lnTo>
                <a:lnTo>
                  <a:pt x="175" y="624"/>
                </a:lnTo>
                <a:lnTo>
                  <a:pt x="175" y="624"/>
                </a:lnTo>
                <a:lnTo>
                  <a:pt x="178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2"/>
                </a:lnTo>
                <a:lnTo>
                  <a:pt x="181" y="622"/>
                </a:lnTo>
                <a:lnTo>
                  <a:pt x="184" y="622"/>
                </a:lnTo>
                <a:lnTo>
                  <a:pt x="186" y="622"/>
                </a:lnTo>
                <a:lnTo>
                  <a:pt x="186" y="622"/>
                </a:lnTo>
                <a:lnTo>
                  <a:pt x="190" y="624"/>
                </a:lnTo>
                <a:lnTo>
                  <a:pt x="191" y="624"/>
                </a:lnTo>
                <a:lnTo>
                  <a:pt x="193" y="624"/>
                </a:lnTo>
                <a:lnTo>
                  <a:pt x="193" y="624"/>
                </a:lnTo>
                <a:lnTo>
                  <a:pt x="193" y="626"/>
                </a:lnTo>
                <a:lnTo>
                  <a:pt x="193" y="627"/>
                </a:lnTo>
                <a:lnTo>
                  <a:pt x="192" y="628"/>
                </a:lnTo>
                <a:lnTo>
                  <a:pt x="192" y="631"/>
                </a:lnTo>
                <a:lnTo>
                  <a:pt x="192" y="631"/>
                </a:lnTo>
                <a:lnTo>
                  <a:pt x="193" y="632"/>
                </a:lnTo>
                <a:lnTo>
                  <a:pt x="194" y="631"/>
                </a:lnTo>
                <a:lnTo>
                  <a:pt x="196" y="631"/>
                </a:lnTo>
                <a:lnTo>
                  <a:pt x="196" y="631"/>
                </a:lnTo>
                <a:lnTo>
                  <a:pt x="196" y="629"/>
                </a:lnTo>
                <a:lnTo>
                  <a:pt x="196" y="628"/>
                </a:lnTo>
                <a:lnTo>
                  <a:pt x="196" y="628"/>
                </a:lnTo>
                <a:lnTo>
                  <a:pt x="197" y="628"/>
                </a:lnTo>
                <a:lnTo>
                  <a:pt x="198" y="628"/>
                </a:lnTo>
                <a:lnTo>
                  <a:pt x="198" y="629"/>
                </a:lnTo>
                <a:lnTo>
                  <a:pt x="199" y="629"/>
                </a:lnTo>
                <a:lnTo>
                  <a:pt x="199" y="629"/>
                </a:lnTo>
                <a:lnTo>
                  <a:pt x="201" y="629"/>
                </a:lnTo>
                <a:lnTo>
                  <a:pt x="202" y="629"/>
                </a:lnTo>
                <a:lnTo>
                  <a:pt x="202" y="628"/>
                </a:lnTo>
                <a:lnTo>
                  <a:pt x="203" y="628"/>
                </a:lnTo>
                <a:lnTo>
                  <a:pt x="203" y="628"/>
                </a:lnTo>
                <a:lnTo>
                  <a:pt x="203" y="631"/>
                </a:lnTo>
                <a:lnTo>
                  <a:pt x="203" y="631"/>
                </a:lnTo>
                <a:lnTo>
                  <a:pt x="205" y="629"/>
                </a:lnTo>
                <a:lnTo>
                  <a:pt x="208" y="629"/>
                </a:lnTo>
                <a:lnTo>
                  <a:pt x="208" y="629"/>
                </a:lnTo>
                <a:lnTo>
                  <a:pt x="207" y="631"/>
                </a:lnTo>
                <a:lnTo>
                  <a:pt x="207" y="631"/>
                </a:lnTo>
                <a:lnTo>
                  <a:pt x="210" y="631"/>
                </a:lnTo>
                <a:lnTo>
                  <a:pt x="211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6" y="629"/>
                </a:lnTo>
                <a:lnTo>
                  <a:pt x="219" y="631"/>
                </a:lnTo>
                <a:lnTo>
                  <a:pt x="219" y="631"/>
                </a:lnTo>
                <a:lnTo>
                  <a:pt x="220" y="629"/>
                </a:lnTo>
                <a:lnTo>
                  <a:pt x="221" y="629"/>
                </a:lnTo>
                <a:lnTo>
                  <a:pt x="221" y="629"/>
                </a:lnTo>
                <a:lnTo>
                  <a:pt x="222" y="628"/>
                </a:lnTo>
                <a:lnTo>
                  <a:pt x="223" y="627"/>
                </a:lnTo>
                <a:lnTo>
                  <a:pt x="223" y="627"/>
                </a:lnTo>
                <a:lnTo>
                  <a:pt x="225" y="628"/>
                </a:lnTo>
                <a:lnTo>
                  <a:pt x="226" y="628"/>
                </a:lnTo>
                <a:lnTo>
                  <a:pt x="226" y="628"/>
                </a:lnTo>
                <a:lnTo>
                  <a:pt x="227" y="628"/>
                </a:lnTo>
                <a:lnTo>
                  <a:pt x="227" y="628"/>
                </a:lnTo>
                <a:lnTo>
                  <a:pt x="227" y="626"/>
                </a:lnTo>
                <a:lnTo>
                  <a:pt x="227" y="624"/>
                </a:lnTo>
                <a:lnTo>
                  <a:pt x="227" y="624"/>
                </a:lnTo>
                <a:lnTo>
                  <a:pt x="227" y="624"/>
                </a:lnTo>
                <a:lnTo>
                  <a:pt x="227" y="626"/>
                </a:lnTo>
                <a:lnTo>
                  <a:pt x="227" y="626"/>
                </a:lnTo>
                <a:lnTo>
                  <a:pt x="228" y="626"/>
                </a:lnTo>
                <a:lnTo>
                  <a:pt x="230" y="624"/>
                </a:lnTo>
                <a:lnTo>
                  <a:pt x="230" y="624"/>
                </a:lnTo>
                <a:lnTo>
                  <a:pt x="232" y="627"/>
                </a:lnTo>
                <a:lnTo>
                  <a:pt x="233" y="627"/>
                </a:lnTo>
                <a:lnTo>
                  <a:pt x="234" y="626"/>
                </a:lnTo>
                <a:lnTo>
                  <a:pt x="234" y="626"/>
                </a:lnTo>
                <a:lnTo>
                  <a:pt x="233" y="624"/>
                </a:lnTo>
                <a:lnTo>
                  <a:pt x="232" y="626"/>
                </a:lnTo>
                <a:lnTo>
                  <a:pt x="232" y="626"/>
                </a:lnTo>
                <a:lnTo>
                  <a:pt x="232" y="624"/>
                </a:lnTo>
                <a:lnTo>
                  <a:pt x="231" y="622"/>
                </a:lnTo>
                <a:lnTo>
                  <a:pt x="231" y="622"/>
                </a:lnTo>
                <a:lnTo>
                  <a:pt x="233" y="621"/>
                </a:lnTo>
                <a:lnTo>
                  <a:pt x="236" y="621"/>
                </a:lnTo>
                <a:lnTo>
                  <a:pt x="236" y="621"/>
                </a:lnTo>
                <a:lnTo>
                  <a:pt x="234" y="622"/>
                </a:lnTo>
                <a:lnTo>
                  <a:pt x="234" y="622"/>
                </a:lnTo>
                <a:lnTo>
                  <a:pt x="233" y="622"/>
                </a:lnTo>
                <a:lnTo>
                  <a:pt x="233" y="623"/>
                </a:lnTo>
                <a:lnTo>
                  <a:pt x="233" y="623"/>
                </a:lnTo>
                <a:lnTo>
                  <a:pt x="234" y="623"/>
                </a:lnTo>
                <a:lnTo>
                  <a:pt x="237" y="623"/>
                </a:lnTo>
                <a:lnTo>
                  <a:pt x="239" y="622"/>
                </a:lnTo>
                <a:lnTo>
                  <a:pt x="240" y="621"/>
                </a:lnTo>
                <a:lnTo>
                  <a:pt x="240" y="621"/>
                </a:lnTo>
                <a:lnTo>
                  <a:pt x="244" y="619"/>
                </a:lnTo>
                <a:lnTo>
                  <a:pt x="245" y="621"/>
                </a:lnTo>
                <a:lnTo>
                  <a:pt x="245" y="622"/>
                </a:lnTo>
                <a:lnTo>
                  <a:pt x="245" y="622"/>
                </a:lnTo>
                <a:lnTo>
                  <a:pt x="246" y="622"/>
                </a:lnTo>
                <a:lnTo>
                  <a:pt x="248" y="621"/>
                </a:lnTo>
                <a:lnTo>
                  <a:pt x="248" y="621"/>
                </a:lnTo>
                <a:lnTo>
                  <a:pt x="249" y="621"/>
                </a:lnTo>
                <a:lnTo>
                  <a:pt x="249" y="621"/>
                </a:lnTo>
                <a:lnTo>
                  <a:pt x="249" y="621"/>
                </a:lnTo>
                <a:lnTo>
                  <a:pt x="248" y="621"/>
                </a:lnTo>
                <a:lnTo>
                  <a:pt x="248" y="621"/>
                </a:lnTo>
                <a:lnTo>
                  <a:pt x="250" y="623"/>
                </a:lnTo>
                <a:lnTo>
                  <a:pt x="250" y="624"/>
                </a:lnTo>
                <a:lnTo>
                  <a:pt x="250" y="626"/>
                </a:lnTo>
                <a:lnTo>
                  <a:pt x="250" y="626"/>
                </a:lnTo>
                <a:lnTo>
                  <a:pt x="252" y="626"/>
                </a:lnTo>
                <a:lnTo>
                  <a:pt x="254" y="624"/>
                </a:lnTo>
                <a:lnTo>
                  <a:pt x="254" y="624"/>
                </a:lnTo>
                <a:lnTo>
                  <a:pt x="252" y="624"/>
                </a:lnTo>
                <a:lnTo>
                  <a:pt x="251" y="624"/>
                </a:lnTo>
                <a:lnTo>
                  <a:pt x="251" y="624"/>
                </a:lnTo>
                <a:lnTo>
                  <a:pt x="251" y="622"/>
                </a:lnTo>
                <a:lnTo>
                  <a:pt x="251" y="621"/>
                </a:lnTo>
                <a:lnTo>
                  <a:pt x="252" y="621"/>
                </a:lnTo>
                <a:lnTo>
                  <a:pt x="252" y="621"/>
                </a:lnTo>
                <a:lnTo>
                  <a:pt x="254" y="621"/>
                </a:lnTo>
                <a:lnTo>
                  <a:pt x="252" y="621"/>
                </a:lnTo>
                <a:lnTo>
                  <a:pt x="252" y="622"/>
                </a:lnTo>
                <a:lnTo>
                  <a:pt x="252" y="623"/>
                </a:lnTo>
                <a:lnTo>
                  <a:pt x="252" y="623"/>
                </a:lnTo>
                <a:lnTo>
                  <a:pt x="255" y="622"/>
                </a:lnTo>
                <a:lnTo>
                  <a:pt x="255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1"/>
                </a:lnTo>
                <a:lnTo>
                  <a:pt x="256" y="619"/>
                </a:lnTo>
                <a:lnTo>
                  <a:pt x="256" y="619"/>
                </a:lnTo>
                <a:lnTo>
                  <a:pt x="259" y="621"/>
                </a:lnTo>
                <a:lnTo>
                  <a:pt x="261" y="619"/>
                </a:lnTo>
                <a:lnTo>
                  <a:pt x="261" y="619"/>
                </a:lnTo>
                <a:lnTo>
                  <a:pt x="262" y="621"/>
                </a:lnTo>
                <a:lnTo>
                  <a:pt x="262" y="622"/>
                </a:lnTo>
                <a:lnTo>
                  <a:pt x="262" y="622"/>
                </a:lnTo>
                <a:lnTo>
                  <a:pt x="263" y="622"/>
                </a:lnTo>
                <a:lnTo>
                  <a:pt x="263" y="622"/>
                </a:lnTo>
                <a:lnTo>
                  <a:pt x="265" y="622"/>
                </a:lnTo>
                <a:lnTo>
                  <a:pt x="265" y="621"/>
                </a:lnTo>
                <a:lnTo>
                  <a:pt x="265" y="621"/>
                </a:lnTo>
                <a:lnTo>
                  <a:pt x="263" y="621"/>
                </a:lnTo>
                <a:lnTo>
                  <a:pt x="262" y="621"/>
                </a:lnTo>
                <a:lnTo>
                  <a:pt x="262" y="621"/>
                </a:lnTo>
                <a:lnTo>
                  <a:pt x="262" y="619"/>
                </a:lnTo>
                <a:lnTo>
                  <a:pt x="263" y="618"/>
                </a:lnTo>
                <a:lnTo>
                  <a:pt x="266" y="618"/>
                </a:lnTo>
                <a:lnTo>
                  <a:pt x="266" y="618"/>
                </a:lnTo>
                <a:lnTo>
                  <a:pt x="265" y="618"/>
                </a:lnTo>
                <a:lnTo>
                  <a:pt x="263" y="618"/>
                </a:lnTo>
                <a:lnTo>
                  <a:pt x="261" y="618"/>
                </a:lnTo>
                <a:lnTo>
                  <a:pt x="261" y="618"/>
                </a:lnTo>
                <a:lnTo>
                  <a:pt x="262" y="617"/>
                </a:lnTo>
                <a:lnTo>
                  <a:pt x="263" y="617"/>
                </a:lnTo>
                <a:lnTo>
                  <a:pt x="268" y="617"/>
                </a:lnTo>
                <a:lnTo>
                  <a:pt x="268" y="617"/>
                </a:lnTo>
                <a:lnTo>
                  <a:pt x="267" y="618"/>
                </a:lnTo>
                <a:lnTo>
                  <a:pt x="267" y="618"/>
                </a:lnTo>
                <a:lnTo>
                  <a:pt x="269" y="618"/>
                </a:lnTo>
                <a:lnTo>
                  <a:pt x="271" y="618"/>
                </a:lnTo>
                <a:lnTo>
                  <a:pt x="273" y="621"/>
                </a:lnTo>
                <a:lnTo>
                  <a:pt x="273" y="621"/>
                </a:lnTo>
                <a:lnTo>
                  <a:pt x="274" y="619"/>
                </a:lnTo>
                <a:lnTo>
                  <a:pt x="274" y="619"/>
                </a:lnTo>
                <a:lnTo>
                  <a:pt x="272" y="618"/>
                </a:lnTo>
                <a:lnTo>
                  <a:pt x="271" y="614"/>
                </a:lnTo>
                <a:lnTo>
                  <a:pt x="271" y="614"/>
                </a:lnTo>
                <a:lnTo>
                  <a:pt x="272" y="616"/>
                </a:lnTo>
                <a:lnTo>
                  <a:pt x="273" y="618"/>
                </a:lnTo>
                <a:lnTo>
                  <a:pt x="273" y="618"/>
                </a:lnTo>
                <a:lnTo>
                  <a:pt x="274" y="617"/>
                </a:lnTo>
                <a:lnTo>
                  <a:pt x="275" y="616"/>
                </a:lnTo>
                <a:lnTo>
                  <a:pt x="275" y="616"/>
                </a:lnTo>
                <a:lnTo>
                  <a:pt x="277" y="616"/>
                </a:lnTo>
                <a:lnTo>
                  <a:pt x="277" y="618"/>
                </a:lnTo>
                <a:lnTo>
                  <a:pt x="277" y="618"/>
                </a:lnTo>
                <a:lnTo>
                  <a:pt x="278" y="617"/>
                </a:lnTo>
                <a:lnTo>
                  <a:pt x="280" y="617"/>
                </a:lnTo>
                <a:lnTo>
                  <a:pt x="280" y="617"/>
                </a:lnTo>
                <a:lnTo>
                  <a:pt x="281" y="617"/>
                </a:lnTo>
                <a:lnTo>
                  <a:pt x="283" y="618"/>
                </a:lnTo>
                <a:lnTo>
                  <a:pt x="283" y="618"/>
                </a:lnTo>
                <a:lnTo>
                  <a:pt x="284" y="617"/>
                </a:lnTo>
                <a:lnTo>
                  <a:pt x="284" y="616"/>
                </a:lnTo>
                <a:lnTo>
                  <a:pt x="284" y="616"/>
                </a:lnTo>
                <a:lnTo>
                  <a:pt x="284" y="614"/>
                </a:lnTo>
                <a:lnTo>
                  <a:pt x="281" y="614"/>
                </a:lnTo>
                <a:lnTo>
                  <a:pt x="281" y="614"/>
                </a:lnTo>
                <a:lnTo>
                  <a:pt x="283" y="614"/>
                </a:lnTo>
                <a:lnTo>
                  <a:pt x="284" y="614"/>
                </a:lnTo>
                <a:lnTo>
                  <a:pt x="285" y="614"/>
                </a:lnTo>
                <a:lnTo>
                  <a:pt x="285" y="616"/>
                </a:lnTo>
                <a:lnTo>
                  <a:pt x="285" y="616"/>
                </a:lnTo>
                <a:lnTo>
                  <a:pt x="289" y="616"/>
                </a:lnTo>
                <a:lnTo>
                  <a:pt x="291" y="616"/>
                </a:lnTo>
                <a:lnTo>
                  <a:pt x="291" y="616"/>
                </a:lnTo>
                <a:lnTo>
                  <a:pt x="288" y="614"/>
                </a:lnTo>
                <a:lnTo>
                  <a:pt x="286" y="614"/>
                </a:lnTo>
                <a:lnTo>
                  <a:pt x="286" y="613"/>
                </a:lnTo>
                <a:lnTo>
                  <a:pt x="286" y="613"/>
                </a:lnTo>
                <a:lnTo>
                  <a:pt x="288" y="613"/>
                </a:lnTo>
                <a:lnTo>
                  <a:pt x="290" y="614"/>
                </a:lnTo>
                <a:lnTo>
                  <a:pt x="290" y="614"/>
                </a:lnTo>
                <a:lnTo>
                  <a:pt x="291" y="613"/>
                </a:lnTo>
                <a:lnTo>
                  <a:pt x="291" y="613"/>
                </a:lnTo>
                <a:lnTo>
                  <a:pt x="290" y="611"/>
                </a:lnTo>
                <a:lnTo>
                  <a:pt x="290" y="611"/>
                </a:lnTo>
                <a:lnTo>
                  <a:pt x="289" y="612"/>
                </a:lnTo>
                <a:lnTo>
                  <a:pt x="288" y="612"/>
                </a:lnTo>
                <a:lnTo>
                  <a:pt x="288" y="612"/>
                </a:lnTo>
                <a:lnTo>
                  <a:pt x="288" y="612"/>
                </a:lnTo>
                <a:lnTo>
                  <a:pt x="289" y="611"/>
                </a:lnTo>
                <a:lnTo>
                  <a:pt x="292" y="612"/>
                </a:lnTo>
                <a:lnTo>
                  <a:pt x="292" y="612"/>
                </a:lnTo>
                <a:lnTo>
                  <a:pt x="292" y="614"/>
                </a:lnTo>
                <a:lnTo>
                  <a:pt x="292" y="614"/>
                </a:lnTo>
                <a:lnTo>
                  <a:pt x="296" y="613"/>
                </a:lnTo>
                <a:lnTo>
                  <a:pt x="297" y="613"/>
                </a:lnTo>
                <a:lnTo>
                  <a:pt x="298" y="614"/>
                </a:lnTo>
                <a:lnTo>
                  <a:pt x="298" y="614"/>
                </a:lnTo>
                <a:lnTo>
                  <a:pt x="300" y="613"/>
                </a:lnTo>
                <a:lnTo>
                  <a:pt x="298" y="613"/>
                </a:lnTo>
                <a:lnTo>
                  <a:pt x="297" y="612"/>
                </a:lnTo>
                <a:lnTo>
                  <a:pt x="297" y="612"/>
                </a:lnTo>
                <a:lnTo>
                  <a:pt x="300" y="611"/>
                </a:lnTo>
                <a:lnTo>
                  <a:pt x="302" y="612"/>
                </a:lnTo>
                <a:lnTo>
                  <a:pt x="304" y="612"/>
                </a:lnTo>
                <a:lnTo>
                  <a:pt x="307" y="612"/>
                </a:lnTo>
                <a:lnTo>
                  <a:pt x="307" y="612"/>
                </a:lnTo>
                <a:lnTo>
                  <a:pt x="308" y="612"/>
                </a:lnTo>
                <a:lnTo>
                  <a:pt x="309" y="612"/>
                </a:lnTo>
                <a:lnTo>
                  <a:pt x="309" y="612"/>
                </a:lnTo>
                <a:lnTo>
                  <a:pt x="310" y="612"/>
                </a:lnTo>
                <a:lnTo>
                  <a:pt x="310" y="612"/>
                </a:lnTo>
                <a:lnTo>
                  <a:pt x="312" y="612"/>
                </a:lnTo>
                <a:lnTo>
                  <a:pt x="312" y="612"/>
                </a:lnTo>
                <a:lnTo>
                  <a:pt x="313" y="611"/>
                </a:lnTo>
                <a:lnTo>
                  <a:pt x="313" y="611"/>
                </a:lnTo>
                <a:lnTo>
                  <a:pt x="317" y="611"/>
                </a:lnTo>
                <a:lnTo>
                  <a:pt x="319" y="611"/>
                </a:lnTo>
                <a:lnTo>
                  <a:pt x="319" y="611"/>
                </a:lnTo>
                <a:lnTo>
                  <a:pt x="320" y="611"/>
                </a:lnTo>
                <a:lnTo>
                  <a:pt x="320" y="609"/>
                </a:lnTo>
                <a:lnTo>
                  <a:pt x="320" y="609"/>
                </a:lnTo>
                <a:lnTo>
                  <a:pt x="321" y="608"/>
                </a:lnTo>
                <a:lnTo>
                  <a:pt x="323" y="607"/>
                </a:lnTo>
                <a:lnTo>
                  <a:pt x="323" y="607"/>
                </a:lnTo>
                <a:lnTo>
                  <a:pt x="321" y="607"/>
                </a:lnTo>
                <a:lnTo>
                  <a:pt x="323" y="606"/>
                </a:lnTo>
                <a:lnTo>
                  <a:pt x="323" y="606"/>
                </a:lnTo>
                <a:lnTo>
                  <a:pt x="323" y="608"/>
                </a:lnTo>
                <a:lnTo>
                  <a:pt x="323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8"/>
                </a:lnTo>
                <a:lnTo>
                  <a:pt x="324" y="608"/>
                </a:lnTo>
                <a:lnTo>
                  <a:pt x="324" y="608"/>
                </a:lnTo>
                <a:lnTo>
                  <a:pt x="326" y="607"/>
                </a:lnTo>
                <a:lnTo>
                  <a:pt x="329" y="606"/>
                </a:lnTo>
                <a:lnTo>
                  <a:pt x="329" y="606"/>
                </a:lnTo>
                <a:lnTo>
                  <a:pt x="331" y="607"/>
                </a:lnTo>
                <a:lnTo>
                  <a:pt x="335" y="607"/>
                </a:lnTo>
                <a:lnTo>
                  <a:pt x="335" y="607"/>
                </a:lnTo>
                <a:lnTo>
                  <a:pt x="336" y="607"/>
                </a:lnTo>
                <a:lnTo>
                  <a:pt x="336" y="606"/>
                </a:lnTo>
                <a:lnTo>
                  <a:pt x="336" y="604"/>
                </a:lnTo>
                <a:lnTo>
                  <a:pt x="337" y="604"/>
                </a:lnTo>
                <a:lnTo>
                  <a:pt x="337" y="604"/>
                </a:lnTo>
                <a:lnTo>
                  <a:pt x="337" y="606"/>
                </a:lnTo>
                <a:lnTo>
                  <a:pt x="337" y="606"/>
                </a:lnTo>
                <a:lnTo>
                  <a:pt x="337" y="606"/>
                </a:lnTo>
                <a:lnTo>
                  <a:pt x="338" y="607"/>
                </a:lnTo>
                <a:lnTo>
                  <a:pt x="339" y="608"/>
                </a:lnTo>
                <a:lnTo>
                  <a:pt x="339" y="608"/>
                </a:lnTo>
                <a:lnTo>
                  <a:pt x="341" y="607"/>
                </a:lnTo>
                <a:lnTo>
                  <a:pt x="341" y="606"/>
                </a:lnTo>
                <a:lnTo>
                  <a:pt x="341" y="604"/>
                </a:lnTo>
                <a:lnTo>
                  <a:pt x="341" y="604"/>
                </a:lnTo>
                <a:lnTo>
                  <a:pt x="344" y="604"/>
                </a:lnTo>
                <a:lnTo>
                  <a:pt x="347" y="603"/>
                </a:lnTo>
                <a:lnTo>
                  <a:pt x="347" y="603"/>
                </a:lnTo>
                <a:lnTo>
                  <a:pt x="348" y="604"/>
                </a:lnTo>
                <a:lnTo>
                  <a:pt x="347" y="606"/>
                </a:lnTo>
                <a:lnTo>
                  <a:pt x="347" y="606"/>
                </a:lnTo>
                <a:lnTo>
                  <a:pt x="348" y="607"/>
                </a:lnTo>
                <a:lnTo>
                  <a:pt x="349" y="606"/>
                </a:lnTo>
                <a:lnTo>
                  <a:pt x="353" y="604"/>
                </a:lnTo>
                <a:lnTo>
                  <a:pt x="353" y="604"/>
                </a:lnTo>
                <a:lnTo>
                  <a:pt x="353" y="607"/>
                </a:lnTo>
                <a:lnTo>
                  <a:pt x="352" y="608"/>
                </a:lnTo>
                <a:lnTo>
                  <a:pt x="352" y="608"/>
                </a:lnTo>
                <a:lnTo>
                  <a:pt x="352" y="609"/>
                </a:lnTo>
                <a:lnTo>
                  <a:pt x="354" y="609"/>
                </a:lnTo>
                <a:lnTo>
                  <a:pt x="354" y="609"/>
                </a:lnTo>
                <a:lnTo>
                  <a:pt x="354" y="608"/>
                </a:lnTo>
                <a:lnTo>
                  <a:pt x="354" y="607"/>
                </a:lnTo>
                <a:lnTo>
                  <a:pt x="354" y="606"/>
                </a:lnTo>
                <a:lnTo>
                  <a:pt x="354" y="606"/>
                </a:lnTo>
                <a:lnTo>
                  <a:pt x="355" y="604"/>
                </a:lnTo>
                <a:lnTo>
                  <a:pt x="356" y="603"/>
                </a:lnTo>
                <a:lnTo>
                  <a:pt x="358" y="603"/>
                </a:lnTo>
                <a:lnTo>
                  <a:pt x="358" y="603"/>
                </a:lnTo>
                <a:lnTo>
                  <a:pt x="358" y="602"/>
                </a:lnTo>
                <a:lnTo>
                  <a:pt x="358" y="601"/>
                </a:lnTo>
                <a:lnTo>
                  <a:pt x="358" y="601"/>
                </a:lnTo>
                <a:lnTo>
                  <a:pt x="362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9"/>
                </a:lnTo>
                <a:lnTo>
                  <a:pt x="374" y="598"/>
                </a:lnTo>
                <a:lnTo>
                  <a:pt x="374" y="598"/>
                </a:lnTo>
                <a:lnTo>
                  <a:pt x="374" y="599"/>
                </a:lnTo>
                <a:lnTo>
                  <a:pt x="374" y="599"/>
                </a:lnTo>
                <a:lnTo>
                  <a:pt x="377" y="599"/>
                </a:lnTo>
                <a:lnTo>
                  <a:pt x="377" y="599"/>
                </a:lnTo>
                <a:lnTo>
                  <a:pt x="378" y="599"/>
                </a:lnTo>
                <a:lnTo>
                  <a:pt x="378" y="598"/>
                </a:lnTo>
                <a:lnTo>
                  <a:pt x="378" y="598"/>
                </a:lnTo>
                <a:lnTo>
                  <a:pt x="378" y="597"/>
                </a:lnTo>
                <a:lnTo>
                  <a:pt x="377" y="597"/>
                </a:lnTo>
                <a:lnTo>
                  <a:pt x="377" y="597"/>
                </a:lnTo>
                <a:lnTo>
                  <a:pt x="377" y="596"/>
                </a:lnTo>
                <a:lnTo>
                  <a:pt x="377" y="596"/>
                </a:lnTo>
                <a:lnTo>
                  <a:pt x="378" y="596"/>
                </a:lnTo>
                <a:lnTo>
                  <a:pt x="379" y="597"/>
                </a:lnTo>
                <a:lnTo>
                  <a:pt x="379" y="597"/>
                </a:lnTo>
                <a:lnTo>
                  <a:pt x="382" y="597"/>
                </a:lnTo>
                <a:lnTo>
                  <a:pt x="382" y="597"/>
                </a:lnTo>
                <a:lnTo>
                  <a:pt x="382" y="598"/>
                </a:lnTo>
                <a:lnTo>
                  <a:pt x="382" y="598"/>
                </a:lnTo>
                <a:lnTo>
                  <a:pt x="383" y="598"/>
                </a:lnTo>
                <a:lnTo>
                  <a:pt x="383" y="598"/>
                </a:lnTo>
                <a:lnTo>
                  <a:pt x="384" y="597"/>
                </a:lnTo>
                <a:lnTo>
                  <a:pt x="385" y="598"/>
                </a:lnTo>
                <a:lnTo>
                  <a:pt x="385" y="598"/>
                </a:lnTo>
                <a:lnTo>
                  <a:pt x="385" y="597"/>
                </a:lnTo>
                <a:lnTo>
                  <a:pt x="385" y="596"/>
                </a:lnTo>
                <a:lnTo>
                  <a:pt x="385" y="596"/>
                </a:lnTo>
                <a:lnTo>
                  <a:pt x="390" y="596"/>
                </a:lnTo>
                <a:lnTo>
                  <a:pt x="394" y="594"/>
                </a:lnTo>
                <a:lnTo>
                  <a:pt x="394" y="594"/>
                </a:lnTo>
                <a:lnTo>
                  <a:pt x="394" y="596"/>
                </a:lnTo>
                <a:lnTo>
                  <a:pt x="393" y="596"/>
                </a:lnTo>
                <a:lnTo>
                  <a:pt x="393" y="596"/>
                </a:lnTo>
                <a:lnTo>
                  <a:pt x="394" y="597"/>
                </a:lnTo>
                <a:lnTo>
                  <a:pt x="395" y="596"/>
                </a:lnTo>
                <a:lnTo>
                  <a:pt x="396" y="594"/>
                </a:lnTo>
                <a:lnTo>
                  <a:pt x="395" y="594"/>
                </a:lnTo>
                <a:lnTo>
                  <a:pt x="395" y="594"/>
                </a:lnTo>
                <a:lnTo>
                  <a:pt x="395" y="593"/>
                </a:lnTo>
                <a:lnTo>
                  <a:pt x="396" y="593"/>
                </a:lnTo>
                <a:lnTo>
                  <a:pt x="399" y="593"/>
                </a:lnTo>
                <a:lnTo>
                  <a:pt x="399" y="593"/>
                </a:lnTo>
                <a:lnTo>
                  <a:pt x="399" y="594"/>
                </a:lnTo>
                <a:lnTo>
                  <a:pt x="400" y="596"/>
                </a:lnTo>
                <a:lnTo>
                  <a:pt x="400" y="596"/>
                </a:lnTo>
                <a:lnTo>
                  <a:pt x="400" y="594"/>
                </a:lnTo>
                <a:lnTo>
                  <a:pt x="400" y="594"/>
                </a:lnTo>
                <a:lnTo>
                  <a:pt x="400" y="594"/>
                </a:lnTo>
                <a:lnTo>
                  <a:pt x="401" y="594"/>
                </a:lnTo>
                <a:lnTo>
                  <a:pt x="403" y="594"/>
                </a:lnTo>
                <a:lnTo>
                  <a:pt x="405" y="594"/>
                </a:lnTo>
                <a:lnTo>
                  <a:pt x="406" y="593"/>
                </a:lnTo>
                <a:lnTo>
                  <a:pt x="406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4"/>
                </a:lnTo>
                <a:lnTo>
                  <a:pt x="410" y="593"/>
                </a:lnTo>
                <a:lnTo>
                  <a:pt x="410" y="593"/>
                </a:lnTo>
                <a:lnTo>
                  <a:pt x="410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2"/>
                </a:lnTo>
                <a:lnTo>
                  <a:pt x="410" y="592"/>
                </a:lnTo>
                <a:lnTo>
                  <a:pt x="412" y="593"/>
                </a:lnTo>
                <a:lnTo>
                  <a:pt x="412" y="593"/>
                </a:lnTo>
                <a:lnTo>
                  <a:pt x="412" y="592"/>
                </a:lnTo>
                <a:lnTo>
                  <a:pt x="412" y="591"/>
                </a:lnTo>
                <a:lnTo>
                  <a:pt x="413" y="591"/>
                </a:lnTo>
                <a:lnTo>
                  <a:pt x="413" y="591"/>
                </a:lnTo>
                <a:lnTo>
                  <a:pt x="414" y="592"/>
                </a:lnTo>
                <a:lnTo>
                  <a:pt x="414" y="593"/>
                </a:lnTo>
                <a:lnTo>
                  <a:pt x="414" y="593"/>
                </a:lnTo>
                <a:lnTo>
                  <a:pt x="418" y="592"/>
                </a:lnTo>
                <a:lnTo>
                  <a:pt x="420" y="591"/>
                </a:lnTo>
                <a:lnTo>
                  <a:pt x="420" y="591"/>
                </a:lnTo>
                <a:lnTo>
                  <a:pt x="422" y="591"/>
                </a:lnTo>
                <a:lnTo>
                  <a:pt x="422" y="591"/>
                </a:lnTo>
                <a:lnTo>
                  <a:pt x="423" y="591"/>
                </a:lnTo>
                <a:lnTo>
                  <a:pt x="423" y="591"/>
                </a:lnTo>
                <a:lnTo>
                  <a:pt x="429" y="589"/>
                </a:lnTo>
                <a:lnTo>
                  <a:pt x="429" y="589"/>
                </a:lnTo>
                <a:lnTo>
                  <a:pt x="434" y="589"/>
                </a:lnTo>
                <a:lnTo>
                  <a:pt x="434" y="589"/>
                </a:lnTo>
                <a:lnTo>
                  <a:pt x="435" y="588"/>
                </a:lnTo>
                <a:lnTo>
                  <a:pt x="436" y="588"/>
                </a:lnTo>
                <a:lnTo>
                  <a:pt x="437" y="588"/>
                </a:lnTo>
                <a:lnTo>
                  <a:pt x="437" y="588"/>
                </a:lnTo>
                <a:lnTo>
                  <a:pt x="439" y="589"/>
                </a:lnTo>
                <a:lnTo>
                  <a:pt x="440" y="589"/>
                </a:lnTo>
                <a:lnTo>
                  <a:pt x="440" y="589"/>
                </a:lnTo>
                <a:lnTo>
                  <a:pt x="440" y="588"/>
                </a:lnTo>
                <a:lnTo>
                  <a:pt x="440" y="588"/>
                </a:lnTo>
                <a:lnTo>
                  <a:pt x="442" y="588"/>
                </a:lnTo>
                <a:lnTo>
                  <a:pt x="443" y="588"/>
                </a:lnTo>
                <a:lnTo>
                  <a:pt x="445" y="587"/>
                </a:lnTo>
                <a:lnTo>
                  <a:pt x="445" y="587"/>
                </a:lnTo>
                <a:lnTo>
                  <a:pt x="452" y="586"/>
                </a:lnTo>
                <a:lnTo>
                  <a:pt x="452" y="586"/>
                </a:lnTo>
                <a:lnTo>
                  <a:pt x="454" y="584"/>
                </a:lnTo>
                <a:lnTo>
                  <a:pt x="454" y="584"/>
                </a:lnTo>
                <a:lnTo>
                  <a:pt x="455" y="586"/>
                </a:lnTo>
                <a:lnTo>
                  <a:pt x="455" y="586"/>
                </a:lnTo>
                <a:lnTo>
                  <a:pt x="458" y="584"/>
                </a:lnTo>
                <a:lnTo>
                  <a:pt x="458" y="584"/>
                </a:lnTo>
                <a:lnTo>
                  <a:pt x="459" y="586"/>
                </a:lnTo>
                <a:lnTo>
                  <a:pt x="459" y="586"/>
                </a:lnTo>
                <a:lnTo>
                  <a:pt x="460" y="583"/>
                </a:lnTo>
                <a:lnTo>
                  <a:pt x="460" y="583"/>
                </a:lnTo>
                <a:lnTo>
                  <a:pt x="474" y="582"/>
                </a:lnTo>
                <a:lnTo>
                  <a:pt x="484" y="579"/>
                </a:lnTo>
                <a:lnTo>
                  <a:pt x="484" y="579"/>
                </a:lnTo>
                <a:lnTo>
                  <a:pt x="486" y="581"/>
                </a:lnTo>
                <a:lnTo>
                  <a:pt x="486" y="581"/>
                </a:lnTo>
                <a:lnTo>
                  <a:pt x="490" y="578"/>
                </a:lnTo>
                <a:lnTo>
                  <a:pt x="494" y="577"/>
                </a:lnTo>
                <a:lnTo>
                  <a:pt x="503" y="576"/>
                </a:lnTo>
                <a:lnTo>
                  <a:pt x="503" y="576"/>
                </a:lnTo>
                <a:lnTo>
                  <a:pt x="504" y="576"/>
                </a:lnTo>
                <a:lnTo>
                  <a:pt x="504" y="574"/>
                </a:lnTo>
                <a:lnTo>
                  <a:pt x="504" y="574"/>
                </a:lnTo>
                <a:lnTo>
                  <a:pt x="505" y="574"/>
                </a:lnTo>
                <a:lnTo>
                  <a:pt x="505" y="574"/>
                </a:lnTo>
                <a:lnTo>
                  <a:pt x="505" y="576"/>
                </a:lnTo>
                <a:lnTo>
                  <a:pt x="507" y="577"/>
                </a:lnTo>
                <a:lnTo>
                  <a:pt x="507" y="577"/>
                </a:lnTo>
                <a:lnTo>
                  <a:pt x="507" y="576"/>
                </a:lnTo>
                <a:lnTo>
                  <a:pt x="506" y="576"/>
                </a:lnTo>
                <a:lnTo>
                  <a:pt x="506" y="574"/>
                </a:lnTo>
                <a:lnTo>
                  <a:pt x="505" y="574"/>
                </a:lnTo>
                <a:lnTo>
                  <a:pt x="505" y="574"/>
                </a:lnTo>
                <a:lnTo>
                  <a:pt x="507" y="573"/>
                </a:lnTo>
                <a:lnTo>
                  <a:pt x="509" y="574"/>
                </a:lnTo>
                <a:lnTo>
                  <a:pt x="509" y="574"/>
                </a:lnTo>
                <a:lnTo>
                  <a:pt x="510" y="573"/>
                </a:lnTo>
                <a:lnTo>
                  <a:pt x="510" y="572"/>
                </a:lnTo>
                <a:lnTo>
                  <a:pt x="510" y="572"/>
                </a:lnTo>
                <a:lnTo>
                  <a:pt x="519" y="572"/>
                </a:lnTo>
                <a:lnTo>
                  <a:pt x="519" y="572"/>
                </a:lnTo>
                <a:lnTo>
                  <a:pt x="518" y="574"/>
                </a:lnTo>
                <a:lnTo>
                  <a:pt x="518" y="578"/>
                </a:lnTo>
                <a:lnTo>
                  <a:pt x="518" y="578"/>
                </a:lnTo>
                <a:lnTo>
                  <a:pt x="519" y="578"/>
                </a:lnTo>
                <a:lnTo>
                  <a:pt x="519" y="577"/>
                </a:lnTo>
                <a:lnTo>
                  <a:pt x="519" y="577"/>
                </a:lnTo>
                <a:lnTo>
                  <a:pt x="521" y="578"/>
                </a:lnTo>
                <a:lnTo>
                  <a:pt x="522" y="579"/>
                </a:lnTo>
                <a:lnTo>
                  <a:pt x="522" y="579"/>
                </a:lnTo>
                <a:lnTo>
                  <a:pt x="524" y="579"/>
                </a:lnTo>
                <a:lnTo>
                  <a:pt x="526" y="579"/>
                </a:lnTo>
                <a:lnTo>
                  <a:pt x="528" y="579"/>
                </a:lnTo>
                <a:lnTo>
                  <a:pt x="529" y="578"/>
                </a:lnTo>
                <a:lnTo>
                  <a:pt x="529" y="578"/>
                </a:lnTo>
                <a:lnTo>
                  <a:pt x="530" y="578"/>
                </a:lnTo>
                <a:lnTo>
                  <a:pt x="530" y="579"/>
                </a:lnTo>
                <a:lnTo>
                  <a:pt x="530" y="579"/>
                </a:lnTo>
                <a:lnTo>
                  <a:pt x="532" y="578"/>
                </a:lnTo>
                <a:lnTo>
                  <a:pt x="532" y="578"/>
                </a:lnTo>
                <a:lnTo>
                  <a:pt x="532" y="578"/>
                </a:lnTo>
                <a:lnTo>
                  <a:pt x="534" y="578"/>
                </a:lnTo>
                <a:lnTo>
                  <a:pt x="536" y="578"/>
                </a:lnTo>
                <a:lnTo>
                  <a:pt x="536" y="578"/>
                </a:lnTo>
                <a:lnTo>
                  <a:pt x="536" y="579"/>
                </a:lnTo>
                <a:lnTo>
                  <a:pt x="539" y="581"/>
                </a:lnTo>
                <a:lnTo>
                  <a:pt x="539" y="581"/>
                </a:lnTo>
                <a:lnTo>
                  <a:pt x="539" y="579"/>
                </a:lnTo>
                <a:lnTo>
                  <a:pt x="538" y="579"/>
                </a:lnTo>
                <a:lnTo>
                  <a:pt x="536" y="579"/>
                </a:lnTo>
                <a:lnTo>
                  <a:pt x="538" y="578"/>
                </a:lnTo>
                <a:lnTo>
                  <a:pt x="538" y="578"/>
                </a:lnTo>
                <a:lnTo>
                  <a:pt x="540" y="578"/>
                </a:lnTo>
                <a:lnTo>
                  <a:pt x="540" y="578"/>
                </a:lnTo>
                <a:lnTo>
                  <a:pt x="542" y="577"/>
                </a:lnTo>
                <a:lnTo>
                  <a:pt x="542" y="577"/>
                </a:lnTo>
                <a:lnTo>
                  <a:pt x="545" y="577"/>
                </a:lnTo>
                <a:lnTo>
                  <a:pt x="545" y="577"/>
                </a:lnTo>
                <a:lnTo>
                  <a:pt x="552" y="577"/>
                </a:lnTo>
                <a:lnTo>
                  <a:pt x="558" y="576"/>
                </a:lnTo>
                <a:lnTo>
                  <a:pt x="558" y="576"/>
                </a:lnTo>
                <a:lnTo>
                  <a:pt x="558" y="576"/>
                </a:lnTo>
                <a:lnTo>
                  <a:pt x="558" y="574"/>
                </a:lnTo>
                <a:lnTo>
                  <a:pt x="558" y="574"/>
                </a:lnTo>
                <a:lnTo>
                  <a:pt x="563" y="574"/>
                </a:lnTo>
                <a:lnTo>
                  <a:pt x="569" y="572"/>
                </a:lnTo>
                <a:lnTo>
                  <a:pt x="569" y="572"/>
                </a:lnTo>
                <a:lnTo>
                  <a:pt x="570" y="572"/>
                </a:lnTo>
                <a:lnTo>
                  <a:pt x="571" y="572"/>
                </a:lnTo>
                <a:lnTo>
                  <a:pt x="571" y="572"/>
                </a:lnTo>
                <a:lnTo>
                  <a:pt x="573" y="572"/>
                </a:lnTo>
                <a:lnTo>
                  <a:pt x="573" y="571"/>
                </a:lnTo>
                <a:lnTo>
                  <a:pt x="573" y="571"/>
                </a:lnTo>
                <a:lnTo>
                  <a:pt x="574" y="572"/>
                </a:lnTo>
                <a:lnTo>
                  <a:pt x="574" y="572"/>
                </a:lnTo>
                <a:lnTo>
                  <a:pt x="574" y="572"/>
                </a:lnTo>
                <a:lnTo>
                  <a:pt x="577" y="572"/>
                </a:lnTo>
                <a:lnTo>
                  <a:pt x="577" y="572"/>
                </a:lnTo>
                <a:lnTo>
                  <a:pt x="579" y="571"/>
                </a:lnTo>
                <a:lnTo>
                  <a:pt x="581" y="571"/>
                </a:lnTo>
                <a:lnTo>
                  <a:pt x="581" y="571"/>
                </a:lnTo>
                <a:lnTo>
                  <a:pt x="580" y="569"/>
                </a:lnTo>
                <a:lnTo>
                  <a:pt x="579" y="571"/>
                </a:lnTo>
                <a:lnTo>
                  <a:pt x="579" y="571"/>
                </a:lnTo>
                <a:lnTo>
                  <a:pt x="579" y="569"/>
                </a:lnTo>
                <a:lnTo>
                  <a:pt x="580" y="569"/>
                </a:lnTo>
                <a:lnTo>
                  <a:pt x="583" y="569"/>
                </a:lnTo>
                <a:lnTo>
                  <a:pt x="583" y="569"/>
                </a:lnTo>
                <a:lnTo>
                  <a:pt x="583" y="571"/>
                </a:lnTo>
                <a:lnTo>
                  <a:pt x="583" y="571"/>
                </a:lnTo>
                <a:lnTo>
                  <a:pt x="583" y="572"/>
                </a:lnTo>
                <a:lnTo>
                  <a:pt x="583" y="572"/>
                </a:lnTo>
                <a:lnTo>
                  <a:pt x="583" y="572"/>
                </a:lnTo>
                <a:lnTo>
                  <a:pt x="583" y="573"/>
                </a:lnTo>
                <a:lnTo>
                  <a:pt x="585" y="572"/>
                </a:lnTo>
                <a:lnTo>
                  <a:pt x="585" y="572"/>
                </a:lnTo>
                <a:lnTo>
                  <a:pt x="586" y="572"/>
                </a:lnTo>
                <a:lnTo>
                  <a:pt x="586" y="572"/>
                </a:lnTo>
                <a:lnTo>
                  <a:pt x="586" y="571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7" y="569"/>
                </a:lnTo>
                <a:lnTo>
                  <a:pt x="587" y="569"/>
                </a:lnTo>
                <a:lnTo>
                  <a:pt x="587" y="571"/>
                </a:lnTo>
                <a:lnTo>
                  <a:pt x="587" y="571"/>
                </a:lnTo>
                <a:lnTo>
                  <a:pt x="587" y="571"/>
                </a:lnTo>
                <a:lnTo>
                  <a:pt x="588" y="571"/>
                </a:lnTo>
                <a:lnTo>
                  <a:pt x="588" y="569"/>
                </a:lnTo>
                <a:lnTo>
                  <a:pt x="588" y="569"/>
                </a:lnTo>
                <a:lnTo>
                  <a:pt x="590" y="569"/>
                </a:lnTo>
                <a:lnTo>
                  <a:pt x="591" y="568"/>
                </a:lnTo>
                <a:lnTo>
                  <a:pt x="591" y="568"/>
                </a:lnTo>
                <a:lnTo>
                  <a:pt x="591" y="568"/>
                </a:lnTo>
                <a:lnTo>
                  <a:pt x="596" y="568"/>
                </a:lnTo>
                <a:lnTo>
                  <a:pt x="599" y="568"/>
                </a:lnTo>
                <a:lnTo>
                  <a:pt x="599" y="568"/>
                </a:lnTo>
                <a:lnTo>
                  <a:pt x="599" y="571"/>
                </a:lnTo>
                <a:lnTo>
                  <a:pt x="599" y="572"/>
                </a:lnTo>
                <a:lnTo>
                  <a:pt x="599" y="572"/>
                </a:lnTo>
                <a:lnTo>
                  <a:pt x="604" y="572"/>
                </a:lnTo>
                <a:lnTo>
                  <a:pt x="610" y="572"/>
                </a:lnTo>
                <a:lnTo>
                  <a:pt x="610" y="572"/>
                </a:lnTo>
                <a:lnTo>
                  <a:pt x="610" y="571"/>
                </a:lnTo>
                <a:lnTo>
                  <a:pt x="610" y="571"/>
                </a:lnTo>
                <a:lnTo>
                  <a:pt x="617" y="571"/>
                </a:lnTo>
                <a:lnTo>
                  <a:pt x="621" y="571"/>
                </a:lnTo>
                <a:lnTo>
                  <a:pt x="623" y="569"/>
                </a:lnTo>
                <a:lnTo>
                  <a:pt x="623" y="569"/>
                </a:lnTo>
                <a:lnTo>
                  <a:pt x="627" y="569"/>
                </a:lnTo>
                <a:lnTo>
                  <a:pt x="629" y="569"/>
                </a:lnTo>
                <a:lnTo>
                  <a:pt x="629" y="568"/>
                </a:lnTo>
                <a:lnTo>
                  <a:pt x="629" y="568"/>
                </a:lnTo>
                <a:lnTo>
                  <a:pt x="632" y="568"/>
                </a:lnTo>
                <a:lnTo>
                  <a:pt x="634" y="567"/>
                </a:lnTo>
                <a:lnTo>
                  <a:pt x="634" y="567"/>
                </a:lnTo>
                <a:lnTo>
                  <a:pt x="638" y="568"/>
                </a:lnTo>
                <a:lnTo>
                  <a:pt x="638" y="568"/>
                </a:lnTo>
                <a:lnTo>
                  <a:pt x="640" y="567"/>
                </a:lnTo>
                <a:lnTo>
                  <a:pt x="640" y="567"/>
                </a:lnTo>
                <a:lnTo>
                  <a:pt x="644" y="566"/>
                </a:lnTo>
                <a:lnTo>
                  <a:pt x="648" y="566"/>
                </a:lnTo>
                <a:lnTo>
                  <a:pt x="648" y="566"/>
                </a:lnTo>
                <a:lnTo>
                  <a:pt x="656" y="564"/>
                </a:lnTo>
                <a:lnTo>
                  <a:pt x="656" y="564"/>
                </a:lnTo>
                <a:lnTo>
                  <a:pt x="662" y="563"/>
                </a:lnTo>
                <a:lnTo>
                  <a:pt x="662" y="563"/>
                </a:lnTo>
                <a:lnTo>
                  <a:pt x="664" y="563"/>
                </a:lnTo>
                <a:lnTo>
                  <a:pt x="668" y="562"/>
                </a:lnTo>
                <a:lnTo>
                  <a:pt x="668" y="562"/>
                </a:lnTo>
                <a:lnTo>
                  <a:pt x="668" y="564"/>
                </a:lnTo>
                <a:lnTo>
                  <a:pt x="668" y="566"/>
                </a:lnTo>
                <a:lnTo>
                  <a:pt x="668" y="566"/>
                </a:lnTo>
                <a:lnTo>
                  <a:pt x="668" y="566"/>
                </a:lnTo>
                <a:lnTo>
                  <a:pt x="667" y="567"/>
                </a:lnTo>
                <a:lnTo>
                  <a:pt x="667" y="568"/>
                </a:lnTo>
                <a:lnTo>
                  <a:pt x="666" y="568"/>
                </a:lnTo>
                <a:lnTo>
                  <a:pt x="666" y="568"/>
                </a:lnTo>
                <a:lnTo>
                  <a:pt x="666" y="569"/>
                </a:lnTo>
                <a:lnTo>
                  <a:pt x="667" y="568"/>
                </a:lnTo>
                <a:lnTo>
                  <a:pt x="668" y="568"/>
                </a:lnTo>
                <a:lnTo>
                  <a:pt x="669" y="568"/>
                </a:lnTo>
                <a:lnTo>
                  <a:pt x="669" y="568"/>
                </a:lnTo>
                <a:lnTo>
                  <a:pt x="668" y="572"/>
                </a:lnTo>
                <a:lnTo>
                  <a:pt x="668" y="573"/>
                </a:lnTo>
                <a:lnTo>
                  <a:pt x="669" y="574"/>
                </a:lnTo>
                <a:lnTo>
                  <a:pt x="669" y="574"/>
                </a:lnTo>
                <a:lnTo>
                  <a:pt x="672" y="574"/>
                </a:lnTo>
                <a:lnTo>
                  <a:pt x="672" y="574"/>
                </a:lnTo>
                <a:lnTo>
                  <a:pt x="678" y="574"/>
                </a:lnTo>
                <a:lnTo>
                  <a:pt x="678" y="574"/>
                </a:lnTo>
                <a:lnTo>
                  <a:pt x="680" y="573"/>
                </a:lnTo>
                <a:lnTo>
                  <a:pt x="681" y="573"/>
                </a:lnTo>
                <a:lnTo>
                  <a:pt x="684" y="573"/>
                </a:lnTo>
                <a:lnTo>
                  <a:pt x="684" y="573"/>
                </a:lnTo>
                <a:lnTo>
                  <a:pt x="685" y="572"/>
                </a:lnTo>
                <a:lnTo>
                  <a:pt x="689" y="572"/>
                </a:lnTo>
                <a:lnTo>
                  <a:pt x="695" y="571"/>
                </a:lnTo>
                <a:lnTo>
                  <a:pt x="695" y="571"/>
                </a:lnTo>
                <a:lnTo>
                  <a:pt x="697" y="569"/>
                </a:lnTo>
                <a:lnTo>
                  <a:pt x="697" y="569"/>
                </a:lnTo>
                <a:lnTo>
                  <a:pt x="703" y="569"/>
                </a:lnTo>
                <a:lnTo>
                  <a:pt x="708" y="569"/>
                </a:lnTo>
                <a:lnTo>
                  <a:pt x="708" y="569"/>
                </a:lnTo>
                <a:lnTo>
                  <a:pt x="708" y="572"/>
                </a:lnTo>
                <a:lnTo>
                  <a:pt x="709" y="574"/>
                </a:lnTo>
                <a:lnTo>
                  <a:pt x="709" y="574"/>
                </a:lnTo>
                <a:lnTo>
                  <a:pt x="712" y="576"/>
                </a:lnTo>
                <a:lnTo>
                  <a:pt x="713" y="577"/>
                </a:lnTo>
                <a:lnTo>
                  <a:pt x="714" y="578"/>
                </a:lnTo>
                <a:lnTo>
                  <a:pt x="715" y="579"/>
                </a:lnTo>
                <a:lnTo>
                  <a:pt x="715" y="579"/>
                </a:lnTo>
                <a:lnTo>
                  <a:pt x="715" y="582"/>
                </a:lnTo>
                <a:lnTo>
                  <a:pt x="718" y="583"/>
                </a:lnTo>
                <a:lnTo>
                  <a:pt x="718" y="583"/>
                </a:lnTo>
                <a:lnTo>
                  <a:pt x="716" y="584"/>
                </a:lnTo>
                <a:lnTo>
                  <a:pt x="718" y="587"/>
                </a:lnTo>
                <a:lnTo>
                  <a:pt x="719" y="588"/>
                </a:lnTo>
                <a:lnTo>
                  <a:pt x="719" y="589"/>
                </a:lnTo>
                <a:lnTo>
                  <a:pt x="719" y="589"/>
                </a:lnTo>
                <a:lnTo>
                  <a:pt x="718" y="591"/>
                </a:lnTo>
                <a:lnTo>
                  <a:pt x="718" y="591"/>
                </a:lnTo>
                <a:lnTo>
                  <a:pt x="718" y="591"/>
                </a:lnTo>
                <a:lnTo>
                  <a:pt x="720" y="591"/>
                </a:lnTo>
                <a:lnTo>
                  <a:pt x="720" y="591"/>
                </a:lnTo>
                <a:lnTo>
                  <a:pt x="719" y="592"/>
                </a:lnTo>
                <a:lnTo>
                  <a:pt x="718" y="593"/>
                </a:lnTo>
                <a:lnTo>
                  <a:pt x="718" y="593"/>
                </a:lnTo>
                <a:lnTo>
                  <a:pt x="718" y="594"/>
                </a:lnTo>
                <a:lnTo>
                  <a:pt x="719" y="594"/>
                </a:lnTo>
                <a:lnTo>
                  <a:pt x="719" y="594"/>
                </a:lnTo>
                <a:lnTo>
                  <a:pt x="719" y="596"/>
                </a:lnTo>
                <a:lnTo>
                  <a:pt x="718" y="597"/>
                </a:lnTo>
                <a:lnTo>
                  <a:pt x="718" y="597"/>
                </a:lnTo>
                <a:lnTo>
                  <a:pt x="716" y="597"/>
                </a:lnTo>
                <a:lnTo>
                  <a:pt x="716" y="597"/>
                </a:lnTo>
                <a:lnTo>
                  <a:pt x="716" y="599"/>
                </a:lnTo>
                <a:lnTo>
                  <a:pt x="716" y="601"/>
                </a:lnTo>
                <a:lnTo>
                  <a:pt x="716" y="601"/>
                </a:lnTo>
                <a:lnTo>
                  <a:pt x="715" y="599"/>
                </a:lnTo>
                <a:lnTo>
                  <a:pt x="715" y="599"/>
                </a:lnTo>
                <a:lnTo>
                  <a:pt x="714" y="601"/>
                </a:lnTo>
                <a:lnTo>
                  <a:pt x="713" y="603"/>
                </a:lnTo>
                <a:lnTo>
                  <a:pt x="713" y="603"/>
                </a:lnTo>
                <a:lnTo>
                  <a:pt x="710" y="603"/>
                </a:lnTo>
                <a:lnTo>
                  <a:pt x="708" y="603"/>
                </a:lnTo>
                <a:lnTo>
                  <a:pt x="708" y="603"/>
                </a:lnTo>
                <a:lnTo>
                  <a:pt x="708" y="604"/>
                </a:lnTo>
                <a:lnTo>
                  <a:pt x="708" y="606"/>
                </a:lnTo>
                <a:lnTo>
                  <a:pt x="708" y="606"/>
                </a:lnTo>
                <a:lnTo>
                  <a:pt x="706" y="604"/>
                </a:lnTo>
                <a:lnTo>
                  <a:pt x="702" y="603"/>
                </a:lnTo>
                <a:lnTo>
                  <a:pt x="699" y="602"/>
                </a:lnTo>
                <a:lnTo>
                  <a:pt x="697" y="601"/>
                </a:lnTo>
                <a:lnTo>
                  <a:pt x="692" y="601"/>
                </a:lnTo>
                <a:lnTo>
                  <a:pt x="692" y="601"/>
                </a:lnTo>
                <a:lnTo>
                  <a:pt x="693" y="604"/>
                </a:lnTo>
                <a:lnTo>
                  <a:pt x="695" y="608"/>
                </a:lnTo>
                <a:lnTo>
                  <a:pt x="695" y="608"/>
                </a:lnTo>
                <a:lnTo>
                  <a:pt x="693" y="609"/>
                </a:lnTo>
                <a:lnTo>
                  <a:pt x="693" y="611"/>
                </a:lnTo>
                <a:lnTo>
                  <a:pt x="693" y="612"/>
                </a:lnTo>
                <a:lnTo>
                  <a:pt x="693" y="613"/>
                </a:lnTo>
                <a:lnTo>
                  <a:pt x="691" y="613"/>
                </a:lnTo>
                <a:lnTo>
                  <a:pt x="691" y="613"/>
                </a:lnTo>
                <a:lnTo>
                  <a:pt x="692" y="616"/>
                </a:lnTo>
                <a:lnTo>
                  <a:pt x="692" y="617"/>
                </a:lnTo>
                <a:lnTo>
                  <a:pt x="692" y="617"/>
                </a:lnTo>
                <a:lnTo>
                  <a:pt x="686" y="617"/>
                </a:lnTo>
                <a:lnTo>
                  <a:pt x="686" y="617"/>
                </a:lnTo>
                <a:lnTo>
                  <a:pt x="685" y="614"/>
                </a:lnTo>
                <a:lnTo>
                  <a:pt x="684" y="614"/>
                </a:lnTo>
                <a:lnTo>
                  <a:pt x="684" y="614"/>
                </a:lnTo>
                <a:lnTo>
                  <a:pt x="683" y="614"/>
                </a:lnTo>
                <a:lnTo>
                  <a:pt x="683" y="614"/>
                </a:lnTo>
                <a:lnTo>
                  <a:pt x="683" y="616"/>
                </a:lnTo>
                <a:lnTo>
                  <a:pt x="683" y="616"/>
                </a:lnTo>
                <a:lnTo>
                  <a:pt x="680" y="616"/>
                </a:lnTo>
                <a:lnTo>
                  <a:pt x="680" y="613"/>
                </a:lnTo>
                <a:lnTo>
                  <a:pt x="680" y="613"/>
                </a:lnTo>
                <a:lnTo>
                  <a:pt x="677" y="613"/>
                </a:lnTo>
                <a:lnTo>
                  <a:pt x="675" y="613"/>
                </a:lnTo>
                <a:lnTo>
                  <a:pt x="675" y="614"/>
                </a:lnTo>
                <a:lnTo>
                  <a:pt x="675" y="614"/>
                </a:lnTo>
                <a:lnTo>
                  <a:pt x="677" y="614"/>
                </a:lnTo>
                <a:lnTo>
                  <a:pt x="678" y="614"/>
                </a:lnTo>
                <a:lnTo>
                  <a:pt x="678" y="616"/>
                </a:lnTo>
                <a:lnTo>
                  <a:pt x="661" y="616"/>
                </a:lnTo>
                <a:lnTo>
                  <a:pt x="661" y="616"/>
                </a:lnTo>
                <a:lnTo>
                  <a:pt x="658" y="617"/>
                </a:lnTo>
                <a:lnTo>
                  <a:pt x="658" y="617"/>
                </a:lnTo>
                <a:lnTo>
                  <a:pt x="658" y="618"/>
                </a:lnTo>
                <a:lnTo>
                  <a:pt x="660" y="621"/>
                </a:lnTo>
                <a:lnTo>
                  <a:pt x="660" y="621"/>
                </a:lnTo>
                <a:lnTo>
                  <a:pt x="656" y="622"/>
                </a:lnTo>
                <a:lnTo>
                  <a:pt x="654" y="622"/>
                </a:lnTo>
                <a:lnTo>
                  <a:pt x="654" y="622"/>
                </a:lnTo>
                <a:lnTo>
                  <a:pt x="654" y="623"/>
                </a:lnTo>
                <a:lnTo>
                  <a:pt x="654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4" y="623"/>
                </a:lnTo>
                <a:lnTo>
                  <a:pt x="654" y="623"/>
                </a:lnTo>
                <a:lnTo>
                  <a:pt x="646" y="624"/>
                </a:lnTo>
                <a:lnTo>
                  <a:pt x="644" y="623"/>
                </a:lnTo>
                <a:lnTo>
                  <a:pt x="641" y="622"/>
                </a:lnTo>
                <a:lnTo>
                  <a:pt x="641" y="622"/>
                </a:lnTo>
                <a:lnTo>
                  <a:pt x="640" y="623"/>
                </a:lnTo>
                <a:lnTo>
                  <a:pt x="637" y="624"/>
                </a:lnTo>
                <a:lnTo>
                  <a:pt x="637" y="624"/>
                </a:lnTo>
                <a:lnTo>
                  <a:pt x="638" y="623"/>
                </a:lnTo>
                <a:lnTo>
                  <a:pt x="639" y="623"/>
                </a:lnTo>
                <a:lnTo>
                  <a:pt x="639" y="623"/>
                </a:lnTo>
                <a:lnTo>
                  <a:pt x="638" y="622"/>
                </a:lnTo>
                <a:lnTo>
                  <a:pt x="638" y="622"/>
                </a:lnTo>
                <a:lnTo>
                  <a:pt x="637" y="622"/>
                </a:lnTo>
                <a:lnTo>
                  <a:pt x="635" y="624"/>
                </a:lnTo>
                <a:lnTo>
                  <a:pt x="635" y="624"/>
                </a:lnTo>
                <a:lnTo>
                  <a:pt x="631" y="624"/>
                </a:lnTo>
                <a:lnTo>
                  <a:pt x="627" y="623"/>
                </a:lnTo>
                <a:lnTo>
                  <a:pt x="625" y="624"/>
                </a:lnTo>
                <a:lnTo>
                  <a:pt x="625" y="624"/>
                </a:lnTo>
                <a:lnTo>
                  <a:pt x="626" y="623"/>
                </a:lnTo>
                <a:lnTo>
                  <a:pt x="625" y="623"/>
                </a:lnTo>
                <a:lnTo>
                  <a:pt x="623" y="623"/>
                </a:lnTo>
                <a:lnTo>
                  <a:pt x="622" y="624"/>
                </a:lnTo>
                <a:lnTo>
                  <a:pt x="622" y="624"/>
                </a:lnTo>
                <a:lnTo>
                  <a:pt x="611" y="624"/>
                </a:lnTo>
                <a:lnTo>
                  <a:pt x="611" y="624"/>
                </a:lnTo>
                <a:lnTo>
                  <a:pt x="605" y="626"/>
                </a:lnTo>
                <a:lnTo>
                  <a:pt x="598" y="624"/>
                </a:lnTo>
                <a:lnTo>
                  <a:pt x="591" y="626"/>
                </a:lnTo>
                <a:lnTo>
                  <a:pt x="586" y="627"/>
                </a:lnTo>
                <a:lnTo>
                  <a:pt x="586" y="627"/>
                </a:lnTo>
                <a:lnTo>
                  <a:pt x="586" y="626"/>
                </a:lnTo>
                <a:lnTo>
                  <a:pt x="586" y="624"/>
                </a:lnTo>
                <a:lnTo>
                  <a:pt x="586" y="624"/>
                </a:lnTo>
                <a:lnTo>
                  <a:pt x="585" y="624"/>
                </a:lnTo>
                <a:lnTo>
                  <a:pt x="585" y="624"/>
                </a:lnTo>
                <a:lnTo>
                  <a:pt x="583" y="626"/>
                </a:lnTo>
                <a:lnTo>
                  <a:pt x="582" y="626"/>
                </a:lnTo>
                <a:lnTo>
                  <a:pt x="582" y="626"/>
                </a:lnTo>
                <a:lnTo>
                  <a:pt x="579" y="624"/>
                </a:lnTo>
                <a:lnTo>
                  <a:pt x="579" y="624"/>
                </a:lnTo>
                <a:lnTo>
                  <a:pt x="577" y="626"/>
                </a:lnTo>
                <a:lnTo>
                  <a:pt x="575" y="626"/>
                </a:lnTo>
                <a:lnTo>
                  <a:pt x="575" y="626"/>
                </a:lnTo>
                <a:lnTo>
                  <a:pt x="574" y="626"/>
                </a:lnTo>
                <a:lnTo>
                  <a:pt x="574" y="624"/>
                </a:lnTo>
                <a:lnTo>
                  <a:pt x="574" y="624"/>
                </a:lnTo>
                <a:lnTo>
                  <a:pt x="573" y="626"/>
                </a:lnTo>
                <a:lnTo>
                  <a:pt x="571" y="627"/>
                </a:lnTo>
                <a:lnTo>
                  <a:pt x="570" y="627"/>
                </a:lnTo>
                <a:lnTo>
                  <a:pt x="570" y="627"/>
                </a:lnTo>
                <a:lnTo>
                  <a:pt x="570" y="626"/>
                </a:lnTo>
                <a:lnTo>
                  <a:pt x="571" y="626"/>
                </a:lnTo>
                <a:lnTo>
                  <a:pt x="571" y="626"/>
                </a:lnTo>
                <a:lnTo>
                  <a:pt x="569" y="624"/>
                </a:lnTo>
                <a:lnTo>
                  <a:pt x="567" y="624"/>
                </a:lnTo>
                <a:lnTo>
                  <a:pt x="567" y="624"/>
                </a:lnTo>
                <a:lnTo>
                  <a:pt x="565" y="623"/>
                </a:lnTo>
                <a:lnTo>
                  <a:pt x="565" y="623"/>
                </a:lnTo>
                <a:lnTo>
                  <a:pt x="559" y="624"/>
                </a:lnTo>
                <a:lnTo>
                  <a:pt x="554" y="624"/>
                </a:lnTo>
                <a:lnTo>
                  <a:pt x="554" y="624"/>
                </a:lnTo>
                <a:lnTo>
                  <a:pt x="553" y="627"/>
                </a:lnTo>
                <a:lnTo>
                  <a:pt x="553" y="627"/>
                </a:lnTo>
                <a:lnTo>
                  <a:pt x="551" y="626"/>
                </a:lnTo>
                <a:lnTo>
                  <a:pt x="548" y="626"/>
                </a:lnTo>
                <a:lnTo>
                  <a:pt x="544" y="627"/>
                </a:lnTo>
                <a:lnTo>
                  <a:pt x="544" y="626"/>
                </a:lnTo>
                <a:lnTo>
                  <a:pt x="544" y="626"/>
                </a:lnTo>
                <a:lnTo>
                  <a:pt x="541" y="626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1" y="624"/>
                </a:lnTo>
                <a:lnTo>
                  <a:pt x="541" y="624"/>
                </a:lnTo>
                <a:lnTo>
                  <a:pt x="539" y="626"/>
                </a:lnTo>
                <a:lnTo>
                  <a:pt x="536" y="627"/>
                </a:lnTo>
                <a:lnTo>
                  <a:pt x="536" y="627"/>
                </a:lnTo>
                <a:lnTo>
                  <a:pt x="533" y="627"/>
                </a:lnTo>
                <a:lnTo>
                  <a:pt x="529" y="628"/>
                </a:lnTo>
                <a:lnTo>
                  <a:pt x="529" y="628"/>
                </a:lnTo>
                <a:lnTo>
                  <a:pt x="527" y="628"/>
                </a:lnTo>
                <a:lnTo>
                  <a:pt x="527" y="628"/>
                </a:lnTo>
                <a:lnTo>
                  <a:pt x="513" y="631"/>
                </a:lnTo>
                <a:lnTo>
                  <a:pt x="506" y="632"/>
                </a:lnTo>
                <a:lnTo>
                  <a:pt x="500" y="632"/>
                </a:lnTo>
                <a:lnTo>
                  <a:pt x="500" y="632"/>
                </a:lnTo>
                <a:lnTo>
                  <a:pt x="495" y="634"/>
                </a:lnTo>
                <a:lnTo>
                  <a:pt x="495" y="634"/>
                </a:lnTo>
                <a:lnTo>
                  <a:pt x="493" y="633"/>
                </a:lnTo>
                <a:lnTo>
                  <a:pt x="489" y="633"/>
                </a:lnTo>
                <a:lnTo>
                  <a:pt x="488" y="631"/>
                </a:lnTo>
                <a:lnTo>
                  <a:pt x="488" y="631"/>
                </a:lnTo>
                <a:lnTo>
                  <a:pt x="484" y="633"/>
                </a:lnTo>
                <a:lnTo>
                  <a:pt x="483" y="633"/>
                </a:lnTo>
                <a:lnTo>
                  <a:pt x="481" y="633"/>
                </a:lnTo>
                <a:lnTo>
                  <a:pt x="481" y="633"/>
                </a:lnTo>
                <a:lnTo>
                  <a:pt x="482" y="632"/>
                </a:lnTo>
                <a:lnTo>
                  <a:pt x="483" y="632"/>
                </a:lnTo>
                <a:lnTo>
                  <a:pt x="486" y="633"/>
                </a:lnTo>
                <a:lnTo>
                  <a:pt x="486" y="633"/>
                </a:lnTo>
                <a:lnTo>
                  <a:pt x="487" y="631"/>
                </a:lnTo>
                <a:lnTo>
                  <a:pt x="487" y="631"/>
                </a:lnTo>
                <a:lnTo>
                  <a:pt x="488" y="629"/>
                </a:lnTo>
                <a:lnTo>
                  <a:pt x="488" y="629"/>
                </a:lnTo>
                <a:lnTo>
                  <a:pt x="488" y="629"/>
                </a:lnTo>
                <a:lnTo>
                  <a:pt x="486" y="629"/>
                </a:lnTo>
                <a:lnTo>
                  <a:pt x="486" y="629"/>
                </a:lnTo>
                <a:lnTo>
                  <a:pt x="487" y="628"/>
                </a:lnTo>
                <a:lnTo>
                  <a:pt x="487" y="627"/>
                </a:lnTo>
                <a:lnTo>
                  <a:pt x="488" y="624"/>
                </a:lnTo>
                <a:lnTo>
                  <a:pt x="488" y="624"/>
                </a:lnTo>
                <a:lnTo>
                  <a:pt x="489" y="623"/>
                </a:lnTo>
                <a:lnTo>
                  <a:pt x="490" y="622"/>
                </a:lnTo>
                <a:lnTo>
                  <a:pt x="495" y="621"/>
                </a:lnTo>
                <a:lnTo>
                  <a:pt x="495" y="621"/>
                </a:lnTo>
                <a:lnTo>
                  <a:pt x="497" y="621"/>
                </a:lnTo>
                <a:lnTo>
                  <a:pt x="498" y="623"/>
                </a:lnTo>
                <a:lnTo>
                  <a:pt x="498" y="623"/>
                </a:lnTo>
                <a:lnTo>
                  <a:pt x="500" y="621"/>
                </a:lnTo>
                <a:lnTo>
                  <a:pt x="500" y="621"/>
                </a:lnTo>
                <a:lnTo>
                  <a:pt x="499" y="621"/>
                </a:lnTo>
                <a:lnTo>
                  <a:pt x="498" y="621"/>
                </a:lnTo>
                <a:lnTo>
                  <a:pt x="498" y="621"/>
                </a:lnTo>
                <a:lnTo>
                  <a:pt x="499" y="619"/>
                </a:lnTo>
                <a:lnTo>
                  <a:pt x="501" y="619"/>
                </a:lnTo>
                <a:lnTo>
                  <a:pt x="505" y="619"/>
                </a:lnTo>
                <a:lnTo>
                  <a:pt x="505" y="619"/>
                </a:lnTo>
                <a:lnTo>
                  <a:pt x="505" y="622"/>
                </a:lnTo>
                <a:lnTo>
                  <a:pt x="505" y="623"/>
                </a:lnTo>
                <a:lnTo>
                  <a:pt x="505" y="623"/>
                </a:lnTo>
                <a:lnTo>
                  <a:pt x="507" y="622"/>
                </a:lnTo>
                <a:lnTo>
                  <a:pt x="507" y="621"/>
                </a:lnTo>
                <a:lnTo>
                  <a:pt x="509" y="622"/>
                </a:lnTo>
                <a:lnTo>
                  <a:pt x="509" y="622"/>
                </a:lnTo>
                <a:lnTo>
                  <a:pt x="510" y="621"/>
                </a:lnTo>
                <a:lnTo>
                  <a:pt x="510" y="621"/>
                </a:lnTo>
                <a:lnTo>
                  <a:pt x="509" y="619"/>
                </a:lnTo>
                <a:lnTo>
                  <a:pt x="507" y="621"/>
                </a:lnTo>
                <a:lnTo>
                  <a:pt x="505" y="621"/>
                </a:lnTo>
                <a:lnTo>
                  <a:pt x="505" y="619"/>
                </a:lnTo>
                <a:lnTo>
                  <a:pt x="505" y="619"/>
                </a:lnTo>
                <a:lnTo>
                  <a:pt x="509" y="618"/>
                </a:lnTo>
                <a:lnTo>
                  <a:pt x="512" y="619"/>
                </a:lnTo>
                <a:lnTo>
                  <a:pt x="512" y="619"/>
                </a:lnTo>
                <a:lnTo>
                  <a:pt x="513" y="618"/>
                </a:lnTo>
                <a:lnTo>
                  <a:pt x="513" y="618"/>
                </a:lnTo>
                <a:lnTo>
                  <a:pt x="512" y="617"/>
                </a:lnTo>
                <a:lnTo>
                  <a:pt x="513" y="616"/>
                </a:lnTo>
                <a:lnTo>
                  <a:pt x="513" y="616"/>
                </a:lnTo>
                <a:lnTo>
                  <a:pt x="511" y="617"/>
                </a:lnTo>
                <a:lnTo>
                  <a:pt x="510" y="617"/>
                </a:lnTo>
                <a:lnTo>
                  <a:pt x="509" y="617"/>
                </a:lnTo>
                <a:lnTo>
                  <a:pt x="509" y="617"/>
                </a:lnTo>
                <a:lnTo>
                  <a:pt x="509" y="614"/>
                </a:lnTo>
                <a:lnTo>
                  <a:pt x="510" y="614"/>
                </a:lnTo>
                <a:lnTo>
                  <a:pt x="510" y="614"/>
                </a:lnTo>
                <a:lnTo>
                  <a:pt x="507" y="612"/>
                </a:lnTo>
                <a:lnTo>
                  <a:pt x="507" y="612"/>
                </a:lnTo>
                <a:lnTo>
                  <a:pt x="507" y="613"/>
                </a:lnTo>
                <a:lnTo>
                  <a:pt x="507" y="613"/>
                </a:lnTo>
                <a:lnTo>
                  <a:pt x="509" y="614"/>
                </a:lnTo>
                <a:lnTo>
                  <a:pt x="509" y="616"/>
                </a:lnTo>
                <a:lnTo>
                  <a:pt x="509" y="616"/>
                </a:lnTo>
                <a:lnTo>
                  <a:pt x="507" y="616"/>
                </a:lnTo>
                <a:lnTo>
                  <a:pt x="507" y="617"/>
                </a:lnTo>
                <a:lnTo>
                  <a:pt x="507" y="617"/>
                </a:lnTo>
                <a:lnTo>
                  <a:pt x="505" y="617"/>
                </a:lnTo>
                <a:lnTo>
                  <a:pt x="504" y="617"/>
                </a:lnTo>
                <a:lnTo>
                  <a:pt x="504" y="617"/>
                </a:lnTo>
                <a:lnTo>
                  <a:pt x="505" y="616"/>
                </a:lnTo>
                <a:lnTo>
                  <a:pt x="506" y="616"/>
                </a:lnTo>
                <a:lnTo>
                  <a:pt x="506" y="616"/>
                </a:lnTo>
                <a:lnTo>
                  <a:pt x="505" y="614"/>
                </a:lnTo>
                <a:lnTo>
                  <a:pt x="504" y="616"/>
                </a:lnTo>
                <a:lnTo>
                  <a:pt x="503" y="617"/>
                </a:lnTo>
                <a:lnTo>
                  <a:pt x="503" y="617"/>
                </a:lnTo>
                <a:lnTo>
                  <a:pt x="500" y="617"/>
                </a:lnTo>
                <a:lnTo>
                  <a:pt x="498" y="616"/>
                </a:lnTo>
                <a:lnTo>
                  <a:pt x="498" y="616"/>
                </a:lnTo>
                <a:lnTo>
                  <a:pt x="498" y="617"/>
                </a:lnTo>
                <a:lnTo>
                  <a:pt x="497" y="618"/>
                </a:lnTo>
                <a:lnTo>
                  <a:pt x="495" y="618"/>
                </a:lnTo>
                <a:lnTo>
                  <a:pt x="495" y="618"/>
                </a:lnTo>
                <a:lnTo>
                  <a:pt x="494" y="617"/>
                </a:lnTo>
                <a:lnTo>
                  <a:pt x="494" y="616"/>
                </a:lnTo>
                <a:lnTo>
                  <a:pt x="494" y="616"/>
                </a:lnTo>
                <a:lnTo>
                  <a:pt x="493" y="617"/>
                </a:lnTo>
                <a:lnTo>
                  <a:pt x="492" y="618"/>
                </a:lnTo>
                <a:lnTo>
                  <a:pt x="492" y="618"/>
                </a:lnTo>
                <a:lnTo>
                  <a:pt x="472" y="619"/>
                </a:lnTo>
                <a:lnTo>
                  <a:pt x="472" y="619"/>
                </a:lnTo>
                <a:lnTo>
                  <a:pt x="472" y="619"/>
                </a:lnTo>
                <a:lnTo>
                  <a:pt x="471" y="621"/>
                </a:lnTo>
                <a:lnTo>
                  <a:pt x="471" y="621"/>
                </a:lnTo>
                <a:lnTo>
                  <a:pt x="471" y="621"/>
                </a:lnTo>
                <a:lnTo>
                  <a:pt x="472" y="622"/>
                </a:lnTo>
                <a:lnTo>
                  <a:pt x="474" y="622"/>
                </a:lnTo>
                <a:lnTo>
                  <a:pt x="474" y="622"/>
                </a:lnTo>
                <a:lnTo>
                  <a:pt x="472" y="623"/>
                </a:lnTo>
                <a:lnTo>
                  <a:pt x="474" y="624"/>
                </a:lnTo>
                <a:lnTo>
                  <a:pt x="475" y="627"/>
                </a:lnTo>
                <a:lnTo>
                  <a:pt x="474" y="627"/>
                </a:lnTo>
                <a:lnTo>
                  <a:pt x="472" y="628"/>
                </a:lnTo>
                <a:lnTo>
                  <a:pt x="472" y="628"/>
                </a:lnTo>
                <a:lnTo>
                  <a:pt x="472" y="626"/>
                </a:lnTo>
                <a:lnTo>
                  <a:pt x="472" y="624"/>
                </a:lnTo>
                <a:lnTo>
                  <a:pt x="471" y="624"/>
                </a:lnTo>
                <a:lnTo>
                  <a:pt x="471" y="624"/>
                </a:lnTo>
                <a:lnTo>
                  <a:pt x="471" y="626"/>
                </a:lnTo>
                <a:lnTo>
                  <a:pt x="471" y="626"/>
                </a:lnTo>
                <a:lnTo>
                  <a:pt x="472" y="626"/>
                </a:lnTo>
                <a:lnTo>
                  <a:pt x="472" y="627"/>
                </a:lnTo>
                <a:lnTo>
                  <a:pt x="472" y="627"/>
                </a:lnTo>
                <a:lnTo>
                  <a:pt x="470" y="627"/>
                </a:lnTo>
                <a:lnTo>
                  <a:pt x="469" y="627"/>
                </a:lnTo>
                <a:lnTo>
                  <a:pt x="466" y="628"/>
                </a:lnTo>
                <a:lnTo>
                  <a:pt x="466" y="628"/>
                </a:lnTo>
                <a:lnTo>
                  <a:pt x="468" y="628"/>
                </a:lnTo>
                <a:lnTo>
                  <a:pt x="470" y="628"/>
                </a:lnTo>
                <a:lnTo>
                  <a:pt x="470" y="628"/>
                </a:lnTo>
                <a:lnTo>
                  <a:pt x="472" y="628"/>
                </a:lnTo>
                <a:lnTo>
                  <a:pt x="475" y="629"/>
                </a:lnTo>
                <a:lnTo>
                  <a:pt x="475" y="629"/>
                </a:lnTo>
                <a:lnTo>
                  <a:pt x="475" y="632"/>
                </a:lnTo>
                <a:lnTo>
                  <a:pt x="475" y="633"/>
                </a:lnTo>
                <a:lnTo>
                  <a:pt x="476" y="633"/>
                </a:lnTo>
                <a:lnTo>
                  <a:pt x="476" y="633"/>
                </a:lnTo>
                <a:lnTo>
                  <a:pt x="470" y="637"/>
                </a:lnTo>
                <a:lnTo>
                  <a:pt x="470" y="637"/>
                </a:lnTo>
                <a:lnTo>
                  <a:pt x="469" y="637"/>
                </a:lnTo>
                <a:lnTo>
                  <a:pt x="468" y="636"/>
                </a:lnTo>
                <a:lnTo>
                  <a:pt x="468" y="636"/>
                </a:lnTo>
                <a:lnTo>
                  <a:pt x="466" y="636"/>
                </a:lnTo>
                <a:lnTo>
                  <a:pt x="464" y="637"/>
                </a:lnTo>
                <a:lnTo>
                  <a:pt x="464" y="637"/>
                </a:lnTo>
                <a:lnTo>
                  <a:pt x="461" y="636"/>
                </a:lnTo>
                <a:lnTo>
                  <a:pt x="461" y="636"/>
                </a:lnTo>
                <a:lnTo>
                  <a:pt x="457" y="637"/>
                </a:lnTo>
                <a:lnTo>
                  <a:pt x="457" y="637"/>
                </a:lnTo>
                <a:lnTo>
                  <a:pt x="449" y="638"/>
                </a:lnTo>
                <a:lnTo>
                  <a:pt x="442" y="638"/>
                </a:lnTo>
                <a:lnTo>
                  <a:pt x="442" y="638"/>
                </a:lnTo>
                <a:lnTo>
                  <a:pt x="440" y="638"/>
                </a:lnTo>
                <a:lnTo>
                  <a:pt x="440" y="638"/>
                </a:lnTo>
                <a:lnTo>
                  <a:pt x="439" y="639"/>
                </a:lnTo>
                <a:lnTo>
                  <a:pt x="439" y="639"/>
                </a:lnTo>
                <a:lnTo>
                  <a:pt x="437" y="639"/>
                </a:lnTo>
                <a:lnTo>
                  <a:pt x="436" y="638"/>
                </a:lnTo>
                <a:lnTo>
                  <a:pt x="436" y="638"/>
                </a:lnTo>
                <a:lnTo>
                  <a:pt x="436" y="639"/>
                </a:lnTo>
                <a:lnTo>
                  <a:pt x="435" y="639"/>
                </a:lnTo>
                <a:lnTo>
                  <a:pt x="435" y="639"/>
                </a:lnTo>
                <a:lnTo>
                  <a:pt x="435" y="639"/>
                </a:lnTo>
                <a:lnTo>
                  <a:pt x="434" y="639"/>
                </a:lnTo>
                <a:lnTo>
                  <a:pt x="434" y="638"/>
                </a:lnTo>
                <a:lnTo>
                  <a:pt x="432" y="638"/>
                </a:lnTo>
                <a:lnTo>
                  <a:pt x="432" y="638"/>
                </a:lnTo>
                <a:lnTo>
                  <a:pt x="430" y="639"/>
                </a:lnTo>
                <a:lnTo>
                  <a:pt x="429" y="639"/>
                </a:lnTo>
                <a:lnTo>
                  <a:pt x="429" y="639"/>
                </a:lnTo>
                <a:lnTo>
                  <a:pt x="429" y="639"/>
                </a:lnTo>
                <a:lnTo>
                  <a:pt x="428" y="639"/>
                </a:lnTo>
                <a:lnTo>
                  <a:pt x="428" y="641"/>
                </a:lnTo>
                <a:lnTo>
                  <a:pt x="428" y="641"/>
                </a:lnTo>
                <a:lnTo>
                  <a:pt x="424" y="639"/>
                </a:lnTo>
                <a:lnTo>
                  <a:pt x="420" y="641"/>
                </a:lnTo>
                <a:lnTo>
                  <a:pt x="420" y="641"/>
                </a:lnTo>
                <a:lnTo>
                  <a:pt x="419" y="642"/>
                </a:lnTo>
                <a:lnTo>
                  <a:pt x="419" y="642"/>
                </a:lnTo>
                <a:lnTo>
                  <a:pt x="405" y="643"/>
                </a:lnTo>
                <a:lnTo>
                  <a:pt x="387" y="646"/>
                </a:lnTo>
                <a:lnTo>
                  <a:pt x="387" y="646"/>
                </a:lnTo>
                <a:lnTo>
                  <a:pt x="382" y="648"/>
                </a:lnTo>
                <a:lnTo>
                  <a:pt x="382" y="648"/>
                </a:lnTo>
                <a:lnTo>
                  <a:pt x="377" y="648"/>
                </a:lnTo>
                <a:lnTo>
                  <a:pt x="372" y="649"/>
                </a:lnTo>
                <a:lnTo>
                  <a:pt x="372" y="649"/>
                </a:lnTo>
                <a:lnTo>
                  <a:pt x="373" y="649"/>
                </a:lnTo>
                <a:lnTo>
                  <a:pt x="373" y="651"/>
                </a:lnTo>
                <a:lnTo>
                  <a:pt x="371" y="652"/>
                </a:lnTo>
                <a:lnTo>
                  <a:pt x="371" y="652"/>
                </a:lnTo>
                <a:lnTo>
                  <a:pt x="354" y="653"/>
                </a:lnTo>
                <a:lnTo>
                  <a:pt x="354" y="653"/>
                </a:lnTo>
                <a:lnTo>
                  <a:pt x="353" y="653"/>
                </a:lnTo>
                <a:lnTo>
                  <a:pt x="353" y="653"/>
                </a:lnTo>
                <a:lnTo>
                  <a:pt x="348" y="654"/>
                </a:lnTo>
                <a:lnTo>
                  <a:pt x="348" y="654"/>
                </a:lnTo>
                <a:lnTo>
                  <a:pt x="346" y="654"/>
                </a:lnTo>
                <a:lnTo>
                  <a:pt x="346" y="654"/>
                </a:lnTo>
                <a:lnTo>
                  <a:pt x="343" y="654"/>
                </a:lnTo>
                <a:lnTo>
                  <a:pt x="341" y="656"/>
                </a:lnTo>
                <a:lnTo>
                  <a:pt x="341" y="656"/>
                </a:lnTo>
                <a:lnTo>
                  <a:pt x="338" y="654"/>
                </a:lnTo>
                <a:lnTo>
                  <a:pt x="338" y="654"/>
                </a:lnTo>
                <a:lnTo>
                  <a:pt x="336" y="657"/>
                </a:lnTo>
                <a:lnTo>
                  <a:pt x="336" y="657"/>
                </a:lnTo>
                <a:lnTo>
                  <a:pt x="335" y="657"/>
                </a:lnTo>
                <a:lnTo>
                  <a:pt x="335" y="657"/>
                </a:lnTo>
                <a:lnTo>
                  <a:pt x="330" y="658"/>
                </a:lnTo>
                <a:lnTo>
                  <a:pt x="330" y="658"/>
                </a:lnTo>
                <a:lnTo>
                  <a:pt x="320" y="659"/>
                </a:lnTo>
                <a:lnTo>
                  <a:pt x="320" y="659"/>
                </a:lnTo>
                <a:lnTo>
                  <a:pt x="319" y="661"/>
                </a:lnTo>
                <a:lnTo>
                  <a:pt x="319" y="661"/>
                </a:lnTo>
                <a:lnTo>
                  <a:pt x="319" y="661"/>
                </a:lnTo>
                <a:lnTo>
                  <a:pt x="319" y="659"/>
                </a:lnTo>
                <a:lnTo>
                  <a:pt x="319" y="659"/>
                </a:lnTo>
                <a:lnTo>
                  <a:pt x="317" y="659"/>
                </a:lnTo>
                <a:lnTo>
                  <a:pt x="317" y="659"/>
                </a:lnTo>
                <a:lnTo>
                  <a:pt x="318" y="661"/>
                </a:lnTo>
                <a:lnTo>
                  <a:pt x="318" y="661"/>
                </a:lnTo>
                <a:lnTo>
                  <a:pt x="317" y="662"/>
                </a:lnTo>
                <a:lnTo>
                  <a:pt x="317" y="662"/>
                </a:lnTo>
                <a:lnTo>
                  <a:pt x="317" y="659"/>
                </a:lnTo>
                <a:lnTo>
                  <a:pt x="317" y="659"/>
                </a:lnTo>
                <a:lnTo>
                  <a:pt x="314" y="661"/>
                </a:lnTo>
                <a:lnTo>
                  <a:pt x="313" y="661"/>
                </a:lnTo>
                <a:lnTo>
                  <a:pt x="313" y="661"/>
                </a:lnTo>
                <a:lnTo>
                  <a:pt x="309" y="663"/>
                </a:lnTo>
                <a:lnTo>
                  <a:pt x="309" y="663"/>
                </a:lnTo>
                <a:lnTo>
                  <a:pt x="306" y="662"/>
                </a:lnTo>
                <a:lnTo>
                  <a:pt x="306" y="662"/>
                </a:lnTo>
                <a:lnTo>
                  <a:pt x="295" y="664"/>
                </a:lnTo>
                <a:lnTo>
                  <a:pt x="295" y="664"/>
                </a:lnTo>
                <a:lnTo>
                  <a:pt x="290" y="666"/>
                </a:lnTo>
                <a:lnTo>
                  <a:pt x="290" y="666"/>
                </a:lnTo>
                <a:lnTo>
                  <a:pt x="288" y="666"/>
                </a:lnTo>
                <a:lnTo>
                  <a:pt x="288" y="666"/>
                </a:lnTo>
                <a:lnTo>
                  <a:pt x="285" y="667"/>
                </a:lnTo>
                <a:lnTo>
                  <a:pt x="284" y="667"/>
                </a:lnTo>
                <a:lnTo>
                  <a:pt x="284" y="667"/>
                </a:lnTo>
                <a:lnTo>
                  <a:pt x="280" y="666"/>
                </a:lnTo>
                <a:lnTo>
                  <a:pt x="280" y="666"/>
                </a:lnTo>
                <a:lnTo>
                  <a:pt x="277" y="666"/>
                </a:lnTo>
                <a:lnTo>
                  <a:pt x="277" y="666"/>
                </a:lnTo>
                <a:lnTo>
                  <a:pt x="275" y="667"/>
                </a:lnTo>
                <a:lnTo>
                  <a:pt x="275" y="667"/>
                </a:lnTo>
                <a:lnTo>
                  <a:pt x="274" y="667"/>
                </a:lnTo>
                <a:lnTo>
                  <a:pt x="274" y="667"/>
                </a:lnTo>
                <a:lnTo>
                  <a:pt x="272" y="668"/>
                </a:lnTo>
                <a:lnTo>
                  <a:pt x="272" y="668"/>
                </a:lnTo>
                <a:lnTo>
                  <a:pt x="268" y="668"/>
                </a:lnTo>
                <a:lnTo>
                  <a:pt x="268" y="668"/>
                </a:lnTo>
                <a:lnTo>
                  <a:pt x="265" y="669"/>
                </a:lnTo>
                <a:lnTo>
                  <a:pt x="261" y="671"/>
                </a:lnTo>
                <a:lnTo>
                  <a:pt x="259" y="669"/>
                </a:lnTo>
                <a:lnTo>
                  <a:pt x="259" y="669"/>
                </a:lnTo>
                <a:lnTo>
                  <a:pt x="256" y="672"/>
                </a:lnTo>
                <a:lnTo>
                  <a:pt x="251" y="672"/>
                </a:lnTo>
                <a:lnTo>
                  <a:pt x="251" y="672"/>
                </a:lnTo>
                <a:lnTo>
                  <a:pt x="248" y="672"/>
                </a:lnTo>
                <a:lnTo>
                  <a:pt x="248" y="672"/>
                </a:lnTo>
                <a:lnTo>
                  <a:pt x="239" y="674"/>
                </a:lnTo>
                <a:lnTo>
                  <a:pt x="230" y="676"/>
                </a:lnTo>
                <a:lnTo>
                  <a:pt x="230" y="676"/>
                </a:lnTo>
                <a:lnTo>
                  <a:pt x="228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8" y="676"/>
                </a:lnTo>
                <a:lnTo>
                  <a:pt x="228" y="676"/>
                </a:lnTo>
                <a:lnTo>
                  <a:pt x="225" y="677"/>
                </a:lnTo>
                <a:lnTo>
                  <a:pt x="222" y="677"/>
                </a:lnTo>
                <a:lnTo>
                  <a:pt x="222" y="676"/>
                </a:lnTo>
                <a:lnTo>
                  <a:pt x="222" y="676"/>
                </a:lnTo>
                <a:lnTo>
                  <a:pt x="221" y="677"/>
                </a:lnTo>
                <a:lnTo>
                  <a:pt x="219" y="677"/>
                </a:lnTo>
                <a:lnTo>
                  <a:pt x="219" y="677"/>
                </a:lnTo>
                <a:lnTo>
                  <a:pt x="216" y="678"/>
                </a:lnTo>
                <a:lnTo>
                  <a:pt x="214" y="679"/>
                </a:lnTo>
                <a:lnTo>
                  <a:pt x="214" y="679"/>
                </a:lnTo>
                <a:lnTo>
                  <a:pt x="214" y="678"/>
                </a:lnTo>
                <a:lnTo>
                  <a:pt x="215" y="678"/>
                </a:lnTo>
                <a:lnTo>
                  <a:pt x="215" y="678"/>
                </a:lnTo>
                <a:lnTo>
                  <a:pt x="214" y="677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3" y="677"/>
                </a:lnTo>
                <a:lnTo>
                  <a:pt x="213" y="677"/>
                </a:lnTo>
                <a:lnTo>
                  <a:pt x="214" y="674"/>
                </a:lnTo>
                <a:lnTo>
                  <a:pt x="214" y="674"/>
                </a:lnTo>
                <a:lnTo>
                  <a:pt x="211" y="674"/>
                </a:lnTo>
                <a:lnTo>
                  <a:pt x="210" y="674"/>
                </a:lnTo>
                <a:lnTo>
                  <a:pt x="210" y="674"/>
                </a:lnTo>
                <a:lnTo>
                  <a:pt x="210" y="673"/>
                </a:lnTo>
                <a:lnTo>
                  <a:pt x="209" y="673"/>
                </a:lnTo>
                <a:lnTo>
                  <a:pt x="208" y="673"/>
                </a:lnTo>
                <a:lnTo>
                  <a:pt x="208" y="673"/>
                </a:lnTo>
                <a:lnTo>
                  <a:pt x="210" y="676"/>
                </a:lnTo>
                <a:lnTo>
                  <a:pt x="210" y="677"/>
                </a:lnTo>
                <a:lnTo>
                  <a:pt x="211" y="678"/>
                </a:lnTo>
                <a:lnTo>
                  <a:pt x="211" y="678"/>
                </a:lnTo>
                <a:lnTo>
                  <a:pt x="210" y="679"/>
                </a:lnTo>
                <a:lnTo>
                  <a:pt x="209" y="681"/>
                </a:lnTo>
                <a:lnTo>
                  <a:pt x="209" y="681"/>
                </a:lnTo>
                <a:lnTo>
                  <a:pt x="207" y="678"/>
                </a:lnTo>
                <a:lnTo>
                  <a:pt x="207" y="678"/>
                </a:lnTo>
                <a:lnTo>
                  <a:pt x="205" y="678"/>
                </a:lnTo>
                <a:lnTo>
                  <a:pt x="205" y="679"/>
                </a:lnTo>
                <a:lnTo>
                  <a:pt x="207" y="681"/>
                </a:lnTo>
                <a:lnTo>
                  <a:pt x="208" y="681"/>
                </a:lnTo>
                <a:lnTo>
                  <a:pt x="208" y="681"/>
                </a:lnTo>
                <a:lnTo>
                  <a:pt x="207" y="681"/>
                </a:lnTo>
                <a:lnTo>
                  <a:pt x="205" y="681"/>
                </a:lnTo>
                <a:lnTo>
                  <a:pt x="203" y="678"/>
                </a:lnTo>
                <a:lnTo>
                  <a:pt x="203" y="678"/>
                </a:lnTo>
                <a:lnTo>
                  <a:pt x="202" y="679"/>
                </a:lnTo>
                <a:lnTo>
                  <a:pt x="201" y="681"/>
                </a:lnTo>
                <a:lnTo>
                  <a:pt x="201" y="682"/>
                </a:lnTo>
                <a:lnTo>
                  <a:pt x="201" y="682"/>
                </a:lnTo>
                <a:lnTo>
                  <a:pt x="199" y="682"/>
                </a:lnTo>
                <a:lnTo>
                  <a:pt x="199" y="683"/>
                </a:lnTo>
                <a:lnTo>
                  <a:pt x="199" y="683"/>
                </a:lnTo>
                <a:lnTo>
                  <a:pt x="197" y="682"/>
                </a:lnTo>
                <a:lnTo>
                  <a:pt x="196" y="682"/>
                </a:lnTo>
                <a:lnTo>
                  <a:pt x="194" y="681"/>
                </a:lnTo>
                <a:lnTo>
                  <a:pt x="194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82"/>
                </a:lnTo>
                <a:lnTo>
                  <a:pt x="201" y="682"/>
                </a:lnTo>
                <a:lnTo>
                  <a:pt x="201" y="682"/>
                </a:lnTo>
                <a:lnTo>
                  <a:pt x="199" y="681"/>
                </a:lnTo>
                <a:lnTo>
                  <a:pt x="199" y="681"/>
                </a:lnTo>
                <a:lnTo>
                  <a:pt x="198" y="681"/>
                </a:lnTo>
                <a:lnTo>
                  <a:pt x="197" y="679"/>
                </a:lnTo>
                <a:lnTo>
                  <a:pt x="197" y="679"/>
                </a:lnTo>
                <a:lnTo>
                  <a:pt x="199" y="678"/>
                </a:lnTo>
                <a:lnTo>
                  <a:pt x="201" y="679"/>
                </a:lnTo>
                <a:lnTo>
                  <a:pt x="201" y="679"/>
                </a:lnTo>
                <a:lnTo>
                  <a:pt x="199" y="678"/>
                </a:lnTo>
                <a:lnTo>
                  <a:pt x="199" y="678"/>
                </a:lnTo>
                <a:lnTo>
                  <a:pt x="197" y="676"/>
                </a:lnTo>
                <a:lnTo>
                  <a:pt x="197" y="676"/>
                </a:lnTo>
                <a:lnTo>
                  <a:pt x="194" y="677"/>
                </a:lnTo>
                <a:lnTo>
                  <a:pt x="194" y="677"/>
                </a:lnTo>
                <a:lnTo>
                  <a:pt x="193" y="677"/>
                </a:lnTo>
                <a:lnTo>
                  <a:pt x="193" y="677"/>
                </a:lnTo>
                <a:lnTo>
                  <a:pt x="193" y="676"/>
                </a:lnTo>
                <a:lnTo>
                  <a:pt x="194" y="673"/>
                </a:lnTo>
                <a:lnTo>
                  <a:pt x="196" y="672"/>
                </a:lnTo>
                <a:lnTo>
                  <a:pt x="196" y="671"/>
                </a:lnTo>
                <a:lnTo>
                  <a:pt x="196" y="671"/>
                </a:lnTo>
                <a:lnTo>
                  <a:pt x="198" y="671"/>
                </a:lnTo>
                <a:lnTo>
                  <a:pt x="202" y="669"/>
                </a:lnTo>
                <a:lnTo>
                  <a:pt x="202" y="669"/>
                </a:lnTo>
                <a:lnTo>
                  <a:pt x="201" y="671"/>
                </a:lnTo>
                <a:lnTo>
                  <a:pt x="202" y="672"/>
                </a:lnTo>
                <a:lnTo>
                  <a:pt x="202" y="672"/>
                </a:lnTo>
                <a:lnTo>
                  <a:pt x="203" y="671"/>
                </a:lnTo>
                <a:lnTo>
                  <a:pt x="203" y="669"/>
                </a:lnTo>
                <a:lnTo>
                  <a:pt x="204" y="668"/>
                </a:lnTo>
                <a:lnTo>
                  <a:pt x="205" y="668"/>
                </a:lnTo>
                <a:lnTo>
                  <a:pt x="205" y="668"/>
                </a:lnTo>
                <a:lnTo>
                  <a:pt x="207" y="668"/>
                </a:lnTo>
                <a:lnTo>
                  <a:pt x="205" y="669"/>
                </a:lnTo>
                <a:lnTo>
                  <a:pt x="205" y="669"/>
                </a:lnTo>
                <a:lnTo>
                  <a:pt x="207" y="668"/>
                </a:lnTo>
                <a:lnTo>
                  <a:pt x="208" y="667"/>
                </a:lnTo>
                <a:lnTo>
                  <a:pt x="208" y="667"/>
                </a:lnTo>
                <a:lnTo>
                  <a:pt x="209" y="667"/>
                </a:lnTo>
                <a:lnTo>
                  <a:pt x="210" y="668"/>
                </a:lnTo>
                <a:lnTo>
                  <a:pt x="211" y="668"/>
                </a:lnTo>
                <a:lnTo>
                  <a:pt x="213" y="668"/>
                </a:lnTo>
                <a:lnTo>
                  <a:pt x="213" y="668"/>
                </a:lnTo>
                <a:lnTo>
                  <a:pt x="213" y="667"/>
                </a:lnTo>
                <a:lnTo>
                  <a:pt x="213" y="667"/>
                </a:lnTo>
                <a:lnTo>
                  <a:pt x="211" y="666"/>
                </a:lnTo>
                <a:lnTo>
                  <a:pt x="211" y="666"/>
                </a:lnTo>
                <a:lnTo>
                  <a:pt x="211" y="666"/>
                </a:lnTo>
                <a:lnTo>
                  <a:pt x="213" y="666"/>
                </a:lnTo>
                <a:lnTo>
                  <a:pt x="214" y="666"/>
                </a:lnTo>
                <a:lnTo>
                  <a:pt x="214" y="666"/>
                </a:lnTo>
                <a:lnTo>
                  <a:pt x="214" y="666"/>
                </a:lnTo>
                <a:lnTo>
                  <a:pt x="215" y="666"/>
                </a:lnTo>
                <a:lnTo>
                  <a:pt x="214" y="664"/>
                </a:lnTo>
                <a:lnTo>
                  <a:pt x="213" y="664"/>
                </a:lnTo>
                <a:lnTo>
                  <a:pt x="213" y="664"/>
                </a:lnTo>
                <a:lnTo>
                  <a:pt x="216" y="663"/>
                </a:lnTo>
                <a:lnTo>
                  <a:pt x="217" y="663"/>
                </a:lnTo>
                <a:lnTo>
                  <a:pt x="219" y="662"/>
                </a:lnTo>
                <a:lnTo>
                  <a:pt x="219" y="662"/>
                </a:lnTo>
                <a:lnTo>
                  <a:pt x="217" y="662"/>
                </a:lnTo>
                <a:lnTo>
                  <a:pt x="217" y="662"/>
                </a:lnTo>
                <a:lnTo>
                  <a:pt x="216" y="663"/>
                </a:lnTo>
                <a:lnTo>
                  <a:pt x="215" y="663"/>
                </a:lnTo>
                <a:lnTo>
                  <a:pt x="215" y="663"/>
                </a:lnTo>
                <a:lnTo>
                  <a:pt x="214" y="662"/>
                </a:lnTo>
                <a:lnTo>
                  <a:pt x="214" y="662"/>
                </a:lnTo>
                <a:lnTo>
                  <a:pt x="214" y="661"/>
                </a:lnTo>
                <a:lnTo>
                  <a:pt x="214" y="661"/>
                </a:lnTo>
                <a:lnTo>
                  <a:pt x="213" y="661"/>
                </a:lnTo>
                <a:lnTo>
                  <a:pt x="211" y="662"/>
                </a:lnTo>
                <a:lnTo>
                  <a:pt x="210" y="662"/>
                </a:lnTo>
                <a:lnTo>
                  <a:pt x="209" y="662"/>
                </a:lnTo>
                <a:lnTo>
                  <a:pt x="209" y="662"/>
                </a:lnTo>
                <a:lnTo>
                  <a:pt x="208" y="662"/>
                </a:lnTo>
                <a:lnTo>
                  <a:pt x="207" y="662"/>
                </a:lnTo>
                <a:lnTo>
                  <a:pt x="207" y="662"/>
                </a:lnTo>
                <a:lnTo>
                  <a:pt x="203" y="663"/>
                </a:lnTo>
                <a:lnTo>
                  <a:pt x="203" y="663"/>
                </a:lnTo>
                <a:lnTo>
                  <a:pt x="199" y="662"/>
                </a:lnTo>
                <a:lnTo>
                  <a:pt x="199" y="662"/>
                </a:lnTo>
                <a:lnTo>
                  <a:pt x="199" y="663"/>
                </a:lnTo>
                <a:lnTo>
                  <a:pt x="199" y="663"/>
                </a:lnTo>
                <a:lnTo>
                  <a:pt x="201" y="663"/>
                </a:lnTo>
                <a:lnTo>
                  <a:pt x="201" y="664"/>
                </a:lnTo>
                <a:lnTo>
                  <a:pt x="201" y="664"/>
                </a:lnTo>
                <a:lnTo>
                  <a:pt x="198" y="666"/>
                </a:lnTo>
                <a:lnTo>
                  <a:pt x="196" y="666"/>
                </a:lnTo>
                <a:lnTo>
                  <a:pt x="193" y="666"/>
                </a:lnTo>
                <a:lnTo>
                  <a:pt x="192" y="666"/>
                </a:lnTo>
                <a:lnTo>
                  <a:pt x="192" y="666"/>
                </a:lnTo>
                <a:lnTo>
                  <a:pt x="191" y="666"/>
                </a:lnTo>
                <a:lnTo>
                  <a:pt x="188" y="666"/>
                </a:lnTo>
                <a:lnTo>
                  <a:pt x="188" y="666"/>
                </a:lnTo>
                <a:lnTo>
                  <a:pt x="188" y="664"/>
                </a:lnTo>
                <a:lnTo>
                  <a:pt x="190" y="664"/>
                </a:lnTo>
                <a:lnTo>
                  <a:pt x="191" y="664"/>
                </a:lnTo>
                <a:lnTo>
                  <a:pt x="192" y="664"/>
                </a:lnTo>
                <a:lnTo>
                  <a:pt x="192" y="664"/>
                </a:lnTo>
                <a:lnTo>
                  <a:pt x="185" y="659"/>
                </a:lnTo>
                <a:lnTo>
                  <a:pt x="185" y="659"/>
                </a:lnTo>
                <a:lnTo>
                  <a:pt x="185" y="661"/>
                </a:lnTo>
                <a:lnTo>
                  <a:pt x="185" y="662"/>
                </a:lnTo>
                <a:lnTo>
                  <a:pt x="188" y="662"/>
                </a:lnTo>
                <a:lnTo>
                  <a:pt x="188" y="662"/>
                </a:lnTo>
                <a:lnTo>
                  <a:pt x="187" y="663"/>
                </a:lnTo>
                <a:lnTo>
                  <a:pt x="186" y="664"/>
                </a:lnTo>
                <a:lnTo>
                  <a:pt x="185" y="664"/>
                </a:lnTo>
                <a:lnTo>
                  <a:pt x="185" y="667"/>
                </a:lnTo>
                <a:lnTo>
                  <a:pt x="185" y="667"/>
                </a:lnTo>
                <a:lnTo>
                  <a:pt x="184" y="666"/>
                </a:lnTo>
                <a:lnTo>
                  <a:pt x="184" y="666"/>
                </a:lnTo>
                <a:lnTo>
                  <a:pt x="184" y="666"/>
                </a:lnTo>
                <a:lnTo>
                  <a:pt x="182" y="667"/>
                </a:lnTo>
                <a:lnTo>
                  <a:pt x="181" y="667"/>
                </a:lnTo>
                <a:lnTo>
                  <a:pt x="178" y="667"/>
                </a:lnTo>
                <a:lnTo>
                  <a:pt x="178" y="667"/>
                </a:lnTo>
                <a:lnTo>
                  <a:pt x="178" y="667"/>
                </a:lnTo>
                <a:lnTo>
                  <a:pt x="179" y="667"/>
                </a:lnTo>
                <a:lnTo>
                  <a:pt x="179" y="666"/>
                </a:lnTo>
                <a:lnTo>
                  <a:pt x="179" y="666"/>
                </a:lnTo>
                <a:lnTo>
                  <a:pt x="179" y="666"/>
                </a:lnTo>
                <a:lnTo>
                  <a:pt x="175" y="664"/>
                </a:lnTo>
                <a:lnTo>
                  <a:pt x="175" y="664"/>
                </a:lnTo>
                <a:lnTo>
                  <a:pt x="174" y="664"/>
                </a:lnTo>
                <a:lnTo>
                  <a:pt x="174" y="666"/>
                </a:lnTo>
                <a:lnTo>
                  <a:pt x="174" y="668"/>
                </a:lnTo>
                <a:lnTo>
                  <a:pt x="174" y="668"/>
                </a:lnTo>
                <a:lnTo>
                  <a:pt x="172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7"/>
                </a:lnTo>
                <a:lnTo>
                  <a:pt x="172" y="667"/>
                </a:lnTo>
                <a:lnTo>
                  <a:pt x="173" y="667"/>
                </a:lnTo>
                <a:lnTo>
                  <a:pt x="173" y="667"/>
                </a:lnTo>
                <a:lnTo>
                  <a:pt x="173" y="667"/>
                </a:lnTo>
                <a:lnTo>
                  <a:pt x="172" y="666"/>
                </a:lnTo>
                <a:lnTo>
                  <a:pt x="170" y="666"/>
                </a:lnTo>
                <a:lnTo>
                  <a:pt x="169" y="667"/>
                </a:lnTo>
                <a:lnTo>
                  <a:pt x="168" y="667"/>
                </a:lnTo>
                <a:lnTo>
                  <a:pt x="168" y="667"/>
                </a:lnTo>
                <a:lnTo>
                  <a:pt x="169" y="669"/>
                </a:lnTo>
                <a:lnTo>
                  <a:pt x="164" y="669"/>
                </a:lnTo>
                <a:lnTo>
                  <a:pt x="164" y="669"/>
                </a:lnTo>
                <a:lnTo>
                  <a:pt x="163" y="669"/>
                </a:lnTo>
                <a:lnTo>
                  <a:pt x="166" y="669"/>
                </a:lnTo>
                <a:lnTo>
                  <a:pt x="167" y="668"/>
                </a:lnTo>
                <a:lnTo>
                  <a:pt x="167" y="667"/>
                </a:lnTo>
                <a:lnTo>
                  <a:pt x="167" y="667"/>
                </a:lnTo>
                <a:lnTo>
                  <a:pt x="166" y="667"/>
                </a:lnTo>
                <a:lnTo>
                  <a:pt x="164" y="668"/>
                </a:lnTo>
                <a:lnTo>
                  <a:pt x="161" y="669"/>
                </a:lnTo>
                <a:lnTo>
                  <a:pt x="161" y="669"/>
                </a:lnTo>
                <a:lnTo>
                  <a:pt x="162" y="669"/>
                </a:lnTo>
                <a:lnTo>
                  <a:pt x="161" y="671"/>
                </a:lnTo>
                <a:lnTo>
                  <a:pt x="156" y="671"/>
                </a:lnTo>
                <a:lnTo>
                  <a:pt x="156" y="671"/>
                </a:lnTo>
                <a:lnTo>
                  <a:pt x="156" y="671"/>
                </a:lnTo>
                <a:lnTo>
                  <a:pt x="157" y="671"/>
                </a:lnTo>
                <a:lnTo>
                  <a:pt x="159" y="669"/>
                </a:lnTo>
                <a:lnTo>
                  <a:pt x="159" y="669"/>
                </a:lnTo>
                <a:lnTo>
                  <a:pt x="158" y="668"/>
                </a:lnTo>
                <a:lnTo>
                  <a:pt x="157" y="669"/>
                </a:lnTo>
                <a:lnTo>
                  <a:pt x="153" y="671"/>
                </a:lnTo>
                <a:lnTo>
                  <a:pt x="153" y="671"/>
                </a:lnTo>
                <a:lnTo>
                  <a:pt x="150" y="669"/>
                </a:lnTo>
                <a:lnTo>
                  <a:pt x="147" y="671"/>
                </a:lnTo>
                <a:lnTo>
                  <a:pt x="146" y="672"/>
                </a:lnTo>
                <a:lnTo>
                  <a:pt x="146" y="672"/>
                </a:lnTo>
                <a:lnTo>
                  <a:pt x="147" y="672"/>
                </a:lnTo>
                <a:lnTo>
                  <a:pt x="149" y="672"/>
                </a:lnTo>
                <a:lnTo>
                  <a:pt x="152" y="671"/>
                </a:lnTo>
                <a:lnTo>
                  <a:pt x="152" y="671"/>
                </a:lnTo>
                <a:lnTo>
                  <a:pt x="152" y="672"/>
                </a:lnTo>
                <a:lnTo>
                  <a:pt x="151" y="672"/>
                </a:lnTo>
                <a:lnTo>
                  <a:pt x="150" y="672"/>
                </a:lnTo>
                <a:lnTo>
                  <a:pt x="150" y="672"/>
                </a:lnTo>
                <a:lnTo>
                  <a:pt x="146" y="673"/>
                </a:lnTo>
                <a:lnTo>
                  <a:pt x="145" y="673"/>
                </a:lnTo>
                <a:lnTo>
                  <a:pt x="145" y="674"/>
                </a:lnTo>
                <a:lnTo>
                  <a:pt x="145" y="674"/>
                </a:lnTo>
                <a:lnTo>
                  <a:pt x="140" y="674"/>
                </a:lnTo>
                <a:lnTo>
                  <a:pt x="134" y="674"/>
                </a:lnTo>
                <a:lnTo>
                  <a:pt x="134" y="674"/>
                </a:lnTo>
                <a:lnTo>
                  <a:pt x="134" y="676"/>
                </a:lnTo>
                <a:lnTo>
                  <a:pt x="133" y="676"/>
                </a:lnTo>
                <a:lnTo>
                  <a:pt x="133" y="676"/>
                </a:lnTo>
                <a:lnTo>
                  <a:pt x="132" y="676"/>
                </a:lnTo>
                <a:lnTo>
                  <a:pt x="132" y="674"/>
                </a:lnTo>
                <a:lnTo>
                  <a:pt x="132" y="674"/>
                </a:lnTo>
                <a:lnTo>
                  <a:pt x="129" y="674"/>
                </a:lnTo>
                <a:lnTo>
                  <a:pt x="127" y="674"/>
                </a:lnTo>
                <a:lnTo>
                  <a:pt x="124" y="674"/>
                </a:lnTo>
                <a:lnTo>
                  <a:pt x="121" y="676"/>
                </a:lnTo>
                <a:lnTo>
                  <a:pt x="121" y="676"/>
                </a:lnTo>
                <a:lnTo>
                  <a:pt x="121" y="674"/>
                </a:lnTo>
                <a:lnTo>
                  <a:pt x="122" y="673"/>
                </a:lnTo>
                <a:lnTo>
                  <a:pt x="122" y="673"/>
                </a:lnTo>
                <a:lnTo>
                  <a:pt x="120" y="672"/>
                </a:lnTo>
                <a:lnTo>
                  <a:pt x="120" y="672"/>
                </a:lnTo>
                <a:lnTo>
                  <a:pt x="120" y="673"/>
                </a:lnTo>
                <a:lnTo>
                  <a:pt x="120" y="674"/>
                </a:lnTo>
                <a:lnTo>
                  <a:pt x="120" y="674"/>
                </a:lnTo>
                <a:lnTo>
                  <a:pt x="118" y="676"/>
                </a:lnTo>
                <a:lnTo>
                  <a:pt x="117" y="676"/>
                </a:lnTo>
                <a:lnTo>
                  <a:pt x="114" y="677"/>
                </a:lnTo>
                <a:lnTo>
                  <a:pt x="114" y="677"/>
                </a:lnTo>
                <a:lnTo>
                  <a:pt x="114" y="678"/>
                </a:lnTo>
                <a:lnTo>
                  <a:pt x="115" y="678"/>
                </a:lnTo>
                <a:lnTo>
                  <a:pt x="115" y="678"/>
                </a:lnTo>
                <a:lnTo>
                  <a:pt x="112" y="678"/>
                </a:lnTo>
                <a:lnTo>
                  <a:pt x="109" y="679"/>
                </a:lnTo>
                <a:lnTo>
                  <a:pt x="109" y="679"/>
                </a:lnTo>
                <a:lnTo>
                  <a:pt x="110" y="678"/>
                </a:lnTo>
                <a:lnTo>
                  <a:pt x="109" y="677"/>
                </a:lnTo>
                <a:lnTo>
                  <a:pt x="108" y="676"/>
                </a:lnTo>
                <a:lnTo>
                  <a:pt x="108" y="676"/>
                </a:lnTo>
                <a:lnTo>
                  <a:pt x="108" y="674"/>
                </a:lnTo>
                <a:lnTo>
                  <a:pt x="109" y="676"/>
                </a:lnTo>
                <a:lnTo>
                  <a:pt x="110" y="676"/>
                </a:lnTo>
                <a:lnTo>
                  <a:pt x="110" y="676"/>
                </a:lnTo>
                <a:lnTo>
                  <a:pt x="110" y="674"/>
                </a:lnTo>
                <a:lnTo>
                  <a:pt x="109" y="674"/>
                </a:lnTo>
                <a:lnTo>
                  <a:pt x="109" y="674"/>
                </a:lnTo>
                <a:lnTo>
                  <a:pt x="108" y="674"/>
                </a:lnTo>
                <a:lnTo>
                  <a:pt x="108" y="676"/>
                </a:lnTo>
                <a:lnTo>
                  <a:pt x="108" y="677"/>
                </a:lnTo>
                <a:lnTo>
                  <a:pt x="108" y="678"/>
                </a:lnTo>
                <a:lnTo>
                  <a:pt x="108" y="678"/>
                </a:lnTo>
                <a:lnTo>
                  <a:pt x="104" y="677"/>
                </a:lnTo>
                <a:lnTo>
                  <a:pt x="100" y="677"/>
                </a:lnTo>
                <a:lnTo>
                  <a:pt x="100" y="676"/>
                </a:lnTo>
                <a:lnTo>
                  <a:pt x="100" y="676"/>
                </a:lnTo>
                <a:lnTo>
                  <a:pt x="97" y="676"/>
                </a:lnTo>
                <a:lnTo>
                  <a:pt x="95" y="677"/>
                </a:lnTo>
                <a:lnTo>
                  <a:pt x="93" y="677"/>
                </a:lnTo>
                <a:lnTo>
                  <a:pt x="93" y="677"/>
                </a:lnTo>
                <a:lnTo>
                  <a:pt x="93" y="676"/>
                </a:lnTo>
                <a:lnTo>
                  <a:pt x="93" y="676"/>
                </a:lnTo>
                <a:lnTo>
                  <a:pt x="92" y="674"/>
                </a:lnTo>
                <a:lnTo>
                  <a:pt x="92" y="674"/>
                </a:lnTo>
                <a:lnTo>
                  <a:pt x="92" y="673"/>
                </a:lnTo>
                <a:lnTo>
                  <a:pt x="92" y="672"/>
                </a:lnTo>
                <a:lnTo>
                  <a:pt x="91" y="672"/>
                </a:lnTo>
                <a:lnTo>
                  <a:pt x="91" y="672"/>
                </a:lnTo>
                <a:lnTo>
                  <a:pt x="91" y="673"/>
                </a:lnTo>
                <a:lnTo>
                  <a:pt x="91" y="673"/>
                </a:lnTo>
                <a:lnTo>
                  <a:pt x="92" y="674"/>
                </a:lnTo>
                <a:lnTo>
                  <a:pt x="92" y="677"/>
                </a:lnTo>
                <a:lnTo>
                  <a:pt x="92" y="677"/>
                </a:lnTo>
                <a:lnTo>
                  <a:pt x="91" y="676"/>
                </a:lnTo>
                <a:lnTo>
                  <a:pt x="89" y="676"/>
                </a:lnTo>
                <a:lnTo>
                  <a:pt x="89" y="674"/>
                </a:lnTo>
                <a:lnTo>
                  <a:pt x="87" y="674"/>
                </a:lnTo>
                <a:lnTo>
                  <a:pt x="87" y="674"/>
                </a:lnTo>
                <a:lnTo>
                  <a:pt x="87" y="674"/>
                </a:lnTo>
                <a:lnTo>
                  <a:pt x="88" y="676"/>
                </a:lnTo>
                <a:lnTo>
                  <a:pt x="88" y="676"/>
                </a:lnTo>
                <a:lnTo>
                  <a:pt x="87" y="676"/>
                </a:lnTo>
                <a:lnTo>
                  <a:pt x="86" y="676"/>
                </a:lnTo>
                <a:lnTo>
                  <a:pt x="83" y="673"/>
                </a:lnTo>
                <a:lnTo>
                  <a:pt x="83" y="673"/>
                </a:lnTo>
                <a:lnTo>
                  <a:pt x="79" y="673"/>
                </a:lnTo>
                <a:lnTo>
                  <a:pt x="79" y="673"/>
                </a:lnTo>
                <a:lnTo>
                  <a:pt x="76" y="672"/>
                </a:lnTo>
                <a:lnTo>
                  <a:pt x="74" y="672"/>
                </a:lnTo>
                <a:lnTo>
                  <a:pt x="74" y="672"/>
                </a:lnTo>
                <a:lnTo>
                  <a:pt x="75" y="671"/>
                </a:lnTo>
                <a:lnTo>
                  <a:pt x="75" y="671"/>
                </a:lnTo>
                <a:lnTo>
                  <a:pt x="74" y="671"/>
                </a:lnTo>
                <a:lnTo>
                  <a:pt x="72" y="671"/>
                </a:lnTo>
                <a:lnTo>
                  <a:pt x="71" y="669"/>
                </a:lnTo>
                <a:lnTo>
                  <a:pt x="71" y="669"/>
                </a:lnTo>
                <a:lnTo>
                  <a:pt x="72" y="668"/>
                </a:lnTo>
                <a:lnTo>
                  <a:pt x="72" y="669"/>
                </a:lnTo>
                <a:lnTo>
                  <a:pt x="74" y="668"/>
                </a:lnTo>
                <a:lnTo>
                  <a:pt x="74" y="668"/>
                </a:lnTo>
                <a:lnTo>
                  <a:pt x="72" y="668"/>
                </a:lnTo>
                <a:lnTo>
                  <a:pt x="72" y="668"/>
                </a:lnTo>
                <a:lnTo>
                  <a:pt x="71" y="668"/>
                </a:lnTo>
                <a:lnTo>
                  <a:pt x="70" y="668"/>
                </a:lnTo>
                <a:lnTo>
                  <a:pt x="70" y="668"/>
                </a:lnTo>
                <a:lnTo>
                  <a:pt x="71" y="669"/>
                </a:lnTo>
                <a:lnTo>
                  <a:pt x="71" y="671"/>
                </a:lnTo>
                <a:lnTo>
                  <a:pt x="71" y="672"/>
                </a:lnTo>
                <a:lnTo>
                  <a:pt x="71" y="672"/>
                </a:lnTo>
                <a:lnTo>
                  <a:pt x="69" y="671"/>
                </a:lnTo>
                <a:lnTo>
                  <a:pt x="69" y="671"/>
                </a:lnTo>
                <a:lnTo>
                  <a:pt x="70" y="671"/>
                </a:lnTo>
                <a:lnTo>
                  <a:pt x="70" y="671"/>
                </a:lnTo>
                <a:lnTo>
                  <a:pt x="69" y="667"/>
                </a:lnTo>
                <a:lnTo>
                  <a:pt x="66" y="664"/>
                </a:lnTo>
                <a:lnTo>
                  <a:pt x="66" y="664"/>
                </a:lnTo>
                <a:lnTo>
                  <a:pt x="65" y="664"/>
                </a:lnTo>
                <a:lnTo>
                  <a:pt x="65" y="666"/>
                </a:lnTo>
                <a:lnTo>
                  <a:pt x="65" y="666"/>
                </a:lnTo>
                <a:lnTo>
                  <a:pt x="64" y="666"/>
                </a:lnTo>
                <a:lnTo>
                  <a:pt x="64" y="666"/>
                </a:lnTo>
                <a:lnTo>
                  <a:pt x="62" y="662"/>
                </a:lnTo>
                <a:lnTo>
                  <a:pt x="63" y="661"/>
                </a:lnTo>
                <a:lnTo>
                  <a:pt x="63" y="661"/>
                </a:lnTo>
                <a:lnTo>
                  <a:pt x="62" y="659"/>
                </a:lnTo>
                <a:lnTo>
                  <a:pt x="60" y="659"/>
                </a:lnTo>
                <a:lnTo>
                  <a:pt x="60" y="659"/>
                </a:lnTo>
                <a:lnTo>
                  <a:pt x="60" y="657"/>
                </a:lnTo>
                <a:lnTo>
                  <a:pt x="59" y="656"/>
                </a:lnTo>
                <a:lnTo>
                  <a:pt x="58" y="657"/>
                </a:lnTo>
                <a:lnTo>
                  <a:pt x="58" y="657"/>
                </a:lnTo>
                <a:lnTo>
                  <a:pt x="58" y="659"/>
                </a:lnTo>
                <a:lnTo>
                  <a:pt x="58" y="659"/>
                </a:lnTo>
                <a:lnTo>
                  <a:pt x="57" y="658"/>
                </a:lnTo>
                <a:lnTo>
                  <a:pt x="57" y="658"/>
                </a:lnTo>
                <a:lnTo>
                  <a:pt x="57" y="659"/>
                </a:lnTo>
                <a:lnTo>
                  <a:pt x="58" y="662"/>
                </a:lnTo>
                <a:lnTo>
                  <a:pt x="58" y="662"/>
                </a:lnTo>
                <a:lnTo>
                  <a:pt x="62" y="664"/>
                </a:lnTo>
                <a:lnTo>
                  <a:pt x="62" y="664"/>
                </a:lnTo>
                <a:lnTo>
                  <a:pt x="60" y="664"/>
                </a:lnTo>
                <a:lnTo>
                  <a:pt x="59" y="664"/>
                </a:lnTo>
                <a:lnTo>
                  <a:pt x="57" y="662"/>
                </a:lnTo>
                <a:lnTo>
                  <a:pt x="57" y="662"/>
                </a:lnTo>
                <a:lnTo>
                  <a:pt x="53" y="657"/>
                </a:lnTo>
                <a:lnTo>
                  <a:pt x="56" y="656"/>
                </a:lnTo>
                <a:lnTo>
                  <a:pt x="56" y="656"/>
                </a:lnTo>
                <a:lnTo>
                  <a:pt x="53" y="653"/>
                </a:lnTo>
                <a:lnTo>
                  <a:pt x="52" y="654"/>
                </a:lnTo>
                <a:lnTo>
                  <a:pt x="52" y="654"/>
                </a:lnTo>
                <a:lnTo>
                  <a:pt x="50" y="652"/>
                </a:lnTo>
                <a:lnTo>
                  <a:pt x="50" y="652"/>
                </a:lnTo>
                <a:lnTo>
                  <a:pt x="52" y="652"/>
                </a:lnTo>
                <a:lnTo>
                  <a:pt x="52" y="652"/>
                </a:lnTo>
                <a:lnTo>
                  <a:pt x="50" y="648"/>
                </a:lnTo>
                <a:lnTo>
                  <a:pt x="48" y="644"/>
                </a:lnTo>
                <a:lnTo>
                  <a:pt x="48" y="644"/>
                </a:lnTo>
                <a:lnTo>
                  <a:pt x="50" y="644"/>
                </a:lnTo>
                <a:lnTo>
                  <a:pt x="50" y="644"/>
                </a:lnTo>
                <a:lnTo>
                  <a:pt x="48" y="639"/>
                </a:lnTo>
                <a:lnTo>
                  <a:pt x="48" y="639"/>
                </a:lnTo>
                <a:lnTo>
                  <a:pt x="46" y="633"/>
                </a:lnTo>
                <a:lnTo>
                  <a:pt x="46" y="633"/>
                </a:lnTo>
                <a:lnTo>
                  <a:pt x="43" y="632"/>
                </a:lnTo>
                <a:lnTo>
                  <a:pt x="42" y="628"/>
                </a:lnTo>
                <a:lnTo>
                  <a:pt x="42" y="628"/>
                </a:lnTo>
                <a:lnTo>
                  <a:pt x="42" y="629"/>
                </a:lnTo>
                <a:lnTo>
                  <a:pt x="42" y="631"/>
                </a:lnTo>
                <a:lnTo>
                  <a:pt x="43" y="632"/>
                </a:lnTo>
                <a:lnTo>
                  <a:pt x="42" y="633"/>
                </a:lnTo>
                <a:lnTo>
                  <a:pt x="42" y="633"/>
                </a:lnTo>
                <a:lnTo>
                  <a:pt x="42" y="633"/>
                </a:lnTo>
                <a:lnTo>
                  <a:pt x="41" y="631"/>
                </a:lnTo>
                <a:lnTo>
                  <a:pt x="41" y="627"/>
                </a:lnTo>
                <a:lnTo>
                  <a:pt x="41" y="627"/>
                </a:lnTo>
                <a:lnTo>
                  <a:pt x="42" y="627"/>
                </a:lnTo>
                <a:lnTo>
                  <a:pt x="42" y="628"/>
                </a:lnTo>
                <a:lnTo>
                  <a:pt x="42" y="628"/>
                </a:lnTo>
                <a:lnTo>
                  <a:pt x="42" y="627"/>
                </a:lnTo>
                <a:lnTo>
                  <a:pt x="43" y="627"/>
                </a:lnTo>
                <a:lnTo>
                  <a:pt x="45" y="627"/>
                </a:lnTo>
                <a:lnTo>
                  <a:pt x="45" y="626"/>
                </a:lnTo>
                <a:lnTo>
                  <a:pt x="45" y="626"/>
                </a:lnTo>
                <a:lnTo>
                  <a:pt x="45" y="626"/>
                </a:lnTo>
                <a:lnTo>
                  <a:pt x="43" y="626"/>
                </a:lnTo>
                <a:lnTo>
                  <a:pt x="43" y="626"/>
                </a:lnTo>
                <a:lnTo>
                  <a:pt x="42" y="626"/>
                </a:lnTo>
                <a:lnTo>
                  <a:pt x="42" y="626"/>
                </a:lnTo>
                <a:lnTo>
                  <a:pt x="42" y="623"/>
                </a:lnTo>
                <a:lnTo>
                  <a:pt x="43" y="623"/>
                </a:lnTo>
                <a:lnTo>
                  <a:pt x="43" y="622"/>
                </a:lnTo>
                <a:lnTo>
                  <a:pt x="43" y="621"/>
                </a:lnTo>
                <a:lnTo>
                  <a:pt x="43" y="621"/>
                </a:lnTo>
                <a:lnTo>
                  <a:pt x="43" y="621"/>
                </a:lnTo>
                <a:lnTo>
                  <a:pt x="42" y="621"/>
                </a:lnTo>
                <a:lnTo>
                  <a:pt x="42" y="621"/>
                </a:lnTo>
                <a:lnTo>
                  <a:pt x="41" y="621"/>
                </a:lnTo>
                <a:lnTo>
                  <a:pt x="41" y="621"/>
                </a:lnTo>
                <a:lnTo>
                  <a:pt x="41" y="619"/>
                </a:lnTo>
                <a:lnTo>
                  <a:pt x="41" y="617"/>
                </a:lnTo>
                <a:lnTo>
                  <a:pt x="41" y="617"/>
                </a:lnTo>
                <a:lnTo>
                  <a:pt x="42" y="617"/>
                </a:lnTo>
                <a:lnTo>
                  <a:pt x="42" y="617"/>
                </a:lnTo>
                <a:lnTo>
                  <a:pt x="41" y="612"/>
                </a:lnTo>
                <a:lnTo>
                  <a:pt x="41" y="608"/>
                </a:lnTo>
                <a:lnTo>
                  <a:pt x="41" y="608"/>
                </a:lnTo>
                <a:lnTo>
                  <a:pt x="40" y="608"/>
                </a:lnTo>
                <a:lnTo>
                  <a:pt x="39" y="609"/>
                </a:lnTo>
                <a:lnTo>
                  <a:pt x="39" y="612"/>
                </a:lnTo>
                <a:lnTo>
                  <a:pt x="39" y="612"/>
                </a:lnTo>
                <a:lnTo>
                  <a:pt x="39" y="612"/>
                </a:lnTo>
                <a:lnTo>
                  <a:pt x="37" y="611"/>
                </a:lnTo>
                <a:lnTo>
                  <a:pt x="39" y="608"/>
                </a:lnTo>
                <a:lnTo>
                  <a:pt x="39" y="608"/>
                </a:lnTo>
                <a:lnTo>
                  <a:pt x="37" y="606"/>
                </a:lnTo>
                <a:lnTo>
                  <a:pt x="37" y="604"/>
                </a:lnTo>
                <a:lnTo>
                  <a:pt x="37" y="604"/>
                </a:lnTo>
                <a:lnTo>
                  <a:pt x="39" y="604"/>
                </a:lnTo>
                <a:lnTo>
                  <a:pt x="39" y="604"/>
                </a:lnTo>
                <a:lnTo>
                  <a:pt x="39" y="607"/>
                </a:lnTo>
                <a:lnTo>
                  <a:pt x="39" y="607"/>
                </a:lnTo>
                <a:lnTo>
                  <a:pt x="40" y="606"/>
                </a:lnTo>
                <a:lnTo>
                  <a:pt x="40" y="603"/>
                </a:lnTo>
                <a:lnTo>
                  <a:pt x="40" y="603"/>
                </a:lnTo>
                <a:lnTo>
                  <a:pt x="42" y="604"/>
                </a:lnTo>
                <a:lnTo>
                  <a:pt x="43" y="603"/>
                </a:lnTo>
                <a:lnTo>
                  <a:pt x="43" y="603"/>
                </a:lnTo>
                <a:lnTo>
                  <a:pt x="41" y="603"/>
                </a:lnTo>
                <a:lnTo>
                  <a:pt x="41" y="603"/>
                </a:lnTo>
                <a:lnTo>
                  <a:pt x="40" y="602"/>
                </a:lnTo>
                <a:lnTo>
                  <a:pt x="40" y="602"/>
                </a:lnTo>
                <a:lnTo>
                  <a:pt x="39" y="602"/>
                </a:lnTo>
                <a:lnTo>
                  <a:pt x="39" y="602"/>
                </a:lnTo>
                <a:lnTo>
                  <a:pt x="37" y="603"/>
                </a:lnTo>
                <a:lnTo>
                  <a:pt x="37" y="602"/>
                </a:lnTo>
                <a:lnTo>
                  <a:pt x="37" y="602"/>
                </a:lnTo>
                <a:lnTo>
                  <a:pt x="37" y="602"/>
                </a:lnTo>
                <a:lnTo>
                  <a:pt x="39" y="602"/>
                </a:lnTo>
                <a:lnTo>
                  <a:pt x="39" y="602"/>
                </a:lnTo>
                <a:lnTo>
                  <a:pt x="39" y="598"/>
                </a:lnTo>
                <a:lnTo>
                  <a:pt x="39" y="594"/>
                </a:lnTo>
                <a:lnTo>
                  <a:pt x="39" y="594"/>
                </a:lnTo>
                <a:lnTo>
                  <a:pt x="40" y="594"/>
                </a:lnTo>
                <a:lnTo>
                  <a:pt x="40" y="596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1" y="596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0" y="593"/>
                </a:lnTo>
                <a:lnTo>
                  <a:pt x="40" y="593"/>
                </a:lnTo>
                <a:lnTo>
                  <a:pt x="39" y="593"/>
                </a:lnTo>
                <a:lnTo>
                  <a:pt x="39" y="592"/>
                </a:lnTo>
                <a:lnTo>
                  <a:pt x="39" y="592"/>
                </a:lnTo>
                <a:lnTo>
                  <a:pt x="37" y="592"/>
                </a:lnTo>
                <a:lnTo>
                  <a:pt x="37" y="592"/>
                </a:lnTo>
                <a:lnTo>
                  <a:pt x="37" y="588"/>
                </a:lnTo>
                <a:lnTo>
                  <a:pt x="37" y="587"/>
                </a:lnTo>
                <a:lnTo>
                  <a:pt x="37" y="586"/>
                </a:lnTo>
                <a:lnTo>
                  <a:pt x="37" y="586"/>
                </a:lnTo>
                <a:lnTo>
                  <a:pt x="37" y="584"/>
                </a:lnTo>
                <a:lnTo>
                  <a:pt x="37" y="582"/>
                </a:lnTo>
                <a:lnTo>
                  <a:pt x="37" y="574"/>
                </a:lnTo>
                <a:lnTo>
                  <a:pt x="37" y="574"/>
                </a:lnTo>
                <a:lnTo>
                  <a:pt x="37" y="572"/>
                </a:lnTo>
                <a:lnTo>
                  <a:pt x="39" y="569"/>
                </a:lnTo>
                <a:lnTo>
                  <a:pt x="39" y="569"/>
                </a:lnTo>
                <a:lnTo>
                  <a:pt x="39" y="569"/>
                </a:lnTo>
                <a:lnTo>
                  <a:pt x="37" y="568"/>
                </a:lnTo>
                <a:lnTo>
                  <a:pt x="37" y="568"/>
                </a:lnTo>
                <a:lnTo>
                  <a:pt x="39" y="558"/>
                </a:lnTo>
                <a:lnTo>
                  <a:pt x="39" y="554"/>
                </a:lnTo>
                <a:lnTo>
                  <a:pt x="40" y="549"/>
                </a:lnTo>
                <a:lnTo>
                  <a:pt x="40" y="549"/>
                </a:lnTo>
                <a:lnTo>
                  <a:pt x="40" y="549"/>
                </a:lnTo>
                <a:lnTo>
                  <a:pt x="39" y="548"/>
                </a:lnTo>
                <a:lnTo>
                  <a:pt x="39" y="548"/>
                </a:lnTo>
                <a:lnTo>
                  <a:pt x="40" y="547"/>
                </a:lnTo>
                <a:lnTo>
                  <a:pt x="40" y="546"/>
                </a:lnTo>
                <a:lnTo>
                  <a:pt x="40" y="546"/>
                </a:lnTo>
                <a:lnTo>
                  <a:pt x="41" y="546"/>
                </a:lnTo>
                <a:lnTo>
                  <a:pt x="41" y="547"/>
                </a:lnTo>
                <a:lnTo>
                  <a:pt x="42" y="548"/>
                </a:lnTo>
                <a:lnTo>
                  <a:pt x="42" y="548"/>
                </a:lnTo>
                <a:lnTo>
                  <a:pt x="41" y="549"/>
                </a:lnTo>
                <a:lnTo>
                  <a:pt x="40" y="552"/>
                </a:lnTo>
                <a:lnTo>
                  <a:pt x="41" y="553"/>
                </a:lnTo>
                <a:lnTo>
                  <a:pt x="41" y="553"/>
                </a:lnTo>
                <a:lnTo>
                  <a:pt x="41" y="553"/>
                </a:lnTo>
                <a:lnTo>
                  <a:pt x="42" y="552"/>
                </a:lnTo>
                <a:lnTo>
                  <a:pt x="42" y="549"/>
                </a:lnTo>
                <a:lnTo>
                  <a:pt x="42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3" y="546"/>
                </a:lnTo>
                <a:lnTo>
                  <a:pt x="43" y="547"/>
                </a:lnTo>
                <a:lnTo>
                  <a:pt x="42" y="547"/>
                </a:lnTo>
                <a:lnTo>
                  <a:pt x="42" y="547"/>
                </a:lnTo>
                <a:lnTo>
                  <a:pt x="41" y="544"/>
                </a:lnTo>
                <a:lnTo>
                  <a:pt x="41" y="543"/>
                </a:lnTo>
                <a:lnTo>
                  <a:pt x="40" y="544"/>
                </a:lnTo>
                <a:lnTo>
                  <a:pt x="40" y="544"/>
                </a:lnTo>
                <a:lnTo>
                  <a:pt x="40" y="542"/>
                </a:lnTo>
                <a:lnTo>
                  <a:pt x="40" y="541"/>
                </a:lnTo>
                <a:lnTo>
                  <a:pt x="41" y="539"/>
                </a:lnTo>
                <a:lnTo>
                  <a:pt x="41" y="539"/>
                </a:lnTo>
                <a:lnTo>
                  <a:pt x="40" y="537"/>
                </a:lnTo>
                <a:lnTo>
                  <a:pt x="40" y="534"/>
                </a:lnTo>
                <a:lnTo>
                  <a:pt x="41" y="528"/>
                </a:lnTo>
                <a:lnTo>
                  <a:pt x="41" y="528"/>
                </a:lnTo>
                <a:lnTo>
                  <a:pt x="40" y="511"/>
                </a:lnTo>
                <a:lnTo>
                  <a:pt x="40" y="511"/>
                </a:lnTo>
                <a:lnTo>
                  <a:pt x="40" y="509"/>
                </a:lnTo>
                <a:lnTo>
                  <a:pt x="41" y="508"/>
                </a:lnTo>
                <a:lnTo>
                  <a:pt x="41" y="508"/>
                </a:lnTo>
                <a:lnTo>
                  <a:pt x="41" y="507"/>
                </a:lnTo>
                <a:lnTo>
                  <a:pt x="41" y="506"/>
                </a:lnTo>
                <a:lnTo>
                  <a:pt x="41" y="506"/>
                </a:lnTo>
                <a:lnTo>
                  <a:pt x="40" y="504"/>
                </a:lnTo>
                <a:lnTo>
                  <a:pt x="40" y="504"/>
                </a:lnTo>
                <a:lnTo>
                  <a:pt x="40" y="503"/>
                </a:lnTo>
                <a:lnTo>
                  <a:pt x="40" y="503"/>
                </a:lnTo>
                <a:lnTo>
                  <a:pt x="41" y="502"/>
                </a:lnTo>
                <a:lnTo>
                  <a:pt x="41" y="503"/>
                </a:lnTo>
                <a:lnTo>
                  <a:pt x="42" y="504"/>
                </a:lnTo>
                <a:lnTo>
                  <a:pt x="42" y="504"/>
                </a:lnTo>
                <a:lnTo>
                  <a:pt x="43" y="506"/>
                </a:lnTo>
                <a:lnTo>
                  <a:pt x="43" y="506"/>
                </a:lnTo>
                <a:lnTo>
                  <a:pt x="43" y="508"/>
                </a:lnTo>
                <a:lnTo>
                  <a:pt x="43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7"/>
                </a:lnTo>
                <a:lnTo>
                  <a:pt x="45" y="507"/>
                </a:lnTo>
                <a:lnTo>
                  <a:pt x="46" y="507"/>
                </a:lnTo>
                <a:lnTo>
                  <a:pt x="46" y="506"/>
                </a:lnTo>
                <a:lnTo>
                  <a:pt x="46" y="504"/>
                </a:lnTo>
                <a:lnTo>
                  <a:pt x="46" y="504"/>
                </a:lnTo>
                <a:lnTo>
                  <a:pt x="46" y="504"/>
                </a:lnTo>
                <a:lnTo>
                  <a:pt x="45" y="506"/>
                </a:lnTo>
                <a:lnTo>
                  <a:pt x="45" y="507"/>
                </a:lnTo>
                <a:lnTo>
                  <a:pt x="45" y="507"/>
                </a:lnTo>
                <a:lnTo>
                  <a:pt x="45" y="507"/>
                </a:lnTo>
                <a:lnTo>
                  <a:pt x="45" y="502"/>
                </a:lnTo>
                <a:lnTo>
                  <a:pt x="46" y="497"/>
                </a:lnTo>
                <a:lnTo>
                  <a:pt x="46" y="497"/>
                </a:lnTo>
                <a:lnTo>
                  <a:pt x="45" y="498"/>
                </a:lnTo>
                <a:lnTo>
                  <a:pt x="45" y="499"/>
                </a:lnTo>
                <a:lnTo>
                  <a:pt x="45" y="501"/>
                </a:lnTo>
                <a:lnTo>
                  <a:pt x="43" y="502"/>
                </a:lnTo>
                <a:lnTo>
                  <a:pt x="43" y="502"/>
                </a:lnTo>
                <a:lnTo>
                  <a:pt x="42" y="502"/>
                </a:lnTo>
                <a:lnTo>
                  <a:pt x="41" y="502"/>
                </a:lnTo>
                <a:lnTo>
                  <a:pt x="40" y="501"/>
                </a:lnTo>
                <a:lnTo>
                  <a:pt x="40" y="501"/>
                </a:lnTo>
                <a:lnTo>
                  <a:pt x="40" y="493"/>
                </a:lnTo>
                <a:lnTo>
                  <a:pt x="41" y="486"/>
                </a:lnTo>
                <a:lnTo>
                  <a:pt x="41" y="486"/>
                </a:lnTo>
                <a:lnTo>
                  <a:pt x="40" y="479"/>
                </a:lnTo>
                <a:lnTo>
                  <a:pt x="41" y="474"/>
                </a:lnTo>
                <a:lnTo>
                  <a:pt x="41" y="474"/>
                </a:lnTo>
                <a:lnTo>
                  <a:pt x="39" y="474"/>
                </a:lnTo>
                <a:lnTo>
                  <a:pt x="37" y="476"/>
                </a:lnTo>
                <a:lnTo>
                  <a:pt x="37" y="476"/>
                </a:lnTo>
                <a:lnTo>
                  <a:pt x="37" y="476"/>
                </a:lnTo>
                <a:lnTo>
                  <a:pt x="36" y="474"/>
                </a:lnTo>
                <a:lnTo>
                  <a:pt x="36" y="473"/>
                </a:lnTo>
                <a:lnTo>
                  <a:pt x="36" y="473"/>
                </a:lnTo>
                <a:lnTo>
                  <a:pt x="35" y="473"/>
                </a:lnTo>
                <a:lnTo>
                  <a:pt x="35" y="474"/>
                </a:lnTo>
                <a:lnTo>
                  <a:pt x="36" y="476"/>
                </a:lnTo>
                <a:lnTo>
                  <a:pt x="36" y="476"/>
                </a:lnTo>
                <a:lnTo>
                  <a:pt x="35" y="482"/>
                </a:lnTo>
                <a:lnTo>
                  <a:pt x="35" y="482"/>
                </a:ln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36" y="486"/>
                </a:lnTo>
                <a:lnTo>
                  <a:pt x="35" y="488"/>
                </a:lnTo>
                <a:lnTo>
                  <a:pt x="35" y="488"/>
                </a:lnTo>
                <a:lnTo>
                  <a:pt x="35" y="488"/>
                </a:lnTo>
                <a:lnTo>
                  <a:pt x="36" y="488"/>
                </a:lnTo>
                <a:lnTo>
                  <a:pt x="36" y="488"/>
                </a:lnTo>
                <a:lnTo>
                  <a:pt x="37" y="488"/>
                </a:lnTo>
                <a:lnTo>
                  <a:pt x="37" y="488"/>
                </a:lnTo>
                <a:lnTo>
                  <a:pt x="36" y="492"/>
                </a:lnTo>
                <a:lnTo>
                  <a:pt x="36" y="494"/>
                </a:lnTo>
                <a:lnTo>
                  <a:pt x="36" y="498"/>
                </a:lnTo>
                <a:lnTo>
                  <a:pt x="36" y="501"/>
                </a:lnTo>
                <a:lnTo>
                  <a:pt x="36" y="501"/>
                </a:lnTo>
                <a:lnTo>
                  <a:pt x="35" y="501"/>
                </a:lnTo>
                <a:lnTo>
                  <a:pt x="34" y="502"/>
                </a:lnTo>
                <a:lnTo>
                  <a:pt x="34" y="503"/>
                </a:lnTo>
                <a:lnTo>
                  <a:pt x="33" y="504"/>
                </a:lnTo>
                <a:lnTo>
                  <a:pt x="33" y="504"/>
                </a:lnTo>
                <a:lnTo>
                  <a:pt x="33" y="504"/>
                </a:lnTo>
                <a:lnTo>
                  <a:pt x="34" y="504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4"/>
                </a:lnTo>
                <a:lnTo>
                  <a:pt x="35" y="504"/>
                </a:lnTo>
                <a:lnTo>
                  <a:pt x="36" y="503"/>
                </a:lnTo>
                <a:lnTo>
                  <a:pt x="36" y="504"/>
                </a:lnTo>
                <a:lnTo>
                  <a:pt x="36" y="506"/>
                </a:lnTo>
                <a:lnTo>
                  <a:pt x="36" y="506"/>
                </a:lnTo>
                <a:lnTo>
                  <a:pt x="35" y="508"/>
                </a:lnTo>
                <a:lnTo>
                  <a:pt x="34" y="511"/>
                </a:lnTo>
                <a:lnTo>
                  <a:pt x="34" y="511"/>
                </a:lnTo>
                <a:lnTo>
                  <a:pt x="35" y="511"/>
                </a:lnTo>
                <a:lnTo>
                  <a:pt x="35" y="509"/>
                </a:lnTo>
                <a:lnTo>
                  <a:pt x="35" y="508"/>
                </a:lnTo>
                <a:lnTo>
                  <a:pt x="35" y="508"/>
                </a:lnTo>
                <a:lnTo>
                  <a:pt x="36" y="508"/>
                </a:lnTo>
                <a:lnTo>
                  <a:pt x="36" y="509"/>
                </a:lnTo>
                <a:lnTo>
                  <a:pt x="36" y="511"/>
                </a:lnTo>
                <a:lnTo>
                  <a:pt x="36" y="511"/>
                </a:lnTo>
                <a:lnTo>
                  <a:pt x="36" y="516"/>
                </a:lnTo>
                <a:lnTo>
                  <a:pt x="36" y="521"/>
                </a:lnTo>
                <a:lnTo>
                  <a:pt x="36" y="521"/>
                </a:lnTo>
                <a:lnTo>
                  <a:pt x="35" y="521"/>
                </a:lnTo>
                <a:lnTo>
                  <a:pt x="35" y="519"/>
                </a:lnTo>
                <a:lnTo>
                  <a:pt x="35" y="519"/>
                </a:lnTo>
                <a:lnTo>
                  <a:pt x="34" y="519"/>
                </a:lnTo>
                <a:lnTo>
                  <a:pt x="34" y="521"/>
                </a:lnTo>
                <a:lnTo>
                  <a:pt x="36" y="523"/>
                </a:lnTo>
                <a:lnTo>
                  <a:pt x="36" y="523"/>
                </a:lnTo>
                <a:lnTo>
                  <a:pt x="36" y="526"/>
                </a:lnTo>
                <a:lnTo>
                  <a:pt x="35" y="528"/>
                </a:lnTo>
                <a:lnTo>
                  <a:pt x="34" y="529"/>
                </a:lnTo>
                <a:lnTo>
                  <a:pt x="34" y="532"/>
                </a:lnTo>
                <a:lnTo>
                  <a:pt x="34" y="532"/>
                </a:lnTo>
                <a:lnTo>
                  <a:pt x="35" y="532"/>
                </a:lnTo>
                <a:lnTo>
                  <a:pt x="35" y="531"/>
                </a:lnTo>
                <a:lnTo>
                  <a:pt x="35" y="528"/>
                </a:lnTo>
                <a:lnTo>
                  <a:pt x="35" y="528"/>
                </a:lnTo>
                <a:lnTo>
                  <a:pt x="36" y="532"/>
                </a:lnTo>
                <a:lnTo>
                  <a:pt x="36" y="536"/>
                </a:lnTo>
                <a:lnTo>
                  <a:pt x="36" y="536"/>
                </a:lnTo>
                <a:lnTo>
                  <a:pt x="35" y="542"/>
                </a:lnTo>
                <a:lnTo>
                  <a:pt x="35" y="542"/>
                </a:lnTo>
                <a:lnTo>
                  <a:pt x="36" y="543"/>
                </a:lnTo>
                <a:lnTo>
                  <a:pt x="36" y="543"/>
                </a:lnTo>
                <a:lnTo>
                  <a:pt x="35" y="543"/>
                </a:lnTo>
                <a:lnTo>
                  <a:pt x="35" y="543"/>
                </a:lnTo>
                <a:lnTo>
                  <a:pt x="35" y="543"/>
                </a:lnTo>
                <a:lnTo>
                  <a:pt x="36" y="547"/>
                </a:lnTo>
                <a:lnTo>
                  <a:pt x="36" y="547"/>
                </a:lnTo>
                <a:lnTo>
                  <a:pt x="35" y="549"/>
                </a:lnTo>
                <a:lnTo>
                  <a:pt x="34" y="551"/>
                </a:lnTo>
                <a:lnTo>
                  <a:pt x="34" y="551"/>
                </a:lnTo>
                <a:lnTo>
                  <a:pt x="34" y="552"/>
                </a:lnTo>
                <a:lnTo>
                  <a:pt x="35" y="552"/>
                </a:lnTo>
                <a:lnTo>
                  <a:pt x="35" y="552"/>
                </a:lnTo>
                <a:lnTo>
                  <a:pt x="35" y="559"/>
                </a:lnTo>
                <a:lnTo>
                  <a:pt x="34" y="563"/>
                </a:lnTo>
                <a:lnTo>
                  <a:pt x="33" y="566"/>
                </a:lnTo>
                <a:lnTo>
                  <a:pt x="33" y="566"/>
                </a:lnTo>
                <a:lnTo>
                  <a:pt x="34" y="567"/>
                </a:lnTo>
                <a:lnTo>
                  <a:pt x="34" y="566"/>
                </a:lnTo>
                <a:lnTo>
                  <a:pt x="34" y="566"/>
                </a:lnTo>
                <a:lnTo>
                  <a:pt x="34" y="571"/>
                </a:lnTo>
                <a:lnTo>
                  <a:pt x="31" y="574"/>
                </a:lnTo>
                <a:lnTo>
                  <a:pt x="31" y="574"/>
                </a:lnTo>
                <a:lnTo>
                  <a:pt x="34" y="579"/>
                </a:lnTo>
                <a:lnTo>
                  <a:pt x="34" y="579"/>
                </a:lnTo>
                <a:lnTo>
                  <a:pt x="29" y="596"/>
                </a:lnTo>
                <a:lnTo>
                  <a:pt x="29" y="596"/>
                </a:lnTo>
                <a:lnTo>
                  <a:pt x="27" y="598"/>
                </a:lnTo>
                <a:lnTo>
                  <a:pt x="23" y="598"/>
                </a:lnTo>
                <a:lnTo>
                  <a:pt x="23" y="598"/>
                </a:lnTo>
                <a:lnTo>
                  <a:pt x="24" y="606"/>
                </a:lnTo>
                <a:lnTo>
                  <a:pt x="23" y="613"/>
                </a:lnTo>
                <a:lnTo>
                  <a:pt x="23" y="613"/>
                </a:lnTo>
                <a:lnTo>
                  <a:pt x="25" y="614"/>
                </a:lnTo>
                <a:lnTo>
                  <a:pt x="25" y="614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7" y="617"/>
                </a:lnTo>
                <a:lnTo>
                  <a:pt x="27" y="617"/>
                </a:lnTo>
                <a:lnTo>
                  <a:pt x="27" y="614"/>
                </a:lnTo>
                <a:lnTo>
                  <a:pt x="25" y="613"/>
                </a:lnTo>
                <a:lnTo>
                  <a:pt x="25" y="612"/>
                </a:lnTo>
                <a:lnTo>
                  <a:pt x="25" y="611"/>
                </a:lnTo>
                <a:lnTo>
                  <a:pt x="25" y="611"/>
                </a:lnTo>
                <a:lnTo>
                  <a:pt x="27" y="613"/>
                </a:lnTo>
                <a:lnTo>
                  <a:pt x="28" y="617"/>
                </a:lnTo>
                <a:lnTo>
                  <a:pt x="28" y="617"/>
                </a:lnTo>
                <a:lnTo>
                  <a:pt x="29" y="614"/>
                </a:lnTo>
                <a:lnTo>
                  <a:pt x="29" y="614"/>
                </a:lnTo>
                <a:lnTo>
                  <a:pt x="29" y="616"/>
                </a:lnTo>
                <a:lnTo>
                  <a:pt x="29" y="616"/>
                </a:lnTo>
                <a:lnTo>
                  <a:pt x="29" y="616"/>
                </a:lnTo>
                <a:lnTo>
                  <a:pt x="28" y="617"/>
                </a:lnTo>
                <a:lnTo>
                  <a:pt x="27" y="618"/>
                </a:lnTo>
                <a:lnTo>
                  <a:pt x="27" y="618"/>
                </a:lnTo>
                <a:lnTo>
                  <a:pt x="27" y="621"/>
                </a:lnTo>
                <a:lnTo>
                  <a:pt x="27" y="621"/>
                </a:lnTo>
                <a:lnTo>
                  <a:pt x="27" y="623"/>
                </a:lnTo>
                <a:lnTo>
                  <a:pt x="27" y="623"/>
                </a:lnTo>
                <a:lnTo>
                  <a:pt x="27" y="624"/>
                </a:lnTo>
                <a:lnTo>
                  <a:pt x="28" y="624"/>
                </a:lnTo>
                <a:lnTo>
                  <a:pt x="28" y="627"/>
                </a:lnTo>
                <a:lnTo>
                  <a:pt x="28" y="627"/>
                </a:lnTo>
                <a:lnTo>
                  <a:pt x="27" y="627"/>
                </a:lnTo>
                <a:lnTo>
                  <a:pt x="27" y="628"/>
                </a:lnTo>
                <a:lnTo>
                  <a:pt x="27" y="631"/>
                </a:lnTo>
                <a:lnTo>
                  <a:pt x="25" y="632"/>
                </a:lnTo>
                <a:lnTo>
                  <a:pt x="25" y="632"/>
                </a:lnTo>
                <a:lnTo>
                  <a:pt x="25" y="632"/>
                </a:lnTo>
                <a:lnTo>
                  <a:pt x="27" y="632"/>
                </a:lnTo>
                <a:lnTo>
                  <a:pt x="28" y="631"/>
                </a:lnTo>
                <a:lnTo>
                  <a:pt x="28" y="632"/>
                </a:lnTo>
                <a:lnTo>
                  <a:pt x="28" y="632"/>
                </a:lnTo>
                <a:lnTo>
                  <a:pt x="28" y="634"/>
                </a:lnTo>
                <a:lnTo>
                  <a:pt x="28" y="634"/>
                </a:lnTo>
                <a:lnTo>
                  <a:pt x="27" y="634"/>
                </a:lnTo>
                <a:lnTo>
                  <a:pt x="27" y="634"/>
                </a:lnTo>
                <a:lnTo>
                  <a:pt x="28" y="636"/>
                </a:lnTo>
                <a:lnTo>
                  <a:pt x="28" y="638"/>
                </a:lnTo>
                <a:lnTo>
                  <a:pt x="29" y="639"/>
                </a:lnTo>
                <a:lnTo>
                  <a:pt x="30" y="639"/>
                </a:lnTo>
                <a:lnTo>
                  <a:pt x="30" y="639"/>
                </a:lnTo>
                <a:lnTo>
                  <a:pt x="30" y="638"/>
                </a:lnTo>
                <a:lnTo>
                  <a:pt x="29" y="637"/>
                </a:lnTo>
                <a:lnTo>
                  <a:pt x="29" y="636"/>
                </a:lnTo>
                <a:lnTo>
                  <a:pt x="29" y="636"/>
                </a:lnTo>
                <a:lnTo>
                  <a:pt x="29" y="636"/>
                </a:lnTo>
                <a:lnTo>
                  <a:pt x="30" y="636"/>
                </a:lnTo>
                <a:lnTo>
                  <a:pt x="30" y="637"/>
                </a:lnTo>
                <a:lnTo>
                  <a:pt x="31" y="639"/>
                </a:lnTo>
                <a:lnTo>
                  <a:pt x="31" y="639"/>
                </a:lnTo>
                <a:lnTo>
                  <a:pt x="33" y="642"/>
                </a:lnTo>
                <a:lnTo>
                  <a:pt x="33" y="642"/>
                </a:lnTo>
                <a:lnTo>
                  <a:pt x="35" y="648"/>
                </a:lnTo>
                <a:lnTo>
                  <a:pt x="35" y="648"/>
                </a:lnTo>
                <a:lnTo>
                  <a:pt x="36" y="651"/>
                </a:lnTo>
                <a:lnTo>
                  <a:pt x="36" y="653"/>
                </a:lnTo>
                <a:lnTo>
                  <a:pt x="36" y="653"/>
                </a:lnTo>
                <a:lnTo>
                  <a:pt x="39" y="657"/>
                </a:lnTo>
                <a:lnTo>
                  <a:pt x="41" y="662"/>
                </a:lnTo>
                <a:lnTo>
                  <a:pt x="41" y="662"/>
                </a:lnTo>
                <a:lnTo>
                  <a:pt x="46" y="664"/>
                </a:lnTo>
                <a:lnTo>
                  <a:pt x="46" y="664"/>
                </a:lnTo>
                <a:lnTo>
                  <a:pt x="45" y="662"/>
                </a:lnTo>
                <a:lnTo>
                  <a:pt x="42" y="661"/>
                </a:lnTo>
                <a:lnTo>
                  <a:pt x="41" y="658"/>
                </a:lnTo>
                <a:lnTo>
                  <a:pt x="40" y="657"/>
                </a:lnTo>
                <a:lnTo>
                  <a:pt x="40" y="657"/>
                </a:lnTo>
                <a:lnTo>
                  <a:pt x="42" y="657"/>
                </a:lnTo>
                <a:lnTo>
                  <a:pt x="43" y="658"/>
                </a:lnTo>
                <a:lnTo>
                  <a:pt x="46" y="662"/>
                </a:lnTo>
                <a:lnTo>
                  <a:pt x="46" y="662"/>
                </a:lnTo>
                <a:lnTo>
                  <a:pt x="47" y="666"/>
                </a:lnTo>
                <a:lnTo>
                  <a:pt x="51" y="669"/>
                </a:lnTo>
                <a:lnTo>
                  <a:pt x="51" y="669"/>
                </a:lnTo>
                <a:lnTo>
                  <a:pt x="51" y="669"/>
                </a:lnTo>
                <a:lnTo>
                  <a:pt x="50" y="669"/>
                </a:lnTo>
                <a:lnTo>
                  <a:pt x="47" y="669"/>
                </a:lnTo>
                <a:lnTo>
                  <a:pt x="47" y="669"/>
                </a:lnTo>
                <a:lnTo>
                  <a:pt x="51" y="671"/>
                </a:lnTo>
                <a:lnTo>
                  <a:pt x="53" y="672"/>
                </a:lnTo>
                <a:lnTo>
                  <a:pt x="53" y="672"/>
                </a:lnTo>
                <a:lnTo>
                  <a:pt x="54" y="673"/>
                </a:lnTo>
                <a:lnTo>
                  <a:pt x="56" y="674"/>
                </a:lnTo>
                <a:lnTo>
                  <a:pt x="58" y="677"/>
                </a:lnTo>
                <a:lnTo>
                  <a:pt x="58" y="677"/>
                </a:lnTo>
                <a:lnTo>
                  <a:pt x="58" y="677"/>
                </a:lnTo>
                <a:lnTo>
                  <a:pt x="57" y="676"/>
                </a:lnTo>
                <a:lnTo>
                  <a:pt x="57" y="674"/>
                </a:lnTo>
                <a:lnTo>
                  <a:pt x="57" y="674"/>
                </a:lnTo>
                <a:lnTo>
                  <a:pt x="57" y="674"/>
                </a:lnTo>
                <a:lnTo>
                  <a:pt x="60" y="676"/>
                </a:lnTo>
                <a:lnTo>
                  <a:pt x="62" y="677"/>
                </a:lnTo>
                <a:lnTo>
                  <a:pt x="63" y="677"/>
                </a:lnTo>
                <a:lnTo>
                  <a:pt x="63" y="677"/>
                </a:lnTo>
                <a:lnTo>
                  <a:pt x="65" y="679"/>
                </a:lnTo>
                <a:lnTo>
                  <a:pt x="66" y="682"/>
                </a:lnTo>
                <a:lnTo>
                  <a:pt x="66" y="682"/>
                </a:lnTo>
                <a:lnTo>
                  <a:pt x="68" y="682"/>
                </a:lnTo>
                <a:lnTo>
                  <a:pt x="69" y="682"/>
                </a:lnTo>
                <a:lnTo>
                  <a:pt x="69" y="681"/>
                </a:lnTo>
                <a:lnTo>
                  <a:pt x="69" y="681"/>
                </a:lnTo>
                <a:lnTo>
                  <a:pt x="71" y="682"/>
                </a:lnTo>
                <a:lnTo>
                  <a:pt x="71" y="682"/>
                </a:lnTo>
                <a:lnTo>
                  <a:pt x="72" y="682"/>
                </a:lnTo>
                <a:lnTo>
                  <a:pt x="72" y="682"/>
                </a:lnTo>
                <a:lnTo>
                  <a:pt x="74" y="682"/>
                </a:lnTo>
                <a:lnTo>
                  <a:pt x="75" y="683"/>
                </a:lnTo>
                <a:lnTo>
                  <a:pt x="76" y="686"/>
                </a:lnTo>
                <a:lnTo>
                  <a:pt x="76" y="686"/>
                </a:lnTo>
                <a:lnTo>
                  <a:pt x="76" y="686"/>
                </a:lnTo>
                <a:lnTo>
                  <a:pt x="76" y="684"/>
                </a:lnTo>
                <a:lnTo>
                  <a:pt x="75" y="683"/>
                </a:lnTo>
                <a:lnTo>
                  <a:pt x="76" y="683"/>
                </a:lnTo>
                <a:lnTo>
                  <a:pt x="76" y="683"/>
                </a:lnTo>
                <a:lnTo>
                  <a:pt x="80" y="684"/>
                </a:lnTo>
                <a:lnTo>
                  <a:pt x="83" y="686"/>
                </a:lnTo>
                <a:lnTo>
                  <a:pt x="89" y="687"/>
                </a:lnTo>
                <a:lnTo>
                  <a:pt x="89" y="687"/>
                </a:lnTo>
                <a:lnTo>
                  <a:pt x="91" y="686"/>
                </a:lnTo>
                <a:lnTo>
                  <a:pt x="92" y="686"/>
                </a:lnTo>
                <a:lnTo>
                  <a:pt x="92" y="686"/>
                </a:lnTo>
                <a:lnTo>
                  <a:pt x="92" y="687"/>
                </a:lnTo>
                <a:lnTo>
                  <a:pt x="92" y="687"/>
                </a:lnTo>
                <a:lnTo>
                  <a:pt x="93" y="688"/>
                </a:lnTo>
                <a:lnTo>
                  <a:pt x="94" y="688"/>
                </a:lnTo>
                <a:lnTo>
                  <a:pt x="94" y="688"/>
                </a:lnTo>
                <a:lnTo>
                  <a:pt x="97" y="687"/>
                </a:lnTo>
                <a:lnTo>
                  <a:pt x="98" y="687"/>
                </a:lnTo>
                <a:lnTo>
                  <a:pt x="98" y="686"/>
                </a:lnTo>
                <a:lnTo>
                  <a:pt x="98" y="686"/>
                </a:lnTo>
                <a:lnTo>
                  <a:pt x="99" y="686"/>
                </a:lnTo>
                <a:lnTo>
                  <a:pt x="99" y="686"/>
                </a:lnTo>
                <a:lnTo>
                  <a:pt x="100" y="687"/>
                </a:lnTo>
                <a:lnTo>
                  <a:pt x="100" y="687"/>
                </a:lnTo>
                <a:lnTo>
                  <a:pt x="100" y="686"/>
                </a:lnTo>
                <a:lnTo>
                  <a:pt x="100" y="686"/>
                </a:lnTo>
                <a:lnTo>
                  <a:pt x="100" y="684"/>
                </a:lnTo>
                <a:lnTo>
                  <a:pt x="100" y="684"/>
                </a:lnTo>
                <a:lnTo>
                  <a:pt x="100" y="684"/>
                </a:lnTo>
                <a:lnTo>
                  <a:pt x="110" y="684"/>
                </a:lnTo>
                <a:lnTo>
                  <a:pt x="117" y="683"/>
                </a:lnTo>
                <a:lnTo>
                  <a:pt x="117" y="683"/>
                </a:lnTo>
                <a:lnTo>
                  <a:pt x="120" y="683"/>
                </a:lnTo>
                <a:lnTo>
                  <a:pt x="120" y="683"/>
                </a:lnTo>
                <a:lnTo>
                  <a:pt x="121" y="682"/>
                </a:lnTo>
                <a:lnTo>
                  <a:pt x="124" y="682"/>
                </a:lnTo>
                <a:lnTo>
                  <a:pt x="124" y="682"/>
                </a:lnTo>
                <a:lnTo>
                  <a:pt x="126" y="682"/>
                </a:lnTo>
                <a:lnTo>
                  <a:pt x="127" y="682"/>
                </a:lnTo>
                <a:lnTo>
                  <a:pt x="127" y="682"/>
                </a:lnTo>
                <a:lnTo>
                  <a:pt x="134" y="681"/>
                </a:lnTo>
                <a:lnTo>
                  <a:pt x="134" y="681"/>
                </a:lnTo>
                <a:lnTo>
                  <a:pt x="138" y="679"/>
                </a:lnTo>
                <a:lnTo>
                  <a:pt x="143" y="679"/>
                </a:lnTo>
                <a:lnTo>
                  <a:pt x="146" y="681"/>
                </a:lnTo>
                <a:lnTo>
                  <a:pt x="149" y="683"/>
                </a:lnTo>
                <a:lnTo>
                  <a:pt x="149" y="683"/>
                </a:lnTo>
                <a:lnTo>
                  <a:pt x="150" y="686"/>
                </a:lnTo>
                <a:lnTo>
                  <a:pt x="151" y="687"/>
                </a:lnTo>
                <a:lnTo>
                  <a:pt x="151" y="687"/>
                </a:lnTo>
                <a:lnTo>
                  <a:pt x="151" y="688"/>
                </a:lnTo>
                <a:lnTo>
                  <a:pt x="149" y="688"/>
                </a:lnTo>
                <a:lnTo>
                  <a:pt x="149" y="688"/>
                </a:lnTo>
                <a:lnTo>
                  <a:pt x="150" y="689"/>
                </a:lnTo>
                <a:lnTo>
                  <a:pt x="150" y="691"/>
                </a:lnTo>
                <a:lnTo>
                  <a:pt x="150" y="693"/>
                </a:lnTo>
                <a:lnTo>
                  <a:pt x="152" y="693"/>
                </a:lnTo>
                <a:lnTo>
                  <a:pt x="152" y="693"/>
                </a:lnTo>
                <a:lnTo>
                  <a:pt x="151" y="694"/>
                </a:lnTo>
                <a:lnTo>
                  <a:pt x="150" y="696"/>
                </a:lnTo>
                <a:lnTo>
                  <a:pt x="150" y="698"/>
                </a:lnTo>
                <a:lnTo>
                  <a:pt x="150" y="698"/>
                </a:lnTo>
                <a:lnTo>
                  <a:pt x="149" y="698"/>
                </a:lnTo>
                <a:lnTo>
                  <a:pt x="147" y="698"/>
                </a:lnTo>
                <a:lnTo>
                  <a:pt x="147" y="699"/>
                </a:lnTo>
                <a:lnTo>
                  <a:pt x="147" y="699"/>
                </a:lnTo>
                <a:lnTo>
                  <a:pt x="138" y="699"/>
                </a:lnTo>
                <a:lnTo>
                  <a:pt x="128" y="701"/>
                </a:lnTo>
                <a:lnTo>
                  <a:pt x="128" y="701"/>
                </a:lnTo>
                <a:lnTo>
                  <a:pt x="124" y="699"/>
                </a:lnTo>
                <a:lnTo>
                  <a:pt x="124" y="699"/>
                </a:lnTo>
                <a:lnTo>
                  <a:pt x="120" y="701"/>
                </a:lnTo>
                <a:lnTo>
                  <a:pt x="120" y="701"/>
                </a:lnTo>
                <a:lnTo>
                  <a:pt x="117" y="701"/>
                </a:lnTo>
                <a:lnTo>
                  <a:pt x="117" y="701"/>
                </a:lnTo>
                <a:lnTo>
                  <a:pt x="114" y="702"/>
                </a:lnTo>
                <a:lnTo>
                  <a:pt x="112" y="702"/>
                </a:lnTo>
                <a:lnTo>
                  <a:pt x="111" y="701"/>
                </a:lnTo>
                <a:lnTo>
                  <a:pt x="111" y="701"/>
                </a:lnTo>
                <a:lnTo>
                  <a:pt x="111" y="702"/>
                </a:lnTo>
                <a:lnTo>
                  <a:pt x="110" y="702"/>
                </a:lnTo>
                <a:lnTo>
                  <a:pt x="110" y="702"/>
                </a:lnTo>
                <a:lnTo>
                  <a:pt x="104" y="702"/>
                </a:lnTo>
                <a:lnTo>
                  <a:pt x="104" y="702"/>
                </a:lnTo>
                <a:lnTo>
                  <a:pt x="101" y="701"/>
                </a:lnTo>
                <a:lnTo>
                  <a:pt x="101" y="701"/>
                </a:lnTo>
                <a:lnTo>
                  <a:pt x="99" y="702"/>
                </a:lnTo>
                <a:lnTo>
                  <a:pt x="99" y="702"/>
                </a:lnTo>
                <a:lnTo>
                  <a:pt x="97" y="702"/>
                </a:lnTo>
                <a:lnTo>
                  <a:pt x="94" y="701"/>
                </a:lnTo>
                <a:lnTo>
                  <a:pt x="94" y="701"/>
                </a:lnTo>
                <a:lnTo>
                  <a:pt x="91" y="702"/>
                </a:lnTo>
                <a:lnTo>
                  <a:pt x="91" y="702"/>
                </a:lnTo>
                <a:lnTo>
                  <a:pt x="87" y="702"/>
                </a:lnTo>
                <a:lnTo>
                  <a:pt x="82" y="701"/>
                </a:lnTo>
                <a:lnTo>
                  <a:pt x="82" y="701"/>
                </a:lnTo>
                <a:lnTo>
                  <a:pt x="81" y="701"/>
                </a:lnTo>
                <a:lnTo>
                  <a:pt x="80" y="701"/>
                </a:lnTo>
                <a:lnTo>
                  <a:pt x="80" y="701"/>
                </a:lnTo>
                <a:lnTo>
                  <a:pt x="71" y="698"/>
                </a:lnTo>
                <a:lnTo>
                  <a:pt x="59" y="694"/>
                </a:lnTo>
                <a:lnTo>
                  <a:pt x="59" y="694"/>
                </a:lnTo>
                <a:lnTo>
                  <a:pt x="59" y="693"/>
                </a:lnTo>
                <a:lnTo>
                  <a:pt x="60" y="692"/>
                </a:lnTo>
                <a:lnTo>
                  <a:pt x="60" y="692"/>
                </a:lnTo>
                <a:lnTo>
                  <a:pt x="59" y="691"/>
                </a:lnTo>
                <a:lnTo>
                  <a:pt x="59" y="691"/>
                </a:lnTo>
                <a:lnTo>
                  <a:pt x="58" y="691"/>
                </a:lnTo>
                <a:lnTo>
                  <a:pt x="58" y="692"/>
                </a:lnTo>
                <a:lnTo>
                  <a:pt x="58" y="692"/>
                </a:lnTo>
                <a:lnTo>
                  <a:pt x="57" y="693"/>
                </a:lnTo>
                <a:lnTo>
                  <a:pt x="57" y="693"/>
                </a:lnTo>
                <a:lnTo>
                  <a:pt x="43" y="682"/>
                </a:lnTo>
                <a:lnTo>
                  <a:pt x="43" y="682"/>
                </a:lnTo>
                <a:lnTo>
                  <a:pt x="45" y="682"/>
                </a:lnTo>
                <a:lnTo>
                  <a:pt x="46" y="683"/>
                </a:lnTo>
                <a:lnTo>
                  <a:pt x="46" y="683"/>
                </a:lnTo>
                <a:lnTo>
                  <a:pt x="45" y="682"/>
                </a:lnTo>
                <a:lnTo>
                  <a:pt x="43" y="681"/>
                </a:lnTo>
                <a:lnTo>
                  <a:pt x="41" y="682"/>
                </a:lnTo>
                <a:lnTo>
                  <a:pt x="41" y="682"/>
                </a:lnTo>
                <a:lnTo>
                  <a:pt x="40" y="681"/>
                </a:lnTo>
                <a:lnTo>
                  <a:pt x="41" y="679"/>
                </a:lnTo>
                <a:lnTo>
                  <a:pt x="42" y="679"/>
                </a:lnTo>
                <a:lnTo>
                  <a:pt x="41" y="679"/>
                </a:lnTo>
                <a:lnTo>
                  <a:pt x="41" y="679"/>
                </a:lnTo>
                <a:lnTo>
                  <a:pt x="40" y="678"/>
                </a:lnTo>
                <a:lnTo>
                  <a:pt x="39" y="678"/>
                </a:lnTo>
                <a:lnTo>
                  <a:pt x="39" y="678"/>
                </a:lnTo>
                <a:lnTo>
                  <a:pt x="35" y="673"/>
                </a:lnTo>
                <a:lnTo>
                  <a:pt x="35" y="673"/>
                </a:lnTo>
                <a:lnTo>
                  <a:pt x="35" y="672"/>
                </a:lnTo>
                <a:lnTo>
                  <a:pt x="36" y="672"/>
                </a:lnTo>
                <a:lnTo>
                  <a:pt x="35" y="669"/>
                </a:lnTo>
                <a:lnTo>
                  <a:pt x="35" y="669"/>
                </a:lnTo>
                <a:lnTo>
                  <a:pt x="34" y="669"/>
                </a:lnTo>
                <a:lnTo>
                  <a:pt x="34" y="671"/>
                </a:lnTo>
                <a:lnTo>
                  <a:pt x="34" y="671"/>
                </a:lnTo>
                <a:lnTo>
                  <a:pt x="31" y="669"/>
                </a:lnTo>
                <a:lnTo>
                  <a:pt x="31" y="669"/>
                </a:lnTo>
                <a:lnTo>
                  <a:pt x="31" y="668"/>
                </a:lnTo>
                <a:lnTo>
                  <a:pt x="31" y="668"/>
                </a:lnTo>
                <a:lnTo>
                  <a:pt x="33" y="668"/>
                </a:lnTo>
                <a:lnTo>
                  <a:pt x="33" y="667"/>
                </a:lnTo>
                <a:lnTo>
                  <a:pt x="33" y="667"/>
                </a:lnTo>
                <a:lnTo>
                  <a:pt x="33" y="666"/>
                </a:lnTo>
                <a:lnTo>
                  <a:pt x="31" y="664"/>
                </a:lnTo>
                <a:lnTo>
                  <a:pt x="31" y="664"/>
                </a:lnTo>
                <a:lnTo>
                  <a:pt x="30" y="663"/>
                </a:lnTo>
                <a:lnTo>
                  <a:pt x="29" y="664"/>
                </a:lnTo>
                <a:lnTo>
                  <a:pt x="28" y="666"/>
                </a:lnTo>
                <a:lnTo>
                  <a:pt x="28" y="666"/>
                </a:lnTo>
                <a:lnTo>
                  <a:pt x="24" y="659"/>
                </a:lnTo>
                <a:lnTo>
                  <a:pt x="24" y="659"/>
                </a:lnTo>
                <a:lnTo>
                  <a:pt x="25" y="659"/>
                </a:lnTo>
                <a:lnTo>
                  <a:pt x="27" y="659"/>
                </a:lnTo>
                <a:lnTo>
                  <a:pt x="27" y="659"/>
                </a:lnTo>
                <a:lnTo>
                  <a:pt x="25" y="657"/>
                </a:lnTo>
                <a:lnTo>
                  <a:pt x="24" y="656"/>
                </a:lnTo>
                <a:lnTo>
                  <a:pt x="23" y="657"/>
                </a:lnTo>
                <a:lnTo>
                  <a:pt x="23" y="657"/>
                </a:lnTo>
                <a:lnTo>
                  <a:pt x="21" y="651"/>
                </a:lnTo>
                <a:lnTo>
                  <a:pt x="22" y="647"/>
                </a:lnTo>
                <a:lnTo>
                  <a:pt x="22" y="647"/>
                </a:lnTo>
                <a:lnTo>
                  <a:pt x="21" y="644"/>
                </a:lnTo>
                <a:lnTo>
                  <a:pt x="19" y="643"/>
                </a:lnTo>
                <a:lnTo>
                  <a:pt x="21" y="643"/>
                </a:lnTo>
                <a:lnTo>
                  <a:pt x="21" y="643"/>
                </a:lnTo>
                <a:lnTo>
                  <a:pt x="19" y="642"/>
                </a:lnTo>
                <a:lnTo>
                  <a:pt x="19" y="643"/>
                </a:lnTo>
                <a:lnTo>
                  <a:pt x="18" y="643"/>
                </a:lnTo>
                <a:lnTo>
                  <a:pt x="18" y="641"/>
                </a:lnTo>
                <a:lnTo>
                  <a:pt x="18" y="641"/>
                </a:lnTo>
                <a:lnTo>
                  <a:pt x="18" y="643"/>
                </a:lnTo>
                <a:lnTo>
                  <a:pt x="18" y="643"/>
                </a:lnTo>
                <a:lnTo>
                  <a:pt x="16" y="639"/>
                </a:lnTo>
                <a:lnTo>
                  <a:pt x="16" y="639"/>
                </a:lnTo>
                <a:lnTo>
                  <a:pt x="16" y="637"/>
                </a:lnTo>
                <a:lnTo>
                  <a:pt x="17" y="637"/>
                </a:lnTo>
                <a:lnTo>
                  <a:pt x="17" y="637"/>
                </a:lnTo>
                <a:lnTo>
                  <a:pt x="17" y="634"/>
                </a:lnTo>
                <a:lnTo>
                  <a:pt x="16" y="634"/>
                </a:lnTo>
                <a:lnTo>
                  <a:pt x="14" y="633"/>
                </a:lnTo>
                <a:lnTo>
                  <a:pt x="14" y="632"/>
                </a:lnTo>
                <a:lnTo>
                  <a:pt x="16" y="632"/>
                </a:lnTo>
                <a:lnTo>
                  <a:pt x="16" y="632"/>
                </a:lnTo>
                <a:lnTo>
                  <a:pt x="14" y="629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6" y="624"/>
                </a:lnTo>
                <a:lnTo>
                  <a:pt x="16" y="624"/>
                </a:lnTo>
                <a:lnTo>
                  <a:pt x="14" y="623"/>
                </a:lnTo>
                <a:lnTo>
                  <a:pt x="13" y="621"/>
                </a:lnTo>
                <a:lnTo>
                  <a:pt x="13" y="621"/>
                </a:lnTo>
                <a:lnTo>
                  <a:pt x="13" y="617"/>
                </a:lnTo>
                <a:lnTo>
                  <a:pt x="13" y="617"/>
                </a:lnTo>
                <a:lnTo>
                  <a:pt x="13" y="618"/>
                </a:lnTo>
                <a:lnTo>
                  <a:pt x="13" y="619"/>
                </a:lnTo>
                <a:lnTo>
                  <a:pt x="13" y="619"/>
                </a:lnTo>
                <a:lnTo>
                  <a:pt x="12" y="617"/>
                </a:lnTo>
                <a:lnTo>
                  <a:pt x="12" y="613"/>
                </a:lnTo>
                <a:lnTo>
                  <a:pt x="12" y="613"/>
                </a:lnTo>
                <a:lnTo>
                  <a:pt x="12" y="606"/>
                </a:lnTo>
                <a:lnTo>
                  <a:pt x="12" y="606"/>
                </a:lnTo>
                <a:lnTo>
                  <a:pt x="14" y="603"/>
                </a:lnTo>
                <a:lnTo>
                  <a:pt x="18" y="601"/>
                </a:lnTo>
                <a:lnTo>
                  <a:pt x="18" y="601"/>
                </a:lnTo>
                <a:lnTo>
                  <a:pt x="17" y="599"/>
                </a:lnTo>
                <a:lnTo>
                  <a:pt x="17" y="599"/>
                </a:lnTo>
                <a:lnTo>
                  <a:pt x="17" y="598"/>
                </a:lnTo>
                <a:lnTo>
                  <a:pt x="17" y="597"/>
                </a:lnTo>
                <a:lnTo>
                  <a:pt x="17" y="597"/>
                </a:lnTo>
                <a:lnTo>
                  <a:pt x="16" y="598"/>
                </a:lnTo>
                <a:lnTo>
                  <a:pt x="14" y="597"/>
                </a:lnTo>
                <a:lnTo>
                  <a:pt x="13" y="597"/>
                </a:lnTo>
                <a:lnTo>
                  <a:pt x="13" y="598"/>
                </a:lnTo>
                <a:lnTo>
                  <a:pt x="13" y="598"/>
                </a:lnTo>
                <a:lnTo>
                  <a:pt x="12" y="597"/>
                </a:lnTo>
                <a:lnTo>
                  <a:pt x="12" y="594"/>
                </a:lnTo>
                <a:lnTo>
                  <a:pt x="12" y="594"/>
                </a:lnTo>
                <a:lnTo>
                  <a:pt x="10" y="594"/>
                </a:lnTo>
                <a:lnTo>
                  <a:pt x="10" y="594"/>
                </a:lnTo>
                <a:lnTo>
                  <a:pt x="10" y="588"/>
                </a:lnTo>
                <a:lnTo>
                  <a:pt x="11" y="581"/>
                </a:lnTo>
                <a:lnTo>
                  <a:pt x="12" y="569"/>
                </a:lnTo>
                <a:lnTo>
                  <a:pt x="12" y="569"/>
                </a:lnTo>
                <a:lnTo>
                  <a:pt x="12" y="569"/>
                </a:lnTo>
                <a:lnTo>
                  <a:pt x="13" y="572"/>
                </a:lnTo>
                <a:lnTo>
                  <a:pt x="12" y="576"/>
                </a:lnTo>
                <a:lnTo>
                  <a:pt x="12" y="576"/>
                </a:lnTo>
                <a:lnTo>
                  <a:pt x="12" y="579"/>
                </a:lnTo>
                <a:lnTo>
                  <a:pt x="12" y="582"/>
                </a:lnTo>
                <a:lnTo>
                  <a:pt x="12" y="582"/>
                </a:lnTo>
                <a:lnTo>
                  <a:pt x="13" y="579"/>
                </a:lnTo>
                <a:lnTo>
                  <a:pt x="14" y="578"/>
                </a:lnTo>
                <a:lnTo>
                  <a:pt x="14" y="578"/>
                </a:lnTo>
                <a:lnTo>
                  <a:pt x="14" y="577"/>
                </a:lnTo>
                <a:lnTo>
                  <a:pt x="14" y="576"/>
                </a:lnTo>
                <a:lnTo>
                  <a:pt x="13" y="576"/>
                </a:lnTo>
                <a:lnTo>
                  <a:pt x="13" y="574"/>
                </a:lnTo>
                <a:lnTo>
                  <a:pt x="14" y="574"/>
                </a:lnTo>
                <a:lnTo>
                  <a:pt x="14" y="574"/>
                </a:lnTo>
                <a:lnTo>
                  <a:pt x="14" y="571"/>
                </a:lnTo>
                <a:lnTo>
                  <a:pt x="17" y="568"/>
                </a:lnTo>
                <a:lnTo>
                  <a:pt x="17" y="568"/>
                </a:lnTo>
                <a:lnTo>
                  <a:pt x="16" y="568"/>
                </a:lnTo>
                <a:lnTo>
                  <a:pt x="16" y="567"/>
                </a:lnTo>
                <a:lnTo>
                  <a:pt x="16" y="563"/>
                </a:lnTo>
                <a:lnTo>
                  <a:pt x="16" y="563"/>
                </a:lnTo>
                <a:lnTo>
                  <a:pt x="17" y="562"/>
                </a:lnTo>
                <a:lnTo>
                  <a:pt x="18" y="562"/>
                </a:lnTo>
                <a:lnTo>
                  <a:pt x="18" y="562"/>
                </a:lnTo>
                <a:lnTo>
                  <a:pt x="18" y="561"/>
                </a:lnTo>
                <a:lnTo>
                  <a:pt x="17" y="561"/>
                </a:lnTo>
                <a:lnTo>
                  <a:pt x="17" y="561"/>
                </a:lnTo>
                <a:lnTo>
                  <a:pt x="16" y="561"/>
                </a:lnTo>
                <a:lnTo>
                  <a:pt x="16" y="561"/>
                </a:lnTo>
                <a:lnTo>
                  <a:pt x="17" y="558"/>
                </a:lnTo>
                <a:lnTo>
                  <a:pt x="16" y="557"/>
                </a:lnTo>
                <a:lnTo>
                  <a:pt x="14" y="557"/>
                </a:lnTo>
                <a:lnTo>
                  <a:pt x="14" y="557"/>
                </a:lnTo>
                <a:lnTo>
                  <a:pt x="16" y="551"/>
                </a:lnTo>
                <a:lnTo>
                  <a:pt x="17" y="546"/>
                </a:lnTo>
                <a:lnTo>
                  <a:pt x="17" y="546"/>
                </a:lnTo>
                <a:lnTo>
                  <a:pt x="17" y="547"/>
                </a:lnTo>
                <a:lnTo>
                  <a:pt x="17" y="549"/>
                </a:lnTo>
                <a:lnTo>
                  <a:pt x="16" y="554"/>
                </a:lnTo>
                <a:lnTo>
                  <a:pt x="16" y="554"/>
                </a:lnTo>
                <a:lnTo>
                  <a:pt x="17" y="556"/>
                </a:lnTo>
                <a:lnTo>
                  <a:pt x="19" y="557"/>
                </a:lnTo>
                <a:lnTo>
                  <a:pt x="19" y="557"/>
                </a:lnTo>
                <a:lnTo>
                  <a:pt x="19" y="556"/>
                </a:lnTo>
                <a:lnTo>
                  <a:pt x="17" y="554"/>
                </a:lnTo>
                <a:lnTo>
                  <a:pt x="17" y="554"/>
                </a:lnTo>
                <a:lnTo>
                  <a:pt x="18" y="553"/>
                </a:lnTo>
                <a:lnTo>
                  <a:pt x="18" y="552"/>
                </a:lnTo>
                <a:lnTo>
                  <a:pt x="18" y="547"/>
                </a:lnTo>
                <a:lnTo>
                  <a:pt x="18" y="547"/>
                </a:lnTo>
                <a:lnTo>
                  <a:pt x="19" y="548"/>
                </a:lnTo>
                <a:lnTo>
                  <a:pt x="19" y="548"/>
                </a:lnTo>
                <a:lnTo>
                  <a:pt x="19" y="548"/>
                </a:lnTo>
                <a:lnTo>
                  <a:pt x="19" y="533"/>
                </a:lnTo>
                <a:lnTo>
                  <a:pt x="19" y="533"/>
                </a:lnTo>
                <a:lnTo>
                  <a:pt x="21" y="532"/>
                </a:lnTo>
                <a:lnTo>
                  <a:pt x="21" y="533"/>
                </a:lnTo>
                <a:lnTo>
                  <a:pt x="22" y="533"/>
                </a:lnTo>
                <a:lnTo>
                  <a:pt x="22" y="532"/>
                </a:lnTo>
                <a:lnTo>
                  <a:pt x="22" y="532"/>
                </a:lnTo>
                <a:lnTo>
                  <a:pt x="22" y="532"/>
                </a:lnTo>
                <a:lnTo>
                  <a:pt x="21" y="532"/>
                </a:lnTo>
                <a:lnTo>
                  <a:pt x="21" y="532"/>
                </a:lnTo>
                <a:lnTo>
                  <a:pt x="21" y="529"/>
                </a:lnTo>
                <a:lnTo>
                  <a:pt x="21" y="529"/>
                </a:lnTo>
                <a:lnTo>
                  <a:pt x="21" y="529"/>
                </a:lnTo>
                <a:lnTo>
                  <a:pt x="22" y="531"/>
                </a:lnTo>
                <a:lnTo>
                  <a:pt x="23" y="532"/>
                </a:lnTo>
                <a:lnTo>
                  <a:pt x="23" y="532"/>
                </a:lnTo>
                <a:lnTo>
                  <a:pt x="24" y="532"/>
                </a:lnTo>
                <a:lnTo>
                  <a:pt x="24" y="531"/>
                </a:lnTo>
                <a:lnTo>
                  <a:pt x="23" y="529"/>
                </a:lnTo>
                <a:lnTo>
                  <a:pt x="22" y="529"/>
                </a:lnTo>
                <a:lnTo>
                  <a:pt x="22" y="529"/>
                </a:lnTo>
                <a:lnTo>
                  <a:pt x="22" y="528"/>
                </a:lnTo>
                <a:lnTo>
                  <a:pt x="21" y="528"/>
                </a:lnTo>
                <a:lnTo>
                  <a:pt x="21" y="528"/>
                </a:lnTo>
                <a:lnTo>
                  <a:pt x="22" y="508"/>
                </a:lnTo>
                <a:lnTo>
                  <a:pt x="22" y="497"/>
                </a:lnTo>
                <a:lnTo>
                  <a:pt x="22" y="488"/>
                </a:lnTo>
                <a:lnTo>
                  <a:pt x="22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2"/>
                </a:lnTo>
                <a:lnTo>
                  <a:pt x="21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79"/>
                </a:lnTo>
                <a:lnTo>
                  <a:pt x="23" y="479"/>
                </a:lnTo>
                <a:lnTo>
                  <a:pt x="23" y="479"/>
                </a:lnTo>
                <a:lnTo>
                  <a:pt x="23" y="478"/>
                </a:lnTo>
                <a:lnTo>
                  <a:pt x="24" y="479"/>
                </a:lnTo>
                <a:lnTo>
                  <a:pt x="24" y="482"/>
                </a:lnTo>
                <a:lnTo>
                  <a:pt x="24" y="482"/>
                </a:lnTo>
                <a:lnTo>
                  <a:pt x="27" y="476"/>
                </a:lnTo>
                <a:lnTo>
                  <a:pt x="27" y="476"/>
                </a:lnTo>
                <a:lnTo>
                  <a:pt x="24" y="473"/>
                </a:lnTo>
                <a:lnTo>
                  <a:pt x="22" y="471"/>
                </a:lnTo>
                <a:lnTo>
                  <a:pt x="22" y="471"/>
                </a:lnTo>
                <a:lnTo>
                  <a:pt x="22" y="468"/>
                </a:lnTo>
                <a:lnTo>
                  <a:pt x="24" y="468"/>
                </a:lnTo>
                <a:lnTo>
                  <a:pt x="24" y="468"/>
                </a:lnTo>
                <a:lnTo>
                  <a:pt x="23" y="465"/>
                </a:lnTo>
                <a:lnTo>
                  <a:pt x="23" y="463"/>
                </a:lnTo>
                <a:lnTo>
                  <a:pt x="24" y="455"/>
                </a:lnTo>
                <a:lnTo>
                  <a:pt x="24" y="455"/>
                </a:lnTo>
                <a:lnTo>
                  <a:pt x="25" y="454"/>
                </a:lnTo>
                <a:lnTo>
                  <a:pt x="25" y="454"/>
                </a:lnTo>
                <a:lnTo>
                  <a:pt x="25" y="454"/>
                </a:lnTo>
                <a:lnTo>
                  <a:pt x="24" y="453"/>
                </a:lnTo>
                <a:lnTo>
                  <a:pt x="24" y="453"/>
                </a:lnTo>
                <a:lnTo>
                  <a:pt x="24" y="449"/>
                </a:lnTo>
                <a:lnTo>
                  <a:pt x="24" y="444"/>
                </a:lnTo>
                <a:lnTo>
                  <a:pt x="24" y="444"/>
                </a:lnTo>
                <a:lnTo>
                  <a:pt x="25" y="437"/>
                </a:lnTo>
                <a:lnTo>
                  <a:pt x="27" y="429"/>
                </a:lnTo>
                <a:lnTo>
                  <a:pt x="27" y="429"/>
                </a:lnTo>
                <a:lnTo>
                  <a:pt x="27" y="425"/>
                </a:lnTo>
                <a:lnTo>
                  <a:pt x="27" y="424"/>
                </a:lnTo>
                <a:lnTo>
                  <a:pt x="27" y="423"/>
                </a:lnTo>
                <a:lnTo>
                  <a:pt x="27" y="423"/>
                </a:lnTo>
                <a:lnTo>
                  <a:pt x="25" y="422"/>
                </a:lnTo>
                <a:lnTo>
                  <a:pt x="25" y="422"/>
                </a:lnTo>
                <a:lnTo>
                  <a:pt x="27" y="420"/>
                </a:lnTo>
                <a:lnTo>
                  <a:pt x="28" y="419"/>
                </a:lnTo>
                <a:lnTo>
                  <a:pt x="28" y="419"/>
                </a:lnTo>
                <a:lnTo>
                  <a:pt x="27" y="415"/>
                </a:lnTo>
                <a:lnTo>
                  <a:pt x="27" y="410"/>
                </a:lnTo>
                <a:lnTo>
                  <a:pt x="28" y="400"/>
                </a:lnTo>
                <a:lnTo>
                  <a:pt x="28" y="400"/>
                </a:lnTo>
                <a:lnTo>
                  <a:pt x="28" y="399"/>
                </a:lnTo>
                <a:lnTo>
                  <a:pt x="29" y="400"/>
                </a:lnTo>
                <a:lnTo>
                  <a:pt x="29" y="400"/>
                </a:lnTo>
                <a:lnTo>
                  <a:pt x="30" y="400"/>
                </a:lnTo>
                <a:lnTo>
                  <a:pt x="30" y="400"/>
                </a:lnTo>
                <a:lnTo>
                  <a:pt x="30" y="399"/>
                </a:lnTo>
                <a:lnTo>
                  <a:pt x="29" y="398"/>
                </a:lnTo>
                <a:lnTo>
                  <a:pt x="28" y="397"/>
                </a:lnTo>
                <a:lnTo>
                  <a:pt x="28" y="394"/>
                </a:lnTo>
                <a:lnTo>
                  <a:pt x="28" y="394"/>
                </a:lnTo>
                <a:lnTo>
                  <a:pt x="29" y="395"/>
                </a:lnTo>
                <a:lnTo>
                  <a:pt x="31" y="395"/>
                </a:lnTo>
                <a:lnTo>
                  <a:pt x="31" y="395"/>
                </a:lnTo>
                <a:lnTo>
                  <a:pt x="31" y="394"/>
                </a:lnTo>
                <a:lnTo>
                  <a:pt x="30" y="394"/>
                </a:lnTo>
                <a:lnTo>
                  <a:pt x="30" y="393"/>
                </a:lnTo>
                <a:lnTo>
                  <a:pt x="30" y="392"/>
                </a:lnTo>
                <a:lnTo>
                  <a:pt x="30" y="392"/>
                </a:lnTo>
                <a:lnTo>
                  <a:pt x="31" y="393"/>
                </a:lnTo>
                <a:lnTo>
                  <a:pt x="31" y="394"/>
                </a:lnTo>
                <a:lnTo>
                  <a:pt x="33" y="395"/>
                </a:lnTo>
                <a:lnTo>
                  <a:pt x="33" y="395"/>
                </a:lnTo>
                <a:lnTo>
                  <a:pt x="33" y="394"/>
                </a:lnTo>
                <a:lnTo>
                  <a:pt x="31" y="393"/>
                </a:lnTo>
                <a:lnTo>
                  <a:pt x="31" y="390"/>
                </a:lnTo>
                <a:lnTo>
                  <a:pt x="31" y="389"/>
                </a:lnTo>
                <a:lnTo>
                  <a:pt x="31" y="389"/>
                </a:lnTo>
                <a:lnTo>
                  <a:pt x="33" y="389"/>
                </a:lnTo>
                <a:lnTo>
                  <a:pt x="33" y="392"/>
                </a:lnTo>
                <a:lnTo>
                  <a:pt x="33" y="392"/>
                </a:lnTo>
                <a:lnTo>
                  <a:pt x="34" y="390"/>
                </a:lnTo>
                <a:lnTo>
                  <a:pt x="33" y="389"/>
                </a:lnTo>
                <a:lnTo>
                  <a:pt x="33" y="389"/>
                </a:lnTo>
                <a:lnTo>
                  <a:pt x="33" y="388"/>
                </a:lnTo>
                <a:lnTo>
                  <a:pt x="33" y="388"/>
                </a:lnTo>
                <a:lnTo>
                  <a:pt x="33" y="387"/>
                </a:lnTo>
                <a:lnTo>
                  <a:pt x="33" y="387"/>
                </a:lnTo>
                <a:lnTo>
                  <a:pt x="34" y="384"/>
                </a:lnTo>
                <a:lnTo>
                  <a:pt x="34" y="384"/>
                </a:lnTo>
                <a:lnTo>
                  <a:pt x="31" y="382"/>
                </a:lnTo>
                <a:lnTo>
                  <a:pt x="30" y="380"/>
                </a:lnTo>
                <a:lnTo>
                  <a:pt x="30" y="379"/>
                </a:lnTo>
                <a:lnTo>
                  <a:pt x="30" y="379"/>
                </a:lnTo>
                <a:lnTo>
                  <a:pt x="34" y="380"/>
                </a:lnTo>
                <a:lnTo>
                  <a:pt x="34" y="380"/>
                </a:lnTo>
                <a:lnTo>
                  <a:pt x="33" y="383"/>
                </a:lnTo>
                <a:lnTo>
                  <a:pt x="33" y="383"/>
                </a:lnTo>
                <a:lnTo>
                  <a:pt x="34" y="383"/>
                </a:lnTo>
                <a:lnTo>
                  <a:pt x="35" y="382"/>
                </a:lnTo>
                <a:lnTo>
                  <a:pt x="34" y="378"/>
                </a:lnTo>
                <a:lnTo>
                  <a:pt x="34" y="378"/>
                </a:lnTo>
                <a:lnTo>
                  <a:pt x="36" y="379"/>
                </a:lnTo>
                <a:lnTo>
                  <a:pt x="37" y="379"/>
                </a:lnTo>
                <a:lnTo>
                  <a:pt x="37" y="379"/>
                </a:lnTo>
                <a:lnTo>
                  <a:pt x="35" y="377"/>
                </a:lnTo>
                <a:lnTo>
                  <a:pt x="35" y="377"/>
                </a:lnTo>
                <a:lnTo>
                  <a:pt x="35" y="375"/>
                </a:lnTo>
                <a:lnTo>
                  <a:pt x="36" y="375"/>
                </a:lnTo>
                <a:lnTo>
                  <a:pt x="37" y="374"/>
                </a:lnTo>
                <a:lnTo>
                  <a:pt x="37" y="374"/>
                </a:lnTo>
                <a:lnTo>
                  <a:pt x="39" y="380"/>
                </a:lnTo>
                <a:lnTo>
                  <a:pt x="39" y="383"/>
                </a:lnTo>
                <a:lnTo>
                  <a:pt x="37" y="385"/>
                </a:lnTo>
                <a:lnTo>
                  <a:pt x="37" y="385"/>
                </a:lnTo>
                <a:lnTo>
                  <a:pt x="37" y="387"/>
                </a:lnTo>
                <a:lnTo>
                  <a:pt x="37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90"/>
                </a:lnTo>
                <a:lnTo>
                  <a:pt x="37" y="394"/>
                </a:lnTo>
                <a:lnTo>
                  <a:pt x="37" y="394"/>
                </a:lnTo>
                <a:lnTo>
                  <a:pt x="39" y="394"/>
                </a:lnTo>
                <a:lnTo>
                  <a:pt x="39" y="395"/>
                </a:lnTo>
                <a:lnTo>
                  <a:pt x="39" y="395"/>
                </a:lnTo>
                <a:lnTo>
                  <a:pt x="39" y="399"/>
                </a:lnTo>
                <a:lnTo>
                  <a:pt x="39" y="402"/>
                </a:lnTo>
                <a:lnTo>
                  <a:pt x="40" y="403"/>
                </a:lnTo>
                <a:lnTo>
                  <a:pt x="40" y="403"/>
                </a:lnTo>
                <a:lnTo>
                  <a:pt x="39" y="405"/>
                </a:lnTo>
                <a:lnTo>
                  <a:pt x="39" y="408"/>
                </a:lnTo>
                <a:lnTo>
                  <a:pt x="40" y="414"/>
                </a:lnTo>
                <a:lnTo>
                  <a:pt x="40" y="414"/>
                </a:lnTo>
                <a:lnTo>
                  <a:pt x="39" y="415"/>
                </a:lnTo>
                <a:lnTo>
                  <a:pt x="39" y="419"/>
                </a:lnTo>
                <a:lnTo>
                  <a:pt x="39" y="419"/>
                </a:lnTo>
                <a:lnTo>
                  <a:pt x="40" y="419"/>
                </a:lnTo>
                <a:lnTo>
                  <a:pt x="40" y="418"/>
                </a:lnTo>
                <a:lnTo>
                  <a:pt x="41" y="415"/>
                </a:lnTo>
                <a:lnTo>
                  <a:pt x="41" y="415"/>
                </a:lnTo>
                <a:lnTo>
                  <a:pt x="42" y="415"/>
                </a:lnTo>
                <a:lnTo>
                  <a:pt x="42" y="417"/>
                </a:lnTo>
                <a:lnTo>
                  <a:pt x="41" y="418"/>
                </a:lnTo>
                <a:lnTo>
                  <a:pt x="41" y="418"/>
                </a:lnTo>
                <a:lnTo>
                  <a:pt x="41" y="419"/>
                </a:lnTo>
                <a:lnTo>
                  <a:pt x="42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7"/>
                </a:lnTo>
                <a:lnTo>
                  <a:pt x="43" y="415"/>
                </a:lnTo>
                <a:lnTo>
                  <a:pt x="41" y="413"/>
                </a:lnTo>
                <a:lnTo>
                  <a:pt x="41" y="413"/>
                </a:lnTo>
                <a:lnTo>
                  <a:pt x="41" y="403"/>
                </a:lnTo>
                <a:lnTo>
                  <a:pt x="42" y="395"/>
                </a:lnTo>
                <a:lnTo>
                  <a:pt x="42" y="395"/>
                </a:lnTo>
                <a:lnTo>
                  <a:pt x="43" y="397"/>
                </a:lnTo>
                <a:lnTo>
                  <a:pt x="45" y="397"/>
                </a:lnTo>
                <a:lnTo>
                  <a:pt x="46" y="398"/>
                </a:lnTo>
                <a:lnTo>
                  <a:pt x="46" y="398"/>
                </a:lnTo>
                <a:lnTo>
                  <a:pt x="46" y="398"/>
                </a:lnTo>
                <a:lnTo>
                  <a:pt x="46" y="397"/>
                </a:lnTo>
                <a:lnTo>
                  <a:pt x="46" y="395"/>
                </a:lnTo>
                <a:lnTo>
                  <a:pt x="47" y="394"/>
                </a:lnTo>
                <a:lnTo>
                  <a:pt x="47" y="394"/>
                </a:lnTo>
                <a:lnTo>
                  <a:pt x="46" y="394"/>
                </a:lnTo>
                <a:lnTo>
                  <a:pt x="45" y="395"/>
                </a:lnTo>
                <a:lnTo>
                  <a:pt x="45" y="395"/>
                </a:lnTo>
                <a:lnTo>
                  <a:pt x="43" y="395"/>
                </a:lnTo>
                <a:lnTo>
                  <a:pt x="43" y="394"/>
                </a:lnTo>
                <a:lnTo>
                  <a:pt x="43" y="390"/>
                </a:lnTo>
                <a:lnTo>
                  <a:pt x="43" y="390"/>
                </a:lnTo>
                <a:lnTo>
                  <a:pt x="45" y="390"/>
                </a:lnTo>
                <a:lnTo>
                  <a:pt x="46" y="390"/>
                </a:lnTo>
                <a:lnTo>
                  <a:pt x="46" y="390"/>
                </a:lnTo>
                <a:lnTo>
                  <a:pt x="46" y="389"/>
                </a:lnTo>
                <a:lnTo>
                  <a:pt x="45" y="389"/>
                </a:lnTo>
                <a:lnTo>
                  <a:pt x="45" y="388"/>
                </a:lnTo>
                <a:lnTo>
                  <a:pt x="45" y="387"/>
                </a:lnTo>
                <a:lnTo>
                  <a:pt x="45" y="387"/>
                </a:lnTo>
                <a:lnTo>
                  <a:pt x="46" y="388"/>
                </a:lnTo>
                <a:lnTo>
                  <a:pt x="47" y="387"/>
                </a:lnTo>
                <a:lnTo>
                  <a:pt x="47" y="387"/>
                </a:lnTo>
                <a:lnTo>
                  <a:pt x="47" y="387"/>
                </a:lnTo>
                <a:lnTo>
                  <a:pt x="46" y="387"/>
                </a:lnTo>
                <a:lnTo>
                  <a:pt x="46" y="387"/>
                </a:lnTo>
                <a:lnTo>
                  <a:pt x="46" y="387"/>
                </a:lnTo>
                <a:lnTo>
                  <a:pt x="45" y="385"/>
                </a:lnTo>
                <a:lnTo>
                  <a:pt x="45" y="385"/>
                </a:lnTo>
                <a:lnTo>
                  <a:pt x="46" y="384"/>
                </a:lnTo>
                <a:lnTo>
                  <a:pt x="47" y="383"/>
                </a:lnTo>
                <a:lnTo>
                  <a:pt x="48" y="384"/>
                </a:lnTo>
                <a:lnTo>
                  <a:pt x="48" y="384"/>
                </a:lnTo>
                <a:lnTo>
                  <a:pt x="48" y="382"/>
                </a:lnTo>
                <a:lnTo>
                  <a:pt x="47" y="380"/>
                </a:lnTo>
                <a:lnTo>
                  <a:pt x="47" y="378"/>
                </a:lnTo>
                <a:lnTo>
                  <a:pt x="47" y="378"/>
                </a:lnTo>
                <a:lnTo>
                  <a:pt x="48" y="377"/>
                </a:lnTo>
                <a:lnTo>
                  <a:pt x="48" y="377"/>
                </a:lnTo>
                <a:lnTo>
                  <a:pt x="50" y="375"/>
                </a:lnTo>
                <a:lnTo>
                  <a:pt x="50" y="374"/>
                </a:lnTo>
                <a:lnTo>
                  <a:pt x="50" y="374"/>
                </a:lnTo>
                <a:lnTo>
                  <a:pt x="48" y="372"/>
                </a:lnTo>
                <a:lnTo>
                  <a:pt x="48" y="372"/>
                </a:lnTo>
                <a:lnTo>
                  <a:pt x="46" y="372"/>
                </a:lnTo>
                <a:lnTo>
                  <a:pt x="46" y="372"/>
                </a:lnTo>
                <a:lnTo>
                  <a:pt x="46" y="368"/>
                </a:lnTo>
                <a:lnTo>
                  <a:pt x="45" y="367"/>
                </a:lnTo>
                <a:lnTo>
                  <a:pt x="43" y="367"/>
                </a:lnTo>
                <a:lnTo>
                  <a:pt x="43" y="367"/>
                </a:lnTo>
                <a:lnTo>
                  <a:pt x="43" y="365"/>
                </a:lnTo>
                <a:lnTo>
                  <a:pt x="45" y="364"/>
                </a:lnTo>
                <a:lnTo>
                  <a:pt x="45" y="364"/>
                </a:lnTo>
                <a:lnTo>
                  <a:pt x="46" y="364"/>
                </a:lnTo>
                <a:lnTo>
                  <a:pt x="46" y="365"/>
                </a:lnTo>
                <a:lnTo>
                  <a:pt x="46" y="365"/>
                </a:lnTo>
                <a:lnTo>
                  <a:pt x="47" y="365"/>
                </a:lnTo>
                <a:lnTo>
                  <a:pt x="48" y="363"/>
                </a:lnTo>
                <a:lnTo>
                  <a:pt x="48" y="363"/>
                </a:lnTo>
                <a:lnTo>
                  <a:pt x="47" y="362"/>
                </a:lnTo>
                <a:lnTo>
                  <a:pt x="48" y="359"/>
                </a:lnTo>
                <a:lnTo>
                  <a:pt x="48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57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7" y="355"/>
                </a:lnTo>
                <a:lnTo>
                  <a:pt x="47" y="358"/>
                </a:lnTo>
                <a:lnTo>
                  <a:pt x="47" y="358"/>
                </a:lnTo>
                <a:lnTo>
                  <a:pt x="45" y="359"/>
                </a:lnTo>
                <a:lnTo>
                  <a:pt x="45" y="360"/>
                </a:lnTo>
                <a:lnTo>
                  <a:pt x="43" y="360"/>
                </a:lnTo>
                <a:lnTo>
                  <a:pt x="42" y="362"/>
                </a:lnTo>
                <a:lnTo>
                  <a:pt x="42" y="362"/>
                </a:lnTo>
                <a:lnTo>
                  <a:pt x="42" y="348"/>
                </a:lnTo>
                <a:lnTo>
                  <a:pt x="42" y="342"/>
                </a:lnTo>
                <a:lnTo>
                  <a:pt x="43" y="337"/>
                </a:lnTo>
                <a:lnTo>
                  <a:pt x="43" y="337"/>
                </a:lnTo>
                <a:lnTo>
                  <a:pt x="45" y="337"/>
                </a:lnTo>
                <a:lnTo>
                  <a:pt x="45" y="337"/>
                </a:lnTo>
                <a:lnTo>
                  <a:pt x="43" y="339"/>
                </a:lnTo>
                <a:lnTo>
                  <a:pt x="43" y="339"/>
                </a:lnTo>
                <a:lnTo>
                  <a:pt x="43" y="357"/>
                </a:lnTo>
                <a:lnTo>
                  <a:pt x="43" y="357"/>
                </a:lnTo>
                <a:lnTo>
                  <a:pt x="45" y="353"/>
                </a:lnTo>
                <a:lnTo>
                  <a:pt x="45" y="352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49"/>
                </a:lnTo>
                <a:lnTo>
                  <a:pt x="45" y="349"/>
                </a:lnTo>
                <a:lnTo>
                  <a:pt x="45" y="348"/>
                </a:lnTo>
                <a:lnTo>
                  <a:pt x="45" y="348"/>
                </a:lnTo>
                <a:lnTo>
                  <a:pt x="45" y="347"/>
                </a:lnTo>
                <a:lnTo>
                  <a:pt x="46" y="347"/>
                </a:lnTo>
                <a:lnTo>
                  <a:pt x="46" y="347"/>
                </a:lnTo>
                <a:lnTo>
                  <a:pt x="46" y="345"/>
                </a:lnTo>
                <a:lnTo>
                  <a:pt x="46" y="345"/>
                </a:lnTo>
                <a:lnTo>
                  <a:pt x="45" y="344"/>
                </a:lnTo>
                <a:lnTo>
                  <a:pt x="45" y="344"/>
                </a:lnTo>
                <a:lnTo>
                  <a:pt x="45" y="343"/>
                </a:lnTo>
                <a:lnTo>
                  <a:pt x="45" y="343"/>
                </a:lnTo>
                <a:lnTo>
                  <a:pt x="45" y="342"/>
                </a:lnTo>
                <a:lnTo>
                  <a:pt x="45" y="342"/>
                </a:lnTo>
                <a:lnTo>
                  <a:pt x="45" y="338"/>
                </a:lnTo>
                <a:lnTo>
                  <a:pt x="45" y="334"/>
                </a:lnTo>
                <a:lnTo>
                  <a:pt x="45" y="334"/>
                </a:lnTo>
                <a:lnTo>
                  <a:pt x="45" y="333"/>
                </a:lnTo>
                <a:lnTo>
                  <a:pt x="46" y="333"/>
                </a:lnTo>
                <a:lnTo>
                  <a:pt x="46" y="333"/>
                </a:lnTo>
                <a:lnTo>
                  <a:pt x="46" y="333"/>
                </a:lnTo>
                <a:lnTo>
                  <a:pt x="45" y="333"/>
                </a:lnTo>
                <a:lnTo>
                  <a:pt x="43" y="333"/>
                </a:lnTo>
                <a:lnTo>
                  <a:pt x="43" y="333"/>
                </a:lnTo>
                <a:lnTo>
                  <a:pt x="45" y="332"/>
                </a:lnTo>
                <a:lnTo>
                  <a:pt x="46" y="330"/>
                </a:lnTo>
                <a:lnTo>
                  <a:pt x="46" y="330"/>
                </a:lnTo>
                <a:lnTo>
                  <a:pt x="45" y="330"/>
                </a:lnTo>
                <a:lnTo>
                  <a:pt x="45" y="330"/>
                </a:lnTo>
                <a:lnTo>
                  <a:pt x="42" y="330"/>
                </a:lnTo>
                <a:lnTo>
                  <a:pt x="42" y="330"/>
                </a:lnTo>
                <a:lnTo>
                  <a:pt x="41" y="317"/>
                </a:lnTo>
                <a:lnTo>
                  <a:pt x="41" y="317"/>
                </a:lnTo>
                <a:lnTo>
                  <a:pt x="42" y="315"/>
                </a:lnTo>
                <a:lnTo>
                  <a:pt x="42" y="315"/>
                </a:lnTo>
                <a:lnTo>
                  <a:pt x="42" y="312"/>
                </a:lnTo>
                <a:lnTo>
                  <a:pt x="42" y="312"/>
                </a:lnTo>
                <a:lnTo>
                  <a:pt x="42" y="310"/>
                </a:lnTo>
                <a:lnTo>
                  <a:pt x="42" y="308"/>
                </a:lnTo>
                <a:lnTo>
                  <a:pt x="42" y="308"/>
                </a:lnTo>
                <a:lnTo>
                  <a:pt x="42" y="308"/>
                </a:lnTo>
                <a:lnTo>
                  <a:pt x="43" y="307"/>
                </a:lnTo>
                <a:lnTo>
                  <a:pt x="43" y="307"/>
                </a:lnTo>
                <a:lnTo>
                  <a:pt x="42" y="304"/>
                </a:lnTo>
                <a:lnTo>
                  <a:pt x="42" y="300"/>
                </a:lnTo>
                <a:lnTo>
                  <a:pt x="42" y="297"/>
                </a:lnTo>
                <a:lnTo>
                  <a:pt x="42" y="293"/>
                </a:lnTo>
                <a:lnTo>
                  <a:pt x="42" y="293"/>
                </a:lnTo>
                <a:lnTo>
                  <a:pt x="43" y="293"/>
                </a:lnTo>
                <a:lnTo>
                  <a:pt x="43" y="293"/>
                </a:lnTo>
                <a:lnTo>
                  <a:pt x="45" y="294"/>
                </a:lnTo>
                <a:lnTo>
                  <a:pt x="45" y="294"/>
                </a:lnTo>
                <a:lnTo>
                  <a:pt x="43" y="297"/>
                </a:lnTo>
                <a:lnTo>
                  <a:pt x="45" y="300"/>
                </a:lnTo>
                <a:lnTo>
                  <a:pt x="45" y="300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7" y="302"/>
                </a:lnTo>
                <a:lnTo>
                  <a:pt x="46" y="300"/>
                </a:lnTo>
                <a:lnTo>
                  <a:pt x="45" y="297"/>
                </a:lnTo>
                <a:lnTo>
                  <a:pt x="45" y="297"/>
                </a:lnTo>
                <a:lnTo>
                  <a:pt x="46" y="297"/>
                </a:lnTo>
                <a:lnTo>
                  <a:pt x="46" y="295"/>
                </a:lnTo>
                <a:lnTo>
                  <a:pt x="46" y="294"/>
                </a:lnTo>
                <a:lnTo>
                  <a:pt x="47" y="294"/>
                </a:lnTo>
                <a:lnTo>
                  <a:pt x="47" y="294"/>
                </a:lnTo>
                <a:lnTo>
                  <a:pt x="46" y="293"/>
                </a:lnTo>
                <a:lnTo>
                  <a:pt x="45" y="293"/>
                </a:lnTo>
                <a:lnTo>
                  <a:pt x="43" y="293"/>
                </a:lnTo>
                <a:lnTo>
                  <a:pt x="43" y="293"/>
                </a:lnTo>
                <a:lnTo>
                  <a:pt x="43" y="290"/>
                </a:lnTo>
                <a:lnTo>
                  <a:pt x="45" y="289"/>
                </a:lnTo>
                <a:lnTo>
                  <a:pt x="45" y="289"/>
                </a:lnTo>
                <a:lnTo>
                  <a:pt x="43" y="289"/>
                </a:lnTo>
                <a:lnTo>
                  <a:pt x="43" y="290"/>
                </a:lnTo>
                <a:lnTo>
                  <a:pt x="43" y="292"/>
                </a:lnTo>
                <a:lnTo>
                  <a:pt x="43" y="292"/>
                </a:lnTo>
                <a:lnTo>
                  <a:pt x="42" y="289"/>
                </a:lnTo>
                <a:lnTo>
                  <a:pt x="41" y="285"/>
                </a:lnTo>
                <a:lnTo>
                  <a:pt x="41" y="285"/>
                </a:lnTo>
                <a:lnTo>
                  <a:pt x="42" y="280"/>
                </a:lnTo>
                <a:lnTo>
                  <a:pt x="42" y="280"/>
                </a:lnTo>
                <a:lnTo>
                  <a:pt x="42" y="279"/>
                </a:lnTo>
                <a:lnTo>
                  <a:pt x="42" y="279"/>
                </a:lnTo>
                <a:lnTo>
                  <a:pt x="42" y="278"/>
                </a:lnTo>
                <a:lnTo>
                  <a:pt x="42" y="278"/>
                </a:lnTo>
                <a:lnTo>
                  <a:pt x="42" y="277"/>
                </a:lnTo>
                <a:lnTo>
                  <a:pt x="42" y="275"/>
                </a:lnTo>
                <a:lnTo>
                  <a:pt x="41" y="274"/>
                </a:lnTo>
                <a:lnTo>
                  <a:pt x="41" y="274"/>
                </a:lnTo>
                <a:lnTo>
                  <a:pt x="41" y="273"/>
                </a:lnTo>
                <a:lnTo>
                  <a:pt x="42" y="273"/>
                </a:lnTo>
                <a:lnTo>
                  <a:pt x="42" y="273"/>
                </a:lnTo>
                <a:lnTo>
                  <a:pt x="42" y="272"/>
                </a:lnTo>
                <a:lnTo>
                  <a:pt x="41" y="269"/>
                </a:lnTo>
                <a:lnTo>
                  <a:pt x="41" y="269"/>
                </a:lnTo>
                <a:lnTo>
                  <a:pt x="42" y="270"/>
                </a:lnTo>
                <a:lnTo>
                  <a:pt x="42" y="272"/>
                </a:lnTo>
                <a:lnTo>
                  <a:pt x="42" y="272"/>
                </a:lnTo>
                <a:lnTo>
                  <a:pt x="43" y="270"/>
                </a:lnTo>
                <a:lnTo>
                  <a:pt x="45" y="269"/>
                </a:lnTo>
                <a:lnTo>
                  <a:pt x="45" y="269"/>
                </a:lnTo>
                <a:lnTo>
                  <a:pt x="45" y="268"/>
                </a:lnTo>
                <a:lnTo>
                  <a:pt x="42" y="267"/>
                </a:lnTo>
                <a:lnTo>
                  <a:pt x="42" y="267"/>
                </a:lnTo>
                <a:lnTo>
                  <a:pt x="43" y="265"/>
                </a:lnTo>
                <a:lnTo>
                  <a:pt x="43" y="264"/>
                </a:lnTo>
                <a:lnTo>
                  <a:pt x="42" y="264"/>
                </a:lnTo>
                <a:lnTo>
                  <a:pt x="42" y="264"/>
                </a:lnTo>
                <a:lnTo>
                  <a:pt x="41" y="264"/>
                </a:lnTo>
                <a:lnTo>
                  <a:pt x="42" y="265"/>
                </a:lnTo>
                <a:lnTo>
                  <a:pt x="42" y="267"/>
                </a:lnTo>
                <a:lnTo>
                  <a:pt x="42" y="268"/>
                </a:lnTo>
                <a:lnTo>
                  <a:pt x="42" y="268"/>
                </a:lnTo>
                <a:lnTo>
                  <a:pt x="41" y="267"/>
                </a:lnTo>
                <a:lnTo>
                  <a:pt x="41" y="265"/>
                </a:lnTo>
                <a:lnTo>
                  <a:pt x="41" y="265"/>
                </a:lnTo>
                <a:lnTo>
                  <a:pt x="40" y="265"/>
                </a:lnTo>
                <a:lnTo>
                  <a:pt x="40" y="267"/>
                </a:lnTo>
                <a:lnTo>
                  <a:pt x="39" y="268"/>
                </a:lnTo>
                <a:lnTo>
                  <a:pt x="37" y="269"/>
                </a:lnTo>
                <a:lnTo>
                  <a:pt x="37" y="269"/>
                </a:lnTo>
                <a:lnTo>
                  <a:pt x="37" y="272"/>
                </a:lnTo>
                <a:lnTo>
                  <a:pt x="36" y="274"/>
                </a:lnTo>
                <a:lnTo>
                  <a:pt x="36" y="274"/>
                </a:lnTo>
                <a:lnTo>
                  <a:pt x="36" y="273"/>
                </a:lnTo>
                <a:lnTo>
                  <a:pt x="37" y="272"/>
                </a:lnTo>
                <a:lnTo>
                  <a:pt x="37" y="272"/>
                </a:lnTo>
                <a:lnTo>
                  <a:pt x="36" y="270"/>
                </a:lnTo>
                <a:lnTo>
                  <a:pt x="36" y="270"/>
                </a:lnTo>
                <a:lnTo>
                  <a:pt x="35" y="272"/>
                </a:lnTo>
                <a:lnTo>
                  <a:pt x="36" y="272"/>
                </a:lnTo>
                <a:lnTo>
                  <a:pt x="36" y="272"/>
                </a:lnTo>
                <a:lnTo>
                  <a:pt x="35" y="272"/>
                </a:lnTo>
                <a:lnTo>
                  <a:pt x="34" y="272"/>
                </a:lnTo>
                <a:lnTo>
                  <a:pt x="33" y="272"/>
                </a:lnTo>
                <a:lnTo>
                  <a:pt x="33" y="273"/>
                </a:lnTo>
                <a:lnTo>
                  <a:pt x="33" y="273"/>
                </a:lnTo>
                <a:lnTo>
                  <a:pt x="31" y="273"/>
                </a:lnTo>
                <a:lnTo>
                  <a:pt x="31" y="270"/>
                </a:lnTo>
                <a:lnTo>
                  <a:pt x="33" y="269"/>
                </a:lnTo>
                <a:lnTo>
                  <a:pt x="31" y="268"/>
                </a:lnTo>
                <a:lnTo>
                  <a:pt x="31" y="268"/>
                </a:lnTo>
                <a:lnTo>
                  <a:pt x="30" y="272"/>
                </a:lnTo>
                <a:lnTo>
                  <a:pt x="29" y="274"/>
                </a:lnTo>
                <a:lnTo>
                  <a:pt x="29" y="274"/>
                </a:lnTo>
                <a:lnTo>
                  <a:pt x="29" y="275"/>
                </a:lnTo>
                <a:lnTo>
                  <a:pt x="30" y="275"/>
                </a:lnTo>
                <a:lnTo>
                  <a:pt x="31" y="274"/>
                </a:lnTo>
                <a:lnTo>
                  <a:pt x="31" y="274"/>
                </a:lnTo>
                <a:lnTo>
                  <a:pt x="31" y="274"/>
                </a:lnTo>
                <a:lnTo>
                  <a:pt x="30" y="277"/>
                </a:lnTo>
                <a:lnTo>
                  <a:pt x="29" y="277"/>
                </a:lnTo>
                <a:lnTo>
                  <a:pt x="29" y="277"/>
                </a:lnTo>
                <a:lnTo>
                  <a:pt x="29" y="279"/>
                </a:lnTo>
                <a:lnTo>
                  <a:pt x="28" y="280"/>
                </a:lnTo>
                <a:lnTo>
                  <a:pt x="28" y="280"/>
                </a:lnTo>
                <a:lnTo>
                  <a:pt x="27" y="279"/>
                </a:lnTo>
                <a:lnTo>
                  <a:pt x="27" y="277"/>
                </a:lnTo>
                <a:lnTo>
                  <a:pt x="27" y="273"/>
                </a:lnTo>
                <a:lnTo>
                  <a:pt x="27" y="270"/>
                </a:lnTo>
                <a:lnTo>
                  <a:pt x="27" y="270"/>
                </a:lnTo>
                <a:lnTo>
                  <a:pt x="28" y="272"/>
                </a:lnTo>
                <a:lnTo>
                  <a:pt x="29" y="272"/>
                </a:lnTo>
                <a:lnTo>
                  <a:pt x="29" y="272"/>
                </a:lnTo>
                <a:lnTo>
                  <a:pt x="29" y="270"/>
                </a:lnTo>
                <a:lnTo>
                  <a:pt x="28" y="270"/>
                </a:lnTo>
                <a:lnTo>
                  <a:pt x="28" y="269"/>
                </a:lnTo>
                <a:lnTo>
                  <a:pt x="28" y="268"/>
                </a:lnTo>
                <a:lnTo>
                  <a:pt x="28" y="268"/>
                </a:lnTo>
                <a:lnTo>
                  <a:pt x="27" y="269"/>
                </a:lnTo>
                <a:lnTo>
                  <a:pt x="27" y="269"/>
                </a:lnTo>
                <a:lnTo>
                  <a:pt x="24" y="265"/>
                </a:lnTo>
                <a:lnTo>
                  <a:pt x="23" y="264"/>
                </a:lnTo>
                <a:lnTo>
                  <a:pt x="22" y="264"/>
                </a:lnTo>
                <a:lnTo>
                  <a:pt x="22" y="264"/>
                </a:lnTo>
                <a:lnTo>
                  <a:pt x="22" y="262"/>
                </a:lnTo>
                <a:lnTo>
                  <a:pt x="23" y="260"/>
                </a:lnTo>
                <a:lnTo>
                  <a:pt x="23" y="260"/>
                </a:lnTo>
                <a:lnTo>
                  <a:pt x="23" y="258"/>
                </a:lnTo>
                <a:lnTo>
                  <a:pt x="23" y="254"/>
                </a:lnTo>
                <a:lnTo>
                  <a:pt x="23" y="254"/>
                </a:lnTo>
                <a:lnTo>
                  <a:pt x="24" y="255"/>
                </a:lnTo>
                <a:lnTo>
                  <a:pt x="24" y="257"/>
                </a:lnTo>
                <a:lnTo>
                  <a:pt x="24" y="257"/>
                </a:lnTo>
                <a:lnTo>
                  <a:pt x="25" y="255"/>
                </a:lnTo>
                <a:lnTo>
                  <a:pt x="25" y="253"/>
                </a:lnTo>
                <a:lnTo>
                  <a:pt x="27" y="250"/>
                </a:lnTo>
                <a:lnTo>
                  <a:pt x="28" y="250"/>
                </a:lnTo>
                <a:lnTo>
                  <a:pt x="28" y="250"/>
                </a:lnTo>
                <a:lnTo>
                  <a:pt x="27" y="249"/>
                </a:lnTo>
                <a:lnTo>
                  <a:pt x="25" y="249"/>
                </a:lnTo>
                <a:lnTo>
                  <a:pt x="24" y="252"/>
                </a:lnTo>
                <a:lnTo>
                  <a:pt x="24" y="252"/>
                </a:lnTo>
                <a:lnTo>
                  <a:pt x="23" y="250"/>
                </a:lnTo>
                <a:lnTo>
                  <a:pt x="23" y="250"/>
                </a:lnTo>
                <a:lnTo>
                  <a:pt x="23" y="248"/>
                </a:lnTo>
                <a:lnTo>
                  <a:pt x="23" y="248"/>
                </a:lnTo>
                <a:lnTo>
                  <a:pt x="24" y="249"/>
                </a:lnTo>
                <a:lnTo>
                  <a:pt x="25" y="248"/>
                </a:lnTo>
                <a:lnTo>
                  <a:pt x="28" y="247"/>
                </a:lnTo>
                <a:lnTo>
                  <a:pt x="28" y="247"/>
                </a:lnTo>
                <a:lnTo>
                  <a:pt x="25" y="243"/>
                </a:lnTo>
                <a:lnTo>
                  <a:pt x="24" y="242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7"/>
                </a:lnTo>
                <a:lnTo>
                  <a:pt x="25" y="237"/>
                </a:lnTo>
                <a:lnTo>
                  <a:pt x="25" y="237"/>
                </a:lnTo>
                <a:lnTo>
                  <a:pt x="25" y="235"/>
                </a:lnTo>
                <a:lnTo>
                  <a:pt x="25" y="235"/>
                </a:lnTo>
                <a:lnTo>
                  <a:pt x="24" y="235"/>
                </a:lnTo>
                <a:lnTo>
                  <a:pt x="24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4"/>
                </a:lnTo>
                <a:lnTo>
                  <a:pt x="24" y="234"/>
                </a:lnTo>
                <a:lnTo>
                  <a:pt x="24" y="234"/>
                </a:lnTo>
                <a:lnTo>
                  <a:pt x="23" y="230"/>
                </a:lnTo>
                <a:lnTo>
                  <a:pt x="23" y="228"/>
                </a:lnTo>
                <a:lnTo>
                  <a:pt x="23" y="228"/>
                </a:lnTo>
                <a:lnTo>
                  <a:pt x="24" y="225"/>
                </a:lnTo>
                <a:lnTo>
                  <a:pt x="24" y="223"/>
                </a:lnTo>
                <a:lnTo>
                  <a:pt x="24" y="223"/>
                </a:lnTo>
                <a:lnTo>
                  <a:pt x="24" y="224"/>
                </a:lnTo>
                <a:lnTo>
                  <a:pt x="23" y="225"/>
                </a:lnTo>
                <a:lnTo>
                  <a:pt x="23" y="225"/>
                </a:lnTo>
                <a:lnTo>
                  <a:pt x="23" y="223"/>
                </a:lnTo>
                <a:lnTo>
                  <a:pt x="23" y="220"/>
                </a:lnTo>
                <a:lnTo>
                  <a:pt x="23" y="216"/>
                </a:lnTo>
                <a:lnTo>
                  <a:pt x="23" y="213"/>
                </a:lnTo>
                <a:lnTo>
                  <a:pt x="23" y="213"/>
                </a:lnTo>
                <a:lnTo>
                  <a:pt x="24" y="213"/>
                </a:lnTo>
                <a:lnTo>
                  <a:pt x="25" y="211"/>
                </a:lnTo>
                <a:lnTo>
                  <a:pt x="25" y="210"/>
                </a:lnTo>
                <a:lnTo>
                  <a:pt x="25" y="210"/>
                </a:lnTo>
                <a:lnTo>
                  <a:pt x="25" y="210"/>
                </a:lnTo>
                <a:lnTo>
                  <a:pt x="24" y="210"/>
                </a:lnTo>
                <a:lnTo>
                  <a:pt x="24" y="210"/>
                </a:lnTo>
                <a:lnTo>
                  <a:pt x="24" y="205"/>
                </a:lnTo>
                <a:lnTo>
                  <a:pt x="23" y="201"/>
                </a:lnTo>
                <a:lnTo>
                  <a:pt x="23" y="201"/>
                </a:lnTo>
                <a:lnTo>
                  <a:pt x="25" y="200"/>
                </a:lnTo>
                <a:lnTo>
                  <a:pt x="25" y="198"/>
                </a:lnTo>
                <a:lnTo>
                  <a:pt x="25" y="198"/>
                </a:lnTo>
                <a:lnTo>
                  <a:pt x="25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5" y="198"/>
                </a:lnTo>
                <a:lnTo>
                  <a:pt x="25" y="198"/>
                </a:lnTo>
                <a:lnTo>
                  <a:pt x="24" y="196"/>
                </a:lnTo>
                <a:lnTo>
                  <a:pt x="24" y="195"/>
                </a:lnTo>
                <a:lnTo>
                  <a:pt x="25" y="194"/>
                </a:lnTo>
                <a:lnTo>
                  <a:pt x="25" y="194"/>
                </a:lnTo>
                <a:lnTo>
                  <a:pt x="27" y="195"/>
                </a:lnTo>
                <a:lnTo>
                  <a:pt x="27" y="196"/>
                </a:lnTo>
                <a:lnTo>
                  <a:pt x="27" y="201"/>
                </a:lnTo>
                <a:lnTo>
                  <a:pt x="27" y="201"/>
                </a:lnTo>
                <a:lnTo>
                  <a:pt x="28" y="203"/>
                </a:lnTo>
                <a:lnTo>
                  <a:pt x="28" y="203"/>
                </a:lnTo>
                <a:lnTo>
                  <a:pt x="28" y="204"/>
                </a:lnTo>
                <a:lnTo>
                  <a:pt x="28" y="204"/>
                </a:lnTo>
                <a:lnTo>
                  <a:pt x="27" y="204"/>
                </a:lnTo>
                <a:lnTo>
                  <a:pt x="27" y="205"/>
                </a:lnTo>
                <a:lnTo>
                  <a:pt x="27" y="208"/>
                </a:lnTo>
                <a:lnTo>
                  <a:pt x="27" y="209"/>
                </a:lnTo>
                <a:lnTo>
                  <a:pt x="27" y="209"/>
                </a:lnTo>
                <a:lnTo>
                  <a:pt x="28" y="211"/>
                </a:lnTo>
                <a:lnTo>
                  <a:pt x="28" y="211"/>
                </a:lnTo>
                <a:lnTo>
                  <a:pt x="27" y="213"/>
                </a:lnTo>
                <a:lnTo>
                  <a:pt x="24" y="214"/>
                </a:lnTo>
                <a:lnTo>
                  <a:pt x="24" y="214"/>
                </a:lnTo>
                <a:lnTo>
                  <a:pt x="25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9"/>
                </a:lnTo>
                <a:lnTo>
                  <a:pt x="24" y="219"/>
                </a:lnTo>
                <a:lnTo>
                  <a:pt x="25" y="218"/>
                </a:lnTo>
                <a:lnTo>
                  <a:pt x="27" y="218"/>
                </a:lnTo>
                <a:lnTo>
                  <a:pt x="28" y="216"/>
                </a:lnTo>
                <a:lnTo>
                  <a:pt x="29" y="216"/>
                </a:lnTo>
                <a:lnTo>
                  <a:pt x="29" y="216"/>
                </a:lnTo>
                <a:lnTo>
                  <a:pt x="27" y="219"/>
                </a:lnTo>
                <a:lnTo>
                  <a:pt x="24" y="220"/>
                </a:lnTo>
                <a:lnTo>
                  <a:pt x="24" y="220"/>
                </a:lnTo>
                <a:lnTo>
                  <a:pt x="24" y="221"/>
                </a:lnTo>
                <a:lnTo>
                  <a:pt x="25" y="221"/>
                </a:lnTo>
                <a:lnTo>
                  <a:pt x="27" y="221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5" y="223"/>
                </a:lnTo>
                <a:lnTo>
                  <a:pt x="25" y="224"/>
                </a:lnTo>
                <a:lnTo>
                  <a:pt x="24" y="226"/>
                </a:lnTo>
                <a:lnTo>
                  <a:pt x="24" y="226"/>
                </a:lnTo>
                <a:lnTo>
                  <a:pt x="25" y="226"/>
                </a:lnTo>
                <a:lnTo>
                  <a:pt x="25" y="226"/>
                </a:lnTo>
                <a:lnTo>
                  <a:pt x="27" y="226"/>
                </a:lnTo>
                <a:lnTo>
                  <a:pt x="27" y="225"/>
                </a:lnTo>
                <a:lnTo>
                  <a:pt x="27" y="225"/>
                </a:lnTo>
                <a:lnTo>
                  <a:pt x="27" y="226"/>
                </a:lnTo>
                <a:lnTo>
                  <a:pt x="27" y="228"/>
                </a:lnTo>
                <a:lnTo>
                  <a:pt x="27" y="229"/>
                </a:lnTo>
                <a:lnTo>
                  <a:pt x="27" y="229"/>
                </a:lnTo>
                <a:lnTo>
                  <a:pt x="27" y="229"/>
                </a:lnTo>
                <a:lnTo>
                  <a:pt x="29" y="229"/>
                </a:lnTo>
                <a:lnTo>
                  <a:pt x="29" y="229"/>
                </a:lnTo>
                <a:lnTo>
                  <a:pt x="28" y="226"/>
                </a:lnTo>
                <a:lnTo>
                  <a:pt x="28" y="225"/>
                </a:lnTo>
                <a:lnTo>
                  <a:pt x="27" y="225"/>
                </a:lnTo>
                <a:lnTo>
                  <a:pt x="27" y="225"/>
                </a:lnTo>
                <a:lnTo>
                  <a:pt x="27" y="224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29" y="221"/>
                </a:lnTo>
                <a:lnTo>
                  <a:pt x="30" y="223"/>
                </a:lnTo>
                <a:lnTo>
                  <a:pt x="30" y="223"/>
                </a:lnTo>
                <a:lnTo>
                  <a:pt x="30" y="221"/>
                </a:lnTo>
                <a:lnTo>
                  <a:pt x="30" y="221"/>
                </a:lnTo>
                <a:lnTo>
                  <a:pt x="29" y="221"/>
                </a:lnTo>
                <a:lnTo>
                  <a:pt x="29" y="221"/>
                </a:lnTo>
                <a:lnTo>
                  <a:pt x="30" y="220"/>
                </a:lnTo>
                <a:lnTo>
                  <a:pt x="30" y="219"/>
                </a:lnTo>
                <a:lnTo>
                  <a:pt x="30" y="219"/>
                </a:lnTo>
                <a:lnTo>
                  <a:pt x="30" y="218"/>
                </a:lnTo>
                <a:lnTo>
                  <a:pt x="29" y="216"/>
                </a:lnTo>
                <a:lnTo>
                  <a:pt x="29" y="216"/>
                </a:lnTo>
                <a:lnTo>
                  <a:pt x="29" y="215"/>
                </a:lnTo>
                <a:lnTo>
                  <a:pt x="27" y="215"/>
                </a:lnTo>
                <a:lnTo>
                  <a:pt x="27" y="215"/>
                </a:lnTo>
                <a:lnTo>
                  <a:pt x="28" y="213"/>
                </a:lnTo>
                <a:lnTo>
                  <a:pt x="29" y="211"/>
                </a:lnTo>
                <a:lnTo>
                  <a:pt x="29" y="211"/>
                </a:lnTo>
                <a:lnTo>
                  <a:pt x="29" y="210"/>
                </a:lnTo>
                <a:lnTo>
                  <a:pt x="29" y="210"/>
                </a:lnTo>
                <a:lnTo>
                  <a:pt x="28" y="209"/>
                </a:lnTo>
                <a:lnTo>
                  <a:pt x="28" y="209"/>
                </a:lnTo>
                <a:lnTo>
                  <a:pt x="29" y="208"/>
                </a:lnTo>
                <a:lnTo>
                  <a:pt x="31" y="206"/>
                </a:lnTo>
                <a:lnTo>
                  <a:pt x="31" y="206"/>
                </a:lnTo>
                <a:lnTo>
                  <a:pt x="29" y="205"/>
                </a:lnTo>
                <a:lnTo>
                  <a:pt x="29" y="203"/>
                </a:lnTo>
                <a:lnTo>
                  <a:pt x="28" y="198"/>
                </a:lnTo>
                <a:lnTo>
                  <a:pt x="28" y="198"/>
                </a:lnTo>
                <a:lnTo>
                  <a:pt x="29" y="198"/>
                </a:lnTo>
                <a:lnTo>
                  <a:pt x="29" y="196"/>
                </a:lnTo>
                <a:lnTo>
                  <a:pt x="29" y="194"/>
                </a:lnTo>
                <a:lnTo>
                  <a:pt x="29" y="194"/>
                </a:lnTo>
                <a:lnTo>
                  <a:pt x="29" y="194"/>
                </a:lnTo>
                <a:lnTo>
                  <a:pt x="28" y="193"/>
                </a:lnTo>
                <a:lnTo>
                  <a:pt x="27" y="191"/>
                </a:lnTo>
                <a:lnTo>
                  <a:pt x="27" y="190"/>
                </a:lnTo>
                <a:lnTo>
                  <a:pt x="27" y="190"/>
                </a:lnTo>
                <a:lnTo>
                  <a:pt x="28" y="193"/>
                </a:lnTo>
                <a:lnTo>
                  <a:pt x="28" y="193"/>
                </a:lnTo>
                <a:lnTo>
                  <a:pt x="29" y="191"/>
                </a:lnTo>
                <a:lnTo>
                  <a:pt x="29" y="190"/>
                </a:lnTo>
                <a:lnTo>
                  <a:pt x="28" y="189"/>
                </a:lnTo>
                <a:lnTo>
                  <a:pt x="28" y="189"/>
                </a:lnTo>
                <a:lnTo>
                  <a:pt x="27" y="190"/>
                </a:lnTo>
                <a:lnTo>
                  <a:pt x="27" y="190"/>
                </a:lnTo>
                <a:lnTo>
                  <a:pt x="25" y="193"/>
                </a:lnTo>
                <a:lnTo>
                  <a:pt x="24" y="191"/>
                </a:lnTo>
                <a:lnTo>
                  <a:pt x="24" y="198"/>
                </a:lnTo>
                <a:lnTo>
                  <a:pt x="24" y="198"/>
                </a:lnTo>
                <a:lnTo>
                  <a:pt x="23" y="196"/>
                </a:lnTo>
                <a:lnTo>
                  <a:pt x="23" y="195"/>
                </a:lnTo>
                <a:lnTo>
                  <a:pt x="23" y="191"/>
                </a:lnTo>
                <a:lnTo>
                  <a:pt x="23" y="191"/>
                </a:lnTo>
                <a:lnTo>
                  <a:pt x="24" y="181"/>
                </a:lnTo>
                <a:lnTo>
                  <a:pt x="24" y="181"/>
                </a:lnTo>
                <a:lnTo>
                  <a:pt x="25" y="181"/>
                </a:lnTo>
                <a:lnTo>
                  <a:pt x="28" y="180"/>
                </a:lnTo>
                <a:lnTo>
                  <a:pt x="28" y="180"/>
                </a:lnTo>
                <a:lnTo>
                  <a:pt x="28" y="176"/>
                </a:lnTo>
                <a:lnTo>
                  <a:pt x="28" y="174"/>
                </a:lnTo>
                <a:lnTo>
                  <a:pt x="28" y="174"/>
                </a:lnTo>
                <a:lnTo>
                  <a:pt x="29" y="174"/>
                </a:lnTo>
                <a:lnTo>
                  <a:pt x="30" y="176"/>
                </a:lnTo>
                <a:lnTo>
                  <a:pt x="30" y="176"/>
                </a:lnTo>
                <a:lnTo>
                  <a:pt x="30" y="175"/>
                </a:lnTo>
                <a:lnTo>
                  <a:pt x="30" y="174"/>
                </a:lnTo>
                <a:lnTo>
                  <a:pt x="28" y="171"/>
                </a:lnTo>
                <a:lnTo>
                  <a:pt x="28" y="171"/>
                </a:lnTo>
                <a:lnTo>
                  <a:pt x="28" y="170"/>
                </a:lnTo>
                <a:lnTo>
                  <a:pt x="29" y="170"/>
                </a:lnTo>
                <a:lnTo>
                  <a:pt x="29" y="169"/>
                </a:lnTo>
                <a:lnTo>
                  <a:pt x="30" y="168"/>
                </a:lnTo>
                <a:lnTo>
                  <a:pt x="30" y="168"/>
                </a:lnTo>
                <a:lnTo>
                  <a:pt x="29" y="168"/>
                </a:lnTo>
                <a:lnTo>
                  <a:pt x="29" y="168"/>
                </a:lnTo>
                <a:lnTo>
                  <a:pt x="28" y="169"/>
                </a:lnTo>
                <a:lnTo>
                  <a:pt x="28" y="170"/>
                </a:lnTo>
                <a:lnTo>
                  <a:pt x="28" y="170"/>
                </a:lnTo>
                <a:lnTo>
                  <a:pt x="27" y="169"/>
                </a:lnTo>
                <a:lnTo>
                  <a:pt x="28" y="168"/>
                </a:lnTo>
                <a:lnTo>
                  <a:pt x="29" y="166"/>
                </a:lnTo>
                <a:lnTo>
                  <a:pt x="29" y="166"/>
                </a:lnTo>
                <a:lnTo>
                  <a:pt x="29" y="165"/>
                </a:lnTo>
                <a:lnTo>
                  <a:pt x="28" y="165"/>
                </a:lnTo>
                <a:lnTo>
                  <a:pt x="25" y="164"/>
                </a:lnTo>
                <a:lnTo>
                  <a:pt x="25" y="164"/>
                </a:lnTo>
                <a:lnTo>
                  <a:pt x="27" y="164"/>
                </a:lnTo>
                <a:lnTo>
                  <a:pt x="27" y="164"/>
                </a:lnTo>
                <a:lnTo>
                  <a:pt x="28" y="164"/>
                </a:lnTo>
                <a:lnTo>
                  <a:pt x="29" y="163"/>
                </a:lnTo>
                <a:lnTo>
                  <a:pt x="29" y="163"/>
                </a:lnTo>
                <a:lnTo>
                  <a:pt x="28" y="161"/>
                </a:lnTo>
                <a:lnTo>
                  <a:pt x="27" y="160"/>
                </a:lnTo>
                <a:lnTo>
                  <a:pt x="25" y="160"/>
                </a:lnTo>
                <a:lnTo>
                  <a:pt x="25" y="160"/>
                </a:lnTo>
                <a:lnTo>
                  <a:pt x="27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7" y="154"/>
                </a:lnTo>
                <a:lnTo>
                  <a:pt x="27" y="153"/>
                </a:lnTo>
                <a:lnTo>
                  <a:pt x="27" y="151"/>
                </a:lnTo>
                <a:lnTo>
                  <a:pt x="27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0"/>
                </a:lnTo>
                <a:lnTo>
                  <a:pt x="28" y="150"/>
                </a:lnTo>
                <a:lnTo>
                  <a:pt x="27" y="149"/>
                </a:lnTo>
                <a:lnTo>
                  <a:pt x="27" y="149"/>
                </a:lnTo>
                <a:lnTo>
                  <a:pt x="27" y="149"/>
                </a:lnTo>
                <a:lnTo>
                  <a:pt x="27" y="148"/>
                </a:lnTo>
                <a:lnTo>
                  <a:pt x="25" y="146"/>
                </a:lnTo>
                <a:lnTo>
                  <a:pt x="27" y="145"/>
                </a:lnTo>
                <a:lnTo>
                  <a:pt x="27" y="145"/>
                </a:lnTo>
                <a:lnTo>
                  <a:pt x="29" y="146"/>
                </a:lnTo>
                <a:lnTo>
                  <a:pt x="29" y="146"/>
                </a:lnTo>
                <a:lnTo>
                  <a:pt x="29" y="154"/>
                </a:lnTo>
                <a:lnTo>
                  <a:pt x="29" y="160"/>
                </a:lnTo>
                <a:lnTo>
                  <a:pt x="31" y="173"/>
                </a:lnTo>
                <a:lnTo>
                  <a:pt x="31" y="173"/>
                </a:lnTo>
                <a:lnTo>
                  <a:pt x="31" y="173"/>
                </a:lnTo>
                <a:lnTo>
                  <a:pt x="31" y="171"/>
                </a:lnTo>
                <a:lnTo>
                  <a:pt x="31" y="171"/>
                </a:lnTo>
                <a:lnTo>
                  <a:pt x="33" y="178"/>
                </a:lnTo>
                <a:lnTo>
                  <a:pt x="33" y="178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1"/>
                </a:lnTo>
                <a:lnTo>
                  <a:pt x="31" y="183"/>
                </a:lnTo>
                <a:lnTo>
                  <a:pt x="31" y="183"/>
                </a:lnTo>
                <a:lnTo>
                  <a:pt x="29" y="181"/>
                </a:lnTo>
                <a:lnTo>
                  <a:pt x="29" y="180"/>
                </a:lnTo>
                <a:lnTo>
                  <a:pt x="29" y="178"/>
                </a:lnTo>
                <a:lnTo>
                  <a:pt x="29" y="178"/>
                </a:lnTo>
                <a:lnTo>
                  <a:pt x="27" y="181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lnTo>
                  <a:pt x="24" y="188"/>
                </a:lnTo>
                <a:lnTo>
                  <a:pt x="25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6"/>
                </a:lnTo>
                <a:lnTo>
                  <a:pt x="28" y="185"/>
                </a:lnTo>
                <a:lnTo>
                  <a:pt x="28" y="185"/>
                </a:lnTo>
                <a:lnTo>
                  <a:pt x="27" y="184"/>
                </a:lnTo>
                <a:lnTo>
                  <a:pt x="27" y="184"/>
                </a:lnTo>
                <a:lnTo>
                  <a:pt x="31" y="185"/>
                </a:lnTo>
                <a:lnTo>
                  <a:pt x="33" y="184"/>
                </a:lnTo>
                <a:lnTo>
                  <a:pt x="33" y="183"/>
                </a:lnTo>
                <a:lnTo>
                  <a:pt x="33" y="183"/>
                </a:lnTo>
                <a:lnTo>
                  <a:pt x="34" y="191"/>
                </a:lnTo>
                <a:lnTo>
                  <a:pt x="34" y="195"/>
                </a:lnTo>
                <a:lnTo>
                  <a:pt x="34" y="200"/>
                </a:lnTo>
                <a:lnTo>
                  <a:pt x="34" y="200"/>
                </a:lnTo>
                <a:lnTo>
                  <a:pt x="34" y="201"/>
                </a:lnTo>
                <a:lnTo>
                  <a:pt x="34" y="204"/>
                </a:lnTo>
                <a:lnTo>
                  <a:pt x="34" y="210"/>
                </a:lnTo>
                <a:lnTo>
                  <a:pt x="34" y="210"/>
                </a:lnTo>
                <a:lnTo>
                  <a:pt x="35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3"/>
                </a:lnTo>
                <a:lnTo>
                  <a:pt x="34" y="214"/>
                </a:lnTo>
                <a:lnTo>
                  <a:pt x="31" y="214"/>
                </a:lnTo>
                <a:lnTo>
                  <a:pt x="31" y="214"/>
                </a:lnTo>
                <a:lnTo>
                  <a:pt x="33" y="220"/>
                </a:lnTo>
                <a:lnTo>
                  <a:pt x="33" y="220"/>
                </a:lnTo>
                <a:lnTo>
                  <a:pt x="34" y="220"/>
                </a:lnTo>
                <a:lnTo>
                  <a:pt x="35" y="219"/>
                </a:lnTo>
                <a:lnTo>
                  <a:pt x="35" y="219"/>
                </a:lnTo>
                <a:lnTo>
                  <a:pt x="34" y="218"/>
                </a:lnTo>
                <a:lnTo>
                  <a:pt x="33" y="215"/>
                </a:lnTo>
                <a:lnTo>
                  <a:pt x="33" y="215"/>
                </a:lnTo>
                <a:lnTo>
                  <a:pt x="35" y="214"/>
                </a:lnTo>
                <a:lnTo>
                  <a:pt x="36" y="215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5" y="220"/>
                </a:lnTo>
                <a:lnTo>
                  <a:pt x="35" y="220"/>
                </a:lnTo>
                <a:lnTo>
                  <a:pt x="35" y="221"/>
                </a:lnTo>
                <a:lnTo>
                  <a:pt x="36" y="223"/>
                </a:lnTo>
                <a:lnTo>
                  <a:pt x="36" y="223"/>
                </a:lnTo>
                <a:lnTo>
                  <a:pt x="36" y="223"/>
                </a:lnTo>
                <a:lnTo>
                  <a:pt x="37" y="239"/>
                </a:lnTo>
                <a:lnTo>
                  <a:pt x="37" y="239"/>
                </a:lnTo>
                <a:lnTo>
                  <a:pt x="37" y="245"/>
                </a:lnTo>
                <a:lnTo>
                  <a:pt x="37" y="250"/>
                </a:lnTo>
                <a:lnTo>
                  <a:pt x="37" y="250"/>
                </a:lnTo>
                <a:lnTo>
                  <a:pt x="39" y="255"/>
                </a:lnTo>
                <a:lnTo>
                  <a:pt x="39" y="255"/>
                </a:lnTo>
                <a:lnTo>
                  <a:pt x="39" y="259"/>
                </a:lnTo>
                <a:lnTo>
                  <a:pt x="40" y="262"/>
                </a:lnTo>
                <a:lnTo>
                  <a:pt x="40" y="262"/>
                </a:lnTo>
                <a:lnTo>
                  <a:pt x="41" y="260"/>
                </a:lnTo>
                <a:lnTo>
                  <a:pt x="42" y="259"/>
                </a:lnTo>
                <a:lnTo>
                  <a:pt x="42" y="259"/>
                </a:lnTo>
                <a:lnTo>
                  <a:pt x="43" y="258"/>
                </a:lnTo>
                <a:lnTo>
                  <a:pt x="43" y="258"/>
                </a:lnTo>
                <a:lnTo>
                  <a:pt x="43" y="253"/>
                </a:lnTo>
                <a:lnTo>
                  <a:pt x="45" y="252"/>
                </a:lnTo>
                <a:lnTo>
                  <a:pt x="46" y="250"/>
                </a:lnTo>
                <a:lnTo>
                  <a:pt x="46" y="250"/>
                </a:lnTo>
                <a:lnTo>
                  <a:pt x="43" y="248"/>
                </a:lnTo>
                <a:lnTo>
                  <a:pt x="42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5"/>
                </a:lnTo>
                <a:lnTo>
                  <a:pt x="40" y="245"/>
                </a:lnTo>
                <a:lnTo>
                  <a:pt x="40" y="244"/>
                </a:lnTo>
                <a:lnTo>
                  <a:pt x="41" y="244"/>
                </a:lnTo>
                <a:lnTo>
                  <a:pt x="43" y="245"/>
                </a:lnTo>
                <a:lnTo>
                  <a:pt x="43" y="245"/>
                </a:lnTo>
                <a:lnTo>
                  <a:pt x="45" y="240"/>
                </a:lnTo>
                <a:lnTo>
                  <a:pt x="45" y="240"/>
                </a:lnTo>
                <a:lnTo>
                  <a:pt x="45" y="239"/>
                </a:lnTo>
                <a:lnTo>
                  <a:pt x="43" y="240"/>
                </a:lnTo>
                <a:lnTo>
                  <a:pt x="42" y="240"/>
                </a:lnTo>
                <a:lnTo>
                  <a:pt x="42" y="239"/>
                </a:lnTo>
                <a:lnTo>
                  <a:pt x="42" y="239"/>
                </a:lnTo>
                <a:lnTo>
                  <a:pt x="41" y="240"/>
                </a:lnTo>
                <a:lnTo>
                  <a:pt x="42" y="242"/>
                </a:lnTo>
                <a:lnTo>
                  <a:pt x="42" y="243"/>
                </a:lnTo>
                <a:lnTo>
                  <a:pt x="42" y="244"/>
                </a:lnTo>
                <a:lnTo>
                  <a:pt x="42" y="244"/>
                </a:lnTo>
                <a:lnTo>
                  <a:pt x="41" y="243"/>
                </a:lnTo>
                <a:lnTo>
                  <a:pt x="40" y="242"/>
                </a:lnTo>
                <a:lnTo>
                  <a:pt x="40" y="242"/>
                </a:lnTo>
                <a:lnTo>
                  <a:pt x="40" y="234"/>
                </a:lnTo>
                <a:lnTo>
                  <a:pt x="40" y="225"/>
                </a:lnTo>
                <a:lnTo>
                  <a:pt x="40" y="225"/>
                </a:lnTo>
                <a:lnTo>
                  <a:pt x="40" y="225"/>
                </a:lnTo>
                <a:lnTo>
                  <a:pt x="40" y="226"/>
                </a:lnTo>
                <a:lnTo>
                  <a:pt x="41" y="228"/>
                </a:lnTo>
                <a:lnTo>
                  <a:pt x="41" y="229"/>
                </a:lnTo>
                <a:lnTo>
                  <a:pt x="41" y="229"/>
                </a:lnTo>
                <a:lnTo>
                  <a:pt x="42" y="228"/>
                </a:lnTo>
                <a:lnTo>
                  <a:pt x="42" y="228"/>
                </a:lnTo>
                <a:lnTo>
                  <a:pt x="42" y="225"/>
                </a:lnTo>
                <a:lnTo>
                  <a:pt x="42" y="225"/>
                </a:lnTo>
                <a:lnTo>
                  <a:pt x="42" y="224"/>
                </a:lnTo>
                <a:lnTo>
                  <a:pt x="42" y="224"/>
                </a:lnTo>
                <a:lnTo>
                  <a:pt x="41" y="224"/>
                </a:lnTo>
                <a:lnTo>
                  <a:pt x="41" y="223"/>
                </a:lnTo>
                <a:lnTo>
                  <a:pt x="41" y="223"/>
                </a:lnTo>
                <a:lnTo>
                  <a:pt x="42" y="223"/>
                </a:lnTo>
                <a:lnTo>
                  <a:pt x="42" y="223"/>
                </a:lnTo>
                <a:lnTo>
                  <a:pt x="42" y="220"/>
                </a:lnTo>
                <a:lnTo>
                  <a:pt x="42" y="220"/>
                </a:lnTo>
                <a:lnTo>
                  <a:pt x="41" y="220"/>
                </a:lnTo>
                <a:lnTo>
                  <a:pt x="42" y="219"/>
                </a:lnTo>
                <a:lnTo>
                  <a:pt x="42" y="219"/>
                </a:lnTo>
                <a:lnTo>
                  <a:pt x="43" y="218"/>
                </a:lnTo>
                <a:lnTo>
                  <a:pt x="43" y="215"/>
                </a:lnTo>
                <a:lnTo>
                  <a:pt x="43" y="215"/>
                </a:lnTo>
                <a:lnTo>
                  <a:pt x="42" y="216"/>
                </a:lnTo>
                <a:lnTo>
                  <a:pt x="41" y="218"/>
                </a:lnTo>
                <a:lnTo>
                  <a:pt x="40" y="218"/>
                </a:lnTo>
                <a:lnTo>
                  <a:pt x="40" y="218"/>
                </a:lnTo>
                <a:lnTo>
                  <a:pt x="41" y="216"/>
                </a:lnTo>
                <a:lnTo>
                  <a:pt x="41" y="216"/>
                </a:lnTo>
                <a:lnTo>
                  <a:pt x="42" y="215"/>
                </a:lnTo>
                <a:lnTo>
                  <a:pt x="42" y="215"/>
                </a:lnTo>
                <a:lnTo>
                  <a:pt x="42" y="214"/>
                </a:lnTo>
                <a:lnTo>
                  <a:pt x="42" y="214"/>
                </a:lnTo>
                <a:lnTo>
                  <a:pt x="41" y="214"/>
                </a:lnTo>
                <a:lnTo>
                  <a:pt x="40" y="214"/>
                </a:lnTo>
                <a:lnTo>
                  <a:pt x="40" y="215"/>
                </a:lnTo>
                <a:lnTo>
                  <a:pt x="40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4"/>
                </a:lnTo>
                <a:lnTo>
                  <a:pt x="40" y="214"/>
                </a:lnTo>
                <a:lnTo>
                  <a:pt x="39" y="211"/>
                </a:lnTo>
                <a:lnTo>
                  <a:pt x="39" y="211"/>
                </a:lnTo>
                <a:lnTo>
                  <a:pt x="39" y="201"/>
                </a:lnTo>
                <a:lnTo>
                  <a:pt x="39" y="201"/>
                </a:lnTo>
                <a:lnTo>
                  <a:pt x="39" y="204"/>
                </a:lnTo>
                <a:lnTo>
                  <a:pt x="39" y="206"/>
                </a:lnTo>
                <a:lnTo>
                  <a:pt x="39" y="206"/>
                </a:lnTo>
                <a:lnTo>
                  <a:pt x="40" y="205"/>
                </a:lnTo>
                <a:lnTo>
                  <a:pt x="40" y="205"/>
                </a:lnTo>
                <a:lnTo>
                  <a:pt x="40" y="203"/>
                </a:lnTo>
                <a:lnTo>
                  <a:pt x="40" y="203"/>
                </a:lnTo>
                <a:lnTo>
                  <a:pt x="42" y="201"/>
                </a:lnTo>
                <a:lnTo>
                  <a:pt x="43" y="200"/>
                </a:lnTo>
                <a:lnTo>
                  <a:pt x="43" y="200"/>
                </a:lnTo>
                <a:lnTo>
                  <a:pt x="42" y="200"/>
                </a:lnTo>
                <a:lnTo>
                  <a:pt x="42" y="200"/>
                </a:lnTo>
                <a:lnTo>
                  <a:pt x="41" y="200"/>
                </a:lnTo>
                <a:lnTo>
                  <a:pt x="40" y="200"/>
                </a:lnTo>
                <a:lnTo>
                  <a:pt x="40" y="200"/>
                </a:lnTo>
                <a:lnTo>
                  <a:pt x="40" y="199"/>
                </a:lnTo>
                <a:lnTo>
                  <a:pt x="41" y="198"/>
                </a:lnTo>
                <a:lnTo>
                  <a:pt x="43" y="198"/>
                </a:lnTo>
                <a:lnTo>
                  <a:pt x="45" y="196"/>
                </a:lnTo>
                <a:lnTo>
                  <a:pt x="45" y="196"/>
                </a:lnTo>
                <a:lnTo>
                  <a:pt x="45" y="194"/>
                </a:lnTo>
                <a:lnTo>
                  <a:pt x="46" y="191"/>
                </a:lnTo>
                <a:lnTo>
                  <a:pt x="46" y="191"/>
                </a:lnTo>
                <a:lnTo>
                  <a:pt x="45" y="190"/>
                </a:lnTo>
                <a:lnTo>
                  <a:pt x="43" y="190"/>
                </a:lnTo>
                <a:lnTo>
                  <a:pt x="43" y="190"/>
                </a:lnTo>
                <a:lnTo>
                  <a:pt x="43" y="188"/>
                </a:lnTo>
                <a:lnTo>
                  <a:pt x="45" y="188"/>
                </a:lnTo>
                <a:lnTo>
                  <a:pt x="45" y="186"/>
                </a:lnTo>
                <a:lnTo>
                  <a:pt x="45" y="184"/>
                </a:lnTo>
                <a:lnTo>
                  <a:pt x="45" y="184"/>
                </a:lnTo>
                <a:lnTo>
                  <a:pt x="47" y="184"/>
                </a:lnTo>
                <a:lnTo>
                  <a:pt x="47" y="183"/>
                </a:lnTo>
                <a:lnTo>
                  <a:pt x="48" y="183"/>
                </a:lnTo>
                <a:lnTo>
                  <a:pt x="51" y="183"/>
                </a:lnTo>
                <a:lnTo>
                  <a:pt x="51" y="183"/>
                </a:lnTo>
                <a:lnTo>
                  <a:pt x="50" y="184"/>
                </a:lnTo>
                <a:lnTo>
                  <a:pt x="51" y="185"/>
                </a:lnTo>
                <a:lnTo>
                  <a:pt x="52" y="188"/>
                </a:lnTo>
                <a:lnTo>
                  <a:pt x="52" y="188"/>
                </a:lnTo>
                <a:lnTo>
                  <a:pt x="53" y="186"/>
                </a:lnTo>
                <a:lnTo>
                  <a:pt x="53" y="185"/>
                </a:lnTo>
                <a:lnTo>
                  <a:pt x="53" y="185"/>
                </a:lnTo>
                <a:lnTo>
                  <a:pt x="54" y="186"/>
                </a:lnTo>
                <a:lnTo>
                  <a:pt x="54" y="186"/>
                </a:lnTo>
                <a:lnTo>
                  <a:pt x="54" y="188"/>
                </a:lnTo>
                <a:lnTo>
                  <a:pt x="53" y="188"/>
                </a:lnTo>
                <a:lnTo>
                  <a:pt x="53" y="188"/>
                </a:lnTo>
                <a:lnTo>
                  <a:pt x="54" y="189"/>
                </a:lnTo>
                <a:lnTo>
                  <a:pt x="54" y="189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9"/>
                </a:lnTo>
                <a:lnTo>
                  <a:pt x="53" y="189"/>
                </a:lnTo>
                <a:lnTo>
                  <a:pt x="51" y="189"/>
                </a:lnTo>
                <a:lnTo>
                  <a:pt x="50" y="188"/>
                </a:lnTo>
                <a:lnTo>
                  <a:pt x="50" y="188"/>
                </a:lnTo>
                <a:lnTo>
                  <a:pt x="48" y="189"/>
                </a:lnTo>
                <a:lnTo>
                  <a:pt x="48" y="189"/>
                </a:lnTo>
                <a:lnTo>
                  <a:pt x="50" y="191"/>
                </a:lnTo>
                <a:lnTo>
                  <a:pt x="50" y="191"/>
                </a:lnTo>
                <a:lnTo>
                  <a:pt x="48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3"/>
                </a:lnTo>
                <a:lnTo>
                  <a:pt x="47" y="193"/>
                </a:lnTo>
                <a:lnTo>
                  <a:pt x="48" y="194"/>
                </a:lnTo>
                <a:lnTo>
                  <a:pt x="48" y="194"/>
                </a:lnTo>
                <a:lnTo>
                  <a:pt x="48" y="194"/>
                </a:lnTo>
                <a:lnTo>
                  <a:pt x="50" y="194"/>
                </a:lnTo>
                <a:lnTo>
                  <a:pt x="50" y="193"/>
                </a:lnTo>
                <a:lnTo>
                  <a:pt x="50" y="193"/>
                </a:lnTo>
                <a:lnTo>
                  <a:pt x="51" y="193"/>
                </a:lnTo>
                <a:lnTo>
                  <a:pt x="51" y="193"/>
                </a:lnTo>
                <a:lnTo>
                  <a:pt x="51" y="194"/>
                </a:lnTo>
                <a:lnTo>
                  <a:pt x="51" y="195"/>
                </a:lnTo>
                <a:lnTo>
                  <a:pt x="50" y="195"/>
                </a:lnTo>
                <a:lnTo>
                  <a:pt x="50" y="195"/>
                </a:lnTo>
                <a:lnTo>
                  <a:pt x="52" y="196"/>
                </a:lnTo>
                <a:lnTo>
                  <a:pt x="52" y="199"/>
                </a:lnTo>
                <a:lnTo>
                  <a:pt x="52" y="199"/>
                </a:lnTo>
                <a:lnTo>
                  <a:pt x="50" y="199"/>
                </a:lnTo>
                <a:lnTo>
                  <a:pt x="48" y="200"/>
                </a:lnTo>
                <a:lnTo>
                  <a:pt x="48" y="201"/>
                </a:lnTo>
                <a:lnTo>
                  <a:pt x="48" y="201"/>
                </a:lnTo>
                <a:lnTo>
                  <a:pt x="48" y="201"/>
                </a:lnTo>
                <a:lnTo>
                  <a:pt x="47" y="201"/>
                </a:lnTo>
                <a:lnTo>
                  <a:pt x="47" y="201"/>
                </a:lnTo>
                <a:lnTo>
                  <a:pt x="46" y="201"/>
                </a:lnTo>
                <a:lnTo>
                  <a:pt x="46" y="201"/>
                </a:lnTo>
                <a:lnTo>
                  <a:pt x="47" y="203"/>
                </a:lnTo>
                <a:lnTo>
                  <a:pt x="47" y="204"/>
                </a:lnTo>
                <a:lnTo>
                  <a:pt x="47" y="204"/>
                </a:lnTo>
                <a:lnTo>
                  <a:pt x="46" y="205"/>
                </a:lnTo>
                <a:lnTo>
                  <a:pt x="46" y="205"/>
                </a:lnTo>
                <a:lnTo>
                  <a:pt x="46" y="205"/>
                </a:lnTo>
                <a:lnTo>
                  <a:pt x="43" y="205"/>
                </a:lnTo>
                <a:lnTo>
                  <a:pt x="41" y="205"/>
                </a:lnTo>
                <a:lnTo>
                  <a:pt x="41" y="205"/>
                </a:lnTo>
                <a:lnTo>
                  <a:pt x="42" y="206"/>
                </a:lnTo>
                <a:lnTo>
                  <a:pt x="43" y="208"/>
                </a:lnTo>
                <a:lnTo>
                  <a:pt x="43" y="209"/>
                </a:lnTo>
                <a:lnTo>
                  <a:pt x="43" y="209"/>
                </a:lnTo>
                <a:lnTo>
                  <a:pt x="42" y="209"/>
                </a:lnTo>
                <a:lnTo>
                  <a:pt x="41" y="208"/>
                </a:lnTo>
                <a:lnTo>
                  <a:pt x="41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9"/>
                </a:lnTo>
                <a:lnTo>
                  <a:pt x="40" y="209"/>
                </a:lnTo>
                <a:lnTo>
                  <a:pt x="42" y="210"/>
                </a:lnTo>
                <a:lnTo>
                  <a:pt x="42" y="210"/>
                </a:lnTo>
                <a:lnTo>
                  <a:pt x="40" y="210"/>
                </a:lnTo>
                <a:lnTo>
                  <a:pt x="40" y="211"/>
                </a:lnTo>
                <a:lnTo>
                  <a:pt x="40" y="213"/>
                </a:lnTo>
                <a:lnTo>
                  <a:pt x="40" y="213"/>
                </a:lnTo>
                <a:lnTo>
                  <a:pt x="41" y="213"/>
                </a:lnTo>
                <a:lnTo>
                  <a:pt x="42" y="214"/>
                </a:lnTo>
                <a:lnTo>
                  <a:pt x="42" y="214"/>
                </a:lnTo>
                <a:lnTo>
                  <a:pt x="43" y="214"/>
                </a:lnTo>
                <a:lnTo>
                  <a:pt x="42" y="213"/>
                </a:lnTo>
                <a:lnTo>
                  <a:pt x="42" y="211"/>
                </a:lnTo>
                <a:lnTo>
                  <a:pt x="42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5" y="209"/>
                </a:lnTo>
                <a:lnTo>
                  <a:pt x="45" y="209"/>
                </a:lnTo>
                <a:lnTo>
                  <a:pt x="46" y="209"/>
                </a:lnTo>
                <a:lnTo>
                  <a:pt x="46" y="209"/>
                </a:lnTo>
                <a:lnTo>
                  <a:pt x="47" y="208"/>
                </a:lnTo>
                <a:lnTo>
                  <a:pt x="47" y="208"/>
                </a:lnTo>
                <a:lnTo>
                  <a:pt x="47" y="208"/>
                </a:lnTo>
                <a:lnTo>
                  <a:pt x="48" y="210"/>
                </a:lnTo>
                <a:lnTo>
                  <a:pt x="48" y="210"/>
                </a:lnTo>
                <a:lnTo>
                  <a:pt x="46" y="209"/>
                </a:lnTo>
                <a:lnTo>
                  <a:pt x="46" y="209"/>
                </a:lnTo>
                <a:lnTo>
                  <a:pt x="47" y="211"/>
                </a:lnTo>
                <a:lnTo>
                  <a:pt x="47" y="213"/>
                </a:lnTo>
                <a:lnTo>
                  <a:pt x="47" y="213"/>
                </a:lnTo>
                <a:lnTo>
                  <a:pt x="50" y="211"/>
                </a:lnTo>
                <a:lnTo>
                  <a:pt x="50" y="210"/>
                </a:lnTo>
                <a:lnTo>
                  <a:pt x="50" y="206"/>
                </a:lnTo>
                <a:lnTo>
                  <a:pt x="50" y="206"/>
                </a:lnTo>
                <a:lnTo>
                  <a:pt x="51" y="206"/>
                </a:lnTo>
                <a:lnTo>
                  <a:pt x="51" y="208"/>
                </a:lnTo>
                <a:lnTo>
                  <a:pt x="51" y="209"/>
                </a:lnTo>
                <a:lnTo>
                  <a:pt x="51" y="209"/>
                </a:lnTo>
                <a:lnTo>
                  <a:pt x="53" y="209"/>
                </a:lnTo>
                <a:lnTo>
                  <a:pt x="54" y="209"/>
                </a:lnTo>
                <a:lnTo>
                  <a:pt x="54" y="209"/>
                </a:lnTo>
                <a:lnTo>
                  <a:pt x="56" y="209"/>
                </a:lnTo>
                <a:lnTo>
                  <a:pt x="56" y="208"/>
                </a:lnTo>
                <a:lnTo>
                  <a:pt x="56" y="208"/>
                </a:lnTo>
                <a:lnTo>
                  <a:pt x="54" y="206"/>
                </a:lnTo>
                <a:lnTo>
                  <a:pt x="54" y="205"/>
                </a:lnTo>
                <a:lnTo>
                  <a:pt x="56" y="205"/>
                </a:lnTo>
                <a:lnTo>
                  <a:pt x="56" y="205"/>
                </a:lnTo>
                <a:lnTo>
                  <a:pt x="57" y="205"/>
                </a:lnTo>
                <a:lnTo>
                  <a:pt x="57" y="208"/>
                </a:lnTo>
                <a:lnTo>
                  <a:pt x="57" y="214"/>
                </a:lnTo>
                <a:lnTo>
                  <a:pt x="57" y="214"/>
                </a:lnTo>
                <a:lnTo>
                  <a:pt x="57" y="216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9"/>
                </a:lnTo>
                <a:lnTo>
                  <a:pt x="57" y="220"/>
                </a:lnTo>
                <a:lnTo>
                  <a:pt x="57" y="220"/>
                </a:lnTo>
                <a:lnTo>
                  <a:pt x="57" y="221"/>
                </a:lnTo>
                <a:lnTo>
                  <a:pt x="56" y="223"/>
                </a:lnTo>
                <a:lnTo>
                  <a:pt x="56" y="223"/>
                </a:lnTo>
                <a:lnTo>
                  <a:pt x="58" y="225"/>
                </a:lnTo>
                <a:lnTo>
                  <a:pt x="58" y="225"/>
                </a:lnTo>
                <a:lnTo>
                  <a:pt x="57" y="228"/>
                </a:lnTo>
                <a:lnTo>
                  <a:pt x="57" y="228"/>
                </a:lnTo>
                <a:lnTo>
                  <a:pt x="58" y="230"/>
                </a:lnTo>
                <a:lnTo>
                  <a:pt x="58" y="233"/>
                </a:lnTo>
                <a:lnTo>
                  <a:pt x="57" y="234"/>
                </a:lnTo>
                <a:lnTo>
                  <a:pt x="57" y="234"/>
                </a:lnTo>
                <a:lnTo>
                  <a:pt x="56" y="233"/>
                </a:lnTo>
                <a:lnTo>
                  <a:pt x="54" y="231"/>
                </a:lnTo>
                <a:lnTo>
                  <a:pt x="53" y="230"/>
                </a:lnTo>
                <a:lnTo>
                  <a:pt x="54" y="228"/>
                </a:lnTo>
                <a:lnTo>
                  <a:pt x="54" y="228"/>
                </a:lnTo>
                <a:lnTo>
                  <a:pt x="53" y="228"/>
                </a:lnTo>
                <a:lnTo>
                  <a:pt x="53" y="229"/>
                </a:lnTo>
                <a:lnTo>
                  <a:pt x="52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3"/>
                </a:lnTo>
                <a:lnTo>
                  <a:pt x="54" y="234"/>
                </a:lnTo>
                <a:lnTo>
                  <a:pt x="56" y="235"/>
                </a:lnTo>
                <a:lnTo>
                  <a:pt x="56" y="235"/>
                </a:lnTo>
                <a:lnTo>
                  <a:pt x="56" y="237"/>
                </a:lnTo>
                <a:lnTo>
                  <a:pt x="56" y="238"/>
                </a:lnTo>
                <a:lnTo>
                  <a:pt x="57" y="238"/>
                </a:lnTo>
                <a:lnTo>
                  <a:pt x="57" y="238"/>
                </a:lnTo>
                <a:lnTo>
                  <a:pt x="57" y="237"/>
                </a:lnTo>
                <a:lnTo>
                  <a:pt x="57" y="237"/>
                </a:lnTo>
                <a:lnTo>
                  <a:pt x="57" y="235"/>
                </a:lnTo>
                <a:lnTo>
                  <a:pt x="58" y="234"/>
                </a:lnTo>
                <a:lnTo>
                  <a:pt x="58" y="234"/>
                </a:lnTo>
                <a:lnTo>
                  <a:pt x="58" y="237"/>
                </a:lnTo>
                <a:lnTo>
                  <a:pt x="58" y="239"/>
                </a:lnTo>
                <a:lnTo>
                  <a:pt x="58" y="244"/>
                </a:lnTo>
                <a:lnTo>
                  <a:pt x="58" y="244"/>
                </a:lnTo>
                <a:lnTo>
                  <a:pt x="59" y="247"/>
                </a:lnTo>
                <a:lnTo>
                  <a:pt x="59" y="247"/>
                </a:lnTo>
                <a:lnTo>
                  <a:pt x="59" y="255"/>
                </a:lnTo>
                <a:lnTo>
                  <a:pt x="59" y="255"/>
                </a:lnTo>
                <a:lnTo>
                  <a:pt x="59" y="262"/>
                </a:lnTo>
                <a:lnTo>
                  <a:pt x="59" y="268"/>
                </a:lnTo>
                <a:lnTo>
                  <a:pt x="59" y="268"/>
                </a:lnTo>
                <a:lnTo>
                  <a:pt x="58" y="268"/>
                </a:lnTo>
                <a:lnTo>
                  <a:pt x="58" y="268"/>
                </a:lnTo>
                <a:lnTo>
                  <a:pt x="58" y="269"/>
                </a:lnTo>
                <a:lnTo>
                  <a:pt x="59" y="270"/>
                </a:lnTo>
                <a:lnTo>
                  <a:pt x="59" y="270"/>
                </a:lnTo>
                <a:lnTo>
                  <a:pt x="57" y="270"/>
                </a:lnTo>
                <a:lnTo>
                  <a:pt x="58" y="270"/>
                </a:lnTo>
                <a:lnTo>
                  <a:pt x="58" y="273"/>
                </a:lnTo>
                <a:lnTo>
                  <a:pt x="59" y="274"/>
                </a:lnTo>
                <a:lnTo>
                  <a:pt x="59" y="274"/>
                </a:lnTo>
                <a:lnTo>
                  <a:pt x="59" y="275"/>
                </a:lnTo>
                <a:lnTo>
                  <a:pt x="60" y="275"/>
                </a:lnTo>
                <a:lnTo>
                  <a:pt x="60" y="275"/>
                </a:lnTo>
                <a:lnTo>
                  <a:pt x="60" y="279"/>
                </a:lnTo>
                <a:lnTo>
                  <a:pt x="60" y="280"/>
                </a:lnTo>
                <a:lnTo>
                  <a:pt x="59" y="282"/>
                </a:lnTo>
                <a:lnTo>
                  <a:pt x="59" y="282"/>
                </a:lnTo>
                <a:lnTo>
                  <a:pt x="59" y="283"/>
                </a:lnTo>
                <a:lnTo>
                  <a:pt x="59" y="283"/>
                </a:lnTo>
                <a:lnTo>
                  <a:pt x="60" y="284"/>
                </a:lnTo>
                <a:lnTo>
                  <a:pt x="60" y="285"/>
                </a:lnTo>
                <a:lnTo>
                  <a:pt x="60" y="285"/>
                </a:lnTo>
                <a:lnTo>
                  <a:pt x="58" y="285"/>
                </a:lnTo>
                <a:lnTo>
                  <a:pt x="58" y="283"/>
                </a:lnTo>
                <a:lnTo>
                  <a:pt x="58" y="283"/>
                </a:lnTo>
                <a:lnTo>
                  <a:pt x="57" y="283"/>
                </a:lnTo>
                <a:lnTo>
                  <a:pt x="57" y="284"/>
                </a:lnTo>
                <a:lnTo>
                  <a:pt x="56" y="287"/>
                </a:lnTo>
                <a:lnTo>
                  <a:pt x="56" y="287"/>
                </a:lnTo>
                <a:lnTo>
                  <a:pt x="58" y="287"/>
                </a:lnTo>
                <a:lnTo>
                  <a:pt x="59" y="285"/>
                </a:lnTo>
                <a:lnTo>
                  <a:pt x="59" y="285"/>
                </a:lnTo>
                <a:lnTo>
                  <a:pt x="60" y="308"/>
                </a:lnTo>
                <a:lnTo>
                  <a:pt x="60" y="329"/>
                </a:lnTo>
                <a:lnTo>
                  <a:pt x="59" y="372"/>
                </a:lnTo>
                <a:lnTo>
                  <a:pt x="59" y="372"/>
                </a:lnTo>
                <a:lnTo>
                  <a:pt x="59" y="384"/>
                </a:lnTo>
                <a:lnTo>
                  <a:pt x="59" y="384"/>
                </a:lnTo>
                <a:lnTo>
                  <a:pt x="59" y="387"/>
                </a:lnTo>
                <a:lnTo>
                  <a:pt x="59" y="387"/>
                </a:lnTo>
                <a:lnTo>
                  <a:pt x="59" y="395"/>
                </a:lnTo>
                <a:lnTo>
                  <a:pt x="59" y="395"/>
                </a:lnTo>
                <a:lnTo>
                  <a:pt x="59" y="402"/>
                </a:lnTo>
                <a:lnTo>
                  <a:pt x="59" y="402"/>
                </a:lnTo>
                <a:lnTo>
                  <a:pt x="59" y="409"/>
                </a:lnTo>
                <a:lnTo>
                  <a:pt x="59" y="418"/>
                </a:lnTo>
                <a:lnTo>
                  <a:pt x="59" y="418"/>
                </a:lnTo>
                <a:lnTo>
                  <a:pt x="60" y="423"/>
                </a:lnTo>
                <a:lnTo>
                  <a:pt x="60" y="425"/>
                </a:lnTo>
                <a:lnTo>
                  <a:pt x="59" y="428"/>
                </a:lnTo>
                <a:lnTo>
                  <a:pt x="59" y="428"/>
                </a:lnTo>
                <a:lnTo>
                  <a:pt x="59" y="433"/>
                </a:lnTo>
                <a:lnTo>
                  <a:pt x="59" y="437"/>
                </a:lnTo>
                <a:lnTo>
                  <a:pt x="59" y="437"/>
                </a:lnTo>
                <a:lnTo>
                  <a:pt x="59" y="435"/>
                </a:lnTo>
                <a:lnTo>
                  <a:pt x="60" y="435"/>
                </a:lnTo>
                <a:lnTo>
                  <a:pt x="60" y="435"/>
                </a:lnTo>
                <a:lnTo>
                  <a:pt x="60" y="442"/>
                </a:lnTo>
                <a:lnTo>
                  <a:pt x="60" y="448"/>
                </a:lnTo>
                <a:lnTo>
                  <a:pt x="60" y="448"/>
                </a:lnTo>
                <a:lnTo>
                  <a:pt x="58" y="447"/>
                </a:lnTo>
                <a:lnTo>
                  <a:pt x="58" y="447"/>
                </a:lnTo>
                <a:lnTo>
                  <a:pt x="58" y="448"/>
                </a:lnTo>
                <a:lnTo>
                  <a:pt x="59" y="449"/>
                </a:lnTo>
                <a:lnTo>
                  <a:pt x="60" y="450"/>
                </a:lnTo>
                <a:lnTo>
                  <a:pt x="60" y="450"/>
                </a:lnTo>
                <a:lnTo>
                  <a:pt x="60" y="450"/>
                </a:lnTo>
                <a:lnTo>
                  <a:pt x="59" y="450"/>
                </a:lnTo>
                <a:lnTo>
                  <a:pt x="58" y="450"/>
                </a:lnTo>
                <a:lnTo>
                  <a:pt x="58" y="450"/>
                </a:lnTo>
                <a:lnTo>
                  <a:pt x="59" y="454"/>
                </a:lnTo>
                <a:lnTo>
                  <a:pt x="59" y="454"/>
                </a:lnTo>
                <a:lnTo>
                  <a:pt x="59" y="457"/>
                </a:lnTo>
                <a:lnTo>
                  <a:pt x="59" y="459"/>
                </a:lnTo>
                <a:lnTo>
                  <a:pt x="59" y="459"/>
                </a:lnTo>
                <a:lnTo>
                  <a:pt x="59" y="463"/>
                </a:lnTo>
                <a:lnTo>
                  <a:pt x="59" y="463"/>
                </a:lnTo>
                <a:lnTo>
                  <a:pt x="59" y="465"/>
                </a:lnTo>
                <a:lnTo>
                  <a:pt x="60" y="469"/>
                </a:lnTo>
                <a:lnTo>
                  <a:pt x="60" y="469"/>
                </a:lnTo>
                <a:lnTo>
                  <a:pt x="59" y="472"/>
                </a:lnTo>
                <a:lnTo>
                  <a:pt x="59" y="472"/>
                </a:lnTo>
                <a:lnTo>
                  <a:pt x="59" y="473"/>
                </a:lnTo>
                <a:lnTo>
                  <a:pt x="59" y="474"/>
                </a:lnTo>
                <a:lnTo>
                  <a:pt x="59" y="474"/>
                </a:lnTo>
                <a:lnTo>
                  <a:pt x="59" y="474"/>
                </a:lnTo>
                <a:lnTo>
                  <a:pt x="60" y="484"/>
                </a:lnTo>
                <a:lnTo>
                  <a:pt x="60" y="484"/>
                </a:lnTo>
                <a:lnTo>
                  <a:pt x="60" y="487"/>
                </a:lnTo>
                <a:lnTo>
                  <a:pt x="60" y="487"/>
                </a:lnTo>
                <a:lnTo>
                  <a:pt x="60" y="489"/>
                </a:lnTo>
                <a:lnTo>
                  <a:pt x="60" y="489"/>
                </a:lnTo>
                <a:lnTo>
                  <a:pt x="60" y="491"/>
                </a:lnTo>
                <a:lnTo>
                  <a:pt x="59" y="491"/>
                </a:lnTo>
                <a:lnTo>
                  <a:pt x="59" y="491"/>
                </a:lnTo>
                <a:lnTo>
                  <a:pt x="60" y="493"/>
                </a:lnTo>
                <a:lnTo>
                  <a:pt x="60" y="493"/>
                </a:lnTo>
                <a:lnTo>
                  <a:pt x="59" y="497"/>
                </a:lnTo>
                <a:lnTo>
                  <a:pt x="59" y="502"/>
                </a:lnTo>
                <a:lnTo>
                  <a:pt x="59" y="502"/>
                </a:lnTo>
                <a:lnTo>
                  <a:pt x="60" y="504"/>
                </a:lnTo>
                <a:lnTo>
                  <a:pt x="60" y="504"/>
                </a:lnTo>
                <a:lnTo>
                  <a:pt x="59" y="507"/>
                </a:lnTo>
                <a:lnTo>
                  <a:pt x="59" y="507"/>
                </a:lnTo>
                <a:lnTo>
                  <a:pt x="60" y="509"/>
                </a:lnTo>
                <a:lnTo>
                  <a:pt x="59" y="512"/>
                </a:lnTo>
                <a:lnTo>
                  <a:pt x="59" y="512"/>
                </a:lnTo>
                <a:lnTo>
                  <a:pt x="60" y="517"/>
                </a:lnTo>
                <a:lnTo>
                  <a:pt x="60" y="517"/>
                </a:lnTo>
                <a:lnTo>
                  <a:pt x="60" y="518"/>
                </a:lnTo>
                <a:lnTo>
                  <a:pt x="60" y="518"/>
                </a:lnTo>
                <a:lnTo>
                  <a:pt x="62" y="533"/>
                </a:lnTo>
                <a:lnTo>
                  <a:pt x="62" y="533"/>
                </a:lnTo>
                <a:lnTo>
                  <a:pt x="60" y="534"/>
                </a:lnTo>
                <a:lnTo>
                  <a:pt x="60" y="534"/>
                </a:lnTo>
                <a:lnTo>
                  <a:pt x="60" y="541"/>
                </a:lnTo>
                <a:lnTo>
                  <a:pt x="60" y="546"/>
                </a:lnTo>
                <a:lnTo>
                  <a:pt x="60" y="546"/>
                </a:lnTo>
                <a:lnTo>
                  <a:pt x="60" y="547"/>
                </a:lnTo>
                <a:lnTo>
                  <a:pt x="59" y="547"/>
                </a:lnTo>
                <a:lnTo>
                  <a:pt x="59" y="547"/>
                </a:lnTo>
                <a:lnTo>
                  <a:pt x="59" y="557"/>
                </a:lnTo>
                <a:lnTo>
                  <a:pt x="59" y="557"/>
                </a:lnTo>
                <a:lnTo>
                  <a:pt x="59" y="558"/>
                </a:lnTo>
                <a:lnTo>
                  <a:pt x="58" y="558"/>
                </a:lnTo>
                <a:lnTo>
                  <a:pt x="58" y="558"/>
                </a:lnTo>
                <a:lnTo>
                  <a:pt x="58" y="558"/>
                </a:lnTo>
                <a:lnTo>
                  <a:pt x="59" y="559"/>
                </a:lnTo>
                <a:lnTo>
                  <a:pt x="59" y="559"/>
                </a:lnTo>
                <a:lnTo>
                  <a:pt x="59" y="564"/>
                </a:lnTo>
                <a:lnTo>
                  <a:pt x="59" y="567"/>
                </a:lnTo>
                <a:lnTo>
                  <a:pt x="58" y="568"/>
                </a:lnTo>
                <a:lnTo>
                  <a:pt x="58" y="568"/>
                </a:lnTo>
                <a:lnTo>
                  <a:pt x="58" y="573"/>
                </a:lnTo>
                <a:lnTo>
                  <a:pt x="58" y="573"/>
                </a:lnTo>
                <a:lnTo>
                  <a:pt x="57" y="574"/>
                </a:lnTo>
                <a:lnTo>
                  <a:pt x="56" y="574"/>
                </a:lnTo>
                <a:lnTo>
                  <a:pt x="56" y="57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8"/>
                </a:lnTo>
                <a:lnTo>
                  <a:pt x="57" y="578"/>
                </a:lnTo>
                <a:lnTo>
                  <a:pt x="56" y="581"/>
                </a:lnTo>
                <a:lnTo>
                  <a:pt x="56" y="581"/>
                </a:lnTo>
                <a:lnTo>
                  <a:pt x="57" y="582"/>
                </a:lnTo>
                <a:lnTo>
                  <a:pt x="58" y="582"/>
                </a:lnTo>
                <a:lnTo>
                  <a:pt x="58" y="582"/>
                </a:lnTo>
                <a:lnTo>
                  <a:pt x="58" y="588"/>
                </a:lnTo>
                <a:lnTo>
                  <a:pt x="57" y="593"/>
                </a:lnTo>
                <a:lnTo>
                  <a:pt x="57" y="593"/>
                </a:lnTo>
                <a:lnTo>
                  <a:pt x="56" y="597"/>
                </a:lnTo>
                <a:lnTo>
                  <a:pt x="56" y="597"/>
                </a:lnTo>
                <a:lnTo>
                  <a:pt x="57" y="604"/>
                </a:lnTo>
                <a:lnTo>
                  <a:pt x="57" y="604"/>
                </a:lnTo>
                <a:lnTo>
                  <a:pt x="57" y="607"/>
                </a:lnTo>
                <a:lnTo>
                  <a:pt x="56" y="609"/>
                </a:lnTo>
                <a:lnTo>
                  <a:pt x="56" y="609"/>
                </a:lnTo>
                <a:lnTo>
                  <a:pt x="57" y="611"/>
                </a:lnTo>
                <a:lnTo>
                  <a:pt x="57" y="611"/>
                </a:lnTo>
                <a:lnTo>
                  <a:pt x="57" y="613"/>
                </a:lnTo>
                <a:lnTo>
                  <a:pt x="57" y="614"/>
                </a:lnTo>
                <a:lnTo>
                  <a:pt x="58" y="617"/>
                </a:lnTo>
                <a:lnTo>
                  <a:pt x="58" y="619"/>
                </a:lnTo>
                <a:lnTo>
                  <a:pt x="58" y="619"/>
                </a:lnTo>
                <a:lnTo>
                  <a:pt x="59" y="621"/>
                </a:lnTo>
                <a:lnTo>
                  <a:pt x="59" y="621"/>
                </a:lnTo>
                <a:lnTo>
                  <a:pt x="60" y="623"/>
                </a:lnTo>
                <a:lnTo>
                  <a:pt x="60" y="623"/>
                </a:lnTo>
                <a:lnTo>
                  <a:pt x="62" y="622"/>
                </a:lnTo>
                <a:lnTo>
                  <a:pt x="62" y="622"/>
                </a:lnTo>
                <a:lnTo>
                  <a:pt x="60" y="621"/>
                </a:lnTo>
                <a:lnTo>
                  <a:pt x="60" y="621"/>
                </a:lnTo>
                <a:lnTo>
                  <a:pt x="60" y="619"/>
                </a:lnTo>
                <a:lnTo>
                  <a:pt x="60" y="619"/>
                </a:lnTo>
                <a:lnTo>
                  <a:pt x="59" y="618"/>
                </a:lnTo>
                <a:lnTo>
                  <a:pt x="59" y="618"/>
                </a:lnTo>
                <a:lnTo>
                  <a:pt x="59" y="614"/>
                </a:lnTo>
                <a:lnTo>
                  <a:pt x="59" y="614"/>
                </a:lnTo>
                <a:lnTo>
                  <a:pt x="59" y="612"/>
                </a:lnTo>
                <a:lnTo>
                  <a:pt x="59" y="609"/>
                </a:lnTo>
                <a:lnTo>
                  <a:pt x="59" y="609"/>
                </a:lnTo>
                <a:lnTo>
                  <a:pt x="60" y="607"/>
                </a:lnTo>
                <a:lnTo>
                  <a:pt x="60" y="607"/>
                </a:lnTo>
                <a:lnTo>
                  <a:pt x="60" y="603"/>
                </a:lnTo>
                <a:lnTo>
                  <a:pt x="60" y="603"/>
                </a:lnTo>
                <a:lnTo>
                  <a:pt x="60" y="599"/>
                </a:lnTo>
                <a:lnTo>
                  <a:pt x="60" y="599"/>
                </a:lnTo>
                <a:lnTo>
                  <a:pt x="60" y="592"/>
                </a:lnTo>
                <a:lnTo>
                  <a:pt x="60" y="592"/>
                </a:lnTo>
                <a:lnTo>
                  <a:pt x="62" y="592"/>
                </a:lnTo>
                <a:lnTo>
                  <a:pt x="62" y="592"/>
                </a:lnTo>
                <a:lnTo>
                  <a:pt x="63" y="589"/>
                </a:lnTo>
                <a:lnTo>
                  <a:pt x="63" y="589"/>
                </a:lnTo>
                <a:lnTo>
                  <a:pt x="64" y="589"/>
                </a:lnTo>
                <a:lnTo>
                  <a:pt x="64" y="589"/>
                </a:lnTo>
                <a:lnTo>
                  <a:pt x="63" y="588"/>
                </a:lnTo>
                <a:lnTo>
                  <a:pt x="63" y="588"/>
                </a:lnTo>
                <a:lnTo>
                  <a:pt x="63" y="588"/>
                </a:lnTo>
                <a:lnTo>
                  <a:pt x="62" y="588"/>
                </a:lnTo>
                <a:lnTo>
                  <a:pt x="62" y="589"/>
                </a:lnTo>
                <a:lnTo>
                  <a:pt x="62" y="591"/>
                </a:lnTo>
                <a:lnTo>
                  <a:pt x="62" y="591"/>
                </a:lnTo>
                <a:lnTo>
                  <a:pt x="60" y="589"/>
                </a:lnTo>
                <a:lnTo>
                  <a:pt x="60" y="587"/>
                </a:lnTo>
                <a:lnTo>
                  <a:pt x="62" y="582"/>
                </a:lnTo>
                <a:lnTo>
                  <a:pt x="62" y="582"/>
                </a:lnTo>
                <a:lnTo>
                  <a:pt x="62" y="582"/>
                </a:lnTo>
                <a:lnTo>
                  <a:pt x="62" y="581"/>
                </a:lnTo>
                <a:lnTo>
                  <a:pt x="60" y="581"/>
                </a:lnTo>
                <a:lnTo>
                  <a:pt x="62" y="579"/>
                </a:lnTo>
                <a:lnTo>
                  <a:pt x="62" y="579"/>
                </a:lnTo>
                <a:lnTo>
                  <a:pt x="63" y="579"/>
                </a:lnTo>
                <a:lnTo>
                  <a:pt x="63" y="581"/>
                </a:lnTo>
                <a:lnTo>
                  <a:pt x="63" y="581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3" y="583"/>
                </a:lnTo>
                <a:lnTo>
                  <a:pt x="63" y="583"/>
                </a:lnTo>
                <a:lnTo>
                  <a:pt x="63" y="583"/>
                </a:lnTo>
                <a:lnTo>
                  <a:pt x="63" y="582"/>
                </a:lnTo>
                <a:lnTo>
                  <a:pt x="63" y="582"/>
                </a:lnTo>
                <a:lnTo>
                  <a:pt x="62" y="583"/>
                </a:lnTo>
                <a:lnTo>
                  <a:pt x="62" y="584"/>
                </a:lnTo>
                <a:lnTo>
                  <a:pt x="62" y="587"/>
                </a:lnTo>
                <a:lnTo>
                  <a:pt x="62" y="587"/>
                </a:lnTo>
                <a:lnTo>
                  <a:pt x="63" y="587"/>
                </a:lnTo>
                <a:lnTo>
                  <a:pt x="64" y="586"/>
                </a:lnTo>
                <a:lnTo>
                  <a:pt x="64" y="584"/>
                </a:lnTo>
                <a:lnTo>
                  <a:pt x="65" y="584"/>
                </a:lnTo>
                <a:lnTo>
                  <a:pt x="65" y="584"/>
                </a:lnTo>
                <a:lnTo>
                  <a:pt x="64" y="581"/>
                </a:lnTo>
                <a:lnTo>
                  <a:pt x="63" y="578"/>
                </a:lnTo>
                <a:lnTo>
                  <a:pt x="64" y="576"/>
                </a:lnTo>
                <a:lnTo>
                  <a:pt x="64" y="576"/>
                </a:lnTo>
                <a:lnTo>
                  <a:pt x="63" y="576"/>
                </a:lnTo>
                <a:lnTo>
                  <a:pt x="63" y="577"/>
                </a:lnTo>
                <a:lnTo>
                  <a:pt x="62" y="578"/>
                </a:lnTo>
                <a:lnTo>
                  <a:pt x="60" y="578"/>
                </a:lnTo>
                <a:lnTo>
                  <a:pt x="60" y="578"/>
                </a:lnTo>
                <a:lnTo>
                  <a:pt x="62" y="574"/>
                </a:lnTo>
                <a:lnTo>
                  <a:pt x="63" y="572"/>
                </a:lnTo>
                <a:lnTo>
                  <a:pt x="63" y="572"/>
                </a:lnTo>
                <a:lnTo>
                  <a:pt x="63" y="574"/>
                </a:lnTo>
                <a:lnTo>
                  <a:pt x="64" y="574"/>
                </a:lnTo>
                <a:lnTo>
                  <a:pt x="65" y="574"/>
                </a:lnTo>
                <a:lnTo>
                  <a:pt x="65" y="574"/>
                </a:lnTo>
                <a:lnTo>
                  <a:pt x="64" y="573"/>
                </a:lnTo>
                <a:lnTo>
                  <a:pt x="64" y="573"/>
                </a:lnTo>
                <a:lnTo>
                  <a:pt x="64" y="572"/>
                </a:lnTo>
                <a:lnTo>
                  <a:pt x="64" y="572"/>
                </a:lnTo>
                <a:lnTo>
                  <a:pt x="65" y="572"/>
                </a:lnTo>
                <a:lnTo>
                  <a:pt x="66" y="571"/>
                </a:lnTo>
                <a:lnTo>
                  <a:pt x="65" y="567"/>
                </a:lnTo>
                <a:lnTo>
                  <a:pt x="65" y="567"/>
                </a:lnTo>
                <a:lnTo>
                  <a:pt x="64" y="568"/>
                </a:lnTo>
                <a:lnTo>
                  <a:pt x="63" y="571"/>
                </a:lnTo>
                <a:lnTo>
                  <a:pt x="63" y="571"/>
                </a:lnTo>
                <a:lnTo>
                  <a:pt x="63" y="569"/>
                </a:lnTo>
                <a:lnTo>
                  <a:pt x="63" y="568"/>
                </a:lnTo>
                <a:lnTo>
                  <a:pt x="63" y="566"/>
                </a:lnTo>
                <a:lnTo>
                  <a:pt x="63" y="566"/>
                </a:lnTo>
                <a:lnTo>
                  <a:pt x="64" y="567"/>
                </a:lnTo>
                <a:lnTo>
                  <a:pt x="65" y="566"/>
                </a:lnTo>
                <a:lnTo>
                  <a:pt x="66" y="564"/>
                </a:lnTo>
                <a:lnTo>
                  <a:pt x="66" y="564"/>
                </a:lnTo>
                <a:lnTo>
                  <a:pt x="65" y="564"/>
                </a:lnTo>
                <a:lnTo>
                  <a:pt x="65" y="564"/>
                </a:lnTo>
                <a:lnTo>
                  <a:pt x="64" y="564"/>
                </a:lnTo>
                <a:lnTo>
                  <a:pt x="64" y="564"/>
                </a:lnTo>
                <a:lnTo>
                  <a:pt x="64" y="564"/>
                </a:lnTo>
                <a:lnTo>
                  <a:pt x="65" y="563"/>
                </a:lnTo>
                <a:lnTo>
                  <a:pt x="65" y="562"/>
                </a:lnTo>
                <a:lnTo>
                  <a:pt x="66" y="561"/>
                </a:lnTo>
                <a:lnTo>
                  <a:pt x="66" y="561"/>
                </a:lnTo>
                <a:lnTo>
                  <a:pt x="66" y="561"/>
                </a:lnTo>
                <a:lnTo>
                  <a:pt x="65" y="561"/>
                </a:lnTo>
                <a:lnTo>
                  <a:pt x="65" y="562"/>
                </a:lnTo>
                <a:lnTo>
                  <a:pt x="65" y="562"/>
                </a:lnTo>
                <a:lnTo>
                  <a:pt x="65" y="551"/>
                </a:lnTo>
                <a:lnTo>
                  <a:pt x="66" y="539"/>
                </a:lnTo>
                <a:lnTo>
                  <a:pt x="66" y="539"/>
                </a:lnTo>
                <a:lnTo>
                  <a:pt x="66" y="537"/>
                </a:lnTo>
                <a:lnTo>
                  <a:pt x="66" y="536"/>
                </a:lnTo>
                <a:lnTo>
                  <a:pt x="65" y="534"/>
                </a:lnTo>
                <a:lnTo>
                  <a:pt x="65" y="534"/>
                </a:lnTo>
                <a:lnTo>
                  <a:pt x="66" y="527"/>
                </a:lnTo>
                <a:lnTo>
                  <a:pt x="66" y="521"/>
                </a:lnTo>
                <a:lnTo>
                  <a:pt x="66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8"/>
                </a:lnTo>
                <a:lnTo>
                  <a:pt x="68" y="528"/>
                </a:lnTo>
                <a:lnTo>
                  <a:pt x="68" y="533"/>
                </a:lnTo>
                <a:lnTo>
                  <a:pt x="68" y="538"/>
                </a:lnTo>
                <a:lnTo>
                  <a:pt x="68" y="538"/>
                </a:lnTo>
                <a:lnTo>
                  <a:pt x="70" y="538"/>
                </a:lnTo>
                <a:lnTo>
                  <a:pt x="71" y="538"/>
                </a:lnTo>
                <a:lnTo>
                  <a:pt x="71" y="538"/>
                </a:lnTo>
                <a:lnTo>
                  <a:pt x="71" y="534"/>
                </a:lnTo>
                <a:lnTo>
                  <a:pt x="71" y="533"/>
                </a:lnTo>
                <a:lnTo>
                  <a:pt x="71" y="533"/>
                </a:lnTo>
                <a:lnTo>
                  <a:pt x="70" y="537"/>
                </a:lnTo>
                <a:lnTo>
                  <a:pt x="70" y="537"/>
                </a:lnTo>
                <a:lnTo>
                  <a:pt x="69" y="536"/>
                </a:lnTo>
                <a:lnTo>
                  <a:pt x="69" y="533"/>
                </a:lnTo>
                <a:lnTo>
                  <a:pt x="70" y="532"/>
                </a:lnTo>
                <a:lnTo>
                  <a:pt x="70" y="529"/>
                </a:lnTo>
                <a:lnTo>
                  <a:pt x="70" y="529"/>
                </a:lnTo>
                <a:lnTo>
                  <a:pt x="70" y="529"/>
                </a:lnTo>
                <a:lnTo>
                  <a:pt x="70" y="531"/>
                </a:lnTo>
                <a:lnTo>
                  <a:pt x="70" y="532"/>
                </a:lnTo>
                <a:lnTo>
                  <a:pt x="69" y="532"/>
                </a:lnTo>
                <a:lnTo>
                  <a:pt x="69" y="532"/>
                </a:lnTo>
                <a:lnTo>
                  <a:pt x="70" y="483"/>
                </a:lnTo>
                <a:lnTo>
                  <a:pt x="70" y="483"/>
                </a:lnTo>
                <a:lnTo>
                  <a:pt x="70" y="481"/>
                </a:lnTo>
                <a:lnTo>
                  <a:pt x="70" y="481"/>
                </a:lnTo>
                <a:lnTo>
                  <a:pt x="70" y="477"/>
                </a:lnTo>
                <a:lnTo>
                  <a:pt x="70" y="477"/>
                </a:lnTo>
                <a:lnTo>
                  <a:pt x="71" y="473"/>
                </a:lnTo>
                <a:lnTo>
                  <a:pt x="71" y="472"/>
                </a:lnTo>
                <a:lnTo>
                  <a:pt x="70" y="471"/>
                </a:lnTo>
                <a:lnTo>
                  <a:pt x="70" y="471"/>
                </a:lnTo>
                <a:lnTo>
                  <a:pt x="71" y="469"/>
                </a:lnTo>
                <a:lnTo>
                  <a:pt x="72" y="468"/>
                </a:lnTo>
                <a:lnTo>
                  <a:pt x="72" y="468"/>
                </a:lnTo>
                <a:lnTo>
                  <a:pt x="71" y="467"/>
                </a:lnTo>
                <a:lnTo>
                  <a:pt x="71" y="468"/>
                </a:lnTo>
                <a:lnTo>
                  <a:pt x="71" y="468"/>
                </a:lnTo>
                <a:lnTo>
                  <a:pt x="70" y="459"/>
                </a:lnTo>
                <a:lnTo>
                  <a:pt x="70" y="452"/>
                </a:lnTo>
                <a:lnTo>
                  <a:pt x="70" y="444"/>
                </a:lnTo>
                <a:lnTo>
                  <a:pt x="70" y="437"/>
                </a:lnTo>
                <a:lnTo>
                  <a:pt x="70" y="437"/>
                </a:lnTo>
                <a:lnTo>
                  <a:pt x="70" y="437"/>
                </a:lnTo>
                <a:lnTo>
                  <a:pt x="71" y="437"/>
                </a:lnTo>
                <a:lnTo>
                  <a:pt x="71" y="437"/>
                </a:lnTo>
                <a:lnTo>
                  <a:pt x="70" y="434"/>
                </a:lnTo>
                <a:lnTo>
                  <a:pt x="70" y="429"/>
                </a:lnTo>
                <a:lnTo>
                  <a:pt x="70" y="429"/>
                </a:lnTo>
                <a:lnTo>
                  <a:pt x="70" y="430"/>
                </a:lnTo>
                <a:lnTo>
                  <a:pt x="71" y="430"/>
                </a:lnTo>
                <a:lnTo>
                  <a:pt x="71" y="432"/>
                </a:lnTo>
                <a:lnTo>
                  <a:pt x="72" y="432"/>
                </a:lnTo>
                <a:lnTo>
                  <a:pt x="72" y="432"/>
                </a:lnTo>
                <a:lnTo>
                  <a:pt x="71" y="429"/>
                </a:lnTo>
                <a:lnTo>
                  <a:pt x="71" y="428"/>
                </a:lnTo>
                <a:lnTo>
                  <a:pt x="71" y="427"/>
                </a:lnTo>
                <a:lnTo>
                  <a:pt x="71" y="427"/>
                </a:lnTo>
                <a:lnTo>
                  <a:pt x="72" y="427"/>
                </a:lnTo>
                <a:lnTo>
                  <a:pt x="72" y="428"/>
                </a:lnTo>
                <a:lnTo>
                  <a:pt x="72" y="428"/>
                </a:lnTo>
                <a:lnTo>
                  <a:pt x="74" y="429"/>
                </a:lnTo>
                <a:lnTo>
                  <a:pt x="74" y="429"/>
                </a:lnTo>
                <a:lnTo>
                  <a:pt x="72" y="432"/>
                </a:lnTo>
                <a:lnTo>
                  <a:pt x="72" y="433"/>
                </a:lnTo>
                <a:lnTo>
                  <a:pt x="72" y="433"/>
                </a:lnTo>
                <a:lnTo>
                  <a:pt x="74" y="434"/>
                </a:lnTo>
                <a:lnTo>
                  <a:pt x="74" y="434"/>
                </a:lnTo>
                <a:lnTo>
                  <a:pt x="75" y="434"/>
                </a:lnTo>
                <a:lnTo>
                  <a:pt x="76" y="433"/>
                </a:lnTo>
                <a:lnTo>
                  <a:pt x="76" y="433"/>
                </a:lnTo>
                <a:lnTo>
                  <a:pt x="77" y="435"/>
                </a:lnTo>
                <a:lnTo>
                  <a:pt x="80" y="435"/>
                </a:lnTo>
                <a:lnTo>
                  <a:pt x="80" y="435"/>
                </a:lnTo>
                <a:lnTo>
                  <a:pt x="81" y="435"/>
                </a:lnTo>
                <a:lnTo>
                  <a:pt x="81" y="434"/>
                </a:lnTo>
                <a:lnTo>
                  <a:pt x="81" y="432"/>
                </a:lnTo>
                <a:lnTo>
                  <a:pt x="81" y="432"/>
                </a:lnTo>
                <a:lnTo>
                  <a:pt x="81" y="432"/>
                </a:lnTo>
                <a:lnTo>
                  <a:pt x="82" y="432"/>
                </a:lnTo>
                <a:lnTo>
                  <a:pt x="82" y="432"/>
                </a:lnTo>
                <a:lnTo>
                  <a:pt x="81" y="434"/>
                </a:lnTo>
                <a:lnTo>
                  <a:pt x="81" y="434"/>
                </a:ln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3" y="440"/>
                </a:lnTo>
                <a:lnTo>
                  <a:pt x="83" y="440"/>
                </a:lnTo>
                <a:lnTo>
                  <a:pt x="81" y="442"/>
                </a:lnTo>
                <a:lnTo>
                  <a:pt x="79" y="440"/>
                </a:lnTo>
                <a:lnTo>
                  <a:pt x="79" y="440"/>
                </a:lnTo>
                <a:lnTo>
                  <a:pt x="79" y="440"/>
                </a:lnTo>
                <a:lnTo>
                  <a:pt x="77" y="440"/>
                </a:lnTo>
                <a:lnTo>
                  <a:pt x="77" y="442"/>
                </a:lnTo>
                <a:lnTo>
                  <a:pt x="76" y="442"/>
                </a:lnTo>
                <a:lnTo>
                  <a:pt x="77" y="443"/>
                </a:lnTo>
                <a:lnTo>
                  <a:pt x="77" y="443"/>
                </a:lnTo>
                <a:lnTo>
                  <a:pt x="76" y="443"/>
                </a:lnTo>
                <a:lnTo>
                  <a:pt x="76" y="443"/>
                </a:lnTo>
                <a:lnTo>
                  <a:pt x="74" y="442"/>
                </a:lnTo>
                <a:lnTo>
                  <a:pt x="74" y="442"/>
                </a:lnTo>
                <a:lnTo>
                  <a:pt x="75" y="443"/>
                </a:lnTo>
                <a:lnTo>
                  <a:pt x="76" y="443"/>
                </a:lnTo>
                <a:lnTo>
                  <a:pt x="76" y="443"/>
                </a:lnTo>
                <a:lnTo>
                  <a:pt x="76" y="444"/>
                </a:lnTo>
                <a:lnTo>
                  <a:pt x="75" y="444"/>
                </a:lnTo>
                <a:lnTo>
                  <a:pt x="75" y="445"/>
                </a:lnTo>
                <a:lnTo>
                  <a:pt x="75" y="447"/>
                </a:lnTo>
                <a:lnTo>
                  <a:pt x="75" y="447"/>
                </a:lnTo>
                <a:lnTo>
                  <a:pt x="74" y="445"/>
                </a:lnTo>
                <a:lnTo>
                  <a:pt x="74" y="444"/>
                </a:lnTo>
                <a:lnTo>
                  <a:pt x="74" y="443"/>
                </a:lnTo>
                <a:lnTo>
                  <a:pt x="74" y="442"/>
                </a:lnTo>
                <a:lnTo>
                  <a:pt x="74" y="442"/>
                </a:lnTo>
                <a:lnTo>
                  <a:pt x="74" y="438"/>
                </a:lnTo>
                <a:lnTo>
                  <a:pt x="75" y="437"/>
                </a:lnTo>
                <a:lnTo>
                  <a:pt x="74" y="435"/>
                </a:lnTo>
                <a:lnTo>
                  <a:pt x="74" y="435"/>
                </a:lnTo>
                <a:lnTo>
                  <a:pt x="72" y="435"/>
                </a:lnTo>
                <a:lnTo>
                  <a:pt x="72" y="437"/>
                </a:lnTo>
                <a:lnTo>
                  <a:pt x="72" y="438"/>
                </a:lnTo>
                <a:lnTo>
                  <a:pt x="71" y="438"/>
                </a:lnTo>
                <a:lnTo>
                  <a:pt x="71" y="438"/>
                </a:lnTo>
                <a:lnTo>
                  <a:pt x="72" y="440"/>
                </a:lnTo>
                <a:lnTo>
                  <a:pt x="72" y="444"/>
                </a:lnTo>
                <a:lnTo>
                  <a:pt x="72" y="444"/>
                </a:lnTo>
                <a:lnTo>
                  <a:pt x="72" y="445"/>
                </a:lnTo>
                <a:lnTo>
                  <a:pt x="71" y="445"/>
                </a:lnTo>
                <a:lnTo>
                  <a:pt x="71" y="445"/>
                </a:lnTo>
                <a:lnTo>
                  <a:pt x="72" y="448"/>
                </a:lnTo>
                <a:lnTo>
                  <a:pt x="72" y="452"/>
                </a:lnTo>
                <a:lnTo>
                  <a:pt x="71" y="458"/>
                </a:lnTo>
                <a:lnTo>
                  <a:pt x="71" y="458"/>
                </a:lnTo>
                <a:lnTo>
                  <a:pt x="72" y="462"/>
                </a:lnTo>
                <a:lnTo>
                  <a:pt x="72" y="465"/>
                </a:lnTo>
                <a:lnTo>
                  <a:pt x="72" y="465"/>
                </a:lnTo>
                <a:lnTo>
                  <a:pt x="74" y="468"/>
                </a:lnTo>
                <a:lnTo>
                  <a:pt x="74" y="471"/>
                </a:lnTo>
                <a:lnTo>
                  <a:pt x="74" y="471"/>
                </a:lnTo>
                <a:lnTo>
                  <a:pt x="71" y="471"/>
                </a:lnTo>
                <a:lnTo>
                  <a:pt x="71" y="471"/>
                </a:lnTo>
                <a:lnTo>
                  <a:pt x="72" y="472"/>
                </a:lnTo>
                <a:lnTo>
                  <a:pt x="74" y="473"/>
                </a:lnTo>
                <a:lnTo>
                  <a:pt x="74" y="473"/>
                </a:lnTo>
                <a:lnTo>
                  <a:pt x="72" y="476"/>
                </a:lnTo>
                <a:lnTo>
                  <a:pt x="74" y="478"/>
                </a:lnTo>
                <a:lnTo>
                  <a:pt x="74" y="478"/>
                </a:lnTo>
                <a:lnTo>
                  <a:pt x="75" y="478"/>
                </a:lnTo>
                <a:lnTo>
                  <a:pt x="75" y="477"/>
                </a:lnTo>
                <a:lnTo>
                  <a:pt x="75" y="477"/>
                </a:lnTo>
                <a:lnTo>
                  <a:pt x="76" y="479"/>
                </a:lnTo>
                <a:lnTo>
                  <a:pt x="76" y="481"/>
                </a:lnTo>
                <a:lnTo>
                  <a:pt x="76" y="481"/>
                </a:lnTo>
                <a:lnTo>
                  <a:pt x="75" y="484"/>
                </a:lnTo>
                <a:lnTo>
                  <a:pt x="74" y="487"/>
                </a:lnTo>
                <a:lnTo>
                  <a:pt x="74" y="487"/>
                </a:lnTo>
                <a:lnTo>
                  <a:pt x="75" y="487"/>
                </a:lnTo>
                <a:lnTo>
                  <a:pt x="76" y="487"/>
                </a:lnTo>
                <a:lnTo>
                  <a:pt x="76" y="487"/>
                </a:lnTo>
                <a:lnTo>
                  <a:pt x="75" y="491"/>
                </a:lnTo>
                <a:lnTo>
                  <a:pt x="75" y="493"/>
                </a:lnTo>
                <a:lnTo>
                  <a:pt x="75" y="493"/>
                </a:lnTo>
                <a:lnTo>
                  <a:pt x="75" y="494"/>
                </a:lnTo>
                <a:lnTo>
                  <a:pt x="76" y="494"/>
                </a:lnTo>
                <a:lnTo>
                  <a:pt x="76" y="494"/>
                </a:lnTo>
                <a:lnTo>
                  <a:pt x="76" y="494"/>
                </a:lnTo>
                <a:lnTo>
                  <a:pt x="77" y="493"/>
                </a:lnTo>
                <a:lnTo>
                  <a:pt x="77" y="493"/>
                </a:lnTo>
                <a:lnTo>
                  <a:pt x="77" y="497"/>
                </a:lnTo>
                <a:lnTo>
                  <a:pt x="76" y="498"/>
                </a:lnTo>
                <a:lnTo>
                  <a:pt x="76" y="498"/>
                </a:lnTo>
                <a:lnTo>
                  <a:pt x="76" y="499"/>
                </a:lnTo>
                <a:lnTo>
                  <a:pt x="77" y="499"/>
                </a:lnTo>
                <a:lnTo>
                  <a:pt x="77" y="498"/>
                </a:lnTo>
                <a:lnTo>
                  <a:pt x="77" y="499"/>
                </a:lnTo>
                <a:lnTo>
                  <a:pt x="77" y="499"/>
                </a:lnTo>
                <a:lnTo>
                  <a:pt x="77" y="501"/>
                </a:lnTo>
                <a:lnTo>
                  <a:pt x="76" y="501"/>
                </a:lnTo>
                <a:lnTo>
                  <a:pt x="75" y="502"/>
                </a:lnTo>
                <a:lnTo>
                  <a:pt x="75" y="503"/>
                </a:lnTo>
                <a:lnTo>
                  <a:pt x="75" y="503"/>
                </a:lnTo>
                <a:lnTo>
                  <a:pt x="76" y="503"/>
                </a:lnTo>
                <a:lnTo>
                  <a:pt x="76" y="502"/>
                </a:lnTo>
                <a:lnTo>
                  <a:pt x="76" y="502"/>
                </a:lnTo>
                <a:lnTo>
                  <a:pt x="76" y="503"/>
                </a:lnTo>
                <a:lnTo>
                  <a:pt x="77" y="504"/>
                </a:lnTo>
                <a:lnTo>
                  <a:pt x="77" y="504"/>
                </a:lnTo>
                <a:lnTo>
                  <a:pt x="77" y="506"/>
                </a:lnTo>
                <a:lnTo>
                  <a:pt x="77" y="506"/>
                </a:lnTo>
                <a:lnTo>
                  <a:pt x="76" y="506"/>
                </a:lnTo>
                <a:lnTo>
                  <a:pt x="75" y="506"/>
                </a:lnTo>
                <a:lnTo>
                  <a:pt x="75" y="506"/>
                </a:lnTo>
                <a:lnTo>
                  <a:pt x="76" y="507"/>
                </a:lnTo>
                <a:lnTo>
                  <a:pt x="76" y="507"/>
                </a:lnTo>
                <a:lnTo>
                  <a:pt x="76" y="507"/>
                </a:lnTo>
                <a:lnTo>
                  <a:pt x="77" y="507"/>
                </a:lnTo>
                <a:lnTo>
                  <a:pt x="77" y="508"/>
                </a:lnTo>
                <a:lnTo>
                  <a:pt x="77" y="509"/>
                </a:lnTo>
                <a:lnTo>
                  <a:pt x="77" y="509"/>
                </a:lnTo>
                <a:lnTo>
                  <a:pt x="77" y="509"/>
                </a:lnTo>
                <a:lnTo>
                  <a:pt x="79" y="508"/>
                </a:lnTo>
                <a:lnTo>
                  <a:pt x="79" y="507"/>
                </a:lnTo>
                <a:lnTo>
                  <a:pt x="79" y="504"/>
                </a:lnTo>
                <a:lnTo>
                  <a:pt x="80" y="504"/>
                </a:lnTo>
                <a:lnTo>
                  <a:pt x="80" y="504"/>
                </a:lnTo>
                <a:lnTo>
                  <a:pt x="80" y="504"/>
                </a:lnTo>
                <a:lnTo>
                  <a:pt x="77" y="504"/>
                </a:lnTo>
                <a:lnTo>
                  <a:pt x="77" y="501"/>
                </a:lnTo>
                <a:close/>
                <a:moveTo>
                  <a:pt x="82" y="438"/>
                </a:moveTo>
                <a:lnTo>
                  <a:pt x="82" y="438"/>
                </a:lnTo>
                <a:lnTo>
                  <a:pt x="80" y="438"/>
                </a:lnTo>
                <a:lnTo>
                  <a:pt x="79" y="440"/>
                </a:lnTo>
                <a:lnTo>
                  <a:pt x="82" y="440"/>
                </a:lnTo>
                <a:lnTo>
                  <a:pt x="82" y="438"/>
                </a:lnTo>
                <a:close/>
                <a:moveTo>
                  <a:pt x="75" y="438"/>
                </a:moveTo>
                <a:lnTo>
                  <a:pt x="75" y="440"/>
                </a:lnTo>
                <a:lnTo>
                  <a:pt x="75" y="440"/>
                </a:lnTo>
                <a:lnTo>
                  <a:pt x="77" y="439"/>
                </a:lnTo>
                <a:lnTo>
                  <a:pt x="79" y="438"/>
                </a:lnTo>
                <a:lnTo>
                  <a:pt x="79" y="437"/>
                </a:lnTo>
                <a:lnTo>
                  <a:pt x="79" y="437"/>
                </a:lnTo>
                <a:lnTo>
                  <a:pt x="77" y="437"/>
                </a:lnTo>
                <a:lnTo>
                  <a:pt x="76" y="438"/>
                </a:lnTo>
                <a:lnTo>
                  <a:pt x="76" y="438"/>
                </a:lnTo>
                <a:lnTo>
                  <a:pt x="75" y="438"/>
                </a:lnTo>
                <a:lnTo>
                  <a:pt x="75" y="438"/>
                </a:lnTo>
                <a:close/>
                <a:moveTo>
                  <a:pt x="72" y="484"/>
                </a:moveTo>
                <a:lnTo>
                  <a:pt x="72" y="484"/>
                </a:lnTo>
                <a:lnTo>
                  <a:pt x="74" y="483"/>
                </a:lnTo>
                <a:lnTo>
                  <a:pt x="75" y="483"/>
                </a:lnTo>
                <a:lnTo>
                  <a:pt x="75" y="482"/>
                </a:lnTo>
                <a:lnTo>
                  <a:pt x="75" y="481"/>
                </a:lnTo>
                <a:lnTo>
                  <a:pt x="75" y="481"/>
                </a:lnTo>
                <a:lnTo>
                  <a:pt x="74" y="481"/>
                </a:lnTo>
                <a:lnTo>
                  <a:pt x="72" y="482"/>
                </a:lnTo>
                <a:lnTo>
                  <a:pt x="72" y="482"/>
                </a:lnTo>
                <a:lnTo>
                  <a:pt x="72" y="482"/>
                </a:lnTo>
                <a:lnTo>
                  <a:pt x="72" y="483"/>
                </a:lnTo>
                <a:lnTo>
                  <a:pt x="72" y="484"/>
                </a:lnTo>
                <a:lnTo>
                  <a:pt x="72" y="484"/>
                </a:lnTo>
                <a:lnTo>
                  <a:pt x="72" y="484"/>
                </a:lnTo>
                <a:close/>
                <a:moveTo>
                  <a:pt x="48" y="198"/>
                </a:moveTo>
                <a:lnTo>
                  <a:pt x="48" y="198"/>
                </a:lnTo>
                <a:lnTo>
                  <a:pt x="48" y="195"/>
                </a:lnTo>
                <a:lnTo>
                  <a:pt x="47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5"/>
                </a:lnTo>
                <a:lnTo>
                  <a:pt x="47" y="195"/>
                </a:lnTo>
                <a:lnTo>
                  <a:pt x="48" y="196"/>
                </a:lnTo>
                <a:lnTo>
                  <a:pt x="48" y="196"/>
                </a:lnTo>
                <a:lnTo>
                  <a:pt x="46" y="196"/>
                </a:lnTo>
                <a:lnTo>
                  <a:pt x="45" y="198"/>
                </a:lnTo>
                <a:lnTo>
                  <a:pt x="48" y="198"/>
                </a:lnTo>
                <a:close/>
                <a:moveTo>
                  <a:pt x="47" y="226"/>
                </a:moveTo>
                <a:lnTo>
                  <a:pt x="47" y="228"/>
                </a:lnTo>
                <a:lnTo>
                  <a:pt x="47" y="228"/>
                </a:lnTo>
                <a:lnTo>
                  <a:pt x="50" y="228"/>
                </a:lnTo>
                <a:lnTo>
                  <a:pt x="51" y="229"/>
                </a:lnTo>
                <a:lnTo>
                  <a:pt x="51" y="229"/>
                </a:lnTo>
                <a:lnTo>
                  <a:pt x="51" y="228"/>
                </a:lnTo>
                <a:lnTo>
                  <a:pt x="50" y="226"/>
                </a:lnTo>
                <a:lnTo>
                  <a:pt x="47" y="226"/>
                </a:lnTo>
                <a:lnTo>
                  <a:pt x="47" y="226"/>
                </a:lnTo>
                <a:close/>
                <a:moveTo>
                  <a:pt x="52" y="225"/>
                </a:moveTo>
                <a:lnTo>
                  <a:pt x="52" y="225"/>
                </a:lnTo>
                <a:lnTo>
                  <a:pt x="54" y="226"/>
                </a:lnTo>
                <a:lnTo>
                  <a:pt x="57" y="228"/>
                </a:lnTo>
                <a:lnTo>
                  <a:pt x="57" y="228"/>
                </a:lnTo>
                <a:lnTo>
                  <a:pt x="54" y="225"/>
                </a:lnTo>
                <a:lnTo>
                  <a:pt x="53" y="224"/>
                </a:lnTo>
                <a:lnTo>
                  <a:pt x="52" y="225"/>
                </a:lnTo>
                <a:lnTo>
                  <a:pt x="52" y="225"/>
                </a:lnTo>
                <a:close/>
                <a:moveTo>
                  <a:pt x="50" y="214"/>
                </a:moveTo>
                <a:lnTo>
                  <a:pt x="50" y="214"/>
                </a:lnTo>
                <a:lnTo>
                  <a:pt x="52" y="215"/>
                </a:lnTo>
                <a:lnTo>
                  <a:pt x="53" y="215"/>
                </a:lnTo>
                <a:lnTo>
                  <a:pt x="53" y="214"/>
                </a:lnTo>
                <a:lnTo>
                  <a:pt x="53" y="214"/>
                </a:lnTo>
                <a:lnTo>
                  <a:pt x="52" y="214"/>
                </a:lnTo>
                <a:lnTo>
                  <a:pt x="52" y="213"/>
                </a:lnTo>
                <a:lnTo>
                  <a:pt x="51" y="211"/>
                </a:lnTo>
                <a:lnTo>
                  <a:pt x="51" y="211"/>
                </a:lnTo>
                <a:lnTo>
                  <a:pt x="50" y="214"/>
                </a:lnTo>
                <a:lnTo>
                  <a:pt x="50" y="214"/>
                </a:lnTo>
                <a:close/>
                <a:moveTo>
                  <a:pt x="46" y="215"/>
                </a:moveTo>
                <a:lnTo>
                  <a:pt x="46" y="215"/>
                </a:lnTo>
                <a:lnTo>
                  <a:pt x="45" y="214"/>
                </a:lnTo>
                <a:lnTo>
                  <a:pt x="45" y="214"/>
                </a:lnTo>
                <a:lnTo>
                  <a:pt x="45" y="214"/>
                </a:lnTo>
                <a:lnTo>
                  <a:pt x="43" y="216"/>
                </a:lnTo>
                <a:lnTo>
                  <a:pt x="43" y="216"/>
                </a:lnTo>
                <a:lnTo>
                  <a:pt x="46" y="215"/>
                </a:lnTo>
                <a:lnTo>
                  <a:pt x="46" y="215"/>
                </a:lnTo>
                <a:lnTo>
                  <a:pt x="46" y="215"/>
                </a:lnTo>
                <a:close/>
                <a:moveTo>
                  <a:pt x="53" y="218"/>
                </a:moveTo>
                <a:lnTo>
                  <a:pt x="53" y="218"/>
                </a:lnTo>
                <a:lnTo>
                  <a:pt x="53" y="218"/>
                </a:lnTo>
                <a:lnTo>
                  <a:pt x="54" y="219"/>
                </a:lnTo>
                <a:lnTo>
                  <a:pt x="54" y="219"/>
                </a:lnTo>
                <a:lnTo>
                  <a:pt x="56" y="216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53" y="218"/>
                </a:lnTo>
                <a:lnTo>
                  <a:pt x="53" y="218"/>
                </a:lnTo>
                <a:close/>
                <a:moveTo>
                  <a:pt x="45" y="229"/>
                </a:moveTo>
                <a:lnTo>
                  <a:pt x="45" y="229"/>
                </a:lnTo>
                <a:lnTo>
                  <a:pt x="46" y="228"/>
                </a:lnTo>
                <a:lnTo>
                  <a:pt x="45" y="226"/>
                </a:lnTo>
                <a:lnTo>
                  <a:pt x="45" y="223"/>
                </a:lnTo>
                <a:lnTo>
                  <a:pt x="45" y="223"/>
                </a:lnTo>
                <a:lnTo>
                  <a:pt x="47" y="221"/>
                </a:lnTo>
                <a:lnTo>
                  <a:pt x="47" y="221"/>
                </a:lnTo>
                <a:lnTo>
                  <a:pt x="47" y="221"/>
                </a:lnTo>
                <a:lnTo>
                  <a:pt x="48" y="223"/>
                </a:lnTo>
                <a:lnTo>
                  <a:pt x="48" y="223"/>
                </a:lnTo>
                <a:lnTo>
                  <a:pt x="50" y="221"/>
                </a:lnTo>
                <a:lnTo>
                  <a:pt x="50" y="220"/>
                </a:lnTo>
                <a:lnTo>
                  <a:pt x="51" y="219"/>
                </a:lnTo>
                <a:lnTo>
                  <a:pt x="51" y="219"/>
                </a:lnTo>
                <a:lnTo>
                  <a:pt x="50" y="218"/>
                </a:lnTo>
                <a:lnTo>
                  <a:pt x="48" y="216"/>
                </a:lnTo>
                <a:lnTo>
                  <a:pt x="48" y="216"/>
                </a:lnTo>
                <a:lnTo>
                  <a:pt x="45" y="218"/>
                </a:lnTo>
                <a:lnTo>
                  <a:pt x="43" y="219"/>
                </a:lnTo>
                <a:lnTo>
                  <a:pt x="43" y="220"/>
                </a:lnTo>
                <a:lnTo>
                  <a:pt x="43" y="220"/>
                </a:lnTo>
                <a:lnTo>
                  <a:pt x="45" y="220"/>
                </a:lnTo>
                <a:lnTo>
                  <a:pt x="45" y="219"/>
                </a:lnTo>
                <a:lnTo>
                  <a:pt x="45" y="219"/>
                </a:lnTo>
                <a:lnTo>
                  <a:pt x="46" y="219"/>
                </a:lnTo>
                <a:lnTo>
                  <a:pt x="47" y="219"/>
                </a:lnTo>
                <a:lnTo>
                  <a:pt x="47" y="219"/>
                </a:lnTo>
                <a:lnTo>
                  <a:pt x="47" y="219"/>
                </a:lnTo>
                <a:lnTo>
                  <a:pt x="46" y="220"/>
                </a:lnTo>
                <a:lnTo>
                  <a:pt x="43" y="221"/>
                </a:lnTo>
                <a:lnTo>
                  <a:pt x="43" y="221"/>
                </a:lnTo>
                <a:lnTo>
                  <a:pt x="43" y="225"/>
                </a:lnTo>
                <a:lnTo>
                  <a:pt x="45" y="229"/>
                </a:lnTo>
                <a:lnTo>
                  <a:pt x="45" y="229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34" y="228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3" y="230"/>
                </a:lnTo>
                <a:lnTo>
                  <a:pt x="34" y="230"/>
                </a:lnTo>
                <a:close/>
                <a:moveTo>
                  <a:pt x="27" y="243"/>
                </a:moveTo>
                <a:lnTo>
                  <a:pt x="27" y="243"/>
                </a:lnTo>
                <a:lnTo>
                  <a:pt x="28" y="240"/>
                </a:lnTo>
                <a:lnTo>
                  <a:pt x="28" y="239"/>
                </a:lnTo>
                <a:lnTo>
                  <a:pt x="27" y="239"/>
                </a:lnTo>
                <a:lnTo>
                  <a:pt x="27" y="239"/>
                </a:lnTo>
                <a:lnTo>
                  <a:pt x="25" y="240"/>
                </a:lnTo>
                <a:lnTo>
                  <a:pt x="25" y="242"/>
                </a:lnTo>
                <a:lnTo>
                  <a:pt x="27" y="243"/>
                </a:lnTo>
                <a:lnTo>
                  <a:pt x="27" y="243"/>
                </a:lnTo>
                <a:close/>
                <a:moveTo>
                  <a:pt x="33" y="249"/>
                </a:moveTo>
                <a:lnTo>
                  <a:pt x="33" y="249"/>
                </a:lnTo>
                <a:lnTo>
                  <a:pt x="34" y="245"/>
                </a:lnTo>
                <a:lnTo>
                  <a:pt x="34" y="243"/>
                </a:lnTo>
                <a:lnTo>
                  <a:pt x="34" y="242"/>
                </a:lnTo>
                <a:lnTo>
                  <a:pt x="34" y="242"/>
                </a:lnTo>
                <a:lnTo>
                  <a:pt x="31" y="242"/>
                </a:lnTo>
                <a:lnTo>
                  <a:pt x="31" y="242"/>
                </a:lnTo>
                <a:lnTo>
                  <a:pt x="33" y="244"/>
                </a:lnTo>
                <a:lnTo>
                  <a:pt x="33" y="244"/>
                </a:lnTo>
                <a:lnTo>
                  <a:pt x="33" y="247"/>
                </a:lnTo>
                <a:lnTo>
                  <a:pt x="33" y="248"/>
                </a:lnTo>
                <a:lnTo>
                  <a:pt x="33" y="249"/>
                </a:lnTo>
                <a:lnTo>
                  <a:pt x="33" y="249"/>
                </a:lnTo>
                <a:close/>
                <a:moveTo>
                  <a:pt x="33" y="258"/>
                </a:moveTo>
                <a:lnTo>
                  <a:pt x="33" y="258"/>
                </a:lnTo>
                <a:lnTo>
                  <a:pt x="34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0"/>
                </a:lnTo>
                <a:lnTo>
                  <a:pt x="33" y="250"/>
                </a:lnTo>
                <a:lnTo>
                  <a:pt x="31" y="252"/>
                </a:lnTo>
                <a:lnTo>
                  <a:pt x="31" y="254"/>
                </a:lnTo>
                <a:lnTo>
                  <a:pt x="33" y="258"/>
                </a:lnTo>
                <a:lnTo>
                  <a:pt x="33" y="258"/>
                </a:lnTo>
                <a:close/>
                <a:moveTo>
                  <a:pt x="27" y="259"/>
                </a:moveTo>
                <a:lnTo>
                  <a:pt x="27" y="259"/>
                </a:lnTo>
                <a:lnTo>
                  <a:pt x="28" y="255"/>
                </a:lnTo>
                <a:lnTo>
                  <a:pt x="28" y="253"/>
                </a:lnTo>
                <a:lnTo>
                  <a:pt x="27" y="252"/>
                </a:lnTo>
                <a:lnTo>
                  <a:pt x="27" y="252"/>
                </a:lnTo>
                <a:lnTo>
                  <a:pt x="27" y="254"/>
                </a:lnTo>
                <a:lnTo>
                  <a:pt x="27" y="257"/>
                </a:lnTo>
                <a:lnTo>
                  <a:pt x="25" y="258"/>
                </a:lnTo>
                <a:lnTo>
                  <a:pt x="27" y="259"/>
                </a:lnTo>
                <a:lnTo>
                  <a:pt x="27" y="259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8"/>
                </a:lnTo>
                <a:lnTo>
                  <a:pt x="53" y="238"/>
                </a:lnTo>
                <a:lnTo>
                  <a:pt x="54" y="238"/>
                </a:lnTo>
                <a:lnTo>
                  <a:pt x="54" y="235"/>
                </a:lnTo>
                <a:lnTo>
                  <a:pt x="54" y="235"/>
                </a:lnTo>
                <a:lnTo>
                  <a:pt x="53" y="235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42" y="238"/>
                </a:moveTo>
                <a:lnTo>
                  <a:pt x="42" y="238"/>
                </a:lnTo>
                <a:lnTo>
                  <a:pt x="43" y="237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5" y="233"/>
                </a:lnTo>
                <a:lnTo>
                  <a:pt x="46" y="230"/>
                </a:lnTo>
                <a:lnTo>
                  <a:pt x="46" y="230"/>
                </a:lnTo>
                <a:lnTo>
                  <a:pt x="43" y="231"/>
                </a:lnTo>
                <a:lnTo>
                  <a:pt x="42" y="233"/>
                </a:lnTo>
                <a:lnTo>
                  <a:pt x="42" y="238"/>
                </a:lnTo>
                <a:lnTo>
                  <a:pt x="42" y="238"/>
                </a:lnTo>
                <a:close/>
                <a:moveTo>
                  <a:pt x="46" y="238"/>
                </a:moveTo>
                <a:lnTo>
                  <a:pt x="46" y="238"/>
                </a:lnTo>
                <a:lnTo>
                  <a:pt x="46" y="235"/>
                </a:lnTo>
                <a:lnTo>
                  <a:pt x="47" y="235"/>
                </a:lnTo>
                <a:lnTo>
                  <a:pt x="47" y="235"/>
                </a:lnTo>
                <a:lnTo>
                  <a:pt x="47" y="234"/>
                </a:lnTo>
                <a:lnTo>
                  <a:pt x="47" y="233"/>
                </a:lnTo>
                <a:lnTo>
                  <a:pt x="47" y="233"/>
                </a:lnTo>
                <a:lnTo>
                  <a:pt x="46" y="235"/>
                </a:lnTo>
                <a:lnTo>
                  <a:pt x="45" y="234"/>
                </a:lnTo>
                <a:lnTo>
                  <a:pt x="45" y="234"/>
                </a:lnTo>
                <a:lnTo>
                  <a:pt x="45" y="237"/>
                </a:lnTo>
                <a:lnTo>
                  <a:pt x="46" y="238"/>
                </a:lnTo>
                <a:lnTo>
                  <a:pt x="46" y="238"/>
                </a:lnTo>
                <a:close/>
                <a:moveTo>
                  <a:pt x="54" y="238"/>
                </a:moveTo>
                <a:lnTo>
                  <a:pt x="54" y="238"/>
                </a:lnTo>
                <a:lnTo>
                  <a:pt x="53" y="240"/>
                </a:lnTo>
                <a:lnTo>
                  <a:pt x="52" y="240"/>
                </a:lnTo>
                <a:lnTo>
                  <a:pt x="52" y="243"/>
                </a:lnTo>
                <a:lnTo>
                  <a:pt x="52" y="243"/>
                </a:lnTo>
                <a:lnTo>
                  <a:pt x="53" y="243"/>
                </a:lnTo>
                <a:lnTo>
                  <a:pt x="54" y="242"/>
                </a:lnTo>
                <a:lnTo>
                  <a:pt x="54" y="242"/>
                </a:lnTo>
                <a:lnTo>
                  <a:pt x="54" y="242"/>
                </a:lnTo>
                <a:lnTo>
                  <a:pt x="56" y="243"/>
                </a:lnTo>
                <a:lnTo>
                  <a:pt x="56" y="243"/>
                </a:lnTo>
                <a:lnTo>
                  <a:pt x="57" y="243"/>
                </a:lnTo>
                <a:lnTo>
                  <a:pt x="57" y="240"/>
                </a:lnTo>
                <a:lnTo>
                  <a:pt x="57" y="240"/>
                </a:lnTo>
                <a:lnTo>
                  <a:pt x="56" y="240"/>
                </a:lnTo>
                <a:lnTo>
                  <a:pt x="54" y="240"/>
                </a:lnTo>
                <a:lnTo>
                  <a:pt x="54" y="238"/>
                </a:lnTo>
                <a:lnTo>
                  <a:pt x="54" y="238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0" y="252"/>
                </a:lnTo>
                <a:lnTo>
                  <a:pt x="50" y="250"/>
                </a:lnTo>
                <a:lnTo>
                  <a:pt x="50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7" y="245"/>
                </a:lnTo>
                <a:lnTo>
                  <a:pt x="47" y="245"/>
                </a:lnTo>
                <a:lnTo>
                  <a:pt x="48" y="243"/>
                </a:lnTo>
                <a:lnTo>
                  <a:pt x="50" y="239"/>
                </a:lnTo>
                <a:lnTo>
                  <a:pt x="47" y="239"/>
                </a:lnTo>
                <a:lnTo>
                  <a:pt x="47" y="239"/>
                </a:lnTo>
                <a:lnTo>
                  <a:pt x="47" y="242"/>
                </a:lnTo>
                <a:lnTo>
                  <a:pt x="47" y="243"/>
                </a:lnTo>
                <a:lnTo>
                  <a:pt x="45" y="242"/>
                </a:lnTo>
                <a:lnTo>
                  <a:pt x="45" y="242"/>
                </a:lnTo>
                <a:lnTo>
                  <a:pt x="47" y="250"/>
                </a:lnTo>
                <a:lnTo>
                  <a:pt x="47" y="250"/>
                </a:lnTo>
                <a:lnTo>
                  <a:pt x="48" y="250"/>
                </a:lnTo>
                <a:lnTo>
                  <a:pt x="50" y="253"/>
                </a:lnTo>
                <a:lnTo>
                  <a:pt x="50" y="253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59" y="259"/>
                </a:moveTo>
                <a:lnTo>
                  <a:pt x="59" y="259"/>
                </a:lnTo>
                <a:lnTo>
                  <a:pt x="58" y="255"/>
                </a:lnTo>
                <a:lnTo>
                  <a:pt x="57" y="253"/>
                </a:lnTo>
                <a:lnTo>
                  <a:pt x="57" y="253"/>
                </a:lnTo>
                <a:lnTo>
                  <a:pt x="58" y="249"/>
                </a:lnTo>
                <a:lnTo>
                  <a:pt x="58" y="244"/>
                </a:lnTo>
                <a:lnTo>
                  <a:pt x="58" y="244"/>
                </a:lnTo>
                <a:lnTo>
                  <a:pt x="56" y="245"/>
                </a:lnTo>
                <a:lnTo>
                  <a:pt x="56" y="245"/>
                </a:lnTo>
                <a:lnTo>
                  <a:pt x="56" y="248"/>
                </a:lnTo>
                <a:lnTo>
                  <a:pt x="56" y="249"/>
                </a:lnTo>
                <a:lnTo>
                  <a:pt x="56" y="249"/>
                </a:lnTo>
                <a:lnTo>
                  <a:pt x="57" y="248"/>
                </a:lnTo>
                <a:lnTo>
                  <a:pt x="57" y="247"/>
                </a:lnTo>
                <a:lnTo>
                  <a:pt x="57" y="247"/>
                </a:lnTo>
                <a:lnTo>
                  <a:pt x="57" y="248"/>
                </a:lnTo>
                <a:lnTo>
                  <a:pt x="57" y="249"/>
                </a:lnTo>
                <a:lnTo>
                  <a:pt x="56" y="252"/>
                </a:lnTo>
                <a:lnTo>
                  <a:pt x="56" y="252"/>
                </a:lnTo>
                <a:lnTo>
                  <a:pt x="54" y="249"/>
                </a:lnTo>
                <a:lnTo>
                  <a:pt x="54" y="249"/>
                </a:lnTo>
                <a:lnTo>
                  <a:pt x="53" y="249"/>
                </a:lnTo>
                <a:lnTo>
                  <a:pt x="52" y="248"/>
                </a:lnTo>
                <a:lnTo>
                  <a:pt x="52" y="248"/>
                </a:lnTo>
                <a:lnTo>
                  <a:pt x="53" y="245"/>
                </a:lnTo>
                <a:lnTo>
                  <a:pt x="53" y="245"/>
                </a:lnTo>
                <a:lnTo>
                  <a:pt x="51" y="247"/>
                </a:lnTo>
                <a:lnTo>
                  <a:pt x="50" y="248"/>
                </a:lnTo>
                <a:lnTo>
                  <a:pt x="50" y="248"/>
                </a:lnTo>
                <a:lnTo>
                  <a:pt x="50" y="247"/>
                </a:lnTo>
                <a:lnTo>
                  <a:pt x="50" y="245"/>
                </a:lnTo>
                <a:lnTo>
                  <a:pt x="48" y="247"/>
                </a:lnTo>
                <a:lnTo>
                  <a:pt x="48" y="247"/>
                </a:lnTo>
                <a:lnTo>
                  <a:pt x="51" y="248"/>
                </a:lnTo>
                <a:lnTo>
                  <a:pt x="51" y="249"/>
                </a:lnTo>
                <a:lnTo>
                  <a:pt x="52" y="250"/>
                </a:lnTo>
                <a:lnTo>
                  <a:pt x="52" y="250"/>
                </a:lnTo>
                <a:lnTo>
                  <a:pt x="53" y="250"/>
                </a:lnTo>
                <a:lnTo>
                  <a:pt x="54" y="250"/>
                </a:lnTo>
                <a:lnTo>
                  <a:pt x="54" y="253"/>
                </a:lnTo>
                <a:lnTo>
                  <a:pt x="54" y="253"/>
                </a:lnTo>
                <a:lnTo>
                  <a:pt x="54" y="253"/>
                </a:lnTo>
                <a:lnTo>
                  <a:pt x="56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4" y="257"/>
                </a:lnTo>
                <a:lnTo>
                  <a:pt x="54" y="258"/>
                </a:lnTo>
                <a:lnTo>
                  <a:pt x="53" y="259"/>
                </a:lnTo>
                <a:lnTo>
                  <a:pt x="56" y="259"/>
                </a:lnTo>
                <a:lnTo>
                  <a:pt x="56" y="259"/>
                </a:lnTo>
                <a:lnTo>
                  <a:pt x="56" y="257"/>
                </a:lnTo>
                <a:lnTo>
                  <a:pt x="57" y="255"/>
                </a:lnTo>
                <a:lnTo>
                  <a:pt x="57" y="255"/>
                </a:lnTo>
                <a:lnTo>
                  <a:pt x="57" y="255"/>
                </a:lnTo>
                <a:lnTo>
                  <a:pt x="57" y="258"/>
                </a:lnTo>
                <a:lnTo>
                  <a:pt x="58" y="259"/>
                </a:lnTo>
                <a:lnTo>
                  <a:pt x="59" y="259"/>
                </a:lnTo>
                <a:lnTo>
                  <a:pt x="59" y="259"/>
                </a:lnTo>
                <a:close/>
                <a:moveTo>
                  <a:pt x="48" y="262"/>
                </a:moveTo>
                <a:lnTo>
                  <a:pt x="48" y="262"/>
                </a:lnTo>
                <a:lnTo>
                  <a:pt x="48" y="263"/>
                </a:lnTo>
                <a:lnTo>
                  <a:pt x="48" y="264"/>
                </a:lnTo>
                <a:lnTo>
                  <a:pt x="48" y="264"/>
                </a:lnTo>
                <a:lnTo>
                  <a:pt x="50" y="264"/>
                </a:lnTo>
                <a:lnTo>
                  <a:pt x="50" y="264"/>
                </a:lnTo>
                <a:lnTo>
                  <a:pt x="50" y="263"/>
                </a:lnTo>
                <a:lnTo>
                  <a:pt x="48" y="262"/>
                </a:lnTo>
                <a:lnTo>
                  <a:pt x="48" y="262"/>
                </a:lnTo>
                <a:close/>
                <a:moveTo>
                  <a:pt x="54" y="265"/>
                </a:moveTo>
                <a:lnTo>
                  <a:pt x="54" y="265"/>
                </a:lnTo>
                <a:lnTo>
                  <a:pt x="54" y="264"/>
                </a:lnTo>
                <a:lnTo>
                  <a:pt x="53" y="264"/>
                </a:lnTo>
                <a:lnTo>
                  <a:pt x="52" y="264"/>
                </a:lnTo>
                <a:lnTo>
                  <a:pt x="52" y="264"/>
                </a:lnTo>
                <a:lnTo>
                  <a:pt x="52" y="262"/>
                </a:lnTo>
                <a:lnTo>
                  <a:pt x="52" y="260"/>
                </a:lnTo>
                <a:lnTo>
                  <a:pt x="51" y="260"/>
                </a:lnTo>
                <a:lnTo>
                  <a:pt x="51" y="260"/>
                </a:lnTo>
                <a:lnTo>
                  <a:pt x="52" y="263"/>
                </a:lnTo>
                <a:lnTo>
                  <a:pt x="51" y="265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65"/>
                </a:lnTo>
                <a:close/>
                <a:moveTo>
                  <a:pt x="57" y="269"/>
                </a:moveTo>
                <a:lnTo>
                  <a:pt x="57" y="269"/>
                </a:lnTo>
                <a:lnTo>
                  <a:pt x="58" y="267"/>
                </a:lnTo>
                <a:lnTo>
                  <a:pt x="58" y="267"/>
                </a:lnTo>
                <a:lnTo>
                  <a:pt x="57" y="265"/>
                </a:lnTo>
                <a:lnTo>
                  <a:pt x="57" y="265"/>
                </a:lnTo>
                <a:lnTo>
                  <a:pt x="56" y="267"/>
                </a:lnTo>
                <a:lnTo>
                  <a:pt x="56" y="267"/>
                </a:lnTo>
                <a:lnTo>
                  <a:pt x="56" y="268"/>
                </a:lnTo>
                <a:lnTo>
                  <a:pt x="57" y="269"/>
                </a:lnTo>
                <a:lnTo>
                  <a:pt x="57" y="269"/>
                </a:lnTo>
                <a:close/>
                <a:moveTo>
                  <a:pt x="56" y="273"/>
                </a:moveTo>
                <a:lnTo>
                  <a:pt x="56" y="273"/>
                </a:lnTo>
                <a:lnTo>
                  <a:pt x="56" y="274"/>
                </a:lnTo>
                <a:lnTo>
                  <a:pt x="56" y="274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6" y="277"/>
                </a:lnTo>
                <a:lnTo>
                  <a:pt x="56" y="278"/>
                </a:lnTo>
                <a:lnTo>
                  <a:pt x="56" y="278"/>
                </a:lnTo>
                <a:lnTo>
                  <a:pt x="57" y="278"/>
                </a:lnTo>
                <a:lnTo>
                  <a:pt x="57" y="278"/>
                </a:lnTo>
                <a:lnTo>
                  <a:pt x="57" y="277"/>
                </a:lnTo>
                <a:lnTo>
                  <a:pt x="58" y="277"/>
                </a:lnTo>
                <a:lnTo>
                  <a:pt x="58" y="277"/>
                </a:lnTo>
                <a:lnTo>
                  <a:pt x="57" y="279"/>
                </a:lnTo>
                <a:lnTo>
                  <a:pt x="57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79"/>
                </a:lnTo>
                <a:lnTo>
                  <a:pt x="59" y="277"/>
                </a:lnTo>
                <a:lnTo>
                  <a:pt x="59" y="277"/>
                </a:lnTo>
                <a:lnTo>
                  <a:pt x="58" y="274"/>
                </a:lnTo>
                <a:lnTo>
                  <a:pt x="57" y="270"/>
                </a:lnTo>
                <a:lnTo>
                  <a:pt x="57" y="270"/>
                </a:lnTo>
                <a:lnTo>
                  <a:pt x="56" y="270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70"/>
                </a:lnTo>
                <a:lnTo>
                  <a:pt x="56" y="272"/>
                </a:lnTo>
                <a:lnTo>
                  <a:pt x="56" y="272"/>
                </a:lnTo>
                <a:lnTo>
                  <a:pt x="54" y="273"/>
                </a:lnTo>
                <a:lnTo>
                  <a:pt x="54" y="273"/>
                </a:lnTo>
                <a:lnTo>
                  <a:pt x="54" y="274"/>
                </a:lnTo>
                <a:lnTo>
                  <a:pt x="54" y="274"/>
                </a:lnTo>
                <a:lnTo>
                  <a:pt x="56" y="273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52" y="280"/>
                </a:moveTo>
                <a:lnTo>
                  <a:pt x="52" y="280"/>
                </a:lnTo>
                <a:lnTo>
                  <a:pt x="52" y="279"/>
                </a:lnTo>
                <a:lnTo>
                  <a:pt x="52" y="277"/>
                </a:lnTo>
                <a:lnTo>
                  <a:pt x="52" y="277"/>
                </a:lnTo>
                <a:lnTo>
                  <a:pt x="51" y="277"/>
                </a:lnTo>
                <a:lnTo>
                  <a:pt x="51" y="278"/>
                </a:lnTo>
                <a:lnTo>
                  <a:pt x="51" y="278"/>
                </a:lnTo>
                <a:lnTo>
                  <a:pt x="50" y="278"/>
                </a:lnTo>
                <a:lnTo>
                  <a:pt x="50" y="278"/>
                </a:lnTo>
                <a:lnTo>
                  <a:pt x="50" y="277"/>
                </a:lnTo>
                <a:lnTo>
                  <a:pt x="51" y="274"/>
                </a:lnTo>
                <a:lnTo>
                  <a:pt x="51" y="274"/>
                </a:lnTo>
                <a:lnTo>
                  <a:pt x="50" y="274"/>
                </a:lnTo>
                <a:lnTo>
                  <a:pt x="48" y="274"/>
                </a:lnTo>
                <a:lnTo>
                  <a:pt x="48" y="274"/>
                </a:lnTo>
                <a:lnTo>
                  <a:pt x="48" y="278"/>
                </a:lnTo>
                <a:lnTo>
                  <a:pt x="48" y="279"/>
                </a:lnTo>
                <a:lnTo>
                  <a:pt x="50" y="280"/>
                </a:lnTo>
                <a:lnTo>
                  <a:pt x="50" y="280"/>
                </a:lnTo>
                <a:lnTo>
                  <a:pt x="50" y="279"/>
                </a:lnTo>
                <a:lnTo>
                  <a:pt x="51" y="279"/>
                </a:lnTo>
                <a:lnTo>
                  <a:pt x="52" y="280"/>
                </a:lnTo>
                <a:lnTo>
                  <a:pt x="52" y="280"/>
                </a:lnTo>
                <a:close/>
                <a:moveTo>
                  <a:pt x="56" y="283"/>
                </a:moveTo>
                <a:lnTo>
                  <a:pt x="56" y="283"/>
                </a:lnTo>
                <a:lnTo>
                  <a:pt x="52" y="284"/>
                </a:lnTo>
                <a:lnTo>
                  <a:pt x="51" y="284"/>
                </a:lnTo>
                <a:lnTo>
                  <a:pt x="52" y="285"/>
                </a:lnTo>
                <a:lnTo>
                  <a:pt x="52" y="285"/>
                </a:lnTo>
                <a:lnTo>
                  <a:pt x="52" y="285"/>
                </a:lnTo>
                <a:lnTo>
                  <a:pt x="54" y="284"/>
                </a:lnTo>
                <a:lnTo>
                  <a:pt x="54" y="284"/>
                </a:lnTo>
                <a:lnTo>
                  <a:pt x="53" y="287"/>
                </a:lnTo>
                <a:lnTo>
                  <a:pt x="54" y="287"/>
                </a:lnTo>
                <a:lnTo>
                  <a:pt x="54" y="287"/>
                </a:lnTo>
                <a:lnTo>
                  <a:pt x="54" y="287"/>
                </a:lnTo>
                <a:lnTo>
                  <a:pt x="56" y="284"/>
                </a:lnTo>
                <a:lnTo>
                  <a:pt x="56" y="283"/>
                </a:lnTo>
                <a:lnTo>
                  <a:pt x="56" y="283"/>
                </a:lnTo>
                <a:lnTo>
                  <a:pt x="56" y="280"/>
                </a:lnTo>
                <a:lnTo>
                  <a:pt x="56" y="279"/>
                </a:lnTo>
                <a:lnTo>
                  <a:pt x="56" y="280"/>
                </a:lnTo>
                <a:lnTo>
                  <a:pt x="56" y="283"/>
                </a:lnTo>
                <a:close/>
                <a:moveTo>
                  <a:pt x="47" y="280"/>
                </a:moveTo>
                <a:lnTo>
                  <a:pt x="47" y="280"/>
                </a:lnTo>
                <a:lnTo>
                  <a:pt x="47" y="284"/>
                </a:lnTo>
                <a:lnTo>
                  <a:pt x="46" y="285"/>
                </a:lnTo>
                <a:lnTo>
                  <a:pt x="47" y="285"/>
                </a:lnTo>
                <a:lnTo>
                  <a:pt x="47" y="285"/>
                </a:lnTo>
                <a:lnTo>
                  <a:pt x="48" y="283"/>
                </a:lnTo>
                <a:lnTo>
                  <a:pt x="48" y="282"/>
                </a:lnTo>
                <a:lnTo>
                  <a:pt x="47" y="280"/>
                </a:lnTo>
                <a:lnTo>
                  <a:pt x="47" y="280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43" y="284"/>
                </a:lnTo>
                <a:lnTo>
                  <a:pt x="43" y="283"/>
                </a:lnTo>
                <a:lnTo>
                  <a:pt x="43" y="283"/>
                </a:lnTo>
                <a:lnTo>
                  <a:pt x="45" y="283"/>
                </a:lnTo>
                <a:lnTo>
                  <a:pt x="45" y="282"/>
                </a:lnTo>
                <a:lnTo>
                  <a:pt x="42" y="282"/>
                </a:lnTo>
                <a:lnTo>
                  <a:pt x="42" y="282"/>
                </a:lnTo>
                <a:lnTo>
                  <a:pt x="42" y="284"/>
                </a:lnTo>
                <a:lnTo>
                  <a:pt x="42" y="287"/>
                </a:lnTo>
                <a:lnTo>
                  <a:pt x="42" y="287"/>
                </a:lnTo>
                <a:lnTo>
                  <a:pt x="43" y="287"/>
                </a:lnTo>
                <a:lnTo>
                  <a:pt x="43" y="285"/>
                </a:lnTo>
                <a:lnTo>
                  <a:pt x="45" y="285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51" y="290"/>
                </a:moveTo>
                <a:lnTo>
                  <a:pt x="51" y="290"/>
                </a:lnTo>
                <a:lnTo>
                  <a:pt x="52" y="290"/>
                </a:lnTo>
                <a:lnTo>
                  <a:pt x="52" y="289"/>
                </a:lnTo>
                <a:lnTo>
                  <a:pt x="52" y="287"/>
                </a:lnTo>
                <a:lnTo>
                  <a:pt x="52" y="287"/>
                </a:lnTo>
                <a:lnTo>
                  <a:pt x="52" y="287"/>
                </a:lnTo>
                <a:lnTo>
                  <a:pt x="52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90"/>
                </a:lnTo>
                <a:lnTo>
                  <a:pt x="51" y="290"/>
                </a:lnTo>
                <a:close/>
                <a:moveTo>
                  <a:pt x="46" y="293"/>
                </a:moveTo>
                <a:lnTo>
                  <a:pt x="46" y="293"/>
                </a:lnTo>
                <a:lnTo>
                  <a:pt x="47" y="290"/>
                </a:lnTo>
                <a:lnTo>
                  <a:pt x="47" y="288"/>
                </a:lnTo>
                <a:lnTo>
                  <a:pt x="47" y="288"/>
                </a:lnTo>
                <a:lnTo>
                  <a:pt x="46" y="289"/>
                </a:lnTo>
                <a:lnTo>
                  <a:pt x="45" y="290"/>
                </a:lnTo>
                <a:lnTo>
                  <a:pt x="45" y="292"/>
                </a:lnTo>
                <a:lnTo>
                  <a:pt x="46" y="293"/>
                </a:lnTo>
                <a:lnTo>
                  <a:pt x="46" y="293"/>
                </a:lnTo>
                <a:close/>
                <a:moveTo>
                  <a:pt x="47" y="299"/>
                </a:moveTo>
                <a:lnTo>
                  <a:pt x="47" y="299"/>
                </a:lnTo>
                <a:lnTo>
                  <a:pt x="48" y="297"/>
                </a:lnTo>
                <a:lnTo>
                  <a:pt x="48" y="295"/>
                </a:lnTo>
                <a:lnTo>
                  <a:pt x="47" y="294"/>
                </a:lnTo>
                <a:lnTo>
                  <a:pt x="47" y="294"/>
                </a:lnTo>
                <a:lnTo>
                  <a:pt x="46" y="298"/>
                </a:lnTo>
                <a:lnTo>
                  <a:pt x="46" y="299"/>
                </a:lnTo>
                <a:lnTo>
                  <a:pt x="47" y="299"/>
                </a:lnTo>
                <a:lnTo>
                  <a:pt x="47" y="299"/>
                </a:lnTo>
                <a:close/>
                <a:moveTo>
                  <a:pt x="53" y="302"/>
                </a:moveTo>
                <a:lnTo>
                  <a:pt x="53" y="302"/>
                </a:lnTo>
                <a:lnTo>
                  <a:pt x="54" y="300"/>
                </a:lnTo>
                <a:lnTo>
                  <a:pt x="54" y="299"/>
                </a:lnTo>
                <a:lnTo>
                  <a:pt x="54" y="298"/>
                </a:lnTo>
                <a:lnTo>
                  <a:pt x="54" y="298"/>
                </a:lnTo>
                <a:lnTo>
                  <a:pt x="52" y="300"/>
                </a:lnTo>
                <a:lnTo>
                  <a:pt x="52" y="302"/>
                </a:lnTo>
                <a:lnTo>
                  <a:pt x="53" y="302"/>
                </a:lnTo>
                <a:lnTo>
                  <a:pt x="53" y="302"/>
                </a:lnTo>
                <a:close/>
                <a:moveTo>
                  <a:pt x="58" y="302"/>
                </a:moveTo>
                <a:lnTo>
                  <a:pt x="58" y="302"/>
                </a:lnTo>
                <a:lnTo>
                  <a:pt x="59" y="299"/>
                </a:lnTo>
                <a:lnTo>
                  <a:pt x="59" y="295"/>
                </a:lnTo>
                <a:lnTo>
                  <a:pt x="59" y="295"/>
                </a:lnTo>
                <a:lnTo>
                  <a:pt x="58" y="295"/>
                </a:lnTo>
                <a:lnTo>
                  <a:pt x="58" y="297"/>
                </a:lnTo>
                <a:lnTo>
                  <a:pt x="58" y="298"/>
                </a:lnTo>
                <a:lnTo>
                  <a:pt x="57" y="298"/>
                </a:lnTo>
                <a:lnTo>
                  <a:pt x="57" y="298"/>
                </a:lnTo>
                <a:lnTo>
                  <a:pt x="56" y="298"/>
                </a:lnTo>
                <a:lnTo>
                  <a:pt x="56" y="299"/>
                </a:lnTo>
                <a:lnTo>
                  <a:pt x="56" y="299"/>
                </a:lnTo>
                <a:lnTo>
                  <a:pt x="57" y="298"/>
                </a:lnTo>
                <a:lnTo>
                  <a:pt x="58" y="299"/>
                </a:lnTo>
                <a:lnTo>
                  <a:pt x="58" y="299"/>
                </a:lnTo>
                <a:lnTo>
                  <a:pt x="58" y="299"/>
                </a:lnTo>
                <a:lnTo>
                  <a:pt x="57" y="300"/>
                </a:lnTo>
                <a:lnTo>
                  <a:pt x="58" y="302"/>
                </a:lnTo>
                <a:lnTo>
                  <a:pt x="58" y="302"/>
                </a:lnTo>
                <a:close/>
                <a:moveTo>
                  <a:pt x="57" y="324"/>
                </a:moveTo>
                <a:lnTo>
                  <a:pt x="57" y="324"/>
                </a:lnTo>
                <a:lnTo>
                  <a:pt x="57" y="327"/>
                </a:lnTo>
                <a:lnTo>
                  <a:pt x="57" y="328"/>
                </a:lnTo>
                <a:lnTo>
                  <a:pt x="57" y="328"/>
                </a:lnTo>
                <a:lnTo>
                  <a:pt x="58" y="328"/>
                </a:lnTo>
                <a:lnTo>
                  <a:pt x="58" y="327"/>
                </a:lnTo>
                <a:lnTo>
                  <a:pt x="57" y="324"/>
                </a:lnTo>
                <a:lnTo>
                  <a:pt x="57" y="324"/>
                </a:lnTo>
                <a:close/>
                <a:moveTo>
                  <a:pt x="46" y="304"/>
                </a:moveTo>
                <a:lnTo>
                  <a:pt x="46" y="304"/>
                </a:lnTo>
                <a:lnTo>
                  <a:pt x="46" y="304"/>
                </a:lnTo>
                <a:lnTo>
                  <a:pt x="46" y="305"/>
                </a:lnTo>
                <a:lnTo>
                  <a:pt x="46" y="305"/>
                </a:lnTo>
                <a:lnTo>
                  <a:pt x="46" y="304"/>
                </a:lnTo>
                <a:lnTo>
                  <a:pt x="46" y="303"/>
                </a:lnTo>
                <a:lnTo>
                  <a:pt x="43" y="303"/>
                </a:lnTo>
                <a:lnTo>
                  <a:pt x="43" y="305"/>
                </a:lnTo>
                <a:lnTo>
                  <a:pt x="43" y="305"/>
                </a:lnTo>
                <a:lnTo>
                  <a:pt x="45" y="304"/>
                </a:lnTo>
                <a:lnTo>
                  <a:pt x="46" y="304"/>
                </a:lnTo>
                <a:lnTo>
                  <a:pt x="46" y="304"/>
                </a:lnTo>
                <a:close/>
                <a:moveTo>
                  <a:pt x="57" y="305"/>
                </a:moveTo>
                <a:lnTo>
                  <a:pt x="57" y="305"/>
                </a:lnTo>
                <a:lnTo>
                  <a:pt x="58" y="305"/>
                </a:lnTo>
                <a:lnTo>
                  <a:pt x="59" y="304"/>
                </a:lnTo>
                <a:lnTo>
                  <a:pt x="59" y="304"/>
                </a:lnTo>
                <a:lnTo>
                  <a:pt x="58" y="304"/>
                </a:lnTo>
                <a:lnTo>
                  <a:pt x="57" y="303"/>
                </a:lnTo>
                <a:lnTo>
                  <a:pt x="57" y="305"/>
                </a:lnTo>
                <a:close/>
                <a:moveTo>
                  <a:pt x="46" y="314"/>
                </a:moveTo>
                <a:lnTo>
                  <a:pt x="46" y="314"/>
                </a:lnTo>
                <a:lnTo>
                  <a:pt x="46" y="310"/>
                </a:lnTo>
                <a:lnTo>
                  <a:pt x="45" y="308"/>
                </a:lnTo>
                <a:lnTo>
                  <a:pt x="45" y="308"/>
                </a:lnTo>
                <a:lnTo>
                  <a:pt x="46" y="309"/>
                </a:lnTo>
                <a:lnTo>
                  <a:pt x="47" y="310"/>
                </a:lnTo>
                <a:lnTo>
                  <a:pt x="47" y="310"/>
                </a:lnTo>
                <a:lnTo>
                  <a:pt x="47" y="309"/>
                </a:lnTo>
                <a:lnTo>
                  <a:pt x="47" y="308"/>
                </a:lnTo>
                <a:lnTo>
                  <a:pt x="45" y="307"/>
                </a:lnTo>
                <a:lnTo>
                  <a:pt x="45" y="307"/>
                </a:lnTo>
                <a:lnTo>
                  <a:pt x="45" y="310"/>
                </a:lnTo>
                <a:lnTo>
                  <a:pt x="43" y="312"/>
                </a:lnTo>
                <a:lnTo>
                  <a:pt x="42" y="313"/>
                </a:lnTo>
                <a:lnTo>
                  <a:pt x="42" y="313"/>
                </a:lnTo>
                <a:lnTo>
                  <a:pt x="45" y="314"/>
                </a:lnTo>
                <a:lnTo>
                  <a:pt x="46" y="314"/>
                </a:lnTo>
                <a:lnTo>
                  <a:pt x="46" y="314"/>
                </a:lnTo>
                <a:close/>
                <a:moveTo>
                  <a:pt x="54" y="313"/>
                </a:moveTo>
                <a:lnTo>
                  <a:pt x="54" y="313"/>
                </a:lnTo>
                <a:lnTo>
                  <a:pt x="54" y="314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10"/>
                </a:lnTo>
                <a:lnTo>
                  <a:pt x="54" y="313"/>
                </a:lnTo>
                <a:lnTo>
                  <a:pt x="54" y="313"/>
                </a:lnTo>
                <a:close/>
                <a:moveTo>
                  <a:pt x="53" y="320"/>
                </a:moveTo>
                <a:lnTo>
                  <a:pt x="57" y="320"/>
                </a:lnTo>
                <a:lnTo>
                  <a:pt x="57" y="320"/>
                </a:lnTo>
                <a:lnTo>
                  <a:pt x="57" y="322"/>
                </a:lnTo>
                <a:lnTo>
                  <a:pt x="57" y="323"/>
                </a:lnTo>
                <a:lnTo>
                  <a:pt x="58" y="323"/>
                </a:lnTo>
                <a:lnTo>
                  <a:pt x="58" y="323"/>
                </a:lnTo>
                <a:lnTo>
                  <a:pt x="58" y="317"/>
                </a:lnTo>
                <a:lnTo>
                  <a:pt x="58" y="317"/>
                </a:lnTo>
                <a:lnTo>
                  <a:pt x="57" y="317"/>
                </a:lnTo>
                <a:lnTo>
                  <a:pt x="57" y="318"/>
                </a:lnTo>
                <a:lnTo>
                  <a:pt x="57" y="319"/>
                </a:lnTo>
                <a:lnTo>
                  <a:pt x="54" y="319"/>
                </a:lnTo>
                <a:lnTo>
                  <a:pt x="54" y="319"/>
                </a:lnTo>
                <a:lnTo>
                  <a:pt x="54" y="317"/>
                </a:lnTo>
                <a:lnTo>
                  <a:pt x="54" y="317"/>
                </a:lnTo>
                <a:lnTo>
                  <a:pt x="57" y="315"/>
                </a:lnTo>
                <a:lnTo>
                  <a:pt x="58" y="314"/>
                </a:lnTo>
                <a:lnTo>
                  <a:pt x="58" y="312"/>
                </a:lnTo>
                <a:lnTo>
                  <a:pt x="57" y="310"/>
                </a:lnTo>
                <a:lnTo>
                  <a:pt x="57" y="310"/>
                </a:lnTo>
                <a:lnTo>
                  <a:pt x="56" y="315"/>
                </a:lnTo>
                <a:lnTo>
                  <a:pt x="56" y="315"/>
                </a:lnTo>
                <a:lnTo>
                  <a:pt x="54" y="315"/>
                </a:lnTo>
                <a:lnTo>
                  <a:pt x="53" y="314"/>
                </a:lnTo>
                <a:lnTo>
                  <a:pt x="53" y="314"/>
                </a:lnTo>
                <a:lnTo>
                  <a:pt x="52" y="313"/>
                </a:lnTo>
                <a:lnTo>
                  <a:pt x="52" y="313"/>
                </a:lnTo>
                <a:lnTo>
                  <a:pt x="53" y="317"/>
                </a:lnTo>
                <a:lnTo>
                  <a:pt x="53" y="318"/>
                </a:lnTo>
                <a:lnTo>
                  <a:pt x="53" y="320"/>
                </a:lnTo>
                <a:lnTo>
                  <a:pt x="53" y="320"/>
                </a:lnTo>
                <a:close/>
                <a:moveTo>
                  <a:pt x="46" y="329"/>
                </a:moveTo>
                <a:lnTo>
                  <a:pt x="46" y="329"/>
                </a:lnTo>
                <a:lnTo>
                  <a:pt x="46" y="328"/>
                </a:lnTo>
                <a:lnTo>
                  <a:pt x="47" y="327"/>
                </a:lnTo>
                <a:lnTo>
                  <a:pt x="47" y="327"/>
                </a:lnTo>
                <a:lnTo>
                  <a:pt x="46" y="327"/>
                </a:lnTo>
                <a:lnTo>
                  <a:pt x="46" y="327"/>
                </a:lnTo>
                <a:lnTo>
                  <a:pt x="45" y="327"/>
                </a:lnTo>
                <a:lnTo>
                  <a:pt x="45" y="325"/>
                </a:lnTo>
                <a:lnTo>
                  <a:pt x="45" y="325"/>
                </a:lnTo>
                <a:lnTo>
                  <a:pt x="45" y="325"/>
                </a:lnTo>
                <a:lnTo>
                  <a:pt x="45" y="324"/>
                </a:lnTo>
                <a:lnTo>
                  <a:pt x="45" y="324"/>
                </a:lnTo>
                <a:lnTo>
                  <a:pt x="47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3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0"/>
                </a:lnTo>
                <a:lnTo>
                  <a:pt x="47" y="319"/>
                </a:lnTo>
                <a:lnTo>
                  <a:pt x="50" y="318"/>
                </a:lnTo>
                <a:lnTo>
                  <a:pt x="50" y="318"/>
                </a:lnTo>
                <a:lnTo>
                  <a:pt x="46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9"/>
                </a:lnTo>
                <a:lnTo>
                  <a:pt x="42" y="323"/>
                </a:lnTo>
                <a:lnTo>
                  <a:pt x="42" y="323"/>
                </a:lnTo>
                <a:lnTo>
                  <a:pt x="43" y="323"/>
                </a:lnTo>
                <a:lnTo>
                  <a:pt x="43" y="324"/>
                </a:lnTo>
                <a:lnTo>
                  <a:pt x="43" y="324"/>
                </a:lnTo>
                <a:lnTo>
                  <a:pt x="43" y="325"/>
                </a:lnTo>
                <a:lnTo>
                  <a:pt x="42" y="327"/>
                </a:lnTo>
                <a:lnTo>
                  <a:pt x="42" y="328"/>
                </a:lnTo>
                <a:lnTo>
                  <a:pt x="42" y="328"/>
                </a:lnTo>
                <a:lnTo>
                  <a:pt x="43" y="329"/>
                </a:lnTo>
                <a:lnTo>
                  <a:pt x="46" y="329"/>
                </a:lnTo>
                <a:lnTo>
                  <a:pt x="46" y="329"/>
                </a:lnTo>
                <a:close/>
                <a:moveTo>
                  <a:pt x="50" y="328"/>
                </a:moveTo>
                <a:lnTo>
                  <a:pt x="50" y="328"/>
                </a:lnTo>
                <a:lnTo>
                  <a:pt x="51" y="327"/>
                </a:lnTo>
                <a:lnTo>
                  <a:pt x="50" y="325"/>
                </a:lnTo>
                <a:lnTo>
                  <a:pt x="50" y="325"/>
                </a:lnTo>
                <a:lnTo>
                  <a:pt x="51" y="325"/>
                </a:lnTo>
                <a:lnTo>
                  <a:pt x="52" y="325"/>
                </a:lnTo>
                <a:lnTo>
                  <a:pt x="52" y="324"/>
                </a:lnTo>
                <a:lnTo>
                  <a:pt x="53" y="324"/>
                </a:lnTo>
                <a:lnTo>
                  <a:pt x="53" y="324"/>
                </a:lnTo>
                <a:lnTo>
                  <a:pt x="53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4"/>
                </a:lnTo>
                <a:lnTo>
                  <a:pt x="52" y="324"/>
                </a:lnTo>
                <a:lnTo>
                  <a:pt x="51" y="324"/>
                </a:lnTo>
                <a:lnTo>
                  <a:pt x="51" y="324"/>
                </a:lnTo>
                <a:lnTo>
                  <a:pt x="51" y="322"/>
                </a:lnTo>
                <a:lnTo>
                  <a:pt x="51" y="320"/>
                </a:lnTo>
                <a:lnTo>
                  <a:pt x="50" y="320"/>
                </a:lnTo>
                <a:lnTo>
                  <a:pt x="50" y="320"/>
                </a:lnTo>
                <a:lnTo>
                  <a:pt x="50" y="322"/>
                </a:lnTo>
                <a:lnTo>
                  <a:pt x="50" y="324"/>
                </a:lnTo>
                <a:lnTo>
                  <a:pt x="50" y="324"/>
                </a:lnTo>
                <a:lnTo>
                  <a:pt x="48" y="325"/>
                </a:lnTo>
                <a:lnTo>
                  <a:pt x="48" y="327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50" y="328"/>
                </a:lnTo>
                <a:lnTo>
                  <a:pt x="50" y="328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4" y="333"/>
                </a:lnTo>
                <a:lnTo>
                  <a:pt x="54" y="332"/>
                </a:lnTo>
                <a:lnTo>
                  <a:pt x="54" y="337"/>
                </a:lnTo>
                <a:lnTo>
                  <a:pt x="54" y="337"/>
                </a:lnTo>
                <a:lnTo>
                  <a:pt x="58" y="337"/>
                </a:lnTo>
                <a:lnTo>
                  <a:pt x="58" y="337"/>
                </a:lnTo>
                <a:lnTo>
                  <a:pt x="58" y="335"/>
                </a:lnTo>
                <a:lnTo>
                  <a:pt x="57" y="333"/>
                </a:lnTo>
                <a:lnTo>
                  <a:pt x="57" y="332"/>
                </a:lnTo>
                <a:lnTo>
                  <a:pt x="56" y="330"/>
                </a:lnTo>
                <a:lnTo>
                  <a:pt x="56" y="330"/>
                </a:lnTo>
                <a:lnTo>
                  <a:pt x="54" y="330"/>
                </a:lnTo>
                <a:lnTo>
                  <a:pt x="54" y="332"/>
                </a:lnTo>
                <a:lnTo>
                  <a:pt x="54" y="332"/>
                </a:lnTo>
                <a:lnTo>
                  <a:pt x="53" y="330"/>
                </a:lnTo>
                <a:lnTo>
                  <a:pt x="53" y="330"/>
                </a:lnTo>
                <a:lnTo>
                  <a:pt x="52" y="332"/>
                </a:lnTo>
                <a:lnTo>
                  <a:pt x="52" y="332"/>
                </a:lnTo>
                <a:lnTo>
                  <a:pt x="52" y="332"/>
                </a:lnTo>
                <a:lnTo>
                  <a:pt x="51" y="332"/>
                </a:lnTo>
                <a:lnTo>
                  <a:pt x="51" y="332"/>
                </a:lnTo>
                <a:lnTo>
                  <a:pt x="53" y="332"/>
                </a:lnTo>
                <a:lnTo>
                  <a:pt x="53" y="333"/>
                </a:lnTo>
                <a:lnTo>
                  <a:pt x="53" y="334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48" y="340"/>
                </a:moveTo>
                <a:lnTo>
                  <a:pt x="48" y="340"/>
                </a:lnTo>
                <a:lnTo>
                  <a:pt x="50" y="338"/>
                </a:lnTo>
                <a:lnTo>
                  <a:pt x="50" y="334"/>
                </a:lnTo>
                <a:lnTo>
                  <a:pt x="50" y="334"/>
                </a:lnTo>
                <a:lnTo>
                  <a:pt x="47" y="335"/>
                </a:lnTo>
                <a:lnTo>
                  <a:pt x="47" y="337"/>
                </a:lnTo>
                <a:lnTo>
                  <a:pt x="48" y="340"/>
                </a:lnTo>
                <a:lnTo>
                  <a:pt x="48" y="340"/>
                </a:lnTo>
                <a:close/>
                <a:moveTo>
                  <a:pt x="52" y="343"/>
                </a:moveTo>
                <a:lnTo>
                  <a:pt x="52" y="343"/>
                </a:lnTo>
                <a:lnTo>
                  <a:pt x="51" y="343"/>
                </a:lnTo>
                <a:lnTo>
                  <a:pt x="51" y="343"/>
                </a:lnTo>
                <a:lnTo>
                  <a:pt x="51" y="344"/>
                </a:lnTo>
                <a:lnTo>
                  <a:pt x="50" y="345"/>
                </a:lnTo>
                <a:lnTo>
                  <a:pt x="50" y="345"/>
                </a:lnTo>
                <a:lnTo>
                  <a:pt x="50" y="347"/>
                </a:lnTo>
                <a:lnTo>
                  <a:pt x="51" y="348"/>
                </a:lnTo>
                <a:lnTo>
                  <a:pt x="51" y="348"/>
                </a:lnTo>
                <a:lnTo>
                  <a:pt x="51" y="345"/>
                </a:lnTo>
                <a:lnTo>
                  <a:pt x="51" y="344"/>
                </a:lnTo>
                <a:lnTo>
                  <a:pt x="52" y="344"/>
                </a:lnTo>
                <a:lnTo>
                  <a:pt x="52" y="344"/>
                </a:lnTo>
                <a:lnTo>
                  <a:pt x="52" y="345"/>
                </a:lnTo>
                <a:lnTo>
                  <a:pt x="52" y="347"/>
                </a:lnTo>
                <a:lnTo>
                  <a:pt x="53" y="347"/>
                </a:lnTo>
                <a:lnTo>
                  <a:pt x="53" y="347"/>
                </a:lnTo>
                <a:lnTo>
                  <a:pt x="53" y="348"/>
                </a:lnTo>
                <a:lnTo>
                  <a:pt x="53" y="350"/>
                </a:lnTo>
                <a:lnTo>
                  <a:pt x="53" y="350"/>
                </a:lnTo>
                <a:lnTo>
                  <a:pt x="54" y="349"/>
                </a:lnTo>
                <a:lnTo>
                  <a:pt x="54" y="348"/>
                </a:lnTo>
                <a:lnTo>
                  <a:pt x="56" y="344"/>
                </a:lnTo>
                <a:lnTo>
                  <a:pt x="56" y="344"/>
                </a:lnTo>
                <a:lnTo>
                  <a:pt x="57" y="344"/>
                </a:lnTo>
                <a:lnTo>
                  <a:pt x="57" y="344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lnTo>
                  <a:pt x="54" y="343"/>
                </a:lnTo>
                <a:lnTo>
                  <a:pt x="54" y="343"/>
                </a:lnTo>
                <a:lnTo>
                  <a:pt x="54" y="340"/>
                </a:lnTo>
                <a:lnTo>
                  <a:pt x="54" y="340"/>
                </a:lnTo>
                <a:lnTo>
                  <a:pt x="53" y="340"/>
                </a:lnTo>
                <a:lnTo>
                  <a:pt x="53" y="342"/>
                </a:lnTo>
                <a:lnTo>
                  <a:pt x="53" y="342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2"/>
                </a:lnTo>
                <a:lnTo>
                  <a:pt x="52" y="343"/>
                </a:lnTo>
                <a:lnTo>
                  <a:pt x="52" y="343"/>
                </a:lnTo>
                <a:close/>
                <a:moveTo>
                  <a:pt x="50" y="352"/>
                </a:moveTo>
                <a:lnTo>
                  <a:pt x="50" y="352"/>
                </a:lnTo>
                <a:lnTo>
                  <a:pt x="50" y="350"/>
                </a:lnTo>
                <a:lnTo>
                  <a:pt x="48" y="350"/>
                </a:lnTo>
                <a:lnTo>
                  <a:pt x="48" y="349"/>
                </a:lnTo>
                <a:lnTo>
                  <a:pt x="48" y="349"/>
                </a:lnTo>
                <a:lnTo>
                  <a:pt x="48" y="345"/>
                </a:lnTo>
                <a:lnTo>
                  <a:pt x="48" y="342"/>
                </a:lnTo>
                <a:lnTo>
                  <a:pt x="48" y="342"/>
                </a:lnTo>
                <a:lnTo>
                  <a:pt x="48" y="343"/>
                </a:lnTo>
                <a:lnTo>
                  <a:pt x="46" y="343"/>
                </a:lnTo>
                <a:lnTo>
                  <a:pt x="46" y="343"/>
                </a:lnTo>
                <a:lnTo>
                  <a:pt x="47" y="345"/>
                </a:lnTo>
                <a:lnTo>
                  <a:pt x="47" y="347"/>
                </a:lnTo>
                <a:lnTo>
                  <a:pt x="47" y="352"/>
                </a:lnTo>
                <a:lnTo>
                  <a:pt x="50" y="352"/>
                </a:lnTo>
                <a:close/>
                <a:moveTo>
                  <a:pt x="47" y="368"/>
                </a:moveTo>
                <a:lnTo>
                  <a:pt x="47" y="368"/>
                </a:lnTo>
                <a:lnTo>
                  <a:pt x="50" y="368"/>
                </a:lnTo>
                <a:lnTo>
                  <a:pt x="50" y="368"/>
                </a:lnTo>
                <a:lnTo>
                  <a:pt x="50" y="365"/>
                </a:lnTo>
                <a:lnTo>
                  <a:pt x="48" y="365"/>
                </a:lnTo>
                <a:lnTo>
                  <a:pt x="48" y="365"/>
                </a:lnTo>
                <a:lnTo>
                  <a:pt x="47" y="367"/>
                </a:lnTo>
                <a:lnTo>
                  <a:pt x="47" y="368"/>
                </a:lnTo>
                <a:lnTo>
                  <a:pt x="47" y="368"/>
                </a:lnTo>
                <a:close/>
                <a:moveTo>
                  <a:pt x="53" y="374"/>
                </a:moveTo>
                <a:lnTo>
                  <a:pt x="53" y="374"/>
                </a:lnTo>
                <a:lnTo>
                  <a:pt x="53" y="373"/>
                </a:lnTo>
                <a:lnTo>
                  <a:pt x="53" y="372"/>
                </a:lnTo>
                <a:lnTo>
                  <a:pt x="52" y="372"/>
                </a:lnTo>
                <a:lnTo>
                  <a:pt x="52" y="372"/>
                </a:lnTo>
                <a:lnTo>
                  <a:pt x="52" y="373"/>
                </a:lnTo>
                <a:lnTo>
                  <a:pt x="52" y="374"/>
                </a:lnTo>
                <a:lnTo>
                  <a:pt x="53" y="374"/>
                </a:lnTo>
                <a:lnTo>
                  <a:pt x="53" y="374"/>
                </a:lnTo>
                <a:close/>
                <a:moveTo>
                  <a:pt x="57" y="388"/>
                </a:moveTo>
                <a:lnTo>
                  <a:pt x="57" y="388"/>
                </a:lnTo>
                <a:lnTo>
                  <a:pt x="57" y="387"/>
                </a:lnTo>
                <a:lnTo>
                  <a:pt x="57" y="385"/>
                </a:lnTo>
                <a:lnTo>
                  <a:pt x="57" y="385"/>
                </a:lnTo>
                <a:lnTo>
                  <a:pt x="56" y="385"/>
                </a:lnTo>
                <a:lnTo>
                  <a:pt x="56" y="387"/>
                </a:lnTo>
                <a:lnTo>
                  <a:pt x="56" y="388"/>
                </a:lnTo>
                <a:lnTo>
                  <a:pt x="57" y="388"/>
                </a:lnTo>
                <a:lnTo>
                  <a:pt x="57" y="388"/>
                </a:lnTo>
                <a:close/>
                <a:moveTo>
                  <a:pt x="51" y="389"/>
                </a:moveTo>
                <a:lnTo>
                  <a:pt x="51" y="389"/>
                </a:lnTo>
                <a:lnTo>
                  <a:pt x="52" y="385"/>
                </a:lnTo>
                <a:lnTo>
                  <a:pt x="52" y="384"/>
                </a:lnTo>
                <a:lnTo>
                  <a:pt x="52" y="383"/>
                </a:lnTo>
                <a:lnTo>
                  <a:pt x="52" y="383"/>
                </a:lnTo>
                <a:lnTo>
                  <a:pt x="51" y="385"/>
                </a:lnTo>
                <a:lnTo>
                  <a:pt x="51" y="388"/>
                </a:lnTo>
                <a:lnTo>
                  <a:pt x="51" y="389"/>
                </a:lnTo>
                <a:lnTo>
                  <a:pt x="51" y="389"/>
                </a:lnTo>
                <a:close/>
                <a:moveTo>
                  <a:pt x="43" y="400"/>
                </a:moveTo>
                <a:lnTo>
                  <a:pt x="43" y="400"/>
                </a:lnTo>
                <a:lnTo>
                  <a:pt x="43" y="399"/>
                </a:lnTo>
                <a:lnTo>
                  <a:pt x="45" y="398"/>
                </a:lnTo>
                <a:lnTo>
                  <a:pt x="42" y="398"/>
                </a:lnTo>
                <a:lnTo>
                  <a:pt x="42" y="398"/>
                </a:lnTo>
                <a:lnTo>
                  <a:pt x="42" y="399"/>
                </a:lnTo>
                <a:lnTo>
                  <a:pt x="43" y="400"/>
                </a:lnTo>
                <a:lnTo>
                  <a:pt x="43" y="400"/>
                </a:lnTo>
                <a:close/>
                <a:moveTo>
                  <a:pt x="46" y="404"/>
                </a:moveTo>
                <a:lnTo>
                  <a:pt x="46" y="404"/>
                </a:lnTo>
                <a:lnTo>
                  <a:pt x="46" y="402"/>
                </a:lnTo>
                <a:lnTo>
                  <a:pt x="45" y="400"/>
                </a:lnTo>
                <a:lnTo>
                  <a:pt x="43" y="400"/>
                </a:lnTo>
                <a:lnTo>
                  <a:pt x="43" y="400"/>
                </a:lnTo>
                <a:lnTo>
                  <a:pt x="42" y="402"/>
                </a:lnTo>
                <a:lnTo>
                  <a:pt x="42" y="403"/>
                </a:lnTo>
                <a:lnTo>
                  <a:pt x="43" y="403"/>
                </a:lnTo>
                <a:lnTo>
                  <a:pt x="43" y="403"/>
                </a:lnTo>
                <a:lnTo>
                  <a:pt x="43" y="402"/>
                </a:lnTo>
                <a:lnTo>
                  <a:pt x="43" y="402"/>
                </a:lnTo>
                <a:lnTo>
                  <a:pt x="43" y="404"/>
                </a:lnTo>
                <a:lnTo>
                  <a:pt x="46" y="404"/>
                </a:lnTo>
                <a:lnTo>
                  <a:pt x="46" y="404"/>
                </a:lnTo>
                <a:close/>
                <a:moveTo>
                  <a:pt x="42" y="413"/>
                </a:moveTo>
                <a:lnTo>
                  <a:pt x="42" y="413"/>
                </a:lnTo>
                <a:lnTo>
                  <a:pt x="43" y="413"/>
                </a:lnTo>
                <a:lnTo>
                  <a:pt x="43" y="412"/>
                </a:lnTo>
                <a:lnTo>
                  <a:pt x="43" y="409"/>
                </a:lnTo>
                <a:lnTo>
                  <a:pt x="43" y="409"/>
                </a:lnTo>
                <a:lnTo>
                  <a:pt x="43" y="407"/>
                </a:lnTo>
                <a:lnTo>
                  <a:pt x="43" y="405"/>
                </a:lnTo>
                <a:lnTo>
                  <a:pt x="42" y="404"/>
                </a:lnTo>
                <a:lnTo>
                  <a:pt x="42" y="404"/>
                </a:lnTo>
                <a:lnTo>
                  <a:pt x="42" y="409"/>
                </a:lnTo>
                <a:lnTo>
                  <a:pt x="42" y="413"/>
                </a:lnTo>
                <a:lnTo>
                  <a:pt x="42" y="413"/>
                </a:lnTo>
                <a:close/>
                <a:moveTo>
                  <a:pt x="50" y="418"/>
                </a:moveTo>
                <a:lnTo>
                  <a:pt x="50" y="418"/>
                </a:lnTo>
                <a:lnTo>
                  <a:pt x="50" y="415"/>
                </a:lnTo>
                <a:lnTo>
                  <a:pt x="50" y="415"/>
                </a:lnTo>
                <a:lnTo>
                  <a:pt x="48" y="414"/>
                </a:lnTo>
                <a:lnTo>
                  <a:pt x="48" y="414"/>
                </a:lnTo>
                <a:lnTo>
                  <a:pt x="48" y="417"/>
                </a:lnTo>
                <a:lnTo>
                  <a:pt x="48" y="418"/>
                </a:lnTo>
                <a:lnTo>
                  <a:pt x="50" y="418"/>
                </a:lnTo>
                <a:lnTo>
                  <a:pt x="50" y="418"/>
                </a:lnTo>
                <a:close/>
                <a:moveTo>
                  <a:pt x="36" y="384"/>
                </a:moveTo>
                <a:lnTo>
                  <a:pt x="36" y="384"/>
                </a:lnTo>
                <a:lnTo>
                  <a:pt x="37" y="383"/>
                </a:lnTo>
                <a:lnTo>
                  <a:pt x="37" y="380"/>
                </a:lnTo>
                <a:lnTo>
                  <a:pt x="37" y="380"/>
                </a:lnTo>
                <a:lnTo>
                  <a:pt x="36" y="380"/>
                </a:lnTo>
                <a:lnTo>
                  <a:pt x="35" y="382"/>
                </a:lnTo>
                <a:lnTo>
                  <a:pt x="36" y="384"/>
                </a:lnTo>
                <a:lnTo>
                  <a:pt x="36" y="384"/>
                </a:lnTo>
                <a:close/>
                <a:moveTo>
                  <a:pt x="36" y="392"/>
                </a:moveTo>
                <a:lnTo>
                  <a:pt x="36" y="392"/>
                </a:lnTo>
                <a:lnTo>
                  <a:pt x="36" y="390"/>
                </a:lnTo>
                <a:lnTo>
                  <a:pt x="36" y="389"/>
                </a:lnTo>
                <a:lnTo>
                  <a:pt x="37" y="388"/>
                </a:lnTo>
                <a:lnTo>
                  <a:pt x="36" y="387"/>
                </a:lnTo>
                <a:lnTo>
                  <a:pt x="36" y="387"/>
                </a:lnTo>
                <a:lnTo>
                  <a:pt x="35" y="388"/>
                </a:lnTo>
                <a:lnTo>
                  <a:pt x="34" y="387"/>
                </a:lnTo>
                <a:lnTo>
                  <a:pt x="34" y="387"/>
                </a:lnTo>
                <a:lnTo>
                  <a:pt x="34" y="389"/>
                </a:lnTo>
                <a:lnTo>
                  <a:pt x="36" y="392"/>
                </a:lnTo>
                <a:lnTo>
                  <a:pt x="36" y="392"/>
                </a:lnTo>
                <a:close/>
                <a:moveTo>
                  <a:pt x="30" y="398"/>
                </a:moveTo>
                <a:lnTo>
                  <a:pt x="30" y="398"/>
                </a:lnTo>
                <a:lnTo>
                  <a:pt x="33" y="398"/>
                </a:lnTo>
                <a:lnTo>
                  <a:pt x="34" y="397"/>
                </a:lnTo>
                <a:lnTo>
                  <a:pt x="34" y="395"/>
                </a:lnTo>
                <a:lnTo>
                  <a:pt x="34" y="395"/>
                </a:lnTo>
                <a:lnTo>
                  <a:pt x="31" y="397"/>
                </a:lnTo>
                <a:lnTo>
                  <a:pt x="30" y="398"/>
                </a:lnTo>
                <a:lnTo>
                  <a:pt x="30" y="398"/>
                </a:lnTo>
                <a:close/>
                <a:moveTo>
                  <a:pt x="34" y="400"/>
                </a:moveTo>
                <a:lnTo>
                  <a:pt x="34" y="400"/>
                </a:lnTo>
                <a:lnTo>
                  <a:pt x="34" y="399"/>
                </a:lnTo>
                <a:lnTo>
                  <a:pt x="35" y="399"/>
                </a:lnTo>
                <a:lnTo>
                  <a:pt x="36" y="400"/>
                </a:lnTo>
                <a:lnTo>
                  <a:pt x="36" y="398"/>
                </a:lnTo>
                <a:lnTo>
                  <a:pt x="36" y="398"/>
                </a:lnTo>
                <a:lnTo>
                  <a:pt x="34" y="398"/>
                </a:lnTo>
                <a:lnTo>
                  <a:pt x="33" y="399"/>
                </a:lnTo>
                <a:lnTo>
                  <a:pt x="34" y="400"/>
                </a:lnTo>
                <a:lnTo>
                  <a:pt x="34" y="400"/>
                </a:lnTo>
                <a:close/>
                <a:moveTo>
                  <a:pt x="35" y="417"/>
                </a:moveTo>
                <a:lnTo>
                  <a:pt x="35" y="417"/>
                </a:lnTo>
                <a:lnTo>
                  <a:pt x="35" y="417"/>
                </a:lnTo>
                <a:lnTo>
                  <a:pt x="34" y="417"/>
                </a:lnTo>
                <a:lnTo>
                  <a:pt x="34" y="417"/>
                </a:lnTo>
                <a:lnTo>
                  <a:pt x="34" y="419"/>
                </a:lnTo>
                <a:lnTo>
                  <a:pt x="34" y="419"/>
                </a:lnTo>
                <a:lnTo>
                  <a:pt x="35" y="419"/>
                </a:lnTo>
                <a:lnTo>
                  <a:pt x="36" y="418"/>
                </a:lnTo>
                <a:lnTo>
                  <a:pt x="36" y="417"/>
                </a:lnTo>
                <a:lnTo>
                  <a:pt x="35" y="417"/>
                </a:lnTo>
                <a:lnTo>
                  <a:pt x="35" y="417"/>
                </a:lnTo>
                <a:close/>
                <a:moveTo>
                  <a:pt x="28" y="422"/>
                </a:moveTo>
                <a:lnTo>
                  <a:pt x="28" y="422"/>
                </a:lnTo>
                <a:lnTo>
                  <a:pt x="29" y="422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30" y="419"/>
                </a:lnTo>
                <a:lnTo>
                  <a:pt x="30" y="419"/>
                </a:lnTo>
                <a:lnTo>
                  <a:pt x="30" y="419"/>
                </a:lnTo>
                <a:lnTo>
                  <a:pt x="31" y="419"/>
                </a:lnTo>
                <a:lnTo>
                  <a:pt x="33" y="420"/>
                </a:lnTo>
                <a:lnTo>
                  <a:pt x="33" y="420"/>
                </a:lnTo>
                <a:lnTo>
                  <a:pt x="31" y="415"/>
                </a:lnTo>
                <a:lnTo>
                  <a:pt x="31" y="410"/>
                </a:lnTo>
                <a:lnTo>
                  <a:pt x="31" y="410"/>
                </a:lnTo>
                <a:lnTo>
                  <a:pt x="33" y="409"/>
                </a:lnTo>
                <a:lnTo>
                  <a:pt x="34" y="408"/>
                </a:lnTo>
                <a:lnTo>
                  <a:pt x="34" y="408"/>
                </a:lnTo>
                <a:lnTo>
                  <a:pt x="35" y="410"/>
                </a:lnTo>
                <a:lnTo>
                  <a:pt x="36" y="412"/>
                </a:lnTo>
                <a:lnTo>
                  <a:pt x="37" y="412"/>
                </a:lnTo>
                <a:lnTo>
                  <a:pt x="37" y="412"/>
                </a:lnTo>
                <a:lnTo>
                  <a:pt x="36" y="410"/>
                </a:lnTo>
                <a:lnTo>
                  <a:pt x="35" y="408"/>
                </a:lnTo>
                <a:lnTo>
                  <a:pt x="35" y="407"/>
                </a:lnTo>
                <a:lnTo>
                  <a:pt x="34" y="405"/>
                </a:lnTo>
                <a:lnTo>
                  <a:pt x="34" y="405"/>
                </a:lnTo>
                <a:lnTo>
                  <a:pt x="34" y="407"/>
                </a:lnTo>
                <a:lnTo>
                  <a:pt x="33" y="407"/>
                </a:lnTo>
                <a:lnTo>
                  <a:pt x="33" y="407"/>
                </a:lnTo>
                <a:lnTo>
                  <a:pt x="33" y="405"/>
                </a:lnTo>
                <a:lnTo>
                  <a:pt x="31" y="404"/>
                </a:lnTo>
                <a:lnTo>
                  <a:pt x="33" y="404"/>
                </a:lnTo>
                <a:lnTo>
                  <a:pt x="33" y="404"/>
                </a:lnTo>
                <a:lnTo>
                  <a:pt x="33" y="405"/>
                </a:lnTo>
                <a:lnTo>
                  <a:pt x="33" y="405"/>
                </a:lnTo>
                <a:lnTo>
                  <a:pt x="33" y="405"/>
                </a:lnTo>
                <a:lnTo>
                  <a:pt x="34" y="404"/>
                </a:lnTo>
                <a:lnTo>
                  <a:pt x="35" y="403"/>
                </a:lnTo>
                <a:lnTo>
                  <a:pt x="35" y="403"/>
                </a:lnTo>
                <a:lnTo>
                  <a:pt x="36" y="403"/>
                </a:lnTo>
                <a:lnTo>
                  <a:pt x="36" y="402"/>
                </a:lnTo>
                <a:lnTo>
                  <a:pt x="36" y="402"/>
                </a:lnTo>
                <a:lnTo>
                  <a:pt x="36" y="402"/>
                </a:lnTo>
                <a:lnTo>
                  <a:pt x="35" y="402"/>
                </a:lnTo>
                <a:lnTo>
                  <a:pt x="35" y="400"/>
                </a:lnTo>
                <a:lnTo>
                  <a:pt x="34" y="400"/>
                </a:lnTo>
                <a:lnTo>
                  <a:pt x="34" y="400"/>
                </a:lnTo>
                <a:lnTo>
                  <a:pt x="34" y="403"/>
                </a:lnTo>
                <a:lnTo>
                  <a:pt x="33" y="403"/>
                </a:lnTo>
                <a:lnTo>
                  <a:pt x="33" y="403"/>
                </a:lnTo>
                <a:lnTo>
                  <a:pt x="28" y="402"/>
                </a:lnTo>
                <a:lnTo>
                  <a:pt x="28" y="404"/>
                </a:lnTo>
                <a:lnTo>
                  <a:pt x="28" y="404"/>
                </a:lnTo>
                <a:lnTo>
                  <a:pt x="29" y="404"/>
                </a:lnTo>
                <a:lnTo>
                  <a:pt x="29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4"/>
                </a:lnTo>
                <a:lnTo>
                  <a:pt x="30" y="405"/>
                </a:lnTo>
                <a:lnTo>
                  <a:pt x="30" y="405"/>
                </a:lnTo>
                <a:lnTo>
                  <a:pt x="29" y="404"/>
                </a:lnTo>
                <a:lnTo>
                  <a:pt x="29" y="404"/>
                </a:lnTo>
                <a:lnTo>
                  <a:pt x="29" y="407"/>
                </a:lnTo>
                <a:lnTo>
                  <a:pt x="29" y="409"/>
                </a:lnTo>
                <a:lnTo>
                  <a:pt x="29" y="409"/>
                </a:lnTo>
                <a:lnTo>
                  <a:pt x="29" y="412"/>
                </a:lnTo>
                <a:lnTo>
                  <a:pt x="29" y="413"/>
                </a:lnTo>
                <a:lnTo>
                  <a:pt x="29" y="413"/>
                </a:lnTo>
                <a:lnTo>
                  <a:pt x="29" y="413"/>
                </a:lnTo>
                <a:lnTo>
                  <a:pt x="30" y="410"/>
                </a:lnTo>
                <a:lnTo>
                  <a:pt x="31" y="408"/>
                </a:lnTo>
                <a:lnTo>
                  <a:pt x="31" y="408"/>
                </a:lnTo>
                <a:lnTo>
                  <a:pt x="33" y="409"/>
                </a:lnTo>
                <a:lnTo>
                  <a:pt x="31" y="410"/>
                </a:lnTo>
                <a:lnTo>
                  <a:pt x="30" y="412"/>
                </a:lnTo>
                <a:lnTo>
                  <a:pt x="30" y="412"/>
                </a:lnTo>
                <a:lnTo>
                  <a:pt x="30" y="415"/>
                </a:lnTo>
                <a:lnTo>
                  <a:pt x="30" y="417"/>
                </a:lnTo>
                <a:lnTo>
                  <a:pt x="30" y="418"/>
                </a:lnTo>
                <a:lnTo>
                  <a:pt x="30" y="418"/>
                </a:lnTo>
                <a:lnTo>
                  <a:pt x="29" y="417"/>
                </a:lnTo>
                <a:lnTo>
                  <a:pt x="29" y="415"/>
                </a:lnTo>
                <a:lnTo>
                  <a:pt x="29" y="414"/>
                </a:lnTo>
                <a:lnTo>
                  <a:pt x="28" y="414"/>
                </a:lnTo>
                <a:lnTo>
                  <a:pt x="28" y="414"/>
                </a:lnTo>
                <a:lnTo>
                  <a:pt x="29" y="418"/>
                </a:lnTo>
                <a:lnTo>
                  <a:pt x="28" y="422"/>
                </a:lnTo>
                <a:lnTo>
                  <a:pt x="28" y="422"/>
                </a:lnTo>
                <a:close/>
                <a:moveTo>
                  <a:pt x="41" y="433"/>
                </a:moveTo>
                <a:lnTo>
                  <a:pt x="41" y="433"/>
                </a:lnTo>
                <a:lnTo>
                  <a:pt x="43" y="432"/>
                </a:lnTo>
                <a:lnTo>
                  <a:pt x="45" y="430"/>
                </a:lnTo>
                <a:lnTo>
                  <a:pt x="43" y="429"/>
                </a:lnTo>
                <a:lnTo>
                  <a:pt x="43" y="429"/>
                </a:lnTo>
                <a:lnTo>
                  <a:pt x="42" y="430"/>
                </a:lnTo>
                <a:lnTo>
                  <a:pt x="42" y="430"/>
                </a:lnTo>
                <a:lnTo>
                  <a:pt x="42" y="428"/>
                </a:lnTo>
                <a:lnTo>
                  <a:pt x="42" y="425"/>
                </a:lnTo>
                <a:lnTo>
                  <a:pt x="42" y="425"/>
                </a:lnTo>
                <a:lnTo>
                  <a:pt x="43" y="425"/>
                </a:lnTo>
                <a:lnTo>
                  <a:pt x="45" y="424"/>
                </a:lnTo>
                <a:lnTo>
                  <a:pt x="45" y="424"/>
                </a:lnTo>
                <a:lnTo>
                  <a:pt x="45" y="422"/>
                </a:lnTo>
                <a:lnTo>
                  <a:pt x="43" y="420"/>
                </a:lnTo>
                <a:lnTo>
                  <a:pt x="43" y="420"/>
                </a:lnTo>
                <a:lnTo>
                  <a:pt x="41" y="420"/>
                </a:lnTo>
                <a:lnTo>
                  <a:pt x="41" y="433"/>
                </a:lnTo>
                <a:close/>
                <a:moveTo>
                  <a:pt x="42" y="449"/>
                </a:moveTo>
                <a:lnTo>
                  <a:pt x="42" y="449"/>
                </a:lnTo>
                <a:lnTo>
                  <a:pt x="42" y="444"/>
                </a:lnTo>
                <a:lnTo>
                  <a:pt x="42" y="444"/>
                </a:lnTo>
                <a:lnTo>
                  <a:pt x="43" y="444"/>
                </a:lnTo>
                <a:lnTo>
                  <a:pt x="43" y="445"/>
                </a:lnTo>
                <a:lnTo>
                  <a:pt x="43" y="447"/>
                </a:lnTo>
                <a:lnTo>
                  <a:pt x="43" y="447"/>
                </a:lnTo>
                <a:lnTo>
                  <a:pt x="45" y="445"/>
                </a:lnTo>
                <a:lnTo>
                  <a:pt x="45" y="445"/>
                </a:lnTo>
                <a:lnTo>
                  <a:pt x="45" y="444"/>
                </a:lnTo>
                <a:lnTo>
                  <a:pt x="45" y="444"/>
                </a:lnTo>
                <a:lnTo>
                  <a:pt x="43" y="444"/>
                </a:lnTo>
                <a:lnTo>
                  <a:pt x="42" y="443"/>
                </a:lnTo>
                <a:lnTo>
                  <a:pt x="42" y="443"/>
                </a:lnTo>
                <a:lnTo>
                  <a:pt x="43" y="442"/>
                </a:lnTo>
                <a:lnTo>
                  <a:pt x="43" y="440"/>
                </a:lnTo>
                <a:lnTo>
                  <a:pt x="42" y="438"/>
                </a:lnTo>
                <a:lnTo>
                  <a:pt x="45" y="438"/>
                </a:lnTo>
                <a:lnTo>
                  <a:pt x="45" y="438"/>
                </a:lnTo>
                <a:lnTo>
                  <a:pt x="43" y="437"/>
                </a:lnTo>
                <a:lnTo>
                  <a:pt x="45" y="434"/>
                </a:lnTo>
                <a:lnTo>
                  <a:pt x="45" y="433"/>
                </a:lnTo>
                <a:lnTo>
                  <a:pt x="43" y="432"/>
                </a:lnTo>
                <a:lnTo>
                  <a:pt x="43" y="432"/>
                </a:lnTo>
                <a:lnTo>
                  <a:pt x="43" y="433"/>
                </a:lnTo>
                <a:lnTo>
                  <a:pt x="43" y="434"/>
                </a:lnTo>
                <a:lnTo>
                  <a:pt x="42" y="435"/>
                </a:lnTo>
                <a:lnTo>
                  <a:pt x="41" y="434"/>
                </a:lnTo>
                <a:lnTo>
                  <a:pt x="41" y="434"/>
                </a:lnTo>
                <a:lnTo>
                  <a:pt x="41" y="438"/>
                </a:lnTo>
                <a:lnTo>
                  <a:pt x="42" y="440"/>
                </a:lnTo>
                <a:lnTo>
                  <a:pt x="42" y="440"/>
                </a:lnTo>
                <a:lnTo>
                  <a:pt x="42" y="443"/>
                </a:lnTo>
                <a:lnTo>
                  <a:pt x="41" y="445"/>
                </a:lnTo>
                <a:lnTo>
                  <a:pt x="41" y="448"/>
                </a:lnTo>
                <a:lnTo>
                  <a:pt x="42" y="449"/>
                </a:lnTo>
                <a:lnTo>
                  <a:pt x="42" y="449"/>
                </a:lnTo>
                <a:close/>
                <a:moveTo>
                  <a:pt x="25" y="462"/>
                </a:moveTo>
                <a:lnTo>
                  <a:pt x="25" y="462"/>
                </a:lnTo>
                <a:lnTo>
                  <a:pt x="25" y="460"/>
                </a:lnTo>
                <a:lnTo>
                  <a:pt x="24" y="459"/>
                </a:lnTo>
                <a:lnTo>
                  <a:pt x="24" y="459"/>
                </a:lnTo>
                <a:lnTo>
                  <a:pt x="24" y="462"/>
                </a:lnTo>
                <a:lnTo>
                  <a:pt x="25" y="462"/>
                </a:lnTo>
                <a:close/>
                <a:moveTo>
                  <a:pt x="36" y="465"/>
                </a:moveTo>
                <a:lnTo>
                  <a:pt x="36" y="465"/>
                </a:lnTo>
                <a:lnTo>
                  <a:pt x="37" y="464"/>
                </a:lnTo>
                <a:lnTo>
                  <a:pt x="37" y="462"/>
                </a:lnTo>
                <a:lnTo>
                  <a:pt x="37" y="462"/>
                </a:lnTo>
                <a:lnTo>
                  <a:pt x="36" y="463"/>
                </a:lnTo>
                <a:lnTo>
                  <a:pt x="36" y="464"/>
                </a:lnTo>
                <a:lnTo>
                  <a:pt x="36" y="465"/>
                </a:lnTo>
                <a:lnTo>
                  <a:pt x="36" y="465"/>
                </a:lnTo>
                <a:close/>
                <a:moveTo>
                  <a:pt x="42" y="467"/>
                </a:moveTo>
                <a:lnTo>
                  <a:pt x="42" y="467"/>
                </a:lnTo>
                <a:lnTo>
                  <a:pt x="42" y="465"/>
                </a:lnTo>
                <a:lnTo>
                  <a:pt x="43" y="465"/>
                </a:lnTo>
                <a:lnTo>
                  <a:pt x="43" y="465"/>
                </a:lnTo>
                <a:lnTo>
                  <a:pt x="45" y="465"/>
                </a:lnTo>
                <a:lnTo>
                  <a:pt x="45" y="465"/>
                </a:lnTo>
                <a:lnTo>
                  <a:pt x="45" y="462"/>
                </a:lnTo>
                <a:lnTo>
                  <a:pt x="45" y="459"/>
                </a:lnTo>
                <a:lnTo>
                  <a:pt x="45" y="459"/>
                </a:lnTo>
                <a:lnTo>
                  <a:pt x="43" y="458"/>
                </a:lnTo>
                <a:lnTo>
                  <a:pt x="43" y="458"/>
                </a:lnTo>
                <a:lnTo>
                  <a:pt x="42" y="459"/>
                </a:lnTo>
                <a:lnTo>
                  <a:pt x="42" y="458"/>
                </a:lnTo>
                <a:lnTo>
                  <a:pt x="42" y="458"/>
                </a:lnTo>
                <a:lnTo>
                  <a:pt x="43" y="455"/>
                </a:lnTo>
                <a:lnTo>
                  <a:pt x="45" y="453"/>
                </a:lnTo>
                <a:lnTo>
                  <a:pt x="45" y="453"/>
                </a:lnTo>
                <a:lnTo>
                  <a:pt x="43" y="452"/>
                </a:lnTo>
                <a:lnTo>
                  <a:pt x="41" y="452"/>
                </a:lnTo>
                <a:lnTo>
                  <a:pt x="41" y="452"/>
                </a:lnTo>
                <a:lnTo>
                  <a:pt x="41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7"/>
                </a:lnTo>
                <a:lnTo>
                  <a:pt x="41" y="459"/>
                </a:lnTo>
                <a:lnTo>
                  <a:pt x="41" y="459"/>
                </a:lnTo>
                <a:lnTo>
                  <a:pt x="42" y="460"/>
                </a:lnTo>
                <a:lnTo>
                  <a:pt x="42" y="463"/>
                </a:lnTo>
                <a:lnTo>
                  <a:pt x="41" y="464"/>
                </a:lnTo>
                <a:lnTo>
                  <a:pt x="42" y="467"/>
                </a:lnTo>
                <a:lnTo>
                  <a:pt x="42" y="467"/>
                </a:lnTo>
                <a:close/>
                <a:moveTo>
                  <a:pt x="45" y="467"/>
                </a:moveTo>
                <a:lnTo>
                  <a:pt x="45" y="467"/>
                </a:lnTo>
                <a:lnTo>
                  <a:pt x="45" y="468"/>
                </a:lnTo>
                <a:lnTo>
                  <a:pt x="43" y="467"/>
                </a:lnTo>
                <a:lnTo>
                  <a:pt x="43" y="467"/>
                </a:lnTo>
                <a:lnTo>
                  <a:pt x="42" y="468"/>
                </a:lnTo>
                <a:lnTo>
                  <a:pt x="42" y="471"/>
                </a:lnTo>
                <a:lnTo>
                  <a:pt x="42" y="471"/>
                </a:lnTo>
                <a:lnTo>
                  <a:pt x="43" y="471"/>
                </a:lnTo>
                <a:lnTo>
                  <a:pt x="45" y="469"/>
                </a:lnTo>
                <a:lnTo>
                  <a:pt x="45" y="468"/>
                </a:lnTo>
                <a:lnTo>
                  <a:pt x="45" y="467"/>
                </a:lnTo>
                <a:lnTo>
                  <a:pt x="45" y="467"/>
                </a:lnTo>
                <a:close/>
                <a:moveTo>
                  <a:pt x="135" y="698"/>
                </a:moveTo>
                <a:lnTo>
                  <a:pt x="135" y="698"/>
                </a:lnTo>
                <a:lnTo>
                  <a:pt x="137" y="698"/>
                </a:lnTo>
                <a:lnTo>
                  <a:pt x="137" y="697"/>
                </a:lnTo>
                <a:lnTo>
                  <a:pt x="137" y="697"/>
                </a:lnTo>
                <a:lnTo>
                  <a:pt x="137" y="697"/>
                </a:lnTo>
                <a:lnTo>
                  <a:pt x="137" y="696"/>
                </a:lnTo>
                <a:lnTo>
                  <a:pt x="137" y="694"/>
                </a:lnTo>
                <a:lnTo>
                  <a:pt x="135" y="696"/>
                </a:lnTo>
                <a:lnTo>
                  <a:pt x="135" y="696"/>
                </a:lnTo>
                <a:lnTo>
                  <a:pt x="135" y="696"/>
                </a:lnTo>
                <a:lnTo>
                  <a:pt x="135" y="698"/>
                </a:lnTo>
                <a:lnTo>
                  <a:pt x="135" y="698"/>
                </a:lnTo>
                <a:close/>
                <a:moveTo>
                  <a:pt x="103" y="686"/>
                </a:moveTo>
                <a:lnTo>
                  <a:pt x="103" y="686"/>
                </a:lnTo>
                <a:lnTo>
                  <a:pt x="105" y="686"/>
                </a:lnTo>
                <a:lnTo>
                  <a:pt x="109" y="686"/>
                </a:lnTo>
                <a:lnTo>
                  <a:pt x="109" y="686"/>
                </a:lnTo>
                <a:lnTo>
                  <a:pt x="105" y="686"/>
                </a:lnTo>
                <a:lnTo>
                  <a:pt x="103" y="686"/>
                </a:lnTo>
                <a:lnTo>
                  <a:pt x="103" y="686"/>
                </a:lnTo>
                <a:close/>
                <a:moveTo>
                  <a:pt x="62" y="693"/>
                </a:moveTo>
                <a:lnTo>
                  <a:pt x="62" y="693"/>
                </a:lnTo>
                <a:lnTo>
                  <a:pt x="65" y="694"/>
                </a:lnTo>
                <a:lnTo>
                  <a:pt x="66" y="696"/>
                </a:lnTo>
                <a:lnTo>
                  <a:pt x="66" y="696"/>
                </a:lnTo>
                <a:lnTo>
                  <a:pt x="66" y="694"/>
                </a:lnTo>
                <a:lnTo>
                  <a:pt x="65" y="693"/>
                </a:lnTo>
                <a:lnTo>
                  <a:pt x="63" y="693"/>
                </a:lnTo>
                <a:lnTo>
                  <a:pt x="62" y="693"/>
                </a:lnTo>
                <a:lnTo>
                  <a:pt x="62" y="693"/>
                </a:lnTo>
                <a:close/>
                <a:moveTo>
                  <a:pt x="50" y="687"/>
                </a:moveTo>
                <a:lnTo>
                  <a:pt x="50" y="687"/>
                </a:lnTo>
                <a:lnTo>
                  <a:pt x="52" y="687"/>
                </a:lnTo>
                <a:lnTo>
                  <a:pt x="53" y="688"/>
                </a:lnTo>
                <a:lnTo>
                  <a:pt x="54" y="689"/>
                </a:lnTo>
                <a:lnTo>
                  <a:pt x="57" y="691"/>
                </a:lnTo>
                <a:lnTo>
                  <a:pt x="57" y="691"/>
                </a:lnTo>
                <a:lnTo>
                  <a:pt x="53" y="687"/>
                </a:lnTo>
                <a:lnTo>
                  <a:pt x="53" y="687"/>
                </a:lnTo>
                <a:lnTo>
                  <a:pt x="51" y="686"/>
                </a:lnTo>
                <a:lnTo>
                  <a:pt x="50" y="687"/>
                </a:lnTo>
                <a:lnTo>
                  <a:pt x="50" y="687"/>
                </a:lnTo>
                <a:close/>
                <a:moveTo>
                  <a:pt x="17" y="612"/>
                </a:moveTo>
                <a:lnTo>
                  <a:pt x="17" y="612"/>
                </a:lnTo>
                <a:lnTo>
                  <a:pt x="19" y="613"/>
                </a:lnTo>
                <a:lnTo>
                  <a:pt x="19" y="613"/>
                </a:lnTo>
                <a:lnTo>
                  <a:pt x="19" y="611"/>
                </a:lnTo>
                <a:lnTo>
                  <a:pt x="19" y="611"/>
                </a:lnTo>
                <a:lnTo>
                  <a:pt x="17" y="611"/>
                </a:lnTo>
                <a:lnTo>
                  <a:pt x="17" y="612"/>
                </a:lnTo>
                <a:lnTo>
                  <a:pt x="17" y="612"/>
                </a:lnTo>
                <a:close/>
                <a:moveTo>
                  <a:pt x="30" y="582"/>
                </a:moveTo>
                <a:lnTo>
                  <a:pt x="30" y="582"/>
                </a:lnTo>
                <a:lnTo>
                  <a:pt x="29" y="583"/>
                </a:lnTo>
                <a:lnTo>
                  <a:pt x="28" y="583"/>
                </a:lnTo>
                <a:lnTo>
                  <a:pt x="28" y="584"/>
                </a:lnTo>
                <a:lnTo>
                  <a:pt x="28" y="586"/>
                </a:lnTo>
                <a:lnTo>
                  <a:pt x="28" y="586"/>
                </a:lnTo>
                <a:lnTo>
                  <a:pt x="29" y="586"/>
                </a:lnTo>
                <a:lnTo>
                  <a:pt x="29" y="586"/>
                </a:lnTo>
                <a:lnTo>
                  <a:pt x="30" y="584"/>
                </a:lnTo>
                <a:lnTo>
                  <a:pt x="30" y="586"/>
                </a:lnTo>
                <a:lnTo>
                  <a:pt x="30" y="586"/>
                </a:lnTo>
                <a:lnTo>
                  <a:pt x="30" y="583"/>
                </a:lnTo>
                <a:lnTo>
                  <a:pt x="30" y="582"/>
                </a:lnTo>
                <a:lnTo>
                  <a:pt x="30" y="582"/>
                </a:lnTo>
                <a:close/>
                <a:moveTo>
                  <a:pt x="16" y="571"/>
                </a:moveTo>
                <a:lnTo>
                  <a:pt x="16" y="571"/>
                </a:lnTo>
                <a:lnTo>
                  <a:pt x="16" y="572"/>
                </a:lnTo>
                <a:lnTo>
                  <a:pt x="14" y="572"/>
                </a:lnTo>
                <a:lnTo>
                  <a:pt x="14" y="572"/>
                </a:lnTo>
                <a:lnTo>
                  <a:pt x="17" y="572"/>
                </a:lnTo>
                <a:lnTo>
                  <a:pt x="18" y="571"/>
                </a:lnTo>
                <a:lnTo>
                  <a:pt x="18" y="571"/>
                </a:lnTo>
                <a:lnTo>
                  <a:pt x="19" y="572"/>
                </a:lnTo>
                <a:lnTo>
                  <a:pt x="21" y="572"/>
                </a:lnTo>
                <a:lnTo>
                  <a:pt x="21" y="572"/>
                </a:lnTo>
                <a:lnTo>
                  <a:pt x="21" y="571"/>
                </a:lnTo>
                <a:lnTo>
                  <a:pt x="19" y="571"/>
                </a:lnTo>
                <a:lnTo>
                  <a:pt x="16" y="571"/>
                </a:lnTo>
                <a:lnTo>
                  <a:pt x="16" y="571"/>
                </a:lnTo>
                <a:close/>
                <a:moveTo>
                  <a:pt x="22" y="537"/>
                </a:moveTo>
                <a:lnTo>
                  <a:pt x="22" y="537"/>
                </a:lnTo>
                <a:lnTo>
                  <a:pt x="22" y="539"/>
                </a:lnTo>
                <a:lnTo>
                  <a:pt x="22" y="541"/>
                </a:lnTo>
                <a:lnTo>
                  <a:pt x="22" y="541"/>
                </a:lnTo>
                <a:lnTo>
                  <a:pt x="23" y="538"/>
                </a:lnTo>
                <a:lnTo>
                  <a:pt x="23" y="538"/>
                </a:lnTo>
                <a:lnTo>
                  <a:pt x="22" y="537"/>
                </a:lnTo>
                <a:lnTo>
                  <a:pt x="22" y="537"/>
                </a:lnTo>
                <a:close/>
                <a:moveTo>
                  <a:pt x="34" y="523"/>
                </a:moveTo>
                <a:lnTo>
                  <a:pt x="34" y="527"/>
                </a:lnTo>
                <a:lnTo>
                  <a:pt x="34" y="527"/>
                </a:lnTo>
                <a:lnTo>
                  <a:pt x="35" y="527"/>
                </a:lnTo>
                <a:lnTo>
                  <a:pt x="35" y="526"/>
                </a:lnTo>
                <a:lnTo>
                  <a:pt x="35" y="524"/>
                </a:lnTo>
                <a:lnTo>
                  <a:pt x="34" y="523"/>
                </a:lnTo>
                <a:lnTo>
                  <a:pt x="34" y="523"/>
                </a:lnTo>
                <a:close/>
                <a:moveTo>
                  <a:pt x="25" y="518"/>
                </a:moveTo>
                <a:lnTo>
                  <a:pt x="25" y="518"/>
                </a:lnTo>
                <a:lnTo>
                  <a:pt x="25" y="521"/>
                </a:lnTo>
                <a:lnTo>
                  <a:pt x="25" y="522"/>
                </a:lnTo>
                <a:lnTo>
                  <a:pt x="25" y="522"/>
                </a:lnTo>
                <a:lnTo>
                  <a:pt x="25" y="522"/>
                </a:lnTo>
                <a:lnTo>
                  <a:pt x="27" y="519"/>
                </a:lnTo>
                <a:lnTo>
                  <a:pt x="25" y="519"/>
                </a:lnTo>
                <a:lnTo>
                  <a:pt x="25" y="518"/>
                </a:lnTo>
                <a:lnTo>
                  <a:pt x="25" y="518"/>
                </a:lnTo>
                <a:close/>
                <a:moveTo>
                  <a:pt x="27" y="509"/>
                </a:moveTo>
                <a:lnTo>
                  <a:pt x="27" y="509"/>
                </a:lnTo>
                <a:lnTo>
                  <a:pt x="28" y="512"/>
                </a:lnTo>
                <a:lnTo>
                  <a:pt x="28" y="513"/>
                </a:lnTo>
                <a:lnTo>
                  <a:pt x="29" y="513"/>
                </a:lnTo>
                <a:lnTo>
                  <a:pt x="29" y="513"/>
                </a:lnTo>
                <a:lnTo>
                  <a:pt x="29" y="511"/>
                </a:lnTo>
                <a:lnTo>
                  <a:pt x="29" y="509"/>
                </a:lnTo>
                <a:lnTo>
                  <a:pt x="27" y="509"/>
                </a:lnTo>
                <a:lnTo>
                  <a:pt x="27" y="509"/>
                </a:lnTo>
                <a:close/>
                <a:moveTo>
                  <a:pt x="35" y="496"/>
                </a:moveTo>
                <a:lnTo>
                  <a:pt x="35" y="496"/>
                </a:lnTo>
                <a:lnTo>
                  <a:pt x="34" y="497"/>
                </a:lnTo>
                <a:lnTo>
                  <a:pt x="34" y="499"/>
                </a:lnTo>
                <a:lnTo>
                  <a:pt x="34" y="499"/>
                </a:lnTo>
                <a:lnTo>
                  <a:pt x="35" y="499"/>
                </a:lnTo>
                <a:lnTo>
                  <a:pt x="35" y="498"/>
                </a:lnTo>
                <a:lnTo>
                  <a:pt x="35" y="496"/>
                </a:lnTo>
                <a:lnTo>
                  <a:pt x="35" y="496"/>
                </a:lnTo>
                <a:close/>
                <a:moveTo>
                  <a:pt x="24" y="483"/>
                </a:moveTo>
                <a:lnTo>
                  <a:pt x="24" y="483"/>
                </a:lnTo>
                <a:lnTo>
                  <a:pt x="23" y="486"/>
                </a:lnTo>
                <a:lnTo>
                  <a:pt x="23" y="487"/>
                </a:lnTo>
                <a:lnTo>
                  <a:pt x="23" y="488"/>
                </a:lnTo>
                <a:lnTo>
                  <a:pt x="23" y="489"/>
                </a:lnTo>
                <a:lnTo>
                  <a:pt x="23" y="489"/>
                </a:lnTo>
                <a:lnTo>
                  <a:pt x="23" y="489"/>
                </a:lnTo>
                <a:lnTo>
                  <a:pt x="24" y="488"/>
                </a:lnTo>
                <a:lnTo>
                  <a:pt x="24" y="488"/>
                </a:lnTo>
                <a:lnTo>
                  <a:pt x="25" y="486"/>
                </a:lnTo>
                <a:lnTo>
                  <a:pt x="25" y="484"/>
                </a:lnTo>
                <a:lnTo>
                  <a:pt x="24" y="483"/>
                </a:lnTo>
                <a:lnTo>
                  <a:pt x="24" y="483"/>
                </a:lnTo>
                <a:close/>
                <a:moveTo>
                  <a:pt x="41" y="474"/>
                </a:moveTo>
                <a:lnTo>
                  <a:pt x="41" y="474"/>
                </a:lnTo>
                <a:lnTo>
                  <a:pt x="42" y="478"/>
                </a:lnTo>
                <a:lnTo>
                  <a:pt x="45" y="479"/>
                </a:lnTo>
                <a:lnTo>
                  <a:pt x="45" y="479"/>
                </a:lnTo>
                <a:lnTo>
                  <a:pt x="45" y="477"/>
                </a:lnTo>
                <a:lnTo>
                  <a:pt x="46" y="476"/>
                </a:lnTo>
                <a:lnTo>
                  <a:pt x="45" y="474"/>
                </a:lnTo>
                <a:lnTo>
                  <a:pt x="45" y="474"/>
                </a:lnTo>
                <a:lnTo>
                  <a:pt x="43" y="476"/>
                </a:lnTo>
                <a:lnTo>
                  <a:pt x="43" y="476"/>
                </a:lnTo>
                <a:lnTo>
                  <a:pt x="41" y="474"/>
                </a:lnTo>
                <a:lnTo>
                  <a:pt x="41" y="474"/>
                </a:lnTo>
                <a:close/>
                <a:moveTo>
                  <a:pt x="43" y="489"/>
                </a:moveTo>
                <a:lnTo>
                  <a:pt x="43" y="489"/>
                </a:lnTo>
                <a:lnTo>
                  <a:pt x="45" y="489"/>
                </a:lnTo>
                <a:lnTo>
                  <a:pt x="45" y="488"/>
                </a:lnTo>
                <a:lnTo>
                  <a:pt x="45" y="484"/>
                </a:lnTo>
                <a:lnTo>
                  <a:pt x="45" y="484"/>
                </a:lnTo>
                <a:lnTo>
                  <a:pt x="43" y="483"/>
                </a:lnTo>
                <a:lnTo>
                  <a:pt x="43" y="482"/>
                </a:lnTo>
                <a:lnTo>
                  <a:pt x="43" y="482"/>
                </a:lnTo>
                <a:lnTo>
                  <a:pt x="46" y="482"/>
                </a:lnTo>
                <a:lnTo>
                  <a:pt x="46" y="481"/>
                </a:lnTo>
                <a:lnTo>
                  <a:pt x="46" y="481"/>
                </a:lnTo>
                <a:lnTo>
                  <a:pt x="45" y="481"/>
                </a:lnTo>
                <a:lnTo>
                  <a:pt x="45" y="481"/>
                </a:lnTo>
                <a:lnTo>
                  <a:pt x="43" y="482"/>
                </a:lnTo>
                <a:lnTo>
                  <a:pt x="42" y="482"/>
                </a:lnTo>
                <a:lnTo>
                  <a:pt x="42" y="482"/>
                </a:lnTo>
                <a:lnTo>
                  <a:pt x="42" y="479"/>
                </a:lnTo>
                <a:lnTo>
                  <a:pt x="41" y="478"/>
                </a:lnTo>
                <a:lnTo>
                  <a:pt x="41" y="478"/>
                </a:lnTo>
                <a:lnTo>
                  <a:pt x="42" y="484"/>
                </a:lnTo>
                <a:lnTo>
                  <a:pt x="43" y="487"/>
                </a:lnTo>
                <a:lnTo>
                  <a:pt x="43" y="489"/>
                </a:lnTo>
                <a:lnTo>
                  <a:pt x="43" y="489"/>
                </a:lnTo>
                <a:close/>
                <a:moveTo>
                  <a:pt x="42" y="522"/>
                </a:moveTo>
                <a:lnTo>
                  <a:pt x="42" y="522"/>
                </a:lnTo>
                <a:lnTo>
                  <a:pt x="43" y="521"/>
                </a:lnTo>
                <a:lnTo>
                  <a:pt x="43" y="521"/>
                </a:lnTo>
                <a:lnTo>
                  <a:pt x="43" y="518"/>
                </a:lnTo>
                <a:lnTo>
                  <a:pt x="43" y="518"/>
                </a:lnTo>
                <a:lnTo>
                  <a:pt x="42" y="518"/>
                </a:lnTo>
                <a:lnTo>
                  <a:pt x="42" y="519"/>
                </a:lnTo>
                <a:lnTo>
                  <a:pt x="42" y="522"/>
                </a:lnTo>
                <a:lnTo>
                  <a:pt x="42" y="522"/>
                </a:lnTo>
                <a:close/>
                <a:moveTo>
                  <a:pt x="43" y="533"/>
                </a:moveTo>
                <a:lnTo>
                  <a:pt x="43" y="533"/>
                </a:lnTo>
                <a:lnTo>
                  <a:pt x="43" y="531"/>
                </a:lnTo>
                <a:lnTo>
                  <a:pt x="42" y="531"/>
                </a:lnTo>
                <a:lnTo>
                  <a:pt x="42" y="531"/>
                </a:lnTo>
                <a:lnTo>
                  <a:pt x="41" y="532"/>
                </a:lnTo>
                <a:lnTo>
                  <a:pt x="41" y="533"/>
                </a:lnTo>
                <a:lnTo>
                  <a:pt x="43" y="533"/>
                </a:lnTo>
                <a:close/>
                <a:moveTo>
                  <a:pt x="42" y="537"/>
                </a:moveTo>
                <a:lnTo>
                  <a:pt x="42" y="537"/>
                </a:lnTo>
                <a:lnTo>
                  <a:pt x="45" y="536"/>
                </a:lnTo>
                <a:lnTo>
                  <a:pt x="46" y="534"/>
                </a:lnTo>
                <a:lnTo>
                  <a:pt x="46" y="533"/>
                </a:lnTo>
                <a:lnTo>
                  <a:pt x="46" y="533"/>
                </a:lnTo>
                <a:lnTo>
                  <a:pt x="45" y="533"/>
                </a:lnTo>
                <a:lnTo>
                  <a:pt x="43" y="534"/>
                </a:lnTo>
                <a:lnTo>
                  <a:pt x="43" y="534"/>
                </a:lnTo>
                <a:lnTo>
                  <a:pt x="43" y="534"/>
                </a:lnTo>
                <a:lnTo>
                  <a:pt x="42" y="534"/>
                </a:lnTo>
                <a:lnTo>
                  <a:pt x="42" y="534"/>
                </a:lnTo>
                <a:lnTo>
                  <a:pt x="42" y="537"/>
                </a:lnTo>
                <a:lnTo>
                  <a:pt x="42" y="537"/>
                </a:lnTo>
                <a:close/>
                <a:moveTo>
                  <a:pt x="42" y="577"/>
                </a:moveTo>
                <a:lnTo>
                  <a:pt x="42" y="577"/>
                </a:lnTo>
                <a:lnTo>
                  <a:pt x="42" y="574"/>
                </a:lnTo>
                <a:lnTo>
                  <a:pt x="41" y="573"/>
                </a:lnTo>
                <a:lnTo>
                  <a:pt x="41" y="573"/>
                </a:lnTo>
                <a:lnTo>
                  <a:pt x="40" y="574"/>
                </a:lnTo>
                <a:lnTo>
                  <a:pt x="40" y="577"/>
                </a:lnTo>
                <a:lnTo>
                  <a:pt x="42" y="577"/>
                </a:lnTo>
                <a:close/>
                <a:moveTo>
                  <a:pt x="198" y="672"/>
                </a:moveTo>
                <a:lnTo>
                  <a:pt x="198" y="672"/>
                </a:lnTo>
                <a:lnTo>
                  <a:pt x="197" y="673"/>
                </a:lnTo>
                <a:lnTo>
                  <a:pt x="196" y="674"/>
                </a:lnTo>
                <a:lnTo>
                  <a:pt x="196" y="674"/>
                </a:lnTo>
                <a:lnTo>
                  <a:pt x="197" y="676"/>
                </a:lnTo>
                <a:lnTo>
                  <a:pt x="198" y="676"/>
                </a:lnTo>
                <a:lnTo>
                  <a:pt x="198" y="676"/>
                </a:lnTo>
                <a:lnTo>
                  <a:pt x="199" y="673"/>
                </a:lnTo>
                <a:lnTo>
                  <a:pt x="199" y="672"/>
                </a:lnTo>
                <a:lnTo>
                  <a:pt x="198" y="672"/>
                </a:lnTo>
                <a:lnTo>
                  <a:pt x="198" y="672"/>
                </a:lnTo>
                <a:close/>
                <a:moveTo>
                  <a:pt x="210" y="669"/>
                </a:moveTo>
                <a:lnTo>
                  <a:pt x="210" y="669"/>
                </a:lnTo>
                <a:lnTo>
                  <a:pt x="210" y="668"/>
                </a:lnTo>
                <a:lnTo>
                  <a:pt x="210" y="668"/>
                </a:lnTo>
                <a:lnTo>
                  <a:pt x="208" y="668"/>
                </a:lnTo>
                <a:lnTo>
                  <a:pt x="207" y="669"/>
                </a:lnTo>
                <a:lnTo>
                  <a:pt x="207" y="669"/>
                </a:lnTo>
                <a:lnTo>
                  <a:pt x="209" y="669"/>
                </a:lnTo>
                <a:lnTo>
                  <a:pt x="210" y="669"/>
                </a:lnTo>
                <a:lnTo>
                  <a:pt x="210" y="669"/>
                </a:lnTo>
                <a:lnTo>
                  <a:pt x="210" y="669"/>
                </a:lnTo>
                <a:close/>
                <a:moveTo>
                  <a:pt x="494" y="624"/>
                </a:moveTo>
                <a:lnTo>
                  <a:pt x="494" y="624"/>
                </a:lnTo>
                <a:lnTo>
                  <a:pt x="493" y="624"/>
                </a:lnTo>
                <a:lnTo>
                  <a:pt x="493" y="623"/>
                </a:lnTo>
                <a:lnTo>
                  <a:pt x="492" y="623"/>
                </a:lnTo>
                <a:lnTo>
                  <a:pt x="490" y="623"/>
                </a:lnTo>
                <a:lnTo>
                  <a:pt x="490" y="623"/>
                </a:lnTo>
                <a:lnTo>
                  <a:pt x="493" y="624"/>
                </a:lnTo>
                <a:lnTo>
                  <a:pt x="494" y="624"/>
                </a:lnTo>
                <a:lnTo>
                  <a:pt x="494" y="624"/>
                </a:lnTo>
                <a:lnTo>
                  <a:pt x="494" y="624"/>
                </a:lnTo>
                <a:close/>
                <a:moveTo>
                  <a:pt x="504" y="628"/>
                </a:moveTo>
                <a:lnTo>
                  <a:pt x="504" y="628"/>
                </a:lnTo>
                <a:lnTo>
                  <a:pt x="503" y="627"/>
                </a:lnTo>
                <a:lnTo>
                  <a:pt x="503" y="626"/>
                </a:lnTo>
                <a:lnTo>
                  <a:pt x="503" y="626"/>
                </a:lnTo>
                <a:lnTo>
                  <a:pt x="500" y="627"/>
                </a:lnTo>
                <a:lnTo>
                  <a:pt x="498" y="627"/>
                </a:lnTo>
                <a:lnTo>
                  <a:pt x="498" y="627"/>
                </a:lnTo>
                <a:lnTo>
                  <a:pt x="500" y="628"/>
                </a:lnTo>
                <a:lnTo>
                  <a:pt x="501" y="629"/>
                </a:lnTo>
                <a:lnTo>
                  <a:pt x="501" y="629"/>
                </a:lnTo>
                <a:lnTo>
                  <a:pt x="501" y="628"/>
                </a:lnTo>
                <a:lnTo>
                  <a:pt x="503" y="628"/>
                </a:lnTo>
                <a:lnTo>
                  <a:pt x="503" y="628"/>
                </a:lnTo>
                <a:lnTo>
                  <a:pt x="503" y="628"/>
                </a:lnTo>
                <a:lnTo>
                  <a:pt x="504" y="628"/>
                </a:lnTo>
                <a:lnTo>
                  <a:pt x="504" y="628"/>
                </a:lnTo>
                <a:lnTo>
                  <a:pt x="504" y="628"/>
                </a:lnTo>
                <a:close/>
                <a:moveTo>
                  <a:pt x="513" y="623"/>
                </a:moveTo>
                <a:lnTo>
                  <a:pt x="513" y="623"/>
                </a:lnTo>
                <a:lnTo>
                  <a:pt x="512" y="622"/>
                </a:lnTo>
                <a:lnTo>
                  <a:pt x="511" y="622"/>
                </a:lnTo>
                <a:lnTo>
                  <a:pt x="510" y="622"/>
                </a:lnTo>
                <a:lnTo>
                  <a:pt x="510" y="622"/>
                </a:lnTo>
                <a:lnTo>
                  <a:pt x="510" y="622"/>
                </a:lnTo>
                <a:lnTo>
                  <a:pt x="513" y="623"/>
                </a:lnTo>
                <a:lnTo>
                  <a:pt x="513" y="623"/>
                </a:lnTo>
                <a:close/>
                <a:moveTo>
                  <a:pt x="684" y="612"/>
                </a:moveTo>
                <a:lnTo>
                  <a:pt x="684" y="612"/>
                </a:lnTo>
                <a:lnTo>
                  <a:pt x="685" y="612"/>
                </a:lnTo>
                <a:lnTo>
                  <a:pt x="685" y="611"/>
                </a:lnTo>
                <a:lnTo>
                  <a:pt x="685" y="609"/>
                </a:lnTo>
                <a:lnTo>
                  <a:pt x="684" y="609"/>
                </a:lnTo>
                <a:lnTo>
                  <a:pt x="684" y="612"/>
                </a:lnTo>
                <a:close/>
                <a:moveTo>
                  <a:pt x="668" y="613"/>
                </a:moveTo>
                <a:lnTo>
                  <a:pt x="668" y="613"/>
                </a:lnTo>
                <a:lnTo>
                  <a:pt x="668" y="614"/>
                </a:lnTo>
                <a:lnTo>
                  <a:pt x="669" y="614"/>
                </a:lnTo>
                <a:lnTo>
                  <a:pt x="672" y="614"/>
                </a:lnTo>
                <a:lnTo>
                  <a:pt x="672" y="614"/>
                </a:lnTo>
                <a:lnTo>
                  <a:pt x="670" y="613"/>
                </a:lnTo>
                <a:lnTo>
                  <a:pt x="670" y="613"/>
                </a:lnTo>
                <a:lnTo>
                  <a:pt x="668" y="613"/>
                </a:lnTo>
                <a:lnTo>
                  <a:pt x="668" y="613"/>
                </a:lnTo>
                <a:close/>
                <a:moveTo>
                  <a:pt x="661" y="567"/>
                </a:moveTo>
                <a:lnTo>
                  <a:pt x="661" y="567"/>
                </a:lnTo>
                <a:lnTo>
                  <a:pt x="661" y="569"/>
                </a:lnTo>
                <a:lnTo>
                  <a:pt x="661" y="571"/>
                </a:lnTo>
                <a:lnTo>
                  <a:pt x="662" y="571"/>
                </a:lnTo>
                <a:lnTo>
                  <a:pt x="662" y="571"/>
                </a:lnTo>
                <a:lnTo>
                  <a:pt x="663" y="568"/>
                </a:lnTo>
                <a:lnTo>
                  <a:pt x="663" y="568"/>
                </a:lnTo>
                <a:lnTo>
                  <a:pt x="661" y="567"/>
                </a:lnTo>
                <a:lnTo>
                  <a:pt x="661" y="567"/>
                </a:lnTo>
                <a:close/>
                <a:moveTo>
                  <a:pt x="645" y="566"/>
                </a:moveTo>
                <a:lnTo>
                  <a:pt x="645" y="566"/>
                </a:lnTo>
                <a:lnTo>
                  <a:pt x="645" y="567"/>
                </a:lnTo>
                <a:lnTo>
                  <a:pt x="646" y="568"/>
                </a:lnTo>
                <a:lnTo>
                  <a:pt x="646" y="568"/>
                </a:lnTo>
                <a:lnTo>
                  <a:pt x="646" y="569"/>
                </a:lnTo>
                <a:lnTo>
                  <a:pt x="646" y="571"/>
                </a:lnTo>
                <a:lnTo>
                  <a:pt x="648" y="571"/>
                </a:lnTo>
                <a:lnTo>
                  <a:pt x="648" y="571"/>
                </a:lnTo>
                <a:lnTo>
                  <a:pt x="646" y="569"/>
                </a:lnTo>
                <a:lnTo>
                  <a:pt x="646" y="569"/>
                </a:lnTo>
                <a:lnTo>
                  <a:pt x="649" y="568"/>
                </a:lnTo>
                <a:lnTo>
                  <a:pt x="649" y="567"/>
                </a:lnTo>
                <a:lnTo>
                  <a:pt x="649" y="567"/>
                </a:lnTo>
                <a:lnTo>
                  <a:pt x="646" y="567"/>
                </a:lnTo>
                <a:lnTo>
                  <a:pt x="645" y="566"/>
                </a:lnTo>
                <a:lnTo>
                  <a:pt x="645" y="566"/>
                </a:lnTo>
                <a:close/>
                <a:moveTo>
                  <a:pt x="644" y="622"/>
                </a:moveTo>
                <a:lnTo>
                  <a:pt x="644" y="622"/>
                </a:lnTo>
                <a:lnTo>
                  <a:pt x="648" y="622"/>
                </a:lnTo>
                <a:lnTo>
                  <a:pt x="649" y="622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8" y="622"/>
                </a:lnTo>
                <a:lnTo>
                  <a:pt x="648" y="622"/>
                </a:lnTo>
                <a:lnTo>
                  <a:pt x="648" y="622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5" y="622"/>
                </a:lnTo>
                <a:lnTo>
                  <a:pt x="644" y="622"/>
                </a:lnTo>
                <a:lnTo>
                  <a:pt x="644" y="622"/>
                </a:lnTo>
                <a:lnTo>
                  <a:pt x="644" y="622"/>
                </a:lnTo>
                <a:close/>
                <a:moveTo>
                  <a:pt x="640" y="571"/>
                </a:moveTo>
                <a:lnTo>
                  <a:pt x="640" y="571"/>
                </a:lnTo>
                <a:lnTo>
                  <a:pt x="641" y="571"/>
                </a:lnTo>
                <a:lnTo>
                  <a:pt x="643" y="569"/>
                </a:lnTo>
                <a:lnTo>
                  <a:pt x="643" y="568"/>
                </a:lnTo>
                <a:lnTo>
                  <a:pt x="643" y="568"/>
                </a:lnTo>
                <a:lnTo>
                  <a:pt x="640" y="569"/>
                </a:lnTo>
                <a:lnTo>
                  <a:pt x="639" y="571"/>
                </a:lnTo>
                <a:lnTo>
                  <a:pt x="637" y="569"/>
                </a:lnTo>
                <a:lnTo>
                  <a:pt x="637" y="569"/>
                </a:lnTo>
                <a:lnTo>
                  <a:pt x="637" y="571"/>
                </a:lnTo>
                <a:lnTo>
                  <a:pt x="638" y="571"/>
                </a:lnTo>
                <a:lnTo>
                  <a:pt x="640" y="571"/>
                </a:lnTo>
                <a:lnTo>
                  <a:pt x="640" y="571"/>
                </a:lnTo>
                <a:close/>
                <a:moveTo>
                  <a:pt x="633" y="574"/>
                </a:moveTo>
                <a:lnTo>
                  <a:pt x="633" y="574"/>
                </a:lnTo>
                <a:lnTo>
                  <a:pt x="634" y="573"/>
                </a:lnTo>
                <a:lnTo>
                  <a:pt x="635" y="572"/>
                </a:lnTo>
                <a:lnTo>
                  <a:pt x="635" y="571"/>
                </a:lnTo>
                <a:lnTo>
                  <a:pt x="635" y="571"/>
                </a:lnTo>
                <a:lnTo>
                  <a:pt x="634" y="571"/>
                </a:lnTo>
                <a:lnTo>
                  <a:pt x="632" y="572"/>
                </a:lnTo>
                <a:lnTo>
                  <a:pt x="632" y="573"/>
                </a:lnTo>
                <a:lnTo>
                  <a:pt x="633" y="574"/>
                </a:lnTo>
                <a:lnTo>
                  <a:pt x="633" y="574"/>
                </a:lnTo>
                <a:close/>
                <a:moveTo>
                  <a:pt x="599" y="623"/>
                </a:moveTo>
                <a:lnTo>
                  <a:pt x="599" y="623"/>
                </a:lnTo>
                <a:lnTo>
                  <a:pt x="598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3"/>
                </a:lnTo>
                <a:lnTo>
                  <a:pt x="598" y="623"/>
                </a:lnTo>
                <a:lnTo>
                  <a:pt x="598" y="623"/>
                </a:lnTo>
                <a:lnTo>
                  <a:pt x="599" y="623"/>
                </a:lnTo>
                <a:lnTo>
                  <a:pt x="599" y="623"/>
                </a:lnTo>
                <a:close/>
                <a:moveTo>
                  <a:pt x="554" y="609"/>
                </a:moveTo>
                <a:lnTo>
                  <a:pt x="554" y="607"/>
                </a:lnTo>
                <a:lnTo>
                  <a:pt x="553" y="607"/>
                </a:lnTo>
                <a:lnTo>
                  <a:pt x="553" y="607"/>
                </a:lnTo>
                <a:lnTo>
                  <a:pt x="553" y="608"/>
                </a:lnTo>
                <a:lnTo>
                  <a:pt x="554" y="609"/>
                </a:lnTo>
                <a:lnTo>
                  <a:pt x="554" y="609"/>
                </a:lnTo>
                <a:close/>
                <a:moveTo>
                  <a:pt x="482" y="617"/>
                </a:moveTo>
                <a:lnTo>
                  <a:pt x="482" y="617"/>
                </a:lnTo>
                <a:lnTo>
                  <a:pt x="486" y="617"/>
                </a:lnTo>
                <a:lnTo>
                  <a:pt x="487" y="616"/>
                </a:lnTo>
                <a:lnTo>
                  <a:pt x="487" y="616"/>
                </a:lnTo>
                <a:lnTo>
                  <a:pt x="487" y="616"/>
                </a:lnTo>
                <a:lnTo>
                  <a:pt x="483" y="617"/>
                </a:lnTo>
                <a:lnTo>
                  <a:pt x="482" y="617"/>
                </a:lnTo>
                <a:lnTo>
                  <a:pt x="482" y="617"/>
                </a:lnTo>
                <a:lnTo>
                  <a:pt x="482" y="617"/>
                </a:lnTo>
                <a:close/>
                <a:moveTo>
                  <a:pt x="475" y="613"/>
                </a:moveTo>
                <a:lnTo>
                  <a:pt x="475" y="613"/>
                </a:lnTo>
                <a:lnTo>
                  <a:pt x="476" y="614"/>
                </a:lnTo>
                <a:lnTo>
                  <a:pt x="477" y="616"/>
                </a:lnTo>
                <a:lnTo>
                  <a:pt x="478" y="616"/>
                </a:lnTo>
                <a:lnTo>
                  <a:pt x="478" y="616"/>
                </a:lnTo>
                <a:lnTo>
                  <a:pt x="476" y="613"/>
                </a:lnTo>
                <a:lnTo>
                  <a:pt x="475" y="613"/>
                </a:lnTo>
                <a:lnTo>
                  <a:pt x="475" y="613"/>
                </a:lnTo>
                <a:lnTo>
                  <a:pt x="475" y="613"/>
                </a:lnTo>
                <a:close/>
                <a:moveTo>
                  <a:pt x="470" y="622"/>
                </a:moveTo>
                <a:lnTo>
                  <a:pt x="470" y="622"/>
                </a:lnTo>
                <a:lnTo>
                  <a:pt x="470" y="622"/>
                </a:lnTo>
                <a:lnTo>
                  <a:pt x="468" y="622"/>
                </a:lnTo>
                <a:lnTo>
                  <a:pt x="466" y="623"/>
                </a:lnTo>
                <a:lnTo>
                  <a:pt x="466" y="623"/>
                </a:lnTo>
                <a:lnTo>
                  <a:pt x="468" y="623"/>
                </a:lnTo>
                <a:lnTo>
                  <a:pt x="470" y="622"/>
                </a:lnTo>
                <a:lnTo>
                  <a:pt x="470" y="622"/>
                </a:lnTo>
                <a:close/>
                <a:moveTo>
                  <a:pt x="448" y="618"/>
                </a:moveTo>
                <a:lnTo>
                  <a:pt x="448" y="618"/>
                </a:lnTo>
                <a:lnTo>
                  <a:pt x="449" y="618"/>
                </a:lnTo>
                <a:lnTo>
                  <a:pt x="449" y="618"/>
                </a:lnTo>
                <a:lnTo>
                  <a:pt x="449" y="619"/>
                </a:lnTo>
                <a:lnTo>
                  <a:pt x="449" y="619"/>
                </a:lnTo>
                <a:lnTo>
                  <a:pt x="453" y="619"/>
                </a:lnTo>
                <a:lnTo>
                  <a:pt x="455" y="618"/>
                </a:lnTo>
                <a:lnTo>
                  <a:pt x="455" y="618"/>
                </a:lnTo>
                <a:lnTo>
                  <a:pt x="455" y="619"/>
                </a:lnTo>
                <a:lnTo>
                  <a:pt x="457" y="619"/>
                </a:lnTo>
                <a:lnTo>
                  <a:pt x="457" y="619"/>
                </a:lnTo>
                <a:lnTo>
                  <a:pt x="459" y="618"/>
                </a:lnTo>
                <a:lnTo>
                  <a:pt x="463" y="617"/>
                </a:lnTo>
                <a:lnTo>
                  <a:pt x="468" y="618"/>
                </a:lnTo>
                <a:lnTo>
                  <a:pt x="468" y="618"/>
                </a:lnTo>
                <a:lnTo>
                  <a:pt x="468" y="617"/>
                </a:lnTo>
                <a:lnTo>
                  <a:pt x="469" y="617"/>
                </a:lnTo>
                <a:lnTo>
                  <a:pt x="470" y="617"/>
                </a:lnTo>
                <a:lnTo>
                  <a:pt x="469" y="617"/>
                </a:lnTo>
                <a:lnTo>
                  <a:pt x="469" y="617"/>
                </a:lnTo>
                <a:lnTo>
                  <a:pt x="466" y="617"/>
                </a:lnTo>
                <a:lnTo>
                  <a:pt x="466" y="617"/>
                </a:lnTo>
                <a:lnTo>
                  <a:pt x="465" y="616"/>
                </a:lnTo>
                <a:lnTo>
                  <a:pt x="463" y="616"/>
                </a:lnTo>
                <a:lnTo>
                  <a:pt x="463" y="616"/>
                </a:lnTo>
                <a:lnTo>
                  <a:pt x="460" y="616"/>
                </a:lnTo>
                <a:lnTo>
                  <a:pt x="460" y="616"/>
                </a:lnTo>
                <a:lnTo>
                  <a:pt x="455" y="616"/>
                </a:lnTo>
                <a:lnTo>
                  <a:pt x="455" y="616"/>
                </a:lnTo>
                <a:lnTo>
                  <a:pt x="454" y="616"/>
                </a:lnTo>
                <a:lnTo>
                  <a:pt x="454" y="616"/>
                </a:lnTo>
                <a:lnTo>
                  <a:pt x="451" y="616"/>
                </a:lnTo>
                <a:lnTo>
                  <a:pt x="448" y="617"/>
                </a:lnTo>
                <a:lnTo>
                  <a:pt x="448" y="618"/>
                </a:lnTo>
                <a:lnTo>
                  <a:pt x="448" y="618"/>
                </a:lnTo>
                <a:close/>
                <a:moveTo>
                  <a:pt x="378" y="628"/>
                </a:moveTo>
                <a:lnTo>
                  <a:pt x="378" y="628"/>
                </a:lnTo>
                <a:lnTo>
                  <a:pt x="383" y="629"/>
                </a:lnTo>
                <a:lnTo>
                  <a:pt x="383" y="629"/>
                </a:lnTo>
                <a:lnTo>
                  <a:pt x="384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7" y="627"/>
                </a:lnTo>
                <a:lnTo>
                  <a:pt x="387" y="627"/>
                </a:lnTo>
                <a:lnTo>
                  <a:pt x="390" y="627"/>
                </a:lnTo>
                <a:lnTo>
                  <a:pt x="391" y="624"/>
                </a:lnTo>
                <a:lnTo>
                  <a:pt x="391" y="624"/>
                </a:lnTo>
                <a:lnTo>
                  <a:pt x="388" y="626"/>
                </a:lnTo>
                <a:lnTo>
                  <a:pt x="383" y="627"/>
                </a:lnTo>
                <a:lnTo>
                  <a:pt x="383" y="627"/>
                </a:lnTo>
                <a:lnTo>
                  <a:pt x="381" y="627"/>
                </a:lnTo>
                <a:lnTo>
                  <a:pt x="379" y="627"/>
                </a:lnTo>
                <a:lnTo>
                  <a:pt x="378" y="628"/>
                </a:lnTo>
                <a:lnTo>
                  <a:pt x="378" y="628"/>
                </a:lnTo>
                <a:close/>
                <a:moveTo>
                  <a:pt x="301" y="662"/>
                </a:moveTo>
                <a:lnTo>
                  <a:pt x="301" y="662"/>
                </a:lnTo>
                <a:lnTo>
                  <a:pt x="303" y="662"/>
                </a:lnTo>
                <a:lnTo>
                  <a:pt x="304" y="662"/>
                </a:lnTo>
                <a:lnTo>
                  <a:pt x="304" y="662"/>
                </a:lnTo>
                <a:lnTo>
                  <a:pt x="304" y="661"/>
                </a:lnTo>
                <a:lnTo>
                  <a:pt x="303" y="661"/>
                </a:lnTo>
                <a:lnTo>
                  <a:pt x="301" y="661"/>
                </a:lnTo>
                <a:lnTo>
                  <a:pt x="301" y="662"/>
                </a:lnTo>
                <a:lnTo>
                  <a:pt x="301" y="662"/>
                </a:lnTo>
                <a:close/>
                <a:moveTo>
                  <a:pt x="310" y="657"/>
                </a:moveTo>
                <a:lnTo>
                  <a:pt x="310" y="657"/>
                </a:lnTo>
                <a:lnTo>
                  <a:pt x="309" y="657"/>
                </a:lnTo>
                <a:lnTo>
                  <a:pt x="309" y="657"/>
                </a:lnTo>
                <a:lnTo>
                  <a:pt x="309" y="658"/>
                </a:lnTo>
                <a:lnTo>
                  <a:pt x="310" y="659"/>
                </a:lnTo>
                <a:lnTo>
                  <a:pt x="310" y="659"/>
                </a:lnTo>
                <a:lnTo>
                  <a:pt x="310" y="658"/>
                </a:lnTo>
                <a:lnTo>
                  <a:pt x="310" y="658"/>
                </a:lnTo>
                <a:lnTo>
                  <a:pt x="312" y="657"/>
                </a:lnTo>
                <a:lnTo>
                  <a:pt x="310" y="657"/>
                </a:lnTo>
                <a:lnTo>
                  <a:pt x="310" y="657"/>
                </a:lnTo>
                <a:close/>
                <a:moveTo>
                  <a:pt x="308" y="653"/>
                </a:moveTo>
                <a:lnTo>
                  <a:pt x="308" y="653"/>
                </a:lnTo>
                <a:lnTo>
                  <a:pt x="309" y="654"/>
                </a:lnTo>
                <a:lnTo>
                  <a:pt x="309" y="656"/>
                </a:lnTo>
                <a:lnTo>
                  <a:pt x="310" y="656"/>
                </a:lnTo>
                <a:lnTo>
                  <a:pt x="310" y="656"/>
                </a:lnTo>
                <a:lnTo>
                  <a:pt x="312" y="653"/>
                </a:lnTo>
                <a:lnTo>
                  <a:pt x="310" y="653"/>
                </a:lnTo>
                <a:lnTo>
                  <a:pt x="309" y="652"/>
                </a:lnTo>
                <a:lnTo>
                  <a:pt x="308" y="653"/>
                </a:lnTo>
                <a:lnTo>
                  <a:pt x="308" y="653"/>
                </a:lnTo>
                <a:close/>
                <a:moveTo>
                  <a:pt x="377" y="631"/>
                </a:moveTo>
                <a:lnTo>
                  <a:pt x="377" y="631"/>
                </a:lnTo>
                <a:lnTo>
                  <a:pt x="377" y="628"/>
                </a:lnTo>
                <a:lnTo>
                  <a:pt x="376" y="627"/>
                </a:lnTo>
                <a:lnTo>
                  <a:pt x="376" y="627"/>
                </a:lnTo>
                <a:lnTo>
                  <a:pt x="377" y="627"/>
                </a:lnTo>
                <a:lnTo>
                  <a:pt x="377" y="626"/>
                </a:lnTo>
                <a:lnTo>
                  <a:pt x="377" y="626"/>
                </a:lnTo>
                <a:lnTo>
                  <a:pt x="376" y="627"/>
                </a:lnTo>
                <a:lnTo>
                  <a:pt x="374" y="628"/>
                </a:lnTo>
                <a:lnTo>
                  <a:pt x="376" y="629"/>
                </a:lnTo>
                <a:lnTo>
                  <a:pt x="377" y="631"/>
                </a:lnTo>
                <a:lnTo>
                  <a:pt x="377" y="631"/>
                </a:lnTo>
                <a:close/>
                <a:moveTo>
                  <a:pt x="342" y="606"/>
                </a:moveTo>
                <a:lnTo>
                  <a:pt x="342" y="606"/>
                </a:lnTo>
                <a:lnTo>
                  <a:pt x="344" y="606"/>
                </a:lnTo>
                <a:lnTo>
                  <a:pt x="346" y="604"/>
                </a:lnTo>
                <a:lnTo>
                  <a:pt x="346" y="604"/>
                </a:lnTo>
                <a:lnTo>
                  <a:pt x="343" y="604"/>
                </a:lnTo>
                <a:lnTo>
                  <a:pt x="342" y="606"/>
                </a:lnTo>
                <a:lnTo>
                  <a:pt x="342" y="606"/>
                </a:lnTo>
                <a:lnTo>
                  <a:pt x="342" y="606"/>
                </a:lnTo>
                <a:close/>
                <a:moveTo>
                  <a:pt x="326" y="609"/>
                </a:moveTo>
                <a:lnTo>
                  <a:pt x="326" y="609"/>
                </a:lnTo>
                <a:lnTo>
                  <a:pt x="327" y="608"/>
                </a:lnTo>
                <a:lnTo>
                  <a:pt x="329" y="609"/>
                </a:lnTo>
                <a:lnTo>
                  <a:pt x="330" y="609"/>
                </a:lnTo>
                <a:lnTo>
                  <a:pt x="330" y="609"/>
                </a:lnTo>
                <a:lnTo>
                  <a:pt x="330" y="608"/>
                </a:lnTo>
                <a:lnTo>
                  <a:pt x="330" y="607"/>
                </a:lnTo>
                <a:lnTo>
                  <a:pt x="330" y="607"/>
                </a:lnTo>
                <a:lnTo>
                  <a:pt x="327" y="608"/>
                </a:lnTo>
                <a:lnTo>
                  <a:pt x="326" y="608"/>
                </a:lnTo>
                <a:lnTo>
                  <a:pt x="326" y="609"/>
                </a:lnTo>
                <a:lnTo>
                  <a:pt x="326" y="609"/>
                </a:lnTo>
                <a:close/>
                <a:moveTo>
                  <a:pt x="294" y="616"/>
                </a:moveTo>
                <a:lnTo>
                  <a:pt x="294" y="616"/>
                </a:lnTo>
                <a:lnTo>
                  <a:pt x="295" y="616"/>
                </a:lnTo>
                <a:lnTo>
                  <a:pt x="296" y="614"/>
                </a:lnTo>
                <a:lnTo>
                  <a:pt x="296" y="614"/>
                </a:lnTo>
                <a:lnTo>
                  <a:pt x="296" y="614"/>
                </a:lnTo>
                <a:lnTo>
                  <a:pt x="295" y="613"/>
                </a:lnTo>
                <a:lnTo>
                  <a:pt x="294" y="614"/>
                </a:lnTo>
                <a:lnTo>
                  <a:pt x="294" y="616"/>
                </a:lnTo>
                <a:lnTo>
                  <a:pt x="294" y="616"/>
                </a:lnTo>
                <a:close/>
                <a:moveTo>
                  <a:pt x="300" y="646"/>
                </a:moveTo>
                <a:lnTo>
                  <a:pt x="300" y="646"/>
                </a:lnTo>
                <a:lnTo>
                  <a:pt x="302" y="646"/>
                </a:lnTo>
                <a:lnTo>
                  <a:pt x="304" y="646"/>
                </a:lnTo>
                <a:lnTo>
                  <a:pt x="304" y="646"/>
                </a:lnTo>
                <a:lnTo>
                  <a:pt x="304" y="646"/>
                </a:lnTo>
                <a:lnTo>
                  <a:pt x="306" y="646"/>
                </a:lnTo>
                <a:lnTo>
                  <a:pt x="307" y="646"/>
                </a:lnTo>
                <a:lnTo>
                  <a:pt x="307" y="646"/>
                </a:lnTo>
                <a:lnTo>
                  <a:pt x="308" y="646"/>
                </a:lnTo>
                <a:lnTo>
                  <a:pt x="309" y="647"/>
                </a:lnTo>
                <a:lnTo>
                  <a:pt x="309" y="647"/>
                </a:lnTo>
                <a:lnTo>
                  <a:pt x="310" y="646"/>
                </a:lnTo>
                <a:lnTo>
                  <a:pt x="310" y="644"/>
                </a:lnTo>
                <a:lnTo>
                  <a:pt x="312" y="644"/>
                </a:lnTo>
                <a:lnTo>
                  <a:pt x="313" y="643"/>
                </a:lnTo>
                <a:lnTo>
                  <a:pt x="313" y="643"/>
                </a:lnTo>
                <a:lnTo>
                  <a:pt x="314" y="643"/>
                </a:lnTo>
                <a:lnTo>
                  <a:pt x="315" y="643"/>
                </a:lnTo>
                <a:lnTo>
                  <a:pt x="315" y="644"/>
                </a:lnTo>
                <a:lnTo>
                  <a:pt x="315" y="644"/>
                </a:lnTo>
                <a:lnTo>
                  <a:pt x="313" y="644"/>
                </a:lnTo>
                <a:lnTo>
                  <a:pt x="313" y="644"/>
                </a:lnTo>
                <a:lnTo>
                  <a:pt x="313" y="646"/>
                </a:lnTo>
                <a:lnTo>
                  <a:pt x="313" y="646"/>
                </a:lnTo>
                <a:lnTo>
                  <a:pt x="315" y="646"/>
                </a:lnTo>
                <a:lnTo>
                  <a:pt x="315" y="646"/>
                </a:lnTo>
                <a:lnTo>
                  <a:pt x="318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4"/>
                </a:lnTo>
                <a:lnTo>
                  <a:pt x="320" y="644"/>
                </a:lnTo>
                <a:lnTo>
                  <a:pt x="320" y="644"/>
                </a:lnTo>
                <a:lnTo>
                  <a:pt x="321" y="643"/>
                </a:lnTo>
                <a:lnTo>
                  <a:pt x="323" y="644"/>
                </a:lnTo>
                <a:lnTo>
                  <a:pt x="324" y="644"/>
                </a:lnTo>
                <a:lnTo>
                  <a:pt x="325" y="643"/>
                </a:lnTo>
                <a:lnTo>
                  <a:pt x="325" y="643"/>
                </a:lnTo>
                <a:lnTo>
                  <a:pt x="324" y="643"/>
                </a:lnTo>
                <a:lnTo>
                  <a:pt x="323" y="642"/>
                </a:lnTo>
                <a:lnTo>
                  <a:pt x="323" y="642"/>
                </a:lnTo>
                <a:lnTo>
                  <a:pt x="326" y="642"/>
                </a:lnTo>
                <a:lnTo>
                  <a:pt x="327" y="642"/>
                </a:lnTo>
                <a:lnTo>
                  <a:pt x="329" y="641"/>
                </a:lnTo>
                <a:lnTo>
                  <a:pt x="329" y="641"/>
                </a:lnTo>
                <a:lnTo>
                  <a:pt x="330" y="642"/>
                </a:lnTo>
                <a:lnTo>
                  <a:pt x="330" y="642"/>
                </a:lnTo>
                <a:lnTo>
                  <a:pt x="333" y="642"/>
                </a:lnTo>
                <a:lnTo>
                  <a:pt x="333" y="642"/>
                </a:lnTo>
                <a:lnTo>
                  <a:pt x="333" y="643"/>
                </a:lnTo>
                <a:lnTo>
                  <a:pt x="333" y="643"/>
                </a:lnTo>
                <a:lnTo>
                  <a:pt x="336" y="642"/>
                </a:lnTo>
                <a:lnTo>
                  <a:pt x="337" y="642"/>
                </a:lnTo>
                <a:lnTo>
                  <a:pt x="337" y="642"/>
                </a:lnTo>
                <a:lnTo>
                  <a:pt x="337" y="643"/>
                </a:lnTo>
                <a:lnTo>
                  <a:pt x="338" y="644"/>
                </a:lnTo>
                <a:lnTo>
                  <a:pt x="338" y="644"/>
                </a:lnTo>
                <a:lnTo>
                  <a:pt x="338" y="642"/>
                </a:lnTo>
                <a:lnTo>
                  <a:pt x="337" y="641"/>
                </a:lnTo>
                <a:lnTo>
                  <a:pt x="337" y="641"/>
                </a:lnTo>
                <a:lnTo>
                  <a:pt x="338" y="641"/>
                </a:lnTo>
                <a:lnTo>
                  <a:pt x="338" y="639"/>
                </a:lnTo>
                <a:lnTo>
                  <a:pt x="339" y="638"/>
                </a:lnTo>
                <a:lnTo>
                  <a:pt x="341" y="638"/>
                </a:lnTo>
                <a:lnTo>
                  <a:pt x="341" y="638"/>
                </a:lnTo>
                <a:lnTo>
                  <a:pt x="342" y="638"/>
                </a:lnTo>
                <a:lnTo>
                  <a:pt x="343" y="638"/>
                </a:lnTo>
                <a:lnTo>
                  <a:pt x="343" y="638"/>
                </a:lnTo>
                <a:lnTo>
                  <a:pt x="343" y="637"/>
                </a:lnTo>
                <a:lnTo>
                  <a:pt x="344" y="637"/>
                </a:lnTo>
                <a:lnTo>
                  <a:pt x="344" y="637"/>
                </a:lnTo>
                <a:lnTo>
                  <a:pt x="350" y="636"/>
                </a:lnTo>
                <a:lnTo>
                  <a:pt x="356" y="636"/>
                </a:lnTo>
                <a:lnTo>
                  <a:pt x="356" y="636"/>
                </a:lnTo>
                <a:lnTo>
                  <a:pt x="358" y="634"/>
                </a:lnTo>
                <a:lnTo>
                  <a:pt x="359" y="633"/>
                </a:lnTo>
                <a:lnTo>
                  <a:pt x="359" y="633"/>
                </a:lnTo>
                <a:lnTo>
                  <a:pt x="374" y="631"/>
                </a:lnTo>
                <a:lnTo>
                  <a:pt x="374" y="631"/>
                </a:lnTo>
                <a:lnTo>
                  <a:pt x="373" y="629"/>
                </a:lnTo>
                <a:lnTo>
                  <a:pt x="372" y="629"/>
                </a:lnTo>
                <a:lnTo>
                  <a:pt x="367" y="631"/>
                </a:lnTo>
                <a:lnTo>
                  <a:pt x="367" y="631"/>
                </a:lnTo>
                <a:lnTo>
                  <a:pt x="358" y="631"/>
                </a:lnTo>
                <a:lnTo>
                  <a:pt x="358" y="631"/>
                </a:lnTo>
                <a:lnTo>
                  <a:pt x="358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0" y="633"/>
                </a:lnTo>
                <a:lnTo>
                  <a:pt x="344" y="634"/>
                </a:lnTo>
                <a:lnTo>
                  <a:pt x="344" y="634"/>
                </a:lnTo>
                <a:lnTo>
                  <a:pt x="344" y="633"/>
                </a:lnTo>
                <a:lnTo>
                  <a:pt x="344" y="633"/>
                </a:lnTo>
                <a:lnTo>
                  <a:pt x="344" y="633"/>
                </a:lnTo>
                <a:lnTo>
                  <a:pt x="341" y="636"/>
                </a:lnTo>
                <a:lnTo>
                  <a:pt x="341" y="636"/>
                </a:lnTo>
                <a:lnTo>
                  <a:pt x="335" y="637"/>
                </a:lnTo>
                <a:lnTo>
                  <a:pt x="332" y="637"/>
                </a:lnTo>
                <a:lnTo>
                  <a:pt x="331" y="637"/>
                </a:lnTo>
                <a:lnTo>
                  <a:pt x="331" y="637"/>
                </a:lnTo>
                <a:lnTo>
                  <a:pt x="327" y="637"/>
                </a:lnTo>
                <a:lnTo>
                  <a:pt x="325" y="637"/>
                </a:lnTo>
                <a:lnTo>
                  <a:pt x="325" y="637"/>
                </a:lnTo>
                <a:lnTo>
                  <a:pt x="325" y="638"/>
                </a:lnTo>
                <a:lnTo>
                  <a:pt x="324" y="639"/>
                </a:lnTo>
                <a:lnTo>
                  <a:pt x="320" y="639"/>
                </a:lnTo>
                <a:lnTo>
                  <a:pt x="320" y="639"/>
                </a:lnTo>
                <a:lnTo>
                  <a:pt x="321" y="638"/>
                </a:lnTo>
                <a:lnTo>
                  <a:pt x="323" y="637"/>
                </a:lnTo>
                <a:lnTo>
                  <a:pt x="323" y="637"/>
                </a:lnTo>
                <a:lnTo>
                  <a:pt x="320" y="638"/>
                </a:lnTo>
                <a:lnTo>
                  <a:pt x="317" y="638"/>
                </a:lnTo>
                <a:lnTo>
                  <a:pt x="317" y="638"/>
                </a:lnTo>
                <a:lnTo>
                  <a:pt x="317" y="639"/>
                </a:lnTo>
                <a:lnTo>
                  <a:pt x="318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41"/>
                </a:lnTo>
                <a:lnTo>
                  <a:pt x="318" y="641"/>
                </a:lnTo>
                <a:lnTo>
                  <a:pt x="314" y="641"/>
                </a:lnTo>
                <a:lnTo>
                  <a:pt x="314" y="641"/>
                </a:lnTo>
                <a:lnTo>
                  <a:pt x="314" y="642"/>
                </a:lnTo>
                <a:lnTo>
                  <a:pt x="313" y="642"/>
                </a:lnTo>
                <a:lnTo>
                  <a:pt x="313" y="642"/>
                </a:lnTo>
                <a:lnTo>
                  <a:pt x="313" y="641"/>
                </a:lnTo>
                <a:lnTo>
                  <a:pt x="312" y="642"/>
                </a:lnTo>
                <a:lnTo>
                  <a:pt x="312" y="642"/>
                </a:lnTo>
                <a:lnTo>
                  <a:pt x="308" y="642"/>
                </a:lnTo>
                <a:lnTo>
                  <a:pt x="307" y="643"/>
                </a:lnTo>
                <a:lnTo>
                  <a:pt x="307" y="643"/>
                </a:lnTo>
                <a:lnTo>
                  <a:pt x="307" y="641"/>
                </a:lnTo>
                <a:lnTo>
                  <a:pt x="307" y="641"/>
                </a:lnTo>
                <a:lnTo>
                  <a:pt x="306" y="641"/>
                </a:lnTo>
                <a:lnTo>
                  <a:pt x="304" y="642"/>
                </a:lnTo>
                <a:lnTo>
                  <a:pt x="304" y="643"/>
                </a:lnTo>
                <a:lnTo>
                  <a:pt x="304" y="643"/>
                </a:lnTo>
                <a:lnTo>
                  <a:pt x="298" y="643"/>
                </a:lnTo>
                <a:lnTo>
                  <a:pt x="297" y="643"/>
                </a:lnTo>
                <a:lnTo>
                  <a:pt x="296" y="642"/>
                </a:lnTo>
                <a:lnTo>
                  <a:pt x="296" y="642"/>
                </a:lnTo>
                <a:lnTo>
                  <a:pt x="296" y="642"/>
                </a:lnTo>
                <a:lnTo>
                  <a:pt x="296" y="641"/>
                </a:lnTo>
                <a:lnTo>
                  <a:pt x="296" y="641"/>
                </a:lnTo>
                <a:lnTo>
                  <a:pt x="295" y="644"/>
                </a:lnTo>
                <a:lnTo>
                  <a:pt x="295" y="644"/>
                </a:lnTo>
                <a:lnTo>
                  <a:pt x="292" y="643"/>
                </a:lnTo>
                <a:lnTo>
                  <a:pt x="291" y="643"/>
                </a:lnTo>
                <a:lnTo>
                  <a:pt x="291" y="644"/>
                </a:lnTo>
                <a:lnTo>
                  <a:pt x="291" y="644"/>
                </a:lnTo>
                <a:lnTo>
                  <a:pt x="294" y="644"/>
                </a:lnTo>
                <a:lnTo>
                  <a:pt x="295" y="644"/>
                </a:lnTo>
                <a:lnTo>
                  <a:pt x="296" y="644"/>
                </a:lnTo>
                <a:lnTo>
                  <a:pt x="296" y="644"/>
                </a:lnTo>
                <a:lnTo>
                  <a:pt x="292" y="647"/>
                </a:lnTo>
                <a:lnTo>
                  <a:pt x="292" y="647"/>
                </a:lnTo>
                <a:lnTo>
                  <a:pt x="291" y="647"/>
                </a:lnTo>
                <a:lnTo>
                  <a:pt x="289" y="647"/>
                </a:lnTo>
                <a:lnTo>
                  <a:pt x="289" y="647"/>
                </a:lnTo>
                <a:lnTo>
                  <a:pt x="289" y="648"/>
                </a:lnTo>
                <a:lnTo>
                  <a:pt x="290" y="648"/>
                </a:lnTo>
                <a:lnTo>
                  <a:pt x="294" y="648"/>
                </a:lnTo>
                <a:lnTo>
                  <a:pt x="298" y="647"/>
                </a:lnTo>
                <a:lnTo>
                  <a:pt x="300" y="646"/>
                </a:lnTo>
                <a:lnTo>
                  <a:pt x="300" y="646"/>
                </a:lnTo>
                <a:close/>
                <a:moveTo>
                  <a:pt x="273" y="653"/>
                </a:moveTo>
                <a:lnTo>
                  <a:pt x="273" y="653"/>
                </a:lnTo>
                <a:lnTo>
                  <a:pt x="273" y="652"/>
                </a:lnTo>
                <a:lnTo>
                  <a:pt x="272" y="651"/>
                </a:lnTo>
                <a:lnTo>
                  <a:pt x="271" y="652"/>
                </a:lnTo>
                <a:lnTo>
                  <a:pt x="271" y="652"/>
                </a:lnTo>
                <a:lnTo>
                  <a:pt x="271" y="653"/>
                </a:lnTo>
                <a:lnTo>
                  <a:pt x="272" y="653"/>
                </a:lnTo>
                <a:lnTo>
                  <a:pt x="273" y="653"/>
                </a:lnTo>
                <a:lnTo>
                  <a:pt x="273" y="653"/>
                </a:lnTo>
                <a:close/>
                <a:moveTo>
                  <a:pt x="257" y="667"/>
                </a:moveTo>
                <a:lnTo>
                  <a:pt x="257" y="667"/>
                </a:lnTo>
                <a:lnTo>
                  <a:pt x="260" y="667"/>
                </a:lnTo>
                <a:lnTo>
                  <a:pt x="262" y="667"/>
                </a:lnTo>
                <a:lnTo>
                  <a:pt x="262" y="667"/>
                </a:lnTo>
                <a:lnTo>
                  <a:pt x="261" y="666"/>
                </a:lnTo>
                <a:lnTo>
                  <a:pt x="260" y="664"/>
                </a:lnTo>
                <a:lnTo>
                  <a:pt x="259" y="666"/>
                </a:lnTo>
                <a:lnTo>
                  <a:pt x="259" y="666"/>
                </a:lnTo>
                <a:lnTo>
                  <a:pt x="260" y="666"/>
                </a:lnTo>
                <a:lnTo>
                  <a:pt x="260" y="666"/>
                </a:lnTo>
                <a:lnTo>
                  <a:pt x="259" y="667"/>
                </a:lnTo>
                <a:lnTo>
                  <a:pt x="257" y="667"/>
                </a:lnTo>
                <a:lnTo>
                  <a:pt x="257" y="667"/>
                </a:lnTo>
                <a:close/>
                <a:moveTo>
                  <a:pt x="252" y="662"/>
                </a:moveTo>
                <a:lnTo>
                  <a:pt x="252" y="662"/>
                </a:lnTo>
                <a:lnTo>
                  <a:pt x="255" y="662"/>
                </a:lnTo>
                <a:lnTo>
                  <a:pt x="256" y="661"/>
                </a:lnTo>
                <a:lnTo>
                  <a:pt x="256" y="661"/>
                </a:lnTo>
                <a:lnTo>
                  <a:pt x="254" y="661"/>
                </a:lnTo>
                <a:lnTo>
                  <a:pt x="252" y="662"/>
                </a:lnTo>
                <a:lnTo>
                  <a:pt x="252" y="662"/>
                </a:lnTo>
                <a:close/>
                <a:moveTo>
                  <a:pt x="250" y="659"/>
                </a:moveTo>
                <a:lnTo>
                  <a:pt x="250" y="659"/>
                </a:lnTo>
                <a:lnTo>
                  <a:pt x="251" y="661"/>
                </a:lnTo>
                <a:lnTo>
                  <a:pt x="251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59"/>
                </a:lnTo>
                <a:lnTo>
                  <a:pt x="252" y="659"/>
                </a:lnTo>
                <a:lnTo>
                  <a:pt x="250" y="659"/>
                </a:lnTo>
                <a:lnTo>
                  <a:pt x="250" y="659"/>
                </a:lnTo>
                <a:close/>
                <a:moveTo>
                  <a:pt x="245" y="626"/>
                </a:moveTo>
                <a:lnTo>
                  <a:pt x="245" y="626"/>
                </a:lnTo>
                <a:lnTo>
                  <a:pt x="246" y="626"/>
                </a:lnTo>
                <a:lnTo>
                  <a:pt x="246" y="626"/>
                </a:lnTo>
                <a:lnTo>
                  <a:pt x="249" y="623"/>
                </a:lnTo>
                <a:lnTo>
                  <a:pt x="249" y="623"/>
                </a:lnTo>
                <a:lnTo>
                  <a:pt x="246" y="624"/>
                </a:lnTo>
                <a:lnTo>
                  <a:pt x="245" y="626"/>
                </a:lnTo>
                <a:lnTo>
                  <a:pt x="245" y="626"/>
                </a:lnTo>
                <a:close/>
                <a:moveTo>
                  <a:pt x="243" y="622"/>
                </a:moveTo>
                <a:lnTo>
                  <a:pt x="243" y="622"/>
                </a:lnTo>
                <a:lnTo>
                  <a:pt x="243" y="621"/>
                </a:lnTo>
                <a:lnTo>
                  <a:pt x="243" y="621"/>
                </a:lnTo>
                <a:lnTo>
                  <a:pt x="240" y="621"/>
                </a:lnTo>
                <a:lnTo>
                  <a:pt x="240" y="621"/>
                </a:lnTo>
                <a:lnTo>
                  <a:pt x="240" y="622"/>
                </a:lnTo>
                <a:lnTo>
                  <a:pt x="240" y="622"/>
                </a:lnTo>
                <a:lnTo>
                  <a:pt x="243" y="622"/>
                </a:lnTo>
                <a:lnTo>
                  <a:pt x="243" y="622"/>
                </a:lnTo>
                <a:close/>
                <a:moveTo>
                  <a:pt x="236" y="627"/>
                </a:moveTo>
                <a:lnTo>
                  <a:pt x="236" y="627"/>
                </a:lnTo>
                <a:lnTo>
                  <a:pt x="238" y="627"/>
                </a:lnTo>
                <a:lnTo>
                  <a:pt x="238" y="626"/>
                </a:lnTo>
                <a:lnTo>
                  <a:pt x="238" y="626"/>
                </a:lnTo>
                <a:lnTo>
                  <a:pt x="237" y="624"/>
                </a:lnTo>
                <a:lnTo>
                  <a:pt x="236" y="626"/>
                </a:lnTo>
                <a:lnTo>
                  <a:pt x="236" y="627"/>
                </a:lnTo>
                <a:lnTo>
                  <a:pt x="236" y="627"/>
                </a:lnTo>
                <a:close/>
                <a:moveTo>
                  <a:pt x="233" y="657"/>
                </a:moveTo>
                <a:lnTo>
                  <a:pt x="233" y="657"/>
                </a:lnTo>
                <a:lnTo>
                  <a:pt x="233" y="657"/>
                </a:lnTo>
                <a:lnTo>
                  <a:pt x="234" y="656"/>
                </a:lnTo>
                <a:lnTo>
                  <a:pt x="234" y="656"/>
                </a:lnTo>
                <a:lnTo>
                  <a:pt x="236" y="656"/>
                </a:lnTo>
                <a:lnTo>
                  <a:pt x="236" y="656"/>
                </a:lnTo>
                <a:lnTo>
                  <a:pt x="239" y="656"/>
                </a:lnTo>
                <a:lnTo>
                  <a:pt x="240" y="656"/>
                </a:lnTo>
                <a:lnTo>
                  <a:pt x="242" y="654"/>
                </a:lnTo>
                <a:lnTo>
                  <a:pt x="242" y="654"/>
                </a:lnTo>
                <a:lnTo>
                  <a:pt x="239" y="654"/>
                </a:lnTo>
                <a:lnTo>
                  <a:pt x="237" y="656"/>
                </a:lnTo>
                <a:lnTo>
                  <a:pt x="237" y="654"/>
                </a:lnTo>
                <a:lnTo>
                  <a:pt x="237" y="654"/>
                </a:lnTo>
                <a:lnTo>
                  <a:pt x="237" y="654"/>
                </a:lnTo>
                <a:lnTo>
                  <a:pt x="238" y="654"/>
                </a:lnTo>
                <a:lnTo>
                  <a:pt x="237" y="654"/>
                </a:lnTo>
                <a:lnTo>
                  <a:pt x="237" y="654"/>
                </a:lnTo>
                <a:lnTo>
                  <a:pt x="236" y="654"/>
                </a:lnTo>
                <a:lnTo>
                  <a:pt x="234" y="654"/>
                </a:lnTo>
                <a:lnTo>
                  <a:pt x="233" y="656"/>
                </a:lnTo>
                <a:lnTo>
                  <a:pt x="233" y="657"/>
                </a:lnTo>
                <a:lnTo>
                  <a:pt x="233" y="657"/>
                </a:lnTo>
                <a:close/>
                <a:moveTo>
                  <a:pt x="228" y="628"/>
                </a:moveTo>
                <a:lnTo>
                  <a:pt x="228" y="628"/>
                </a:lnTo>
                <a:lnTo>
                  <a:pt x="230" y="628"/>
                </a:lnTo>
                <a:lnTo>
                  <a:pt x="231" y="628"/>
                </a:lnTo>
                <a:lnTo>
                  <a:pt x="231" y="628"/>
                </a:lnTo>
                <a:lnTo>
                  <a:pt x="231" y="626"/>
                </a:lnTo>
                <a:lnTo>
                  <a:pt x="231" y="626"/>
                </a:lnTo>
                <a:lnTo>
                  <a:pt x="228" y="627"/>
                </a:lnTo>
                <a:lnTo>
                  <a:pt x="228" y="628"/>
                </a:lnTo>
                <a:lnTo>
                  <a:pt x="228" y="628"/>
                </a:lnTo>
                <a:close/>
                <a:moveTo>
                  <a:pt x="215" y="661"/>
                </a:moveTo>
                <a:lnTo>
                  <a:pt x="215" y="661"/>
                </a:lnTo>
                <a:lnTo>
                  <a:pt x="217" y="661"/>
                </a:lnTo>
                <a:lnTo>
                  <a:pt x="219" y="661"/>
                </a:lnTo>
                <a:lnTo>
                  <a:pt x="220" y="661"/>
                </a:lnTo>
                <a:lnTo>
                  <a:pt x="221" y="659"/>
                </a:lnTo>
                <a:lnTo>
                  <a:pt x="221" y="659"/>
                </a:lnTo>
                <a:lnTo>
                  <a:pt x="219" y="658"/>
                </a:lnTo>
                <a:lnTo>
                  <a:pt x="217" y="657"/>
                </a:lnTo>
                <a:lnTo>
                  <a:pt x="216" y="657"/>
                </a:lnTo>
                <a:lnTo>
                  <a:pt x="216" y="657"/>
                </a:lnTo>
                <a:lnTo>
                  <a:pt x="216" y="658"/>
                </a:lnTo>
                <a:lnTo>
                  <a:pt x="216" y="659"/>
                </a:lnTo>
                <a:lnTo>
                  <a:pt x="216" y="659"/>
                </a:lnTo>
                <a:lnTo>
                  <a:pt x="215" y="661"/>
                </a:lnTo>
                <a:lnTo>
                  <a:pt x="215" y="661"/>
                </a:lnTo>
                <a:lnTo>
                  <a:pt x="215" y="661"/>
                </a:lnTo>
                <a:close/>
                <a:moveTo>
                  <a:pt x="209" y="658"/>
                </a:moveTo>
                <a:lnTo>
                  <a:pt x="209" y="658"/>
                </a:lnTo>
                <a:lnTo>
                  <a:pt x="210" y="657"/>
                </a:lnTo>
                <a:lnTo>
                  <a:pt x="210" y="654"/>
                </a:lnTo>
                <a:lnTo>
                  <a:pt x="210" y="654"/>
                </a:lnTo>
                <a:lnTo>
                  <a:pt x="209" y="656"/>
                </a:lnTo>
                <a:lnTo>
                  <a:pt x="208" y="657"/>
                </a:lnTo>
                <a:lnTo>
                  <a:pt x="209" y="658"/>
                </a:lnTo>
                <a:lnTo>
                  <a:pt x="209" y="658"/>
                </a:lnTo>
                <a:close/>
                <a:moveTo>
                  <a:pt x="178" y="661"/>
                </a:moveTo>
                <a:lnTo>
                  <a:pt x="178" y="661"/>
                </a:lnTo>
                <a:lnTo>
                  <a:pt x="178" y="662"/>
                </a:lnTo>
                <a:lnTo>
                  <a:pt x="178" y="662"/>
                </a:lnTo>
                <a:lnTo>
                  <a:pt x="180" y="662"/>
                </a:lnTo>
                <a:lnTo>
                  <a:pt x="181" y="662"/>
                </a:lnTo>
                <a:lnTo>
                  <a:pt x="181" y="662"/>
                </a:lnTo>
                <a:lnTo>
                  <a:pt x="181" y="662"/>
                </a:lnTo>
                <a:lnTo>
                  <a:pt x="180" y="662"/>
                </a:lnTo>
                <a:lnTo>
                  <a:pt x="180" y="663"/>
                </a:lnTo>
                <a:lnTo>
                  <a:pt x="180" y="663"/>
                </a:lnTo>
                <a:lnTo>
                  <a:pt x="180" y="663"/>
                </a:lnTo>
                <a:lnTo>
                  <a:pt x="181" y="663"/>
                </a:lnTo>
                <a:lnTo>
                  <a:pt x="184" y="662"/>
                </a:lnTo>
                <a:lnTo>
                  <a:pt x="184" y="662"/>
                </a:lnTo>
                <a:lnTo>
                  <a:pt x="184" y="661"/>
                </a:lnTo>
                <a:lnTo>
                  <a:pt x="182" y="659"/>
                </a:lnTo>
                <a:lnTo>
                  <a:pt x="182" y="659"/>
                </a:lnTo>
                <a:lnTo>
                  <a:pt x="178" y="661"/>
                </a:lnTo>
                <a:lnTo>
                  <a:pt x="178" y="661"/>
                </a:lnTo>
                <a:close/>
                <a:moveTo>
                  <a:pt x="144" y="672"/>
                </a:moveTo>
                <a:lnTo>
                  <a:pt x="144" y="672"/>
                </a:lnTo>
                <a:lnTo>
                  <a:pt x="146" y="672"/>
                </a:lnTo>
                <a:lnTo>
                  <a:pt x="146" y="672"/>
                </a:lnTo>
                <a:lnTo>
                  <a:pt x="146" y="669"/>
                </a:lnTo>
                <a:lnTo>
                  <a:pt x="146" y="668"/>
                </a:lnTo>
                <a:lnTo>
                  <a:pt x="146" y="668"/>
                </a:lnTo>
                <a:lnTo>
                  <a:pt x="144" y="669"/>
                </a:lnTo>
                <a:lnTo>
                  <a:pt x="144" y="672"/>
                </a:lnTo>
                <a:lnTo>
                  <a:pt x="144" y="672"/>
                </a:lnTo>
                <a:close/>
                <a:moveTo>
                  <a:pt x="135" y="673"/>
                </a:moveTo>
                <a:lnTo>
                  <a:pt x="135" y="673"/>
                </a:lnTo>
                <a:lnTo>
                  <a:pt x="138" y="673"/>
                </a:lnTo>
                <a:lnTo>
                  <a:pt x="139" y="673"/>
                </a:lnTo>
                <a:lnTo>
                  <a:pt x="139" y="673"/>
                </a:lnTo>
                <a:lnTo>
                  <a:pt x="138" y="672"/>
                </a:lnTo>
                <a:lnTo>
                  <a:pt x="138" y="672"/>
                </a:lnTo>
                <a:lnTo>
                  <a:pt x="139" y="671"/>
                </a:lnTo>
                <a:lnTo>
                  <a:pt x="141" y="671"/>
                </a:lnTo>
                <a:lnTo>
                  <a:pt x="141" y="671"/>
                </a:lnTo>
                <a:lnTo>
                  <a:pt x="143" y="671"/>
                </a:lnTo>
                <a:lnTo>
                  <a:pt x="143" y="671"/>
                </a:lnTo>
                <a:lnTo>
                  <a:pt x="141" y="671"/>
                </a:lnTo>
                <a:lnTo>
                  <a:pt x="140" y="669"/>
                </a:lnTo>
                <a:lnTo>
                  <a:pt x="138" y="669"/>
                </a:lnTo>
                <a:lnTo>
                  <a:pt x="138" y="669"/>
                </a:lnTo>
                <a:lnTo>
                  <a:pt x="138" y="672"/>
                </a:lnTo>
                <a:lnTo>
                  <a:pt x="137" y="672"/>
                </a:lnTo>
                <a:lnTo>
                  <a:pt x="137" y="672"/>
                </a:lnTo>
                <a:lnTo>
                  <a:pt x="137" y="672"/>
                </a:lnTo>
                <a:lnTo>
                  <a:pt x="134" y="672"/>
                </a:lnTo>
                <a:lnTo>
                  <a:pt x="134" y="672"/>
                </a:lnTo>
                <a:lnTo>
                  <a:pt x="133" y="673"/>
                </a:lnTo>
                <a:lnTo>
                  <a:pt x="135" y="673"/>
                </a:lnTo>
                <a:lnTo>
                  <a:pt x="135" y="673"/>
                </a:lnTo>
                <a:close/>
                <a:moveTo>
                  <a:pt x="85" y="632"/>
                </a:moveTo>
                <a:lnTo>
                  <a:pt x="85" y="632"/>
                </a:lnTo>
                <a:lnTo>
                  <a:pt x="85" y="633"/>
                </a:lnTo>
                <a:lnTo>
                  <a:pt x="86" y="633"/>
                </a:lnTo>
                <a:lnTo>
                  <a:pt x="86" y="633"/>
                </a:lnTo>
                <a:lnTo>
                  <a:pt x="87" y="632"/>
                </a:lnTo>
                <a:lnTo>
                  <a:pt x="87" y="632"/>
                </a:lnTo>
                <a:lnTo>
                  <a:pt x="87" y="632"/>
                </a:lnTo>
                <a:lnTo>
                  <a:pt x="86" y="631"/>
                </a:lnTo>
                <a:lnTo>
                  <a:pt x="85" y="632"/>
                </a:lnTo>
                <a:lnTo>
                  <a:pt x="85" y="632"/>
                </a:lnTo>
                <a:close/>
                <a:moveTo>
                  <a:pt x="83" y="633"/>
                </a:move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5" y="631"/>
                </a:lnTo>
                <a:lnTo>
                  <a:pt x="85" y="631"/>
                </a:lnTo>
                <a:lnTo>
                  <a:pt x="83" y="632"/>
                </a:lnTo>
                <a:lnTo>
                  <a:pt x="83" y="633"/>
                </a:lnTo>
                <a:lnTo>
                  <a:pt x="83" y="633"/>
                </a:lnTo>
                <a:close/>
                <a:moveTo>
                  <a:pt x="82" y="629"/>
                </a:moveTo>
                <a:lnTo>
                  <a:pt x="82" y="629"/>
                </a:lnTo>
                <a:lnTo>
                  <a:pt x="83" y="631"/>
                </a:lnTo>
                <a:lnTo>
                  <a:pt x="85" y="629"/>
                </a:lnTo>
                <a:lnTo>
                  <a:pt x="85" y="629"/>
                </a:lnTo>
                <a:lnTo>
                  <a:pt x="83" y="629"/>
                </a:lnTo>
                <a:lnTo>
                  <a:pt x="82" y="629"/>
                </a:lnTo>
                <a:lnTo>
                  <a:pt x="82" y="629"/>
                </a:lnTo>
                <a:close/>
                <a:moveTo>
                  <a:pt x="63" y="633"/>
                </a:moveTo>
                <a:lnTo>
                  <a:pt x="63" y="633"/>
                </a:lnTo>
                <a:lnTo>
                  <a:pt x="64" y="636"/>
                </a:lnTo>
                <a:lnTo>
                  <a:pt x="65" y="636"/>
                </a:lnTo>
                <a:lnTo>
                  <a:pt x="65" y="636"/>
                </a:lnTo>
                <a:lnTo>
                  <a:pt x="64" y="634"/>
                </a:lnTo>
                <a:lnTo>
                  <a:pt x="63" y="633"/>
                </a:lnTo>
                <a:lnTo>
                  <a:pt x="63" y="633"/>
                </a:lnTo>
                <a:close/>
                <a:moveTo>
                  <a:pt x="80" y="624"/>
                </a:moveTo>
                <a:lnTo>
                  <a:pt x="80" y="624"/>
                </a:lnTo>
                <a:lnTo>
                  <a:pt x="80" y="626"/>
                </a:lnTo>
                <a:lnTo>
                  <a:pt x="82" y="626"/>
                </a:lnTo>
                <a:lnTo>
                  <a:pt x="82" y="626"/>
                </a:lnTo>
                <a:lnTo>
                  <a:pt x="82" y="624"/>
                </a:lnTo>
                <a:lnTo>
                  <a:pt x="80" y="624"/>
                </a:lnTo>
                <a:lnTo>
                  <a:pt x="80" y="624"/>
                </a:lnTo>
                <a:close/>
                <a:moveTo>
                  <a:pt x="62" y="596"/>
                </a:moveTo>
                <a:lnTo>
                  <a:pt x="62" y="596"/>
                </a:lnTo>
                <a:lnTo>
                  <a:pt x="62" y="598"/>
                </a:lnTo>
                <a:lnTo>
                  <a:pt x="62" y="599"/>
                </a:lnTo>
                <a:lnTo>
                  <a:pt x="62" y="599"/>
                </a:lnTo>
                <a:lnTo>
                  <a:pt x="64" y="598"/>
                </a:lnTo>
                <a:lnTo>
                  <a:pt x="64" y="598"/>
                </a:lnTo>
                <a:lnTo>
                  <a:pt x="63" y="598"/>
                </a:lnTo>
                <a:lnTo>
                  <a:pt x="62" y="598"/>
                </a:lnTo>
                <a:lnTo>
                  <a:pt x="62" y="596"/>
                </a:lnTo>
                <a:lnTo>
                  <a:pt x="62" y="596"/>
                </a:lnTo>
                <a:close/>
                <a:moveTo>
                  <a:pt x="63" y="593"/>
                </a:moveTo>
                <a:lnTo>
                  <a:pt x="63" y="593"/>
                </a:lnTo>
                <a:lnTo>
                  <a:pt x="62" y="593"/>
                </a:lnTo>
                <a:lnTo>
                  <a:pt x="62" y="594"/>
                </a:lnTo>
                <a:lnTo>
                  <a:pt x="62" y="594"/>
                </a:lnTo>
                <a:lnTo>
                  <a:pt x="62" y="594"/>
                </a:lnTo>
                <a:lnTo>
                  <a:pt x="63" y="594"/>
                </a:lnTo>
                <a:lnTo>
                  <a:pt x="63" y="596"/>
                </a:lnTo>
                <a:lnTo>
                  <a:pt x="63" y="597"/>
                </a:lnTo>
                <a:lnTo>
                  <a:pt x="63" y="597"/>
                </a:lnTo>
                <a:lnTo>
                  <a:pt x="64" y="597"/>
                </a:lnTo>
                <a:lnTo>
                  <a:pt x="64" y="596"/>
                </a:lnTo>
                <a:lnTo>
                  <a:pt x="63" y="593"/>
                </a:lnTo>
                <a:lnTo>
                  <a:pt x="63" y="593"/>
                </a:lnTo>
                <a:close/>
                <a:moveTo>
                  <a:pt x="74" y="569"/>
                </a:moveTo>
                <a:lnTo>
                  <a:pt x="74" y="569"/>
                </a:lnTo>
                <a:lnTo>
                  <a:pt x="74" y="572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2"/>
                </a:lnTo>
                <a:lnTo>
                  <a:pt x="75" y="571"/>
                </a:lnTo>
                <a:lnTo>
                  <a:pt x="74" y="569"/>
                </a:lnTo>
                <a:lnTo>
                  <a:pt x="74" y="569"/>
                </a:lnTo>
                <a:close/>
                <a:moveTo>
                  <a:pt x="76" y="546"/>
                </a:moveTo>
                <a:lnTo>
                  <a:pt x="76" y="546"/>
                </a:lnTo>
                <a:lnTo>
                  <a:pt x="76" y="547"/>
                </a:lnTo>
                <a:lnTo>
                  <a:pt x="77" y="548"/>
                </a:lnTo>
                <a:lnTo>
                  <a:pt x="77" y="548"/>
                </a:lnTo>
                <a:lnTo>
                  <a:pt x="79" y="548"/>
                </a:lnTo>
                <a:lnTo>
                  <a:pt x="80" y="547"/>
                </a:lnTo>
                <a:lnTo>
                  <a:pt x="80" y="547"/>
                </a:lnTo>
                <a:lnTo>
                  <a:pt x="79" y="546"/>
                </a:lnTo>
                <a:lnTo>
                  <a:pt x="79" y="544"/>
                </a:lnTo>
                <a:lnTo>
                  <a:pt x="79" y="544"/>
                </a:lnTo>
                <a:lnTo>
                  <a:pt x="77" y="544"/>
                </a:lnTo>
                <a:lnTo>
                  <a:pt x="76" y="546"/>
                </a:lnTo>
                <a:lnTo>
                  <a:pt x="76" y="546"/>
                </a:lnTo>
                <a:close/>
                <a:moveTo>
                  <a:pt x="80" y="541"/>
                </a:moveTo>
                <a:lnTo>
                  <a:pt x="80" y="541"/>
                </a:lnTo>
                <a:lnTo>
                  <a:pt x="76" y="542"/>
                </a:lnTo>
                <a:lnTo>
                  <a:pt x="76" y="542"/>
                </a:lnTo>
                <a:lnTo>
                  <a:pt x="79" y="542"/>
                </a:lnTo>
                <a:lnTo>
                  <a:pt x="80" y="542"/>
                </a:lnTo>
                <a:lnTo>
                  <a:pt x="80" y="541"/>
                </a:lnTo>
                <a:lnTo>
                  <a:pt x="80" y="541"/>
                </a:lnTo>
                <a:close/>
                <a:moveTo>
                  <a:pt x="68" y="539"/>
                </a:moveTo>
                <a:lnTo>
                  <a:pt x="68" y="539"/>
                </a:lnTo>
                <a:lnTo>
                  <a:pt x="68" y="544"/>
                </a:lnTo>
                <a:lnTo>
                  <a:pt x="68" y="546"/>
                </a:lnTo>
                <a:lnTo>
                  <a:pt x="69" y="547"/>
                </a:lnTo>
                <a:lnTo>
                  <a:pt x="69" y="547"/>
                </a:lnTo>
                <a:lnTo>
                  <a:pt x="70" y="547"/>
                </a:lnTo>
                <a:lnTo>
                  <a:pt x="69" y="546"/>
                </a:lnTo>
                <a:lnTo>
                  <a:pt x="69" y="546"/>
                </a:lnTo>
                <a:lnTo>
                  <a:pt x="69" y="542"/>
                </a:lnTo>
                <a:lnTo>
                  <a:pt x="69" y="541"/>
                </a:lnTo>
                <a:lnTo>
                  <a:pt x="68" y="539"/>
                </a:lnTo>
                <a:lnTo>
                  <a:pt x="68" y="539"/>
                </a:lnTo>
                <a:close/>
                <a:moveTo>
                  <a:pt x="72" y="518"/>
                </a:moveTo>
                <a:lnTo>
                  <a:pt x="72" y="518"/>
                </a:lnTo>
                <a:lnTo>
                  <a:pt x="72" y="517"/>
                </a:lnTo>
                <a:lnTo>
                  <a:pt x="70" y="516"/>
                </a:lnTo>
                <a:lnTo>
                  <a:pt x="70" y="516"/>
                </a:lnTo>
                <a:lnTo>
                  <a:pt x="70" y="517"/>
                </a:lnTo>
                <a:lnTo>
                  <a:pt x="70" y="518"/>
                </a:lnTo>
                <a:lnTo>
                  <a:pt x="72" y="518"/>
                </a:lnTo>
                <a:close/>
                <a:moveTo>
                  <a:pt x="76" y="522"/>
                </a:moveTo>
                <a:lnTo>
                  <a:pt x="76" y="522"/>
                </a:lnTo>
                <a:lnTo>
                  <a:pt x="77" y="524"/>
                </a:lnTo>
                <a:lnTo>
                  <a:pt x="77" y="524"/>
                </a:lnTo>
                <a:lnTo>
                  <a:pt x="79" y="524"/>
                </a:lnTo>
                <a:lnTo>
                  <a:pt x="80" y="523"/>
                </a:lnTo>
                <a:lnTo>
                  <a:pt x="80" y="523"/>
                </a:lnTo>
                <a:lnTo>
                  <a:pt x="80" y="523"/>
                </a:lnTo>
                <a:lnTo>
                  <a:pt x="79" y="523"/>
                </a:lnTo>
                <a:lnTo>
                  <a:pt x="77" y="523"/>
                </a:lnTo>
                <a:lnTo>
                  <a:pt x="76" y="522"/>
                </a:lnTo>
                <a:lnTo>
                  <a:pt x="76" y="522"/>
                </a:lnTo>
                <a:close/>
                <a:moveTo>
                  <a:pt x="79" y="512"/>
                </a:moveTo>
                <a:lnTo>
                  <a:pt x="79" y="512"/>
                </a:lnTo>
                <a:lnTo>
                  <a:pt x="79" y="514"/>
                </a:lnTo>
                <a:lnTo>
                  <a:pt x="79" y="516"/>
                </a:lnTo>
                <a:lnTo>
                  <a:pt x="80" y="517"/>
                </a:lnTo>
                <a:lnTo>
                  <a:pt x="80" y="517"/>
                </a:lnTo>
                <a:lnTo>
                  <a:pt x="80" y="513"/>
                </a:lnTo>
                <a:lnTo>
                  <a:pt x="80" y="512"/>
                </a:lnTo>
                <a:lnTo>
                  <a:pt x="79" y="512"/>
                </a:lnTo>
                <a:lnTo>
                  <a:pt x="79" y="512"/>
                </a:lnTo>
                <a:close/>
                <a:moveTo>
                  <a:pt x="77" y="512"/>
                </a:moveTo>
                <a:lnTo>
                  <a:pt x="77" y="512"/>
                </a:lnTo>
                <a:lnTo>
                  <a:pt x="76" y="513"/>
                </a:lnTo>
                <a:lnTo>
                  <a:pt x="76" y="514"/>
                </a:lnTo>
                <a:lnTo>
                  <a:pt x="76" y="519"/>
                </a:lnTo>
                <a:lnTo>
                  <a:pt x="76" y="519"/>
                </a:lnTo>
                <a:lnTo>
                  <a:pt x="77" y="519"/>
                </a:lnTo>
                <a:lnTo>
                  <a:pt x="77" y="521"/>
                </a:lnTo>
                <a:lnTo>
                  <a:pt x="79" y="521"/>
                </a:lnTo>
                <a:lnTo>
                  <a:pt x="79" y="521"/>
                </a:lnTo>
                <a:lnTo>
                  <a:pt x="77" y="517"/>
                </a:lnTo>
                <a:lnTo>
                  <a:pt x="77" y="512"/>
                </a:lnTo>
                <a:lnTo>
                  <a:pt x="77" y="512"/>
                </a:lnTo>
                <a:close/>
                <a:moveTo>
                  <a:pt x="333" y="642"/>
                </a:moveTo>
                <a:lnTo>
                  <a:pt x="333" y="642"/>
                </a:lnTo>
                <a:lnTo>
                  <a:pt x="335" y="639"/>
                </a:lnTo>
                <a:lnTo>
                  <a:pt x="337" y="638"/>
                </a:lnTo>
                <a:lnTo>
                  <a:pt x="337" y="638"/>
                </a:lnTo>
                <a:lnTo>
                  <a:pt x="336" y="639"/>
                </a:lnTo>
                <a:lnTo>
                  <a:pt x="336" y="639"/>
                </a:lnTo>
                <a:lnTo>
                  <a:pt x="336" y="639"/>
                </a:lnTo>
                <a:lnTo>
                  <a:pt x="336" y="641"/>
                </a:lnTo>
                <a:lnTo>
                  <a:pt x="336" y="641"/>
                </a:lnTo>
                <a:lnTo>
                  <a:pt x="335" y="641"/>
                </a:lnTo>
                <a:lnTo>
                  <a:pt x="333" y="642"/>
                </a:lnTo>
                <a:lnTo>
                  <a:pt x="333" y="642"/>
                </a:lnTo>
                <a:close/>
                <a:moveTo>
                  <a:pt x="40" y="220"/>
                </a:moveTo>
                <a:lnTo>
                  <a:pt x="40" y="220"/>
                </a:lnTo>
                <a:lnTo>
                  <a:pt x="40" y="220"/>
                </a:lnTo>
                <a:lnTo>
                  <a:pt x="40" y="221"/>
                </a:lnTo>
                <a:lnTo>
                  <a:pt x="40" y="224"/>
                </a:lnTo>
                <a:lnTo>
                  <a:pt x="40" y="224"/>
                </a:lnTo>
                <a:lnTo>
                  <a:pt x="39" y="223"/>
                </a:lnTo>
                <a:lnTo>
                  <a:pt x="39" y="221"/>
                </a:lnTo>
                <a:lnTo>
                  <a:pt x="40" y="220"/>
                </a:lnTo>
                <a:lnTo>
                  <a:pt x="40" y="220"/>
                </a:lnTo>
                <a:close/>
                <a:moveTo>
                  <a:pt x="126" y="677"/>
                </a:moveTo>
                <a:lnTo>
                  <a:pt x="126" y="677"/>
                </a:lnTo>
                <a:lnTo>
                  <a:pt x="122" y="678"/>
                </a:lnTo>
                <a:lnTo>
                  <a:pt x="120" y="678"/>
                </a:lnTo>
                <a:lnTo>
                  <a:pt x="117" y="678"/>
                </a:lnTo>
                <a:lnTo>
                  <a:pt x="117" y="678"/>
                </a:lnTo>
                <a:lnTo>
                  <a:pt x="117" y="677"/>
                </a:lnTo>
                <a:lnTo>
                  <a:pt x="118" y="677"/>
                </a:lnTo>
                <a:lnTo>
                  <a:pt x="120" y="678"/>
                </a:lnTo>
                <a:lnTo>
                  <a:pt x="120" y="678"/>
                </a:lnTo>
                <a:lnTo>
                  <a:pt x="122" y="677"/>
                </a:lnTo>
                <a:lnTo>
                  <a:pt x="126" y="677"/>
                </a:lnTo>
                <a:lnTo>
                  <a:pt x="126" y="677"/>
                </a:lnTo>
                <a:close/>
                <a:moveTo>
                  <a:pt x="47" y="646"/>
                </a:moveTo>
                <a:lnTo>
                  <a:pt x="47" y="646"/>
                </a:lnTo>
                <a:lnTo>
                  <a:pt x="46" y="643"/>
                </a:lnTo>
                <a:lnTo>
                  <a:pt x="43" y="638"/>
                </a:lnTo>
                <a:lnTo>
                  <a:pt x="43" y="638"/>
                </a:lnTo>
                <a:lnTo>
                  <a:pt x="46" y="642"/>
                </a:lnTo>
                <a:lnTo>
                  <a:pt x="47" y="646"/>
                </a:lnTo>
                <a:lnTo>
                  <a:pt x="47" y="646"/>
                </a:lnTo>
                <a:close/>
                <a:moveTo>
                  <a:pt x="71" y="274"/>
                </a:moveTo>
                <a:lnTo>
                  <a:pt x="71" y="274"/>
                </a:lnTo>
                <a:lnTo>
                  <a:pt x="72" y="275"/>
                </a:lnTo>
                <a:lnTo>
                  <a:pt x="72" y="277"/>
                </a:lnTo>
                <a:lnTo>
                  <a:pt x="71" y="282"/>
                </a:lnTo>
                <a:lnTo>
                  <a:pt x="71" y="282"/>
                </a:lnTo>
                <a:lnTo>
                  <a:pt x="72" y="284"/>
                </a:lnTo>
                <a:lnTo>
                  <a:pt x="71" y="285"/>
                </a:lnTo>
                <a:lnTo>
                  <a:pt x="70" y="287"/>
                </a:lnTo>
                <a:lnTo>
                  <a:pt x="70" y="287"/>
                </a:lnTo>
                <a:lnTo>
                  <a:pt x="71" y="279"/>
                </a:lnTo>
                <a:lnTo>
                  <a:pt x="71" y="274"/>
                </a:lnTo>
                <a:lnTo>
                  <a:pt x="71" y="274"/>
                </a:lnTo>
                <a:close/>
                <a:moveTo>
                  <a:pt x="53" y="201"/>
                </a:moveTo>
                <a:lnTo>
                  <a:pt x="53" y="201"/>
                </a:lnTo>
                <a:lnTo>
                  <a:pt x="53" y="204"/>
                </a:lnTo>
                <a:lnTo>
                  <a:pt x="53" y="204"/>
                </a:lnTo>
                <a:lnTo>
                  <a:pt x="48" y="205"/>
                </a:lnTo>
                <a:lnTo>
                  <a:pt x="48" y="205"/>
                </a:lnTo>
                <a:lnTo>
                  <a:pt x="51" y="203"/>
                </a:lnTo>
                <a:lnTo>
                  <a:pt x="53" y="201"/>
                </a:lnTo>
                <a:lnTo>
                  <a:pt x="53" y="201"/>
                </a:lnTo>
                <a:close/>
                <a:moveTo>
                  <a:pt x="72" y="262"/>
                </a:moveTo>
                <a:lnTo>
                  <a:pt x="72" y="262"/>
                </a:lnTo>
                <a:lnTo>
                  <a:pt x="74" y="263"/>
                </a:lnTo>
                <a:lnTo>
                  <a:pt x="74" y="265"/>
                </a:lnTo>
                <a:lnTo>
                  <a:pt x="74" y="269"/>
                </a:lnTo>
                <a:lnTo>
                  <a:pt x="74" y="269"/>
                </a:lnTo>
                <a:lnTo>
                  <a:pt x="72" y="268"/>
                </a:lnTo>
                <a:lnTo>
                  <a:pt x="72" y="265"/>
                </a:lnTo>
                <a:lnTo>
                  <a:pt x="72" y="262"/>
                </a:lnTo>
                <a:lnTo>
                  <a:pt x="72" y="262"/>
                </a:lnTo>
                <a:close/>
                <a:moveTo>
                  <a:pt x="70" y="315"/>
                </a:moveTo>
                <a:lnTo>
                  <a:pt x="70" y="315"/>
                </a:lnTo>
                <a:lnTo>
                  <a:pt x="70" y="305"/>
                </a:lnTo>
                <a:lnTo>
                  <a:pt x="70" y="305"/>
                </a:lnTo>
                <a:lnTo>
                  <a:pt x="71" y="309"/>
                </a:lnTo>
                <a:lnTo>
                  <a:pt x="70" y="313"/>
                </a:lnTo>
                <a:lnTo>
                  <a:pt x="70" y="318"/>
                </a:lnTo>
                <a:lnTo>
                  <a:pt x="70" y="323"/>
                </a:lnTo>
                <a:lnTo>
                  <a:pt x="70" y="323"/>
                </a:lnTo>
                <a:lnTo>
                  <a:pt x="69" y="323"/>
                </a:lnTo>
                <a:lnTo>
                  <a:pt x="69" y="320"/>
                </a:lnTo>
                <a:lnTo>
                  <a:pt x="70" y="315"/>
                </a:lnTo>
                <a:lnTo>
                  <a:pt x="70" y="315"/>
                </a:lnTo>
                <a:close/>
                <a:moveTo>
                  <a:pt x="56" y="198"/>
                </a:moveTo>
                <a:lnTo>
                  <a:pt x="56" y="204"/>
                </a:lnTo>
                <a:lnTo>
                  <a:pt x="56" y="204"/>
                </a:lnTo>
                <a:lnTo>
                  <a:pt x="54" y="200"/>
                </a:lnTo>
                <a:lnTo>
                  <a:pt x="54" y="199"/>
                </a:lnTo>
                <a:lnTo>
                  <a:pt x="56" y="198"/>
                </a:lnTo>
                <a:lnTo>
                  <a:pt x="56" y="198"/>
                </a:lnTo>
                <a:close/>
                <a:moveTo>
                  <a:pt x="54" y="181"/>
                </a:moveTo>
                <a:lnTo>
                  <a:pt x="54" y="181"/>
                </a:lnTo>
                <a:lnTo>
                  <a:pt x="56" y="183"/>
                </a:lnTo>
                <a:lnTo>
                  <a:pt x="54" y="185"/>
                </a:lnTo>
                <a:lnTo>
                  <a:pt x="54" y="185"/>
                </a:lnTo>
                <a:lnTo>
                  <a:pt x="54" y="183"/>
                </a:lnTo>
                <a:lnTo>
                  <a:pt x="54" y="181"/>
                </a:lnTo>
                <a:lnTo>
                  <a:pt x="54" y="181"/>
                </a:lnTo>
                <a:close/>
                <a:moveTo>
                  <a:pt x="56" y="191"/>
                </a:moveTo>
                <a:lnTo>
                  <a:pt x="56" y="191"/>
                </a:lnTo>
                <a:lnTo>
                  <a:pt x="56" y="194"/>
                </a:lnTo>
                <a:lnTo>
                  <a:pt x="54" y="196"/>
                </a:lnTo>
                <a:lnTo>
                  <a:pt x="54" y="196"/>
                </a:lnTo>
                <a:lnTo>
                  <a:pt x="54" y="195"/>
                </a:lnTo>
                <a:lnTo>
                  <a:pt x="53" y="191"/>
                </a:lnTo>
                <a:lnTo>
                  <a:pt x="53" y="191"/>
                </a:lnTo>
                <a:lnTo>
                  <a:pt x="54" y="191"/>
                </a:lnTo>
                <a:lnTo>
                  <a:pt x="56" y="191"/>
                </a:lnTo>
                <a:lnTo>
                  <a:pt x="56" y="191"/>
                </a:lnTo>
                <a:close/>
                <a:moveTo>
                  <a:pt x="42" y="248"/>
                </a:moveTo>
                <a:lnTo>
                  <a:pt x="42" y="248"/>
                </a:lnTo>
                <a:lnTo>
                  <a:pt x="41" y="249"/>
                </a:lnTo>
                <a:lnTo>
                  <a:pt x="42" y="250"/>
                </a:lnTo>
                <a:lnTo>
                  <a:pt x="42" y="252"/>
                </a:lnTo>
                <a:lnTo>
                  <a:pt x="42" y="252"/>
                </a:lnTo>
                <a:lnTo>
                  <a:pt x="41" y="253"/>
                </a:lnTo>
                <a:lnTo>
                  <a:pt x="41" y="254"/>
                </a:lnTo>
                <a:lnTo>
                  <a:pt x="42" y="257"/>
                </a:lnTo>
                <a:lnTo>
                  <a:pt x="42" y="258"/>
                </a:lnTo>
                <a:lnTo>
                  <a:pt x="42" y="258"/>
                </a:lnTo>
                <a:lnTo>
                  <a:pt x="40" y="257"/>
                </a:lnTo>
                <a:lnTo>
                  <a:pt x="40" y="257"/>
                </a:lnTo>
                <a:lnTo>
                  <a:pt x="40" y="254"/>
                </a:lnTo>
                <a:lnTo>
                  <a:pt x="40" y="253"/>
                </a:lnTo>
                <a:lnTo>
                  <a:pt x="41" y="253"/>
                </a:lnTo>
                <a:lnTo>
                  <a:pt x="41" y="253"/>
                </a:lnTo>
                <a:lnTo>
                  <a:pt x="40" y="249"/>
                </a:lnTo>
                <a:lnTo>
                  <a:pt x="40" y="248"/>
                </a:lnTo>
                <a:lnTo>
                  <a:pt x="42" y="248"/>
                </a:lnTo>
                <a:lnTo>
                  <a:pt x="42" y="248"/>
                </a:lnTo>
                <a:close/>
                <a:moveTo>
                  <a:pt x="435" y="644"/>
                </a:moveTo>
                <a:lnTo>
                  <a:pt x="435" y="644"/>
                </a:lnTo>
                <a:lnTo>
                  <a:pt x="429" y="646"/>
                </a:lnTo>
                <a:lnTo>
                  <a:pt x="423" y="646"/>
                </a:lnTo>
                <a:lnTo>
                  <a:pt x="423" y="646"/>
                </a:lnTo>
                <a:lnTo>
                  <a:pt x="428" y="644"/>
                </a:lnTo>
                <a:lnTo>
                  <a:pt x="434" y="643"/>
                </a:lnTo>
                <a:lnTo>
                  <a:pt x="434" y="643"/>
                </a:lnTo>
                <a:lnTo>
                  <a:pt x="434" y="643"/>
                </a:lnTo>
                <a:lnTo>
                  <a:pt x="435" y="644"/>
                </a:lnTo>
                <a:lnTo>
                  <a:pt x="435" y="644"/>
                </a:lnTo>
                <a:close/>
                <a:moveTo>
                  <a:pt x="188" y="621"/>
                </a:moveTo>
                <a:lnTo>
                  <a:pt x="192" y="621"/>
                </a:lnTo>
                <a:lnTo>
                  <a:pt x="192" y="621"/>
                </a:lnTo>
                <a:lnTo>
                  <a:pt x="190" y="622"/>
                </a:lnTo>
                <a:lnTo>
                  <a:pt x="188" y="622"/>
                </a:lnTo>
                <a:lnTo>
                  <a:pt x="188" y="621"/>
                </a:lnTo>
                <a:lnTo>
                  <a:pt x="188" y="621"/>
                </a:lnTo>
                <a:close/>
                <a:moveTo>
                  <a:pt x="534" y="576"/>
                </a:moveTo>
                <a:lnTo>
                  <a:pt x="534" y="576"/>
                </a:lnTo>
                <a:lnTo>
                  <a:pt x="535" y="574"/>
                </a:lnTo>
                <a:lnTo>
                  <a:pt x="538" y="573"/>
                </a:lnTo>
                <a:lnTo>
                  <a:pt x="538" y="573"/>
                </a:lnTo>
                <a:lnTo>
                  <a:pt x="539" y="574"/>
                </a:lnTo>
                <a:lnTo>
                  <a:pt x="540" y="574"/>
                </a:lnTo>
                <a:lnTo>
                  <a:pt x="540" y="576"/>
                </a:lnTo>
                <a:lnTo>
                  <a:pt x="540" y="576"/>
                </a:lnTo>
                <a:lnTo>
                  <a:pt x="538" y="576"/>
                </a:lnTo>
                <a:lnTo>
                  <a:pt x="534" y="576"/>
                </a:lnTo>
                <a:lnTo>
                  <a:pt x="534" y="576"/>
                </a:lnTo>
                <a:close/>
                <a:moveTo>
                  <a:pt x="216" y="617"/>
                </a:moveTo>
                <a:lnTo>
                  <a:pt x="216" y="617"/>
                </a:lnTo>
                <a:lnTo>
                  <a:pt x="219" y="617"/>
                </a:lnTo>
                <a:lnTo>
                  <a:pt x="222" y="617"/>
                </a:lnTo>
                <a:lnTo>
                  <a:pt x="222" y="617"/>
                </a:lnTo>
                <a:lnTo>
                  <a:pt x="226" y="616"/>
                </a:lnTo>
                <a:lnTo>
                  <a:pt x="227" y="616"/>
                </a:lnTo>
                <a:lnTo>
                  <a:pt x="228" y="617"/>
                </a:lnTo>
                <a:lnTo>
                  <a:pt x="228" y="617"/>
                </a:lnTo>
                <a:lnTo>
                  <a:pt x="221" y="618"/>
                </a:lnTo>
                <a:lnTo>
                  <a:pt x="217" y="618"/>
                </a:lnTo>
                <a:lnTo>
                  <a:pt x="216" y="618"/>
                </a:lnTo>
                <a:lnTo>
                  <a:pt x="216" y="617"/>
                </a:lnTo>
                <a:lnTo>
                  <a:pt x="216" y="617"/>
                </a:lnTo>
                <a:close/>
                <a:moveTo>
                  <a:pt x="360" y="599"/>
                </a:moveTo>
                <a:lnTo>
                  <a:pt x="360" y="599"/>
                </a:lnTo>
                <a:lnTo>
                  <a:pt x="360" y="598"/>
                </a:lnTo>
                <a:lnTo>
                  <a:pt x="361" y="598"/>
                </a:lnTo>
                <a:lnTo>
                  <a:pt x="364" y="597"/>
                </a:lnTo>
                <a:lnTo>
                  <a:pt x="365" y="597"/>
                </a:lnTo>
                <a:lnTo>
                  <a:pt x="365" y="597"/>
                </a:lnTo>
                <a:lnTo>
                  <a:pt x="366" y="597"/>
                </a:lnTo>
                <a:lnTo>
                  <a:pt x="367" y="597"/>
                </a:lnTo>
                <a:lnTo>
                  <a:pt x="367" y="597"/>
                </a:lnTo>
                <a:lnTo>
                  <a:pt x="366" y="598"/>
                </a:lnTo>
                <a:lnTo>
                  <a:pt x="364" y="598"/>
                </a:lnTo>
                <a:lnTo>
                  <a:pt x="361" y="598"/>
                </a:lnTo>
                <a:lnTo>
                  <a:pt x="360" y="599"/>
                </a:lnTo>
                <a:lnTo>
                  <a:pt x="360" y="599"/>
                </a:lnTo>
                <a:close/>
                <a:moveTo>
                  <a:pt x="252" y="618"/>
                </a:moveTo>
                <a:lnTo>
                  <a:pt x="252" y="618"/>
                </a:lnTo>
                <a:lnTo>
                  <a:pt x="254" y="618"/>
                </a:lnTo>
                <a:lnTo>
                  <a:pt x="255" y="619"/>
                </a:lnTo>
                <a:lnTo>
                  <a:pt x="255" y="619"/>
                </a:lnTo>
                <a:lnTo>
                  <a:pt x="252" y="619"/>
                </a:lnTo>
                <a:lnTo>
                  <a:pt x="252" y="619"/>
                </a:lnTo>
                <a:lnTo>
                  <a:pt x="252" y="618"/>
                </a:lnTo>
                <a:lnTo>
                  <a:pt x="252" y="618"/>
                </a:lnTo>
                <a:close/>
                <a:moveTo>
                  <a:pt x="213" y="623"/>
                </a:moveTo>
                <a:lnTo>
                  <a:pt x="213" y="623"/>
                </a:lnTo>
                <a:lnTo>
                  <a:pt x="213" y="622"/>
                </a:lnTo>
                <a:lnTo>
                  <a:pt x="214" y="622"/>
                </a:lnTo>
                <a:lnTo>
                  <a:pt x="215" y="622"/>
                </a:lnTo>
                <a:lnTo>
                  <a:pt x="215" y="621"/>
                </a:lnTo>
                <a:lnTo>
                  <a:pt x="215" y="621"/>
                </a:lnTo>
                <a:lnTo>
                  <a:pt x="216" y="622"/>
                </a:lnTo>
                <a:lnTo>
                  <a:pt x="217" y="621"/>
                </a:lnTo>
                <a:lnTo>
                  <a:pt x="219" y="621"/>
                </a:lnTo>
                <a:lnTo>
                  <a:pt x="220" y="622"/>
                </a:lnTo>
                <a:lnTo>
                  <a:pt x="220" y="622"/>
                </a:lnTo>
                <a:lnTo>
                  <a:pt x="216" y="622"/>
                </a:lnTo>
                <a:lnTo>
                  <a:pt x="213" y="623"/>
                </a:lnTo>
                <a:lnTo>
                  <a:pt x="213" y="623"/>
                </a:lnTo>
                <a:close/>
                <a:moveTo>
                  <a:pt x="194" y="626"/>
                </a:moveTo>
                <a:lnTo>
                  <a:pt x="194" y="626"/>
                </a:lnTo>
                <a:lnTo>
                  <a:pt x="197" y="626"/>
                </a:lnTo>
                <a:lnTo>
                  <a:pt x="199" y="626"/>
                </a:lnTo>
                <a:lnTo>
                  <a:pt x="199" y="626"/>
                </a:lnTo>
                <a:lnTo>
                  <a:pt x="197" y="627"/>
                </a:lnTo>
                <a:lnTo>
                  <a:pt x="194" y="627"/>
                </a:lnTo>
                <a:lnTo>
                  <a:pt x="194" y="626"/>
                </a:lnTo>
                <a:lnTo>
                  <a:pt x="194" y="626"/>
                </a:lnTo>
                <a:close/>
                <a:moveTo>
                  <a:pt x="215" y="624"/>
                </a:moveTo>
                <a:lnTo>
                  <a:pt x="215" y="624"/>
                </a:lnTo>
                <a:lnTo>
                  <a:pt x="217" y="624"/>
                </a:lnTo>
                <a:lnTo>
                  <a:pt x="219" y="624"/>
                </a:lnTo>
                <a:lnTo>
                  <a:pt x="219" y="626"/>
                </a:lnTo>
                <a:lnTo>
                  <a:pt x="219" y="626"/>
                </a:lnTo>
                <a:lnTo>
                  <a:pt x="216" y="626"/>
                </a:lnTo>
                <a:lnTo>
                  <a:pt x="215" y="626"/>
                </a:lnTo>
                <a:lnTo>
                  <a:pt x="215" y="624"/>
                </a:lnTo>
                <a:lnTo>
                  <a:pt x="215" y="624"/>
                </a:lnTo>
                <a:close/>
                <a:moveTo>
                  <a:pt x="222" y="626"/>
                </a:moveTo>
                <a:lnTo>
                  <a:pt x="222" y="626"/>
                </a:lnTo>
                <a:lnTo>
                  <a:pt x="222" y="624"/>
                </a:lnTo>
                <a:lnTo>
                  <a:pt x="221" y="624"/>
                </a:lnTo>
                <a:lnTo>
                  <a:pt x="220" y="624"/>
                </a:lnTo>
                <a:lnTo>
                  <a:pt x="220" y="623"/>
                </a:lnTo>
                <a:lnTo>
                  <a:pt x="220" y="623"/>
                </a:lnTo>
                <a:lnTo>
                  <a:pt x="222" y="623"/>
                </a:lnTo>
                <a:lnTo>
                  <a:pt x="225" y="624"/>
                </a:lnTo>
                <a:lnTo>
                  <a:pt x="225" y="624"/>
                </a:lnTo>
                <a:lnTo>
                  <a:pt x="223" y="626"/>
                </a:lnTo>
                <a:lnTo>
                  <a:pt x="222" y="626"/>
                </a:lnTo>
                <a:lnTo>
                  <a:pt x="222" y="626"/>
                </a:lnTo>
                <a:close/>
                <a:moveTo>
                  <a:pt x="463" y="639"/>
                </a:moveTo>
                <a:lnTo>
                  <a:pt x="463" y="639"/>
                </a:lnTo>
                <a:lnTo>
                  <a:pt x="461" y="641"/>
                </a:lnTo>
                <a:lnTo>
                  <a:pt x="460" y="642"/>
                </a:lnTo>
                <a:lnTo>
                  <a:pt x="457" y="642"/>
                </a:lnTo>
                <a:lnTo>
                  <a:pt x="457" y="642"/>
                </a:lnTo>
                <a:lnTo>
                  <a:pt x="442" y="643"/>
                </a:lnTo>
                <a:lnTo>
                  <a:pt x="442" y="643"/>
                </a:lnTo>
                <a:lnTo>
                  <a:pt x="439" y="644"/>
                </a:lnTo>
                <a:lnTo>
                  <a:pt x="437" y="644"/>
                </a:lnTo>
                <a:lnTo>
                  <a:pt x="436" y="643"/>
                </a:lnTo>
                <a:lnTo>
                  <a:pt x="436" y="643"/>
                </a:lnTo>
                <a:lnTo>
                  <a:pt x="440" y="643"/>
                </a:lnTo>
                <a:lnTo>
                  <a:pt x="442" y="642"/>
                </a:lnTo>
                <a:lnTo>
                  <a:pt x="449" y="641"/>
                </a:lnTo>
                <a:lnTo>
                  <a:pt x="449" y="641"/>
                </a:lnTo>
                <a:lnTo>
                  <a:pt x="463" y="639"/>
                </a:lnTo>
                <a:lnTo>
                  <a:pt x="463" y="639"/>
                </a:lnTo>
                <a:close/>
                <a:moveTo>
                  <a:pt x="413" y="647"/>
                </a:moveTo>
                <a:lnTo>
                  <a:pt x="413" y="647"/>
                </a:lnTo>
                <a:lnTo>
                  <a:pt x="410" y="647"/>
                </a:lnTo>
                <a:lnTo>
                  <a:pt x="407" y="647"/>
                </a:lnTo>
                <a:lnTo>
                  <a:pt x="407" y="647"/>
                </a:lnTo>
                <a:lnTo>
                  <a:pt x="408" y="646"/>
                </a:lnTo>
                <a:lnTo>
                  <a:pt x="410" y="646"/>
                </a:lnTo>
                <a:lnTo>
                  <a:pt x="413" y="647"/>
                </a:lnTo>
                <a:lnTo>
                  <a:pt x="413" y="647"/>
                </a:lnTo>
                <a:close/>
                <a:moveTo>
                  <a:pt x="379" y="649"/>
                </a:moveTo>
                <a:lnTo>
                  <a:pt x="379" y="649"/>
                </a:lnTo>
                <a:lnTo>
                  <a:pt x="378" y="651"/>
                </a:lnTo>
                <a:lnTo>
                  <a:pt x="376" y="651"/>
                </a:lnTo>
                <a:lnTo>
                  <a:pt x="376" y="651"/>
                </a:lnTo>
                <a:lnTo>
                  <a:pt x="376" y="649"/>
                </a:lnTo>
                <a:lnTo>
                  <a:pt x="377" y="649"/>
                </a:lnTo>
                <a:lnTo>
                  <a:pt x="379" y="649"/>
                </a:lnTo>
                <a:lnTo>
                  <a:pt x="379" y="649"/>
                </a:lnTo>
                <a:close/>
                <a:moveTo>
                  <a:pt x="406" y="647"/>
                </a:moveTo>
                <a:lnTo>
                  <a:pt x="406" y="647"/>
                </a:lnTo>
                <a:lnTo>
                  <a:pt x="405" y="648"/>
                </a:lnTo>
                <a:lnTo>
                  <a:pt x="402" y="648"/>
                </a:lnTo>
                <a:lnTo>
                  <a:pt x="399" y="648"/>
                </a:lnTo>
                <a:lnTo>
                  <a:pt x="399" y="648"/>
                </a:lnTo>
                <a:lnTo>
                  <a:pt x="400" y="647"/>
                </a:lnTo>
                <a:lnTo>
                  <a:pt x="402" y="647"/>
                </a:lnTo>
                <a:lnTo>
                  <a:pt x="406" y="647"/>
                </a:lnTo>
                <a:lnTo>
                  <a:pt x="406" y="647"/>
                </a:lnTo>
                <a:close/>
                <a:moveTo>
                  <a:pt x="506" y="634"/>
                </a:moveTo>
                <a:lnTo>
                  <a:pt x="506" y="634"/>
                </a:lnTo>
                <a:lnTo>
                  <a:pt x="503" y="636"/>
                </a:lnTo>
                <a:lnTo>
                  <a:pt x="500" y="636"/>
                </a:lnTo>
                <a:lnTo>
                  <a:pt x="500" y="636"/>
                </a:lnTo>
                <a:lnTo>
                  <a:pt x="501" y="634"/>
                </a:lnTo>
                <a:lnTo>
                  <a:pt x="503" y="634"/>
                </a:lnTo>
                <a:lnTo>
                  <a:pt x="506" y="634"/>
                </a:lnTo>
                <a:lnTo>
                  <a:pt x="506" y="634"/>
                </a:lnTo>
                <a:close/>
                <a:moveTo>
                  <a:pt x="551" y="628"/>
                </a:moveTo>
                <a:lnTo>
                  <a:pt x="551" y="628"/>
                </a:lnTo>
                <a:lnTo>
                  <a:pt x="551" y="629"/>
                </a:lnTo>
                <a:lnTo>
                  <a:pt x="550" y="629"/>
                </a:lnTo>
                <a:lnTo>
                  <a:pt x="548" y="629"/>
                </a:lnTo>
                <a:lnTo>
                  <a:pt x="548" y="629"/>
                </a:lnTo>
                <a:lnTo>
                  <a:pt x="532" y="632"/>
                </a:lnTo>
                <a:lnTo>
                  <a:pt x="532" y="632"/>
                </a:lnTo>
                <a:lnTo>
                  <a:pt x="533" y="629"/>
                </a:lnTo>
                <a:lnTo>
                  <a:pt x="534" y="629"/>
                </a:lnTo>
                <a:lnTo>
                  <a:pt x="536" y="631"/>
                </a:lnTo>
                <a:lnTo>
                  <a:pt x="536" y="631"/>
                </a:lnTo>
                <a:lnTo>
                  <a:pt x="551" y="628"/>
                </a:lnTo>
                <a:lnTo>
                  <a:pt x="551" y="628"/>
                </a:lnTo>
                <a:close/>
                <a:moveTo>
                  <a:pt x="470" y="639"/>
                </a:moveTo>
                <a:lnTo>
                  <a:pt x="470" y="639"/>
                </a:lnTo>
                <a:lnTo>
                  <a:pt x="469" y="641"/>
                </a:lnTo>
                <a:lnTo>
                  <a:pt x="466" y="641"/>
                </a:lnTo>
                <a:lnTo>
                  <a:pt x="464" y="641"/>
                </a:lnTo>
                <a:lnTo>
                  <a:pt x="464" y="639"/>
                </a:lnTo>
                <a:lnTo>
                  <a:pt x="464" y="639"/>
                </a:lnTo>
                <a:lnTo>
                  <a:pt x="466" y="639"/>
                </a:lnTo>
                <a:lnTo>
                  <a:pt x="470" y="639"/>
                </a:lnTo>
                <a:lnTo>
                  <a:pt x="470" y="639"/>
                </a:lnTo>
                <a:close/>
                <a:moveTo>
                  <a:pt x="499" y="636"/>
                </a:moveTo>
                <a:lnTo>
                  <a:pt x="499" y="636"/>
                </a:lnTo>
                <a:lnTo>
                  <a:pt x="499" y="636"/>
                </a:lnTo>
                <a:lnTo>
                  <a:pt x="498" y="637"/>
                </a:lnTo>
                <a:lnTo>
                  <a:pt x="495" y="636"/>
                </a:lnTo>
                <a:lnTo>
                  <a:pt x="495" y="636"/>
                </a:lnTo>
                <a:lnTo>
                  <a:pt x="495" y="636"/>
                </a:lnTo>
                <a:lnTo>
                  <a:pt x="497" y="636"/>
                </a:lnTo>
                <a:lnTo>
                  <a:pt x="499" y="636"/>
                </a:lnTo>
                <a:lnTo>
                  <a:pt x="499" y="636"/>
                </a:lnTo>
                <a:close/>
                <a:moveTo>
                  <a:pt x="134" y="631"/>
                </a:moveTo>
                <a:lnTo>
                  <a:pt x="134" y="631"/>
                </a:lnTo>
                <a:lnTo>
                  <a:pt x="135" y="631"/>
                </a:lnTo>
                <a:lnTo>
                  <a:pt x="137" y="629"/>
                </a:lnTo>
                <a:lnTo>
                  <a:pt x="141" y="629"/>
                </a:lnTo>
                <a:lnTo>
                  <a:pt x="141" y="629"/>
                </a:lnTo>
                <a:lnTo>
                  <a:pt x="140" y="629"/>
                </a:lnTo>
                <a:lnTo>
                  <a:pt x="138" y="631"/>
                </a:lnTo>
                <a:lnTo>
                  <a:pt x="134" y="631"/>
                </a:lnTo>
                <a:lnTo>
                  <a:pt x="134" y="631"/>
                </a:lnTo>
                <a:close/>
                <a:moveTo>
                  <a:pt x="77" y="418"/>
                </a:moveTo>
                <a:lnTo>
                  <a:pt x="77" y="418"/>
                </a:lnTo>
                <a:lnTo>
                  <a:pt x="79" y="419"/>
                </a:lnTo>
                <a:lnTo>
                  <a:pt x="80" y="422"/>
                </a:lnTo>
                <a:lnTo>
                  <a:pt x="80" y="422"/>
                </a:lnTo>
                <a:lnTo>
                  <a:pt x="81" y="420"/>
                </a:lnTo>
                <a:lnTo>
                  <a:pt x="81" y="420"/>
                </a:lnTo>
                <a:lnTo>
                  <a:pt x="81" y="420"/>
                </a:lnTo>
                <a:lnTo>
                  <a:pt x="81" y="422"/>
                </a:lnTo>
                <a:lnTo>
                  <a:pt x="80" y="422"/>
                </a:lnTo>
                <a:lnTo>
                  <a:pt x="80" y="423"/>
                </a:lnTo>
                <a:lnTo>
                  <a:pt x="80" y="423"/>
                </a:lnTo>
                <a:lnTo>
                  <a:pt x="79" y="420"/>
                </a:lnTo>
                <a:lnTo>
                  <a:pt x="77" y="419"/>
                </a:lnTo>
                <a:lnTo>
                  <a:pt x="77" y="418"/>
                </a:lnTo>
                <a:lnTo>
                  <a:pt x="77" y="418"/>
                </a:lnTo>
                <a:close/>
                <a:moveTo>
                  <a:pt x="79" y="403"/>
                </a:moveTo>
                <a:lnTo>
                  <a:pt x="79" y="403"/>
                </a:lnTo>
                <a:lnTo>
                  <a:pt x="81" y="404"/>
                </a:lnTo>
                <a:lnTo>
                  <a:pt x="81" y="405"/>
                </a:lnTo>
                <a:lnTo>
                  <a:pt x="80" y="408"/>
                </a:lnTo>
                <a:lnTo>
                  <a:pt x="80" y="408"/>
                </a:lnTo>
                <a:lnTo>
                  <a:pt x="79" y="408"/>
                </a:lnTo>
                <a:lnTo>
                  <a:pt x="79" y="407"/>
                </a:lnTo>
                <a:lnTo>
                  <a:pt x="79" y="403"/>
                </a:lnTo>
                <a:lnTo>
                  <a:pt x="79" y="403"/>
                </a:lnTo>
                <a:close/>
                <a:moveTo>
                  <a:pt x="86" y="423"/>
                </a:moveTo>
                <a:lnTo>
                  <a:pt x="86" y="423"/>
                </a:lnTo>
                <a:lnTo>
                  <a:pt x="86" y="425"/>
                </a:lnTo>
                <a:lnTo>
                  <a:pt x="85" y="427"/>
                </a:lnTo>
                <a:lnTo>
                  <a:pt x="83" y="427"/>
                </a:lnTo>
                <a:lnTo>
                  <a:pt x="83" y="427"/>
                </a:lnTo>
                <a:lnTo>
                  <a:pt x="85" y="427"/>
                </a:lnTo>
                <a:lnTo>
                  <a:pt x="85" y="425"/>
                </a:lnTo>
                <a:lnTo>
                  <a:pt x="85" y="424"/>
                </a:lnTo>
                <a:lnTo>
                  <a:pt x="86" y="423"/>
                </a:lnTo>
                <a:lnTo>
                  <a:pt x="86" y="423"/>
                </a:lnTo>
                <a:close/>
                <a:moveTo>
                  <a:pt x="85" y="409"/>
                </a:moveTo>
                <a:lnTo>
                  <a:pt x="85" y="409"/>
                </a:lnTo>
                <a:lnTo>
                  <a:pt x="85" y="410"/>
                </a:lnTo>
                <a:lnTo>
                  <a:pt x="85" y="412"/>
                </a:lnTo>
                <a:lnTo>
                  <a:pt x="83" y="414"/>
                </a:lnTo>
                <a:lnTo>
                  <a:pt x="83" y="414"/>
                </a:lnTo>
                <a:lnTo>
                  <a:pt x="83" y="415"/>
                </a:lnTo>
                <a:lnTo>
                  <a:pt x="83" y="417"/>
                </a:lnTo>
                <a:lnTo>
                  <a:pt x="83" y="417"/>
                </a:lnTo>
                <a:lnTo>
                  <a:pt x="82" y="415"/>
                </a:lnTo>
                <a:lnTo>
                  <a:pt x="83" y="413"/>
                </a:lnTo>
                <a:lnTo>
                  <a:pt x="85" y="409"/>
                </a:lnTo>
                <a:lnTo>
                  <a:pt x="85" y="409"/>
                </a:lnTo>
                <a:close/>
                <a:moveTo>
                  <a:pt x="81" y="423"/>
                </a:moveTo>
                <a:lnTo>
                  <a:pt x="81" y="423"/>
                </a:lnTo>
                <a:lnTo>
                  <a:pt x="82" y="424"/>
                </a:lnTo>
                <a:lnTo>
                  <a:pt x="81" y="425"/>
                </a:lnTo>
                <a:lnTo>
                  <a:pt x="81" y="425"/>
                </a:lnTo>
                <a:lnTo>
                  <a:pt x="82" y="427"/>
                </a:lnTo>
                <a:lnTo>
                  <a:pt x="82" y="427"/>
                </a:lnTo>
                <a:lnTo>
                  <a:pt x="82" y="428"/>
                </a:lnTo>
                <a:lnTo>
                  <a:pt x="82" y="428"/>
                </a:lnTo>
                <a:lnTo>
                  <a:pt x="82" y="428"/>
                </a:lnTo>
                <a:lnTo>
                  <a:pt x="83" y="429"/>
                </a:lnTo>
                <a:lnTo>
                  <a:pt x="83" y="430"/>
                </a:lnTo>
                <a:lnTo>
                  <a:pt x="83" y="432"/>
                </a:lnTo>
                <a:lnTo>
                  <a:pt x="83" y="432"/>
                </a:lnTo>
                <a:lnTo>
                  <a:pt x="83" y="432"/>
                </a:lnTo>
                <a:lnTo>
                  <a:pt x="82" y="432"/>
                </a:lnTo>
                <a:lnTo>
                  <a:pt x="82" y="429"/>
                </a:lnTo>
                <a:lnTo>
                  <a:pt x="82" y="429"/>
                </a:lnTo>
                <a:lnTo>
                  <a:pt x="81" y="429"/>
                </a:lnTo>
                <a:lnTo>
                  <a:pt x="80" y="429"/>
                </a:lnTo>
                <a:lnTo>
                  <a:pt x="80" y="430"/>
                </a:lnTo>
                <a:lnTo>
                  <a:pt x="80" y="430"/>
                </a:lnTo>
                <a:lnTo>
                  <a:pt x="79" y="429"/>
                </a:lnTo>
                <a:lnTo>
                  <a:pt x="80" y="429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5"/>
                </a:lnTo>
                <a:lnTo>
                  <a:pt x="80" y="423"/>
                </a:lnTo>
                <a:lnTo>
                  <a:pt x="80" y="423"/>
                </a:lnTo>
                <a:lnTo>
                  <a:pt x="81" y="423"/>
                </a:lnTo>
                <a:lnTo>
                  <a:pt x="81" y="423"/>
                </a:lnTo>
                <a:close/>
                <a:moveTo>
                  <a:pt x="81" y="457"/>
                </a:moveTo>
                <a:lnTo>
                  <a:pt x="81" y="457"/>
                </a:lnTo>
                <a:lnTo>
                  <a:pt x="82" y="459"/>
                </a:lnTo>
                <a:lnTo>
                  <a:pt x="82" y="462"/>
                </a:lnTo>
                <a:lnTo>
                  <a:pt x="82" y="464"/>
                </a:lnTo>
                <a:lnTo>
                  <a:pt x="82" y="464"/>
                </a:lnTo>
                <a:lnTo>
                  <a:pt x="81" y="464"/>
                </a:lnTo>
                <a:lnTo>
                  <a:pt x="81" y="465"/>
                </a:lnTo>
                <a:lnTo>
                  <a:pt x="81" y="465"/>
                </a:lnTo>
                <a:lnTo>
                  <a:pt x="80" y="464"/>
                </a:lnTo>
                <a:lnTo>
                  <a:pt x="79" y="462"/>
                </a:lnTo>
                <a:lnTo>
                  <a:pt x="80" y="460"/>
                </a:lnTo>
                <a:lnTo>
                  <a:pt x="81" y="458"/>
                </a:lnTo>
                <a:lnTo>
                  <a:pt x="81" y="458"/>
                </a:lnTo>
                <a:lnTo>
                  <a:pt x="79" y="459"/>
                </a:lnTo>
                <a:lnTo>
                  <a:pt x="77" y="458"/>
                </a:lnTo>
                <a:lnTo>
                  <a:pt x="77" y="458"/>
                </a:lnTo>
                <a:lnTo>
                  <a:pt x="77" y="464"/>
                </a:lnTo>
                <a:lnTo>
                  <a:pt x="76" y="467"/>
                </a:lnTo>
                <a:lnTo>
                  <a:pt x="75" y="468"/>
                </a:lnTo>
                <a:lnTo>
                  <a:pt x="75" y="468"/>
                </a:lnTo>
                <a:lnTo>
                  <a:pt x="75" y="465"/>
                </a:lnTo>
                <a:lnTo>
                  <a:pt x="76" y="462"/>
                </a:lnTo>
                <a:lnTo>
                  <a:pt x="76" y="462"/>
                </a:lnTo>
                <a:lnTo>
                  <a:pt x="75" y="462"/>
                </a:lnTo>
                <a:lnTo>
                  <a:pt x="75" y="460"/>
                </a:lnTo>
                <a:lnTo>
                  <a:pt x="75" y="462"/>
                </a:lnTo>
                <a:lnTo>
                  <a:pt x="75" y="462"/>
                </a:lnTo>
                <a:lnTo>
                  <a:pt x="74" y="458"/>
                </a:lnTo>
                <a:lnTo>
                  <a:pt x="74" y="454"/>
                </a:lnTo>
                <a:lnTo>
                  <a:pt x="75" y="450"/>
                </a:lnTo>
                <a:lnTo>
                  <a:pt x="74" y="448"/>
                </a:lnTo>
                <a:lnTo>
                  <a:pt x="74" y="448"/>
                </a:lnTo>
                <a:lnTo>
                  <a:pt x="75" y="449"/>
                </a:lnTo>
                <a:lnTo>
                  <a:pt x="76" y="450"/>
                </a:lnTo>
                <a:lnTo>
                  <a:pt x="76" y="453"/>
                </a:lnTo>
                <a:lnTo>
                  <a:pt x="76" y="453"/>
                </a:lnTo>
                <a:lnTo>
                  <a:pt x="77" y="453"/>
                </a:lnTo>
                <a:lnTo>
                  <a:pt x="77" y="453"/>
                </a:lnTo>
                <a:lnTo>
                  <a:pt x="79" y="452"/>
                </a:lnTo>
                <a:lnTo>
                  <a:pt x="77" y="450"/>
                </a:lnTo>
                <a:lnTo>
                  <a:pt x="77" y="450"/>
                </a:lnTo>
                <a:lnTo>
                  <a:pt x="79" y="450"/>
                </a:lnTo>
                <a:lnTo>
                  <a:pt x="79" y="452"/>
                </a:lnTo>
                <a:lnTo>
                  <a:pt x="79" y="454"/>
                </a:lnTo>
                <a:lnTo>
                  <a:pt x="79" y="454"/>
                </a:lnTo>
                <a:lnTo>
                  <a:pt x="77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7"/>
                </a:lnTo>
                <a:lnTo>
                  <a:pt x="75" y="459"/>
                </a:lnTo>
                <a:lnTo>
                  <a:pt x="75" y="459"/>
                </a:lnTo>
                <a:lnTo>
                  <a:pt x="76" y="459"/>
                </a:lnTo>
                <a:lnTo>
                  <a:pt x="76" y="458"/>
                </a:lnTo>
                <a:lnTo>
                  <a:pt x="77" y="457"/>
                </a:lnTo>
                <a:lnTo>
                  <a:pt x="77" y="457"/>
                </a:lnTo>
                <a:lnTo>
                  <a:pt x="79" y="458"/>
                </a:lnTo>
                <a:lnTo>
                  <a:pt x="79" y="458"/>
                </a:lnTo>
                <a:lnTo>
                  <a:pt x="79" y="457"/>
                </a:lnTo>
                <a:lnTo>
                  <a:pt x="79" y="455"/>
                </a:lnTo>
                <a:lnTo>
                  <a:pt x="80" y="455"/>
                </a:lnTo>
                <a:lnTo>
                  <a:pt x="80" y="455"/>
                </a:lnTo>
                <a:lnTo>
                  <a:pt x="80" y="457"/>
                </a:lnTo>
                <a:lnTo>
                  <a:pt x="81" y="457"/>
                </a:lnTo>
                <a:lnTo>
                  <a:pt x="81" y="457"/>
                </a:lnTo>
                <a:close/>
                <a:moveTo>
                  <a:pt x="89" y="423"/>
                </a:moveTo>
                <a:lnTo>
                  <a:pt x="89" y="423"/>
                </a:lnTo>
                <a:lnTo>
                  <a:pt x="91" y="427"/>
                </a:lnTo>
                <a:lnTo>
                  <a:pt x="93" y="429"/>
                </a:lnTo>
                <a:lnTo>
                  <a:pt x="93" y="429"/>
                </a:lnTo>
                <a:lnTo>
                  <a:pt x="92" y="430"/>
                </a:lnTo>
                <a:lnTo>
                  <a:pt x="92" y="432"/>
                </a:lnTo>
                <a:lnTo>
                  <a:pt x="92" y="432"/>
                </a:lnTo>
                <a:lnTo>
                  <a:pt x="94" y="438"/>
                </a:lnTo>
                <a:lnTo>
                  <a:pt x="95" y="447"/>
                </a:lnTo>
                <a:lnTo>
                  <a:pt x="95" y="447"/>
                </a:lnTo>
                <a:lnTo>
                  <a:pt x="94" y="448"/>
                </a:lnTo>
                <a:lnTo>
                  <a:pt x="93" y="449"/>
                </a:lnTo>
                <a:lnTo>
                  <a:pt x="93" y="449"/>
                </a:lnTo>
                <a:lnTo>
                  <a:pt x="92" y="449"/>
                </a:lnTo>
                <a:lnTo>
                  <a:pt x="92" y="448"/>
                </a:lnTo>
                <a:lnTo>
                  <a:pt x="91" y="447"/>
                </a:lnTo>
                <a:lnTo>
                  <a:pt x="89" y="448"/>
                </a:lnTo>
                <a:lnTo>
                  <a:pt x="89" y="448"/>
                </a:lnTo>
                <a:lnTo>
                  <a:pt x="89" y="445"/>
                </a:lnTo>
                <a:lnTo>
                  <a:pt x="88" y="443"/>
                </a:lnTo>
                <a:lnTo>
                  <a:pt x="88" y="443"/>
                </a:lnTo>
                <a:lnTo>
                  <a:pt x="87" y="443"/>
                </a:lnTo>
                <a:lnTo>
                  <a:pt x="87" y="444"/>
                </a:lnTo>
                <a:lnTo>
                  <a:pt x="87" y="449"/>
                </a:lnTo>
                <a:lnTo>
                  <a:pt x="87" y="449"/>
                </a:lnTo>
                <a:lnTo>
                  <a:pt x="85" y="448"/>
                </a:lnTo>
                <a:lnTo>
                  <a:pt x="85" y="448"/>
                </a:lnTo>
                <a:lnTo>
                  <a:pt x="86" y="445"/>
                </a:lnTo>
                <a:lnTo>
                  <a:pt x="86" y="443"/>
                </a:lnTo>
                <a:lnTo>
                  <a:pt x="86" y="437"/>
                </a:lnTo>
                <a:lnTo>
                  <a:pt x="86" y="437"/>
                </a:lnTo>
                <a:lnTo>
                  <a:pt x="87" y="437"/>
                </a:lnTo>
                <a:lnTo>
                  <a:pt x="87" y="438"/>
                </a:lnTo>
                <a:lnTo>
                  <a:pt x="87" y="438"/>
                </a:lnTo>
                <a:lnTo>
                  <a:pt x="88" y="440"/>
                </a:lnTo>
                <a:lnTo>
                  <a:pt x="89" y="440"/>
                </a:lnTo>
                <a:lnTo>
                  <a:pt x="89" y="440"/>
                </a:lnTo>
                <a:lnTo>
                  <a:pt x="91" y="439"/>
                </a:lnTo>
                <a:lnTo>
                  <a:pt x="89" y="439"/>
                </a:lnTo>
                <a:lnTo>
                  <a:pt x="88" y="438"/>
                </a:lnTo>
                <a:lnTo>
                  <a:pt x="88" y="438"/>
                </a:lnTo>
                <a:lnTo>
                  <a:pt x="89" y="432"/>
                </a:lnTo>
                <a:lnTo>
                  <a:pt x="89" y="428"/>
                </a:lnTo>
                <a:lnTo>
                  <a:pt x="88" y="425"/>
                </a:lnTo>
                <a:lnTo>
                  <a:pt x="88" y="425"/>
                </a:lnTo>
                <a:lnTo>
                  <a:pt x="89" y="424"/>
                </a:lnTo>
                <a:lnTo>
                  <a:pt x="89" y="423"/>
                </a:lnTo>
                <a:lnTo>
                  <a:pt x="89" y="423"/>
                </a:lnTo>
                <a:close/>
                <a:moveTo>
                  <a:pt x="91" y="434"/>
                </a:moveTo>
                <a:lnTo>
                  <a:pt x="91" y="434"/>
                </a:lnTo>
                <a:lnTo>
                  <a:pt x="89" y="435"/>
                </a:lnTo>
                <a:lnTo>
                  <a:pt x="89" y="437"/>
                </a:lnTo>
                <a:lnTo>
                  <a:pt x="89" y="437"/>
                </a:lnTo>
                <a:lnTo>
                  <a:pt x="91" y="435"/>
                </a:lnTo>
                <a:lnTo>
                  <a:pt x="91" y="435"/>
                </a:lnTo>
                <a:lnTo>
                  <a:pt x="92" y="432"/>
                </a:lnTo>
                <a:lnTo>
                  <a:pt x="92" y="432"/>
                </a:lnTo>
                <a:lnTo>
                  <a:pt x="91" y="430"/>
                </a:lnTo>
                <a:lnTo>
                  <a:pt x="91" y="430"/>
                </a:lnTo>
                <a:lnTo>
                  <a:pt x="91" y="434"/>
                </a:lnTo>
                <a:lnTo>
                  <a:pt x="91" y="434"/>
                </a:lnTo>
                <a:close/>
                <a:moveTo>
                  <a:pt x="82" y="450"/>
                </a:moveTo>
                <a:lnTo>
                  <a:pt x="82" y="450"/>
                </a:lnTo>
                <a:lnTo>
                  <a:pt x="82" y="450"/>
                </a:lnTo>
                <a:lnTo>
                  <a:pt x="81" y="449"/>
                </a:lnTo>
                <a:lnTo>
                  <a:pt x="81" y="449"/>
                </a:lnTo>
                <a:lnTo>
                  <a:pt x="81" y="450"/>
                </a:lnTo>
                <a:lnTo>
                  <a:pt x="81" y="452"/>
                </a:lnTo>
                <a:lnTo>
                  <a:pt x="81" y="453"/>
                </a:lnTo>
                <a:lnTo>
                  <a:pt x="81" y="453"/>
                </a:lnTo>
                <a:lnTo>
                  <a:pt x="81" y="453"/>
                </a:lnTo>
                <a:lnTo>
                  <a:pt x="81" y="452"/>
                </a:lnTo>
                <a:lnTo>
                  <a:pt x="81" y="452"/>
                </a:lnTo>
                <a:lnTo>
                  <a:pt x="83" y="453"/>
                </a:lnTo>
                <a:lnTo>
                  <a:pt x="83" y="450"/>
                </a:lnTo>
                <a:lnTo>
                  <a:pt x="83" y="450"/>
                </a:lnTo>
                <a:lnTo>
                  <a:pt x="85" y="453"/>
                </a:lnTo>
                <a:lnTo>
                  <a:pt x="83" y="454"/>
                </a:lnTo>
                <a:lnTo>
                  <a:pt x="83" y="454"/>
                </a:lnTo>
                <a:lnTo>
                  <a:pt x="83" y="453"/>
                </a:lnTo>
                <a:lnTo>
                  <a:pt x="83" y="453"/>
                </a:lnTo>
                <a:lnTo>
                  <a:pt x="83" y="455"/>
                </a:lnTo>
                <a:lnTo>
                  <a:pt x="83" y="458"/>
                </a:lnTo>
                <a:lnTo>
                  <a:pt x="83" y="458"/>
                </a:lnTo>
                <a:lnTo>
                  <a:pt x="82" y="457"/>
                </a:lnTo>
                <a:lnTo>
                  <a:pt x="82" y="455"/>
                </a:lnTo>
                <a:lnTo>
                  <a:pt x="82" y="455"/>
                </a:lnTo>
                <a:lnTo>
                  <a:pt x="80" y="453"/>
                </a:lnTo>
                <a:lnTo>
                  <a:pt x="79" y="448"/>
                </a:lnTo>
                <a:lnTo>
                  <a:pt x="79" y="448"/>
                </a:lnTo>
                <a:lnTo>
                  <a:pt x="81" y="448"/>
                </a:lnTo>
                <a:lnTo>
                  <a:pt x="81" y="448"/>
                </a:lnTo>
                <a:lnTo>
                  <a:pt x="79" y="447"/>
                </a:lnTo>
                <a:lnTo>
                  <a:pt x="79" y="445"/>
                </a:lnTo>
                <a:lnTo>
                  <a:pt x="79" y="444"/>
                </a:lnTo>
                <a:lnTo>
                  <a:pt x="79" y="444"/>
                </a:lnTo>
                <a:lnTo>
                  <a:pt x="80" y="444"/>
                </a:lnTo>
                <a:lnTo>
                  <a:pt x="81" y="443"/>
                </a:lnTo>
                <a:lnTo>
                  <a:pt x="81" y="443"/>
                </a:lnTo>
                <a:lnTo>
                  <a:pt x="82" y="443"/>
                </a:lnTo>
                <a:lnTo>
                  <a:pt x="83" y="445"/>
                </a:lnTo>
                <a:lnTo>
                  <a:pt x="83" y="449"/>
                </a:lnTo>
                <a:lnTo>
                  <a:pt x="83" y="449"/>
                </a:lnTo>
                <a:lnTo>
                  <a:pt x="82" y="448"/>
                </a:lnTo>
                <a:lnTo>
                  <a:pt x="81" y="449"/>
                </a:lnTo>
                <a:lnTo>
                  <a:pt x="81" y="449"/>
                </a:lnTo>
                <a:lnTo>
                  <a:pt x="82" y="449"/>
                </a:lnTo>
                <a:lnTo>
                  <a:pt x="82" y="450"/>
                </a:lnTo>
                <a:lnTo>
                  <a:pt x="82" y="450"/>
                </a:lnTo>
                <a:close/>
                <a:moveTo>
                  <a:pt x="75" y="402"/>
                </a:moveTo>
                <a:lnTo>
                  <a:pt x="75" y="402"/>
                </a:lnTo>
                <a:lnTo>
                  <a:pt x="75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8"/>
                </a:lnTo>
                <a:lnTo>
                  <a:pt x="76" y="408"/>
                </a:lnTo>
                <a:lnTo>
                  <a:pt x="76" y="412"/>
                </a:lnTo>
                <a:lnTo>
                  <a:pt x="75" y="413"/>
                </a:lnTo>
                <a:lnTo>
                  <a:pt x="74" y="413"/>
                </a:lnTo>
                <a:lnTo>
                  <a:pt x="74" y="413"/>
                </a:lnTo>
                <a:lnTo>
                  <a:pt x="75" y="412"/>
                </a:lnTo>
                <a:lnTo>
                  <a:pt x="75" y="410"/>
                </a:lnTo>
                <a:lnTo>
                  <a:pt x="72" y="410"/>
                </a:lnTo>
                <a:lnTo>
                  <a:pt x="72" y="410"/>
                </a:lnTo>
                <a:lnTo>
                  <a:pt x="72" y="412"/>
                </a:lnTo>
                <a:lnTo>
                  <a:pt x="72" y="413"/>
                </a:lnTo>
                <a:lnTo>
                  <a:pt x="72" y="417"/>
                </a:lnTo>
                <a:lnTo>
                  <a:pt x="72" y="417"/>
                </a:lnTo>
                <a:lnTo>
                  <a:pt x="71" y="417"/>
                </a:lnTo>
                <a:lnTo>
                  <a:pt x="71" y="415"/>
                </a:lnTo>
                <a:lnTo>
                  <a:pt x="71" y="414"/>
                </a:lnTo>
                <a:lnTo>
                  <a:pt x="71" y="414"/>
                </a:lnTo>
                <a:lnTo>
                  <a:pt x="70" y="410"/>
                </a:lnTo>
                <a:lnTo>
                  <a:pt x="70" y="410"/>
                </a:lnTo>
                <a:lnTo>
                  <a:pt x="70" y="405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402"/>
                </a:lnTo>
                <a:lnTo>
                  <a:pt x="71" y="403"/>
                </a:lnTo>
                <a:lnTo>
                  <a:pt x="72" y="403"/>
                </a:lnTo>
                <a:lnTo>
                  <a:pt x="72" y="403"/>
                </a:lnTo>
                <a:lnTo>
                  <a:pt x="71" y="404"/>
                </a:lnTo>
                <a:lnTo>
                  <a:pt x="71" y="405"/>
                </a:lnTo>
                <a:lnTo>
                  <a:pt x="71" y="410"/>
                </a:lnTo>
                <a:lnTo>
                  <a:pt x="71" y="410"/>
                </a:lnTo>
                <a:lnTo>
                  <a:pt x="74" y="409"/>
                </a:lnTo>
                <a:lnTo>
                  <a:pt x="74" y="407"/>
                </a:lnTo>
                <a:lnTo>
                  <a:pt x="74" y="407"/>
                </a:lnTo>
                <a:lnTo>
                  <a:pt x="72" y="407"/>
                </a:lnTo>
                <a:lnTo>
                  <a:pt x="72" y="408"/>
                </a:lnTo>
                <a:lnTo>
                  <a:pt x="72" y="408"/>
                </a:lnTo>
                <a:lnTo>
                  <a:pt x="72" y="407"/>
                </a:lnTo>
                <a:lnTo>
                  <a:pt x="72" y="405"/>
                </a:lnTo>
                <a:lnTo>
                  <a:pt x="75" y="402"/>
                </a:lnTo>
                <a:lnTo>
                  <a:pt x="75" y="402"/>
                </a:lnTo>
                <a:close/>
                <a:moveTo>
                  <a:pt x="82" y="465"/>
                </a:moveTo>
                <a:lnTo>
                  <a:pt x="82" y="465"/>
                </a:lnTo>
                <a:lnTo>
                  <a:pt x="83" y="467"/>
                </a:lnTo>
                <a:lnTo>
                  <a:pt x="82" y="468"/>
                </a:lnTo>
                <a:lnTo>
                  <a:pt x="81" y="471"/>
                </a:lnTo>
                <a:lnTo>
                  <a:pt x="81" y="472"/>
                </a:lnTo>
                <a:lnTo>
                  <a:pt x="81" y="472"/>
                </a:lnTo>
                <a:lnTo>
                  <a:pt x="82" y="471"/>
                </a:lnTo>
                <a:lnTo>
                  <a:pt x="82" y="471"/>
                </a:lnTo>
                <a:lnTo>
                  <a:pt x="83" y="473"/>
                </a:lnTo>
                <a:lnTo>
                  <a:pt x="83" y="473"/>
                </a:lnTo>
                <a:lnTo>
                  <a:pt x="82" y="473"/>
                </a:lnTo>
                <a:lnTo>
                  <a:pt x="82" y="474"/>
                </a:lnTo>
                <a:lnTo>
                  <a:pt x="82" y="476"/>
                </a:lnTo>
                <a:lnTo>
                  <a:pt x="81" y="477"/>
                </a:lnTo>
                <a:lnTo>
                  <a:pt x="81" y="477"/>
                </a:lnTo>
                <a:lnTo>
                  <a:pt x="80" y="476"/>
                </a:lnTo>
                <a:lnTo>
                  <a:pt x="79" y="476"/>
                </a:lnTo>
                <a:lnTo>
                  <a:pt x="79" y="477"/>
                </a:lnTo>
                <a:lnTo>
                  <a:pt x="79" y="477"/>
                </a:lnTo>
                <a:lnTo>
                  <a:pt x="77" y="476"/>
                </a:lnTo>
                <a:lnTo>
                  <a:pt x="77" y="474"/>
                </a:lnTo>
                <a:lnTo>
                  <a:pt x="79" y="472"/>
                </a:lnTo>
                <a:lnTo>
                  <a:pt x="79" y="472"/>
                </a:lnTo>
                <a:lnTo>
                  <a:pt x="80" y="474"/>
                </a:lnTo>
                <a:lnTo>
                  <a:pt x="80" y="474"/>
                </a:lnTo>
                <a:lnTo>
                  <a:pt x="81" y="474"/>
                </a:lnTo>
                <a:lnTo>
                  <a:pt x="81" y="474"/>
                </a:lnTo>
                <a:lnTo>
                  <a:pt x="81" y="474"/>
                </a:lnTo>
                <a:lnTo>
                  <a:pt x="80" y="474"/>
                </a:lnTo>
                <a:lnTo>
                  <a:pt x="80" y="469"/>
                </a:lnTo>
                <a:lnTo>
                  <a:pt x="80" y="469"/>
                </a:lnTo>
                <a:lnTo>
                  <a:pt x="79" y="469"/>
                </a:lnTo>
                <a:lnTo>
                  <a:pt x="79" y="469"/>
                </a:lnTo>
                <a:lnTo>
                  <a:pt x="77" y="468"/>
                </a:lnTo>
                <a:lnTo>
                  <a:pt x="77" y="468"/>
                </a:lnTo>
                <a:lnTo>
                  <a:pt x="80" y="468"/>
                </a:lnTo>
                <a:lnTo>
                  <a:pt x="81" y="468"/>
                </a:lnTo>
                <a:lnTo>
                  <a:pt x="82" y="468"/>
                </a:lnTo>
                <a:lnTo>
                  <a:pt x="82" y="465"/>
                </a:lnTo>
                <a:lnTo>
                  <a:pt x="82" y="46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81" y="382"/>
                </a:lnTo>
                <a:lnTo>
                  <a:pt x="81" y="380"/>
                </a:lnTo>
                <a:lnTo>
                  <a:pt x="81" y="380"/>
                </a:lnTo>
                <a:lnTo>
                  <a:pt x="82" y="380"/>
                </a:lnTo>
                <a:lnTo>
                  <a:pt x="82" y="382"/>
                </a:lnTo>
                <a:lnTo>
                  <a:pt x="81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50" y="24"/>
                </a:moveTo>
                <a:lnTo>
                  <a:pt x="50" y="24"/>
                </a:lnTo>
                <a:lnTo>
                  <a:pt x="50" y="23"/>
                </a:lnTo>
                <a:lnTo>
                  <a:pt x="50" y="20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24"/>
                </a:lnTo>
                <a:lnTo>
                  <a:pt x="50" y="24"/>
                </a:lnTo>
                <a:close/>
                <a:moveTo>
                  <a:pt x="80" y="383"/>
                </a:moveTo>
                <a:lnTo>
                  <a:pt x="80" y="383"/>
                </a:lnTo>
                <a:lnTo>
                  <a:pt x="81" y="385"/>
                </a:lnTo>
                <a:lnTo>
                  <a:pt x="82" y="387"/>
                </a:lnTo>
                <a:lnTo>
                  <a:pt x="82" y="387"/>
                </a:lnTo>
                <a:lnTo>
                  <a:pt x="82" y="389"/>
                </a:lnTo>
                <a:lnTo>
                  <a:pt x="81" y="390"/>
                </a:lnTo>
                <a:lnTo>
                  <a:pt x="81" y="390"/>
                </a:lnTo>
                <a:lnTo>
                  <a:pt x="81" y="390"/>
                </a:lnTo>
                <a:lnTo>
                  <a:pt x="81" y="388"/>
                </a:lnTo>
                <a:lnTo>
                  <a:pt x="81" y="385"/>
                </a:lnTo>
                <a:lnTo>
                  <a:pt x="81" y="385"/>
                </a:lnTo>
                <a:lnTo>
                  <a:pt x="80" y="385"/>
                </a:lnTo>
                <a:lnTo>
                  <a:pt x="80" y="387"/>
                </a:lnTo>
                <a:lnTo>
                  <a:pt x="80" y="387"/>
                </a:lnTo>
                <a:lnTo>
                  <a:pt x="79" y="385"/>
                </a:lnTo>
                <a:lnTo>
                  <a:pt x="80" y="383"/>
                </a:lnTo>
                <a:lnTo>
                  <a:pt x="80" y="383"/>
                </a:lnTo>
                <a:close/>
                <a:moveTo>
                  <a:pt x="79" y="15"/>
                </a:moveTo>
                <a:lnTo>
                  <a:pt x="79" y="15"/>
                </a:lnTo>
                <a:lnTo>
                  <a:pt x="80" y="15"/>
                </a:lnTo>
                <a:lnTo>
                  <a:pt x="80" y="18"/>
                </a:lnTo>
                <a:lnTo>
                  <a:pt x="80" y="18"/>
                </a:lnTo>
                <a:lnTo>
                  <a:pt x="81" y="16"/>
                </a:lnTo>
                <a:lnTo>
                  <a:pt x="82" y="18"/>
                </a:lnTo>
                <a:lnTo>
                  <a:pt x="82" y="18"/>
                </a:lnTo>
                <a:lnTo>
                  <a:pt x="83" y="20"/>
                </a:lnTo>
                <a:lnTo>
                  <a:pt x="83" y="24"/>
                </a:lnTo>
                <a:lnTo>
                  <a:pt x="83" y="24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48"/>
                </a:lnTo>
                <a:lnTo>
                  <a:pt x="86" y="56"/>
                </a:lnTo>
                <a:lnTo>
                  <a:pt x="86" y="56"/>
                </a:lnTo>
                <a:lnTo>
                  <a:pt x="86" y="60"/>
                </a:lnTo>
                <a:lnTo>
                  <a:pt x="86" y="60"/>
                </a:lnTo>
                <a:lnTo>
                  <a:pt x="87" y="63"/>
                </a:lnTo>
                <a:lnTo>
                  <a:pt x="87" y="63"/>
                </a:lnTo>
                <a:lnTo>
                  <a:pt x="86" y="65"/>
                </a:lnTo>
                <a:lnTo>
                  <a:pt x="86" y="65"/>
                </a:lnTo>
                <a:lnTo>
                  <a:pt x="87" y="73"/>
                </a:lnTo>
                <a:lnTo>
                  <a:pt x="86" y="79"/>
                </a:lnTo>
                <a:lnTo>
                  <a:pt x="86" y="79"/>
                </a:lnTo>
                <a:lnTo>
                  <a:pt x="85" y="79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0"/>
                </a:lnTo>
                <a:lnTo>
                  <a:pt x="86" y="80"/>
                </a:lnTo>
                <a:lnTo>
                  <a:pt x="86" y="80"/>
                </a:lnTo>
                <a:lnTo>
                  <a:pt x="87" y="85"/>
                </a:lnTo>
                <a:lnTo>
                  <a:pt x="88" y="88"/>
                </a:lnTo>
                <a:lnTo>
                  <a:pt x="88" y="88"/>
                </a:lnTo>
                <a:lnTo>
                  <a:pt x="88" y="89"/>
                </a:lnTo>
                <a:lnTo>
                  <a:pt x="88" y="90"/>
                </a:lnTo>
                <a:lnTo>
                  <a:pt x="87" y="90"/>
                </a:lnTo>
                <a:lnTo>
                  <a:pt x="87" y="90"/>
                </a:lnTo>
                <a:lnTo>
                  <a:pt x="88" y="93"/>
                </a:lnTo>
                <a:lnTo>
                  <a:pt x="88" y="94"/>
                </a:lnTo>
                <a:lnTo>
                  <a:pt x="87" y="95"/>
                </a:lnTo>
                <a:lnTo>
                  <a:pt x="87" y="95"/>
                </a:lnTo>
                <a:lnTo>
                  <a:pt x="89" y="95"/>
                </a:lnTo>
                <a:lnTo>
                  <a:pt x="89" y="95"/>
                </a:lnTo>
                <a:lnTo>
                  <a:pt x="89" y="96"/>
                </a:lnTo>
                <a:lnTo>
                  <a:pt x="89" y="98"/>
                </a:lnTo>
                <a:lnTo>
                  <a:pt x="89" y="98"/>
                </a:lnTo>
                <a:lnTo>
                  <a:pt x="91" y="96"/>
                </a:lnTo>
                <a:lnTo>
                  <a:pt x="93" y="95"/>
                </a:lnTo>
                <a:lnTo>
                  <a:pt x="93" y="95"/>
                </a:lnTo>
                <a:lnTo>
                  <a:pt x="91" y="95"/>
                </a:lnTo>
                <a:lnTo>
                  <a:pt x="89" y="94"/>
                </a:lnTo>
                <a:lnTo>
                  <a:pt x="89" y="94"/>
                </a:lnTo>
                <a:lnTo>
                  <a:pt x="89" y="93"/>
                </a:lnTo>
                <a:lnTo>
                  <a:pt x="89" y="90"/>
                </a:lnTo>
                <a:lnTo>
                  <a:pt x="92" y="90"/>
                </a:lnTo>
                <a:lnTo>
                  <a:pt x="92" y="90"/>
                </a:lnTo>
                <a:lnTo>
                  <a:pt x="92" y="89"/>
                </a:lnTo>
                <a:lnTo>
                  <a:pt x="91" y="89"/>
                </a:lnTo>
                <a:lnTo>
                  <a:pt x="89" y="88"/>
                </a:lnTo>
                <a:lnTo>
                  <a:pt x="88" y="86"/>
                </a:lnTo>
                <a:lnTo>
                  <a:pt x="88" y="86"/>
                </a:lnTo>
                <a:lnTo>
                  <a:pt x="91" y="88"/>
                </a:lnTo>
                <a:lnTo>
                  <a:pt x="91" y="88"/>
                </a:lnTo>
                <a:lnTo>
                  <a:pt x="91" y="86"/>
                </a:lnTo>
                <a:lnTo>
                  <a:pt x="91" y="85"/>
                </a:lnTo>
                <a:lnTo>
                  <a:pt x="89" y="84"/>
                </a:lnTo>
                <a:lnTo>
                  <a:pt x="91" y="83"/>
                </a:lnTo>
                <a:lnTo>
                  <a:pt x="91" y="83"/>
                </a:lnTo>
                <a:lnTo>
                  <a:pt x="88" y="80"/>
                </a:lnTo>
                <a:lnTo>
                  <a:pt x="88" y="76"/>
                </a:lnTo>
                <a:lnTo>
                  <a:pt x="88" y="76"/>
                </a:lnTo>
                <a:lnTo>
                  <a:pt x="89" y="80"/>
                </a:lnTo>
                <a:lnTo>
                  <a:pt x="89" y="80"/>
                </a:lnTo>
                <a:lnTo>
                  <a:pt x="92" y="78"/>
                </a:lnTo>
                <a:lnTo>
                  <a:pt x="92" y="78"/>
                </a:lnTo>
                <a:lnTo>
                  <a:pt x="92" y="76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89" y="76"/>
                </a:lnTo>
                <a:lnTo>
                  <a:pt x="89" y="76"/>
                </a:lnTo>
                <a:lnTo>
                  <a:pt x="88" y="75"/>
                </a:lnTo>
                <a:lnTo>
                  <a:pt x="88" y="74"/>
                </a:lnTo>
                <a:lnTo>
                  <a:pt x="89" y="73"/>
                </a:lnTo>
                <a:lnTo>
                  <a:pt x="89" y="73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89" y="75"/>
                </a:lnTo>
                <a:lnTo>
                  <a:pt x="91" y="75"/>
                </a:lnTo>
                <a:lnTo>
                  <a:pt x="92" y="76"/>
                </a:lnTo>
                <a:lnTo>
                  <a:pt x="92" y="76"/>
                </a:lnTo>
                <a:lnTo>
                  <a:pt x="93" y="75"/>
                </a:lnTo>
                <a:lnTo>
                  <a:pt x="93" y="73"/>
                </a:lnTo>
                <a:lnTo>
                  <a:pt x="93" y="70"/>
                </a:lnTo>
                <a:lnTo>
                  <a:pt x="93" y="70"/>
                </a:lnTo>
                <a:lnTo>
                  <a:pt x="92" y="70"/>
                </a:lnTo>
                <a:lnTo>
                  <a:pt x="92" y="71"/>
                </a:lnTo>
                <a:lnTo>
                  <a:pt x="92" y="73"/>
                </a:lnTo>
                <a:lnTo>
                  <a:pt x="92" y="73"/>
                </a:lnTo>
                <a:lnTo>
                  <a:pt x="92" y="73"/>
                </a:lnTo>
                <a:lnTo>
                  <a:pt x="91" y="73"/>
                </a:lnTo>
                <a:lnTo>
                  <a:pt x="89" y="73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92" y="70"/>
                </a:lnTo>
                <a:lnTo>
                  <a:pt x="92" y="70"/>
                </a:lnTo>
                <a:lnTo>
                  <a:pt x="93" y="69"/>
                </a:lnTo>
                <a:lnTo>
                  <a:pt x="94" y="66"/>
                </a:lnTo>
                <a:lnTo>
                  <a:pt x="94" y="66"/>
                </a:lnTo>
                <a:lnTo>
                  <a:pt x="97" y="68"/>
                </a:lnTo>
                <a:lnTo>
                  <a:pt x="97" y="68"/>
                </a:lnTo>
                <a:lnTo>
                  <a:pt x="95" y="69"/>
                </a:lnTo>
                <a:lnTo>
                  <a:pt x="95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9" y="69"/>
                </a:lnTo>
                <a:lnTo>
                  <a:pt x="99" y="69"/>
                </a:lnTo>
                <a:lnTo>
                  <a:pt x="99" y="69"/>
                </a:lnTo>
                <a:lnTo>
                  <a:pt x="99" y="70"/>
                </a:lnTo>
                <a:lnTo>
                  <a:pt x="99" y="73"/>
                </a:lnTo>
                <a:lnTo>
                  <a:pt x="99" y="73"/>
                </a:lnTo>
                <a:lnTo>
                  <a:pt x="99" y="75"/>
                </a:lnTo>
                <a:lnTo>
                  <a:pt x="99" y="75"/>
                </a:lnTo>
                <a:lnTo>
                  <a:pt x="98" y="84"/>
                </a:lnTo>
                <a:lnTo>
                  <a:pt x="98" y="84"/>
                </a:lnTo>
                <a:lnTo>
                  <a:pt x="98" y="86"/>
                </a:lnTo>
                <a:lnTo>
                  <a:pt x="98" y="86"/>
                </a:lnTo>
                <a:lnTo>
                  <a:pt x="98" y="94"/>
                </a:lnTo>
                <a:lnTo>
                  <a:pt x="98" y="100"/>
                </a:lnTo>
                <a:lnTo>
                  <a:pt x="98" y="100"/>
                </a:lnTo>
                <a:lnTo>
                  <a:pt x="97" y="105"/>
                </a:lnTo>
                <a:lnTo>
                  <a:pt x="97" y="105"/>
                </a:lnTo>
                <a:lnTo>
                  <a:pt x="95" y="120"/>
                </a:lnTo>
                <a:lnTo>
                  <a:pt x="93" y="135"/>
                </a:lnTo>
                <a:lnTo>
                  <a:pt x="93" y="135"/>
                </a:lnTo>
                <a:lnTo>
                  <a:pt x="92" y="138"/>
                </a:lnTo>
                <a:lnTo>
                  <a:pt x="92" y="138"/>
                </a:lnTo>
                <a:lnTo>
                  <a:pt x="92" y="141"/>
                </a:lnTo>
                <a:lnTo>
                  <a:pt x="92" y="145"/>
                </a:lnTo>
                <a:lnTo>
                  <a:pt x="92" y="145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2" y="150"/>
                </a:lnTo>
                <a:lnTo>
                  <a:pt x="92" y="151"/>
                </a:lnTo>
                <a:lnTo>
                  <a:pt x="91" y="153"/>
                </a:lnTo>
                <a:lnTo>
                  <a:pt x="91" y="153"/>
                </a:lnTo>
                <a:lnTo>
                  <a:pt x="91" y="155"/>
                </a:lnTo>
                <a:lnTo>
                  <a:pt x="91" y="158"/>
                </a:lnTo>
                <a:lnTo>
                  <a:pt x="91" y="160"/>
                </a:lnTo>
                <a:lnTo>
                  <a:pt x="91" y="163"/>
                </a:lnTo>
                <a:lnTo>
                  <a:pt x="91" y="163"/>
                </a:lnTo>
                <a:lnTo>
                  <a:pt x="91" y="163"/>
                </a:lnTo>
                <a:lnTo>
                  <a:pt x="89" y="163"/>
                </a:lnTo>
                <a:lnTo>
                  <a:pt x="89" y="161"/>
                </a:lnTo>
                <a:lnTo>
                  <a:pt x="89" y="161"/>
                </a:lnTo>
                <a:lnTo>
                  <a:pt x="89" y="161"/>
                </a:lnTo>
                <a:lnTo>
                  <a:pt x="88" y="163"/>
                </a:lnTo>
                <a:lnTo>
                  <a:pt x="88" y="164"/>
                </a:lnTo>
                <a:lnTo>
                  <a:pt x="89" y="165"/>
                </a:lnTo>
                <a:lnTo>
                  <a:pt x="91" y="165"/>
                </a:lnTo>
                <a:lnTo>
                  <a:pt x="91" y="165"/>
                </a:lnTo>
                <a:lnTo>
                  <a:pt x="89" y="169"/>
                </a:lnTo>
                <a:lnTo>
                  <a:pt x="89" y="170"/>
                </a:lnTo>
                <a:lnTo>
                  <a:pt x="88" y="171"/>
                </a:lnTo>
                <a:lnTo>
                  <a:pt x="88" y="171"/>
                </a:lnTo>
                <a:lnTo>
                  <a:pt x="88" y="174"/>
                </a:lnTo>
                <a:lnTo>
                  <a:pt x="88" y="176"/>
                </a:lnTo>
                <a:lnTo>
                  <a:pt x="88" y="179"/>
                </a:lnTo>
                <a:lnTo>
                  <a:pt x="88" y="181"/>
                </a:lnTo>
                <a:lnTo>
                  <a:pt x="88" y="181"/>
                </a:lnTo>
                <a:lnTo>
                  <a:pt x="88" y="183"/>
                </a:lnTo>
                <a:lnTo>
                  <a:pt x="87" y="183"/>
                </a:lnTo>
                <a:lnTo>
                  <a:pt x="87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90"/>
                </a:lnTo>
                <a:lnTo>
                  <a:pt x="86" y="195"/>
                </a:lnTo>
                <a:lnTo>
                  <a:pt x="86" y="195"/>
                </a:lnTo>
                <a:lnTo>
                  <a:pt x="86" y="198"/>
                </a:lnTo>
                <a:lnTo>
                  <a:pt x="87" y="199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204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6" y="211"/>
                </a:lnTo>
                <a:lnTo>
                  <a:pt x="86" y="211"/>
                </a:lnTo>
                <a:lnTo>
                  <a:pt x="86" y="213"/>
                </a:lnTo>
                <a:lnTo>
                  <a:pt x="86" y="213"/>
                </a:lnTo>
                <a:lnTo>
                  <a:pt x="86" y="214"/>
                </a:lnTo>
                <a:lnTo>
                  <a:pt x="86" y="215"/>
                </a:lnTo>
                <a:lnTo>
                  <a:pt x="86" y="215"/>
                </a:lnTo>
                <a:lnTo>
                  <a:pt x="85" y="221"/>
                </a:lnTo>
                <a:lnTo>
                  <a:pt x="85" y="221"/>
                </a:lnTo>
                <a:lnTo>
                  <a:pt x="86" y="226"/>
                </a:lnTo>
                <a:lnTo>
                  <a:pt x="86" y="226"/>
                </a:lnTo>
                <a:lnTo>
                  <a:pt x="87" y="230"/>
                </a:lnTo>
                <a:lnTo>
                  <a:pt x="87" y="230"/>
                </a:lnTo>
                <a:lnTo>
                  <a:pt x="87" y="243"/>
                </a:lnTo>
                <a:lnTo>
                  <a:pt x="87" y="243"/>
                </a:lnTo>
                <a:lnTo>
                  <a:pt x="87" y="248"/>
                </a:lnTo>
                <a:lnTo>
                  <a:pt x="87" y="250"/>
                </a:lnTo>
                <a:lnTo>
                  <a:pt x="86" y="253"/>
                </a:lnTo>
                <a:lnTo>
                  <a:pt x="86" y="253"/>
                </a:lnTo>
                <a:lnTo>
                  <a:pt x="87" y="255"/>
                </a:lnTo>
                <a:lnTo>
                  <a:pt x="87" y="255"/>
                </a:lnTo>
                <a:lnTo>
                  <a:pt x="87" y="257"/>
                </a:lnTo>
                <a:lnTo>
                  <a:pt x="87" y="257"/>
                </a:lnTo>
                <a:lnTo>
                  <a:pt x="88" y="262"/>
                </a:lnTo>
                <a:lnTo>
                  <a:pt x="88" y="262"/>
                </a:lnTo>
                <a:lnTo>
                  <a:pt x="87" y="267"/>
                </a:lnTo>
                <a:lnTo>
                  <a:pt x="87" y="272"/>
                </a:lnTo>
                <a:lnTo>
                  <a:pt x="87" y="272"/>
                </a:lnTo>
                <a:lnTo>
                  <a:pt x="88" y="274"/>
                </a:lnTo>
                <a:lnTo>
                  <a:pt x="88" y="274"/>
                </a:lnTo>
                <a:lnTo>
                  <a:pt x="87" y="277"/>
                </a:lnTo>
                <a:lnTo>
                  <a:pt x="87" y="277"/>
                </a:lnTo>
                <a:lnTo>
                  <a:pt x="88" y="279"/>
                </a:lnTo>
                <a:lnTo>
                  <a:pt x="88" y="279"/>
                </a:lnTo>
                <a:lnTo>
                  <a:pt x="87" y="282"/>
                </a:lnTo>
                <a:lnTo>
                  <a:pt x="87" y="282"/>
                </a:lnTo>
                <a:lnTo>
                  <a:pt x="88" y="284"/>
                </a:lnTo>
                <a:lnTo>
                  <a:pt x="88" y="284"/>
                </a:lnTo>
                <a:lnTo>
                  <a:pt x="88" y="290"/>
                </a:lnTo>
                <a:lnTo>
                  <a:pt x="88" y="298"/>
                </a:lnTo>
                <a:lnTo>
                  <a:pt x="88" y="298"/>
                </a:lnTo>
                <a:lnTo>
                  <a:pt x="87" y="299"/>
                </a:lnTo>
                <a:lnTo>
                  <a:pt x="87" y="299"/>
                </a:lnTo>
                <a:lnTo>
                  <a:pt x="88" y="303"/>
                </a:lnTo>
                <a:lnTo>
                  <a:pt x="88" y="305"/>
                </a:lnTo>
                <a:lnTo>
                  <a:pt x="88" y="308"/>
                </a:lnTo>
                <a:lnTo>
                  <a:pt x="88" y="308"/>
                </a:lnTo>
                <a:lnTo>
                  <a:pt x="88" y="309"/>
                </a:lnTo>
                <a:lnTo>
                  <a:pt x="88" y="312"/>
                </a:lnTo>
                <a:lnTo>
                  <a:pt x="88" y="318"/>
                </a:lnTo>
                <a:lnTo>
                  <a:pt x="88" y="318"/>
                </a:lnTo>
                <a:lnTo>
                  <a:pt x="87" y="317"/>
                </a:lnTo>
                <a:lnTo>
                  <a:pt x="87" y="317"/>
                </a:lnTo>
                <a:lnTo>
                  <a:pt x="86" y="315"/>
                </a:lnTo>
                <a:lnTo>
                  <a:pt x="86" y="315"/>
                </a:lnTo>
                <a:lnTo>
                  <a:pt x="87" y="318"/>
                </a:lnTo>
                <a:lnTo>
                  <a:pt x="88" y="318"/>
                </a:lnTo>
                <a:lnTo>
                  <a:pt x="88" y="318"/>
                </a:lnTo>
                <a:lnTo>
                  <a:pt x="87" y="320"/>
                </a:lnTo>
                <a:lnTo>
                  <a:pt x="87" y="324"/>
                </a:lnTo>
                <a:lnTo>
                  <a:pt x="87" y="324"/>
                </a:lnTo>
                <a:lnTo>
                  <a:pt x="87" y="325"/>
                </a:lnTo>
                <a:lnTo>
                  <a:pt x="88" y="325"/>
                </a:lnTo>
                <a:lnTo>
                  <a:pt x="89" y="327"/>
                </a:lnTo>
                <a:lnTo>
                  <a:pt x="89" y="327"/>
                </a:lnTo>
                <a:lnTo>
                  <a:pt x="89" y="335"/>
                </a:lnTo>
                <a:lnTo>
                  <a:pt x="88" y="343"/>
                </a:lnTo>
                <a:lnTo>
                  <a:pt x="88" y="343"/>
                </a:lnTo>
                <a:lnTo>
                  <a:pt x="89" y="347"/>
                </a:lnTo>
                <a:lnTo>
                  <a:pt x="89" y="347"/>
                </a:lnTo>
                <a:lnTo>
                  <a:pt x="89" y="353"/>
                </a:lnTo>
                <a:lnTo>
                  <a:pt x="89" y="358"/>
                </a:lnTo>
                <a:lnTo>
                  <a:pt x="89" y="358"/>
                </a:lnTo>
                <a:lnTo>
                  <a:pt x="89" y="362"/>
                </a:lnTo>
                <a:lnTo>
                  <a:pt x="89" y="362"/>
                </a:lnTo>
                <a:lnTo>
                  <a:pt x="88" y="364"/>
                </a:lnTo>
                <a:lnTo>
                  <a:pt x="88" y="364"/>
                </a:lnTo>
                <a:lnTo>
                  <a:pt x="89" y="368"/>
                </a:lnTo>
                <a:lnTo>
                  <a:pt x="89" y="368"/>
                </a:lnTo>
                <a:lnTo>
                  <a:pt x="87" y="382"/>
                </a:lnTo>
                <a:lnTo>
                  <a:pt x="87" y="382"/>
                </a:lnTo>
                <a:lnTo>
                  <a:pt x="87" y="382"/>
                </a:lnTo>
                <a:lnTo>
                  <a:pt x="87" y="380"/>
                </a:lnTo>
                <a:lnTo>
                  <a:pt x="87" y="378"/>
                </a:lnTo>
                <a:lnTo>
                  <a:pt x="87" y="378"/>
                </a:lnTo>
                <a:lnTo>
                  <a:pt x="86" y="375"/>
                </a:lnTo>
                <a:lnTo>
                  <a:pt x="86" y="374"/>
                </a:lnTo>
                <a:lnTo>
                  <a:pt x="87" y="374"/>
                </a:lnTo>
                <a:lnTo>
                  <a:pt x="87" y="374"/>
                </a:lnTo>
                <a:lnTo>
                  <a:pt x="87" y="373"/>
                </a:lnTo>
                <a:lnTo>
                  <a:pt x="86" y="372"/>
                </a:lnTo>
                <a:lnTo>
                  <a:pt x="86" y="372"/>
                </a:lnTo>
                <a:lnTo>
                  <a:pt x="86" y="370"/>
                </a:lnTo>
                <a:lnTo>
                  <a:pt x="86" y="370"/>
                </a:lnTo>
                <a:lnTo>
                  <a:pt x="87" y="369"/>
                </a:lnTo>
                <a:lnTo>
                  <a:pt x="87" y="369"/>
                </a:lnTo>
                <a:lnTo>
                  <a:pt x="87" y="369"/>
                </a:lnTo>
                <a:lnTo>
                  <a:pt x="86" y="369"/>
                </a:lnTo>
                <a:lnTo>
                  <a:pt x="86" y="368"/>
                </a:lnTo>
                <a:lnTo>
                  <a:pt x="86" y="367"/>
                </a:lnTo>
                <a:lnTo>
                  <a:pt x="87" y="365"/>
                </a:lnTo>
                <a:lnTo>
                  <a:pt x="87" y="365"/>
                </a:lnTo>
                <a:lnTo>
                  <a:pt x="86" y="365"/>
                </a:lnTo>
                <a:lnTo>
                  <a:pt x="85" y="365"/>
                </a:lnTo>
                <a:lnTo>
                  <a:pt x="85" y="367"/>
                </a:lnTo>
                <a:lnTo>
                  <a:pt x="83" y="367"/>
                </a:lnTo>
                <a:lnTo>
                  <a:pt x="83" y="367"/>
                </a:lnTo>
                <a:lnTo>
                  <a:pt x="83" y="358"/>
                </a:lnTo>
                <a:lnTo>
                  <a:pt x="83" y="358"/>
                </a:lnTo>
                <a:lnTo>
                  <a:pt x="82" y="358"/>
                </a:lnTo>
                <a:lnTo>
                  <a:pt x="82" y="359"/>
                </a:lnTo>
                <a:lnTo>
                  <a:pt x="81" y="359"/>
                </a:lnTo>
                <a:lnTo>
                  <a:pt x="80" y="359"/>
                </a:lnTo>
                <a:lnTo>
                  <a:pt x="80" y="359"/>
                </a:lnTo>
                <a:lnTo>
                  <a:pt x="80" y="357"/>
                </a:lnTo>
                <a:lnTo>
                  <a:pt x="80" y="354"/>
                </a:lnTo>
                <a:lnTo>
                  <a:pt x="80" y="352"/>
                </a:lnTo>
                <a:lnTo>
                  <a:pt x="81" y="349"/>
                </a:lnTo>
                <a:lnTo>
                  <a:pt x="81" y="349"/>
                </a:lnTo>
                <a:lnTo>
                  <a:pt x="80" y="348"/>
                </a:lnTo>
                <a:lnTo>
                  <a:pt x="79" y="349"/>
                </a:lnTo>
                <a:lnTo>
                  <a:pt x="79" y="349"/>
                </a:lnTo>
                <a:lnTo>
                  <a:pt x="79" y="348"/>
                </a:lnTo>
                <a:lnTo>
                  <a:pt x="79" y="347"/>
                </a:lnTo>
                <a:lnTo>
                  <a:pt x="80" y="347"/>
                </a:lnTo>
                <a:lnTo>
                  <a:pt x="79" y="347"/>
                </a:lnTo>
                <a:lnTo>
                  <a:pt x="79" y="347"/>
                </a:lnTo>
                <a:lnTo>
                  <a:pt x="80" y="345"/>
                </a:lnTo>
                <a:lnTo>
                  <a:pt x="80" y="347"/>
                </a:lnTo>
                <a:lnTo>
                  <a:pt x="81" y="347"/>
                </a:lnTo>
                <a:lnTo>
                  <a:pt x="81" y="347"/>
                </a:lnTo>
                <a:lnTo>
                  <a:pt x="80" y="342"/>
                </a:lnTo>
                <a:lnTo>
                  <a:pt x="80" y="335"/>
                </a:lnTo>
                <a:lnTo>
                  <a:pt x="80" y="335"/>
                </a:lnTo>
                <a:lnTo>
                  <a:pt x="80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32"/>
                </a:lnTo>
                <a:lnTo>
                  <a:pt x="80" y="329"/>
                </a:lnTo>
                <a:lnTo>
                  <a:pt x="80" y="325"/>
                </a:lnTo>
                <a:lnTo>
                  <a:pt x="80" y="325"/>
                </a:lnTo>
                <a:lnTo>
                  <a:pt x="80" y="325"/>
                </a:lnTo>
                <a:lnTo>
                  <a:pt x="79" y="324"/>
                </a:lnTo>
                <a:lnTo>
                  <a:pt x="79" y="324"/>
                </a:lnTo>
                <a:lnTo>
                  <a:pt x="79" y="323"/>
                </a:lnTo>
                <a:lnTo>
                  <a:pt x="79" y="323"/>
                </a:lnTo>
                <a:lnTo>
                  <a:pt x="79" y="320"/>
                </a:lnTo>
                <a:lnTo>
                  <a:pt x="80" y="319"/>
                </a:lnTo>
                <a:lnTo>
                  <a:pt x="80" y="319"/>
                </a:lnTo>
                <a:lnTo>
                  <a:pt x="79" y="318"/>
                </a:lnTo>
                <a:lnTo>
                  <a:pt x="79" y="318"/>
                </a:lnTo>
                <a:lnTo>
                  <a:pt x="79" y="318"/>
                </a:lnTo>
                <a:lnTo>
                  <a:pt x="79" y="315"/>
                </a:lnTo>
                <a:lnTo>
                  <a:pt x="79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5"/>
                </a:lnTo>
                <a:lnTo>
                  <a:pt x="77" y="319"/>
                </a:lnTo>
                <a:lnTo>
                  <a:pt x="77" y="319"/>
                </a:lnTo>
                <a:lnTo>
                  <a:pt x="75" y="319"/>
                </a:lnTo>
                <a:lnTo>
                  <a:pt x="75" y="320"/>
                </a:lnTo>
                <a:lnTo>
                  <a:pt x="75" y="320"/>
                </a:lnTo>
                <a:lnTo>
                  <a:pt x="75" y="322"/>
                </a:lnTo>
                <a:lnTo>
                  <a:pt x="75" y="322"/>
                </a:lnTo>
                <a:lnTo>
                  <a:pt x="76" y="320"/>
                </a:lnTo>
                <a:lnTo>
                  <a:pt x="77" y="320"/>
                </a:lnTo>
                <a:lnTo>
                  <a:pt x="77" y="320"/>
                </a:lnTo>
                <a:lnTo>
                  <a:pt x="76" y="330"/>
                </a:lnTo>
                <a:lnTo>
                  <a:pt x="76" y="339"/>
                </a:lnTo>
                <a:lnTo>
                  <a:pt x="76" y="355"/>
                </a:lnTo>
                <a:lnTo>
                  <a:pt x="76" y="355"/>
                </a:lnTo>
                <a:lnTo>
                  <a:pt x="75" y="357"/>
                </a:lnTo>
                <a:lnTo>
                  <a:pt x="74" y="355"/>
                </a:lnTo>
                <a:lnTo>
                  <a:pt x="74" y="355"/>
                </a:lnTo>
                <a:lnTo>
                  <a:pt x="74" y="362"/>
                </a:lnTo>
                <a:lnTo>
                  <a:pt x="74" y="367"/>
                </a:lnTo>
                <a:lnTo>
                  <a:pt x="74" y="367"/>
                </a:lnTo>
                <a:lnTo>
                  <a:pt x="75" y="367"/>
                </a:lnTo>
                <a:lnTo>
                  <a:pt x="75" y="368"/>
                </a:lnTo>
                <a:lnTo>
                  <a:pt x="75" y="368"/>
                </a:lnTo>
                <a:lnTo>
                  <a:pt x="74" y="369"/>
                </a:lnTo>
                <a:lnTo>
                  <a:pt x="74" y="370"/>
                </a:lnTo>
                <a:lnTo>
                  <a:pt x="72" y="370"/>
                </a:lnTo>
                <a:lnTo>
                  <a:pt x="72" y="370"/>
                </a:lnTo>
                <a:lnTo>
                  <a:pt x="72" y="372"/>
                </a:lnTo>
                <a:lnTo>
                  <a:pt x="75" y="372"/>
                </a:lnTo>
                <a:lnTo>
                  <a:pt x="75" y="372"/>
                </a:lnTo>
                <a:lnTo>
                  <a:pt x="74" y="372"/>
                </a:lnTo>
                <a:lnTo>
                  <a:pt x="74" y="373"/>
                </a:lnTo>
                <a:lnTo>
                  <a:pt x="74" y="373"/>
                </a:lnTo>
                <a:lnTo>
                  <a:pt x="72" y="373"/>
                </a:lnTo>
                <a:lnTo>
                  <a:pt x="71" y="372"/>
                </a:lnTo>
                <a:lnTo>
                  <a:pt x="70" y="369"/>
                </a:lnTo>
                <a:lnTo>
                  <a:pt x="70" y="369"/>
                </a:lnTo>
                <a:lnTo>
                  <a:pt x="70" y="368"/>
                </a:lnTo>
                <a:lnTo>
                  <a:pt x="70" y="364"/>
                </a:lnTo>
                <a:lnTo>
                  <a:pt x="70" y="364"/>
                </a:lnTo>
                <a:lnTo>
                  <a:pt x="71" y="364"/>
                </a:lnTo>
                <a:lnTo>
                  <a:pt x="71" y="365"/>
                </a:lnTo>
                <a:lnTo>
                  <a:pt x="71" y="365"/>
                </a:lnTo>
                <a:lnTo>
                  <a:pt x="72" y="367"/>
                </a:lnTo>
                <a:lnTo>
                  <a:pt x="72" y="367"/>
                </a:lnTo>
                <a:lnTo>
                  <a:pt x="72" y="365"/>
                </a:lnTo>
                <a:lnTo>
                  <a:pt x="72" y="363"/>
                </a:lnTo>
                <a:lnTo>
                  <a:pt x="71" y="363"/>
                </a:lnTo>
                <a:lnTo>
                  <a:pt x="70" y="363"/>
                </a:lnTo>
                <a:lnTo>
                  <a:pt x="70" y="363"/>
                </a:lnTo>
                <a:lnTo>
                  <a:pt x="70" y="360"/>
                </a:lnTo>
                <a:lnTo>
                  <a:pt x="70" y="359"/>
                </a:lnTo>
                <a:lnTo>
                  <a:pt x="70" y="358"/>
                </a:lnTo>
                <a:lnTo>
                  <a:pt x="70" y="358"/>
                </a:lnTo>
                <a:lnTo>
                  <a:pt x="71" y="359"/>
                </a:lnTo>
                <a:lnTo>
                  <a:pt x="71" y="360"/>
                </a:lnTo>
                <a:lnTo>
                  <a:pt x="71" y="360"/>
                </a:lnTo>
                <a:lnTo>
                  <a:pt x="72" y="359"/>
                </a:lnTo>
                <a:lnTo>
                  <a:pt x="72" y="358"/>
                </a:lnTo>
                <a:lnTo>
                  <a:pt x="71" y="357"/>
                </a:lnTo>
                <a:lnTo>
                  <a:pt x="70" y="357"/>
                </a:lnTo>
                <a:lnTo>
                  <a:pt x="70" y="357"/>
                </a:lnTo>
                <a:lnTo>
                  <a:pt x="71" y="352"/>
                </a:lnTo>
                <a:lnTo>
                  <a:pt x="71" y="347"/>
                </a:lnTo>
                <a:lnTo>
                  <a:pt x="71" y="347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1" y="340"/>
                </a:lnTo>
                <a:lnTo>
                  <a:pt x="71" y="340"/>
                </a:lnTo>
                <a:lnTo>
                  <a:pt x="71" y="332"/>
                </a:lnTo>
                <a:lnTo>
                  <a:pt x="71" y="328"/>
                </a:lnTo>
                <a:lnTo>
                  <a:pt x="72" y="323"/>
                </a:lnTo>
                <a:lnTo>
                  <a:pt x="72" y="323"/>
                </a:lnTo>
                <a:lnTo>
                  <a:pt x="74" y="324"/>
                </a:lnTo>
                <a:lnTo>
                  <a:pt x="74" y="324"/>
                </a:lnTo>
                <a:lnTo>
                  <a:pt x="74" y="327"/>
                </a:lnTo>
                <a:lnTo>
                  <a:pt x="74" y="327"/>
                </a:lnTo>
                <a:lnTo>
                  <a:pt x="74" y="325"/>
                </a:lnTo>
                <a:lnTo>
                  <a:pt x="74" y="323"/>
                </a:lnTo>
                <a:lnTo>
                  <a:pt x="71" y="322"/>
                </a:lnTo>
                <a:lnTo>
                  <a:pt x="71" y="322"/>
                </a:lnTo>
                <a:lnTo>
                  <a:pt x="72" y="310"/>
                </a:lnTo>
                <a:lnTo>
                  <a:pt x="72" y="300"/>
                </a:lnTo>
                <a:lnTo>
                  <a:pt x="72" y="300"/>
                </a:lnTo>
                <a:lnTo>
                  <a:pt x="74" y="299"/>
                </a:lnTo>
                <a:lnTo>
                  <a:pt x="75" y="300"/>
                </a:lnTo>
                <a:lnTo>
                  <a:pt x="75" y="300"/>
                </a:lnTo>
                <a:lnTo>
                  <a:pt x="74" y="299"/>
                </a:lnTo>
                <a:lnTo>
                  <a:pt x="74" y="298"/>
                </a:lnTo>
                <a:lnTo>
                  <a:pt x="74" y="298"/>
                </a:lnTo>
                <a:lnTo>
                  <a:pt x="74" y="290"/>
                </a:lnTo>
                <a:lnTo>
                  <a:pt x="74" y="283"/>
                </a:lnTo>
                <a:lnTo>
                  <a:pt x="74" y="283"/>
                </a:lnTo>
                <a:lnTo>
                  <a:pt x="74" y="277"/>
                </a:lnTo>
                <a:lnTo>
                  <a:pt x="74" y="277"/>
                </a:lnTo>
                <a:lnTo>
                  <a:pt x="75" y="272"/>
                </a:lnTo>
                <a:lnTo>
                  <a:pt x="75" y="272"/>
                </a:lnTo>
                <a:lnTo>
                  <a:pt x="74" y="268"/>
                </a:lnTo>
                <a:lnTo>
                  <a:pt x="74" y="268"/>
                </a:lnTo>
                <a:lnTo>
                  <a:pt x="75" y="265"/>
                </a:lnTo>
                <a:lnTo>
                  <a:pt x="75" y="265"/>
                </a:lnTo>
                <a:lnTo>
                  <a:pt x="74" y="259"/>
                </a:lnTo>
                <a:lnTo>
                  <a:pt x="74" y="259"/>
                </a:lnTo>
                <a:lnTo>
                  <a:pt x="74" y="258"/>
                </a:lnTo>
                <a:lnTo>
                  <a:pt x="72" y="258"/>
                </a:lnTo>
                <a:lnTo>
                  <a:pt x="72" y="258"/>
                </a:lnTo>
                <a:lnTo>
                  <a:pt x="74" y="255"/>
                </a:lnTo>
                <a:lnTo>
                  <a:pt x="74" y="253"/>
                </a:lnTo>
                <a:lnTo>
                  <a:pt x="74" y="253"/>
                </a:lnTo>
                <a:lnTo>
                  <a:pt x="74" y="252"/>
                </a:lnTo>
                <a:lnTo>
                  <a:pt x="74" y="250"/>
                </a:lnTo>
                <a:lnTo>
                  <a:pt x="72" y="249"/>
                </a:lnTo>
                <a:lnTo>
                  <a:pt x="72" y="249"/>
                </a:lnTo>
                <a:lnTo>
                  <a:pt x="74" y="248"/>
                </a:lnTo>
                <a:lnTo>
                  <a:pt x="74" y="245"/>
                </a:lnTo>
                <a:lnTo>
                  <a:pt x="74" y="245"/>
                </a:lnTo>
                <a:lnTo>
                  <a:pt x="74" y="247"/>
                </a:lnTo>
                <a:lnTo>
                  <a:pt x="74" y="247"/>
                </a:lnTo>
                <a:lnTo>
                  <a:pt x="74" y="247"/>
                </a:lnTo>
                <a:lnTo>
                  <a:pt x="72" y="247"/>
                </a:lnTo>
                <a:lnTo>
                  <a:pt x="72" y="245"/>
                </a:lnTo>
                <a:lnTo>
                  <a:pt x="72" y="244"/>
                </a:lnTo>
                <a:lnTo>
                  <a:pt x="72" y="244"/>
                </a:lnTo>
                <a:lnTo>
                  <a:pt x="72" y="233"/>
                </a:lnTo>
                <a:lnTo>
                  <a:pt x="74" y="220"/>
                </a:lnTo>
                <a:lnTo>
                  <a:pt x="74" y="220"/>
                </a:lnTo>
                <a:lnTo>
                  <a:pt x="74" y="208"/>
                </a:lnTo>
                <a:lnTo>
                  <a:pt x="74" y="208"/>
                </a:lnTo>
                <a:lnTo>
                  <a:pt x="75" y="205"/>
                </a:lnTo>
                <a:lnTo>
                  <a:pt x="75" y="205"/>
                </a:lnTo>
                <a:lnTo>
                  <a:pt x="74" y="201"/>
                </a:lnTo>
                <a:lnTo>
                  <a:pt x="74" y="200"/>
                </a:lnTo>
                <a:lnTo>
                  <a:pt x="75" y="199"/>
                </a:lnTo>
                <a:lnTo>
                  <a:pt x="75" y="199"/>
                </a:lnTo>
                <a:lnTo>
                  <a:pt x="74" y="198"/>
                </a:lnTo>
                <a:lnTo>
                  <a:pt x="74" y="195"/>
                </a:lnTo>
                <a:lnTo>
                  <a:pt x="74" y="191"/>
                </a:lnTo>
                <a:lnTo>
                  <a:pt x="74" y="191"/>
                </a:lnTo>
                <a:lnTo>
                  <a:pt x="75" y="194"/>
                </a:lnTo>
                <a:lnTo>
                  <a:pt x="75" y="194"/>
                </a:lnTo>
                <a:lnTo>
                  <a:pt x="75" y="193"/>
                </a:lnTo>
                <a:lnTo>
                  <a:pt x="75" y="193"/>
                </a:lnTo>
                <a:lnTo>
                  <a:pt x="75" y="191"/>
                </a:lnTo>
                <a:lnTo>
                  <a:pt x="74" y="191"/>
                </a:lnTo>
                <a:lnTo>
                  <a:pt x="74" y="191"/>
                </a:lnTo>
                <a:lnTo>
                  <a:pt x="75" y="189"/>
                </a:lnTo>
                <a:lnTo>
                  <a:pt x="75" y="186"/>
                </a:lnTo>
                <a:lnTo>
                  <a:pt x="75" y="186"/>
                </a:lnTo>
                <a:lnTo>
                  <a:pt x="75" y="186"/>
                </a:lnTo>
                <a:lnTo>
                  <a:pt x="75" y="188"/>
                </a:lnTo>
                <a:lnTo>
                  <a:pt x="75" y="188"/>
                </a:lnTo>
                <a:lnTo>
                  <a:pt x="74" y="185"/>
                </a:lnTo>
                <a:lnTo>
                  <a:pt x="74" y="183"/>
                </a:lnTo>
                <a:lnTo>
                  <a:pt x="74" y="176"/>
                </a:lnTo>
                <a:lnTo>
                  <a:pt x="74" y="176"/>
                </a:lnTo>
                <a:lnTo>
                  <a:pt x="76" y="173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68"/>
                </a:lnTo>
                <a:lnTo>
                  <a:pt x="74" y="166"/>
                </a:lnTo>
                <a:lnTo>
                  <a:pt x="74" y="165"/>
                </a:lnTo>
                <a:lnTo>
                  <a:pt x="74" y="163"/>
                </a:lnTo>
                <a:lnTo>
                  <a:pt x="74" y="163"/>
                </a:lnTo>
                <a:lnTo>
                  <a:pt x="75" y="155"/>
                </a:lnTo>
                <a:lnTo>
                  <a:pt x="75" y="155"/>
                </a:lnTo>
                <a:lnTo>
                  <a:pt x="75" y="156"/>
                </a:lnTo>
                <a:lnTo>
                  <a:pt x="75" y="156"/>
                </a:lnTo>
                <a:lnTo>
                  <a:pt x="75" y="156"/>
                </a:lnTo>
                <a:lnTo>
                  <a:pt x="76" y="156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3"/>
                </a:lnTo>
                <a:lnTo>
                  <a:pt x="75" y="153"/>
                </a:lnTo>
                <a:lnTo>
                  <a:pt x="75" y="153"/>
                </a:lnTo>
                <a:lnTo>
                  <a:pt x="74" y="149"/>
                </a:lnTo>
                <a:lnTo>
                  <a:pt x="74" y="145"/>
                </a:lnTo>
                <a:lnTo>
                  <a:pt x="74" y="139"/>
                </a:lnTo>
                <a:lnTo>
                  <a:pt x="74" y="139"/>
                </a:lnTo>
                <a:lnTo>
                  <a:pt x="75" y="139"/>
                </a:lnTo>
                <a:lnTo>
                  <a:pt x="75" y="138"/>
                </a:lnTo>
                <a:lnTo>
                  <a:pt x="76" y="136"/>
                </a:lnTo>
                <a:lnTo>
                  <a:pt x="75" y="135"/>
                </a:lnTo>
                <a:lnTo>
                  <a:pt x="75" y="135"/>
                </a:lnTo>
                <a:lnTo>
                  <a:pt x="74" y="135"/>
                </a:lnTo>
                <a:lnTo>
                  <a:pt x="75" y="136"/>
                </a:lnTo>
                <a:lnTo>
                  <a:pt x="75" y="138"/>
                </a:lnTo>
                <a:lnTo>
                  <a:pt x="74" y="138"/>
                </a:lnTo>
                <a:lnTo>
                  <a:pt x="74" y="138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4" y="118"/>
                </a:lnTo>
                <a:lnTo>
                  <a:pt x="74" y="118"/>
                </a:lnTo>
                <a:lnTo>
                  <a:pt x="74" y="110"/>
                </a:lnTo>
                <a:lnTo>
                  <a:pt x="74" y="110"/>
                </a:lnTo>
                <a:lnTo>
                  <a:pt x="75" y="104"/>
                </a:lnTo>
                <a:lnTo>
                  <a:pt x="75" y="96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5" y="83"/>
                </a:lnTo>
                <a:lnTo>
                  <a:pt x="75" y="73"/>
                </a:lnTo>
                <a:lnTo>
                  <a:pt x="75" y="73"/>
                </a:lnTo>
                <a:lnTo>
                  <a:pt x="74" y="66"/>
                </a:lnTo>
                <a:lnTo>
                  <a:pt x="74" y="66"/>
                </a:lnTo>
                <a:lnTo>
                  <a:pt x="74" y="55"/>
                </a:lnTo>
                <a:lnTo>
                  <a:pt x="74" y="55"/>
                </a:lnTo>
                <a:lnTo>
                  <a:pt x="74" y="41"/>
                </a:lnTo>
                <a:lnTo>
                  <a:pt x="74" y="41"/>
                </a:lnTo>
                <a:lnTo>
                  <a:pt x="74" y="39"/>
                </a:lnTo>
                <a:lnTo>
                  <a:pt x="74" y="39"/>
                </a:lnTo>
                <a:lnTo>
                  <a:pt x="74" y="36"/>
                </a:lnTo>
                <a:lnTo>
                  <a:pt x="74" y="36"/>
                </a:lnTo>
                <a:lnTo>
                  <a:pt x="74" y="34"/>
                </a:lnTo>
                <a:lnTo>
                  <a:pt x="74" y="33"/>
                </a:lnTo>
                <a:lnTo>
                  <a:pt x="72" y="31"/>
                </a:lnTo>
                <a:lnTo>
                  <a:pt x="72" y="31"/>
                </a:lnTo>
                <a:lnTo>
                  <a:pt x="72" y="16"/>
                </a:lnTo>
                <a:lnTo>
                  <a:pt x="72" y="16"/>
                </a:lnTo>
                <a:lnTo>
                  <a:pt x="75" y="16"/>
                </a:lnTo>
                <a:lnTo>
                  <a:pt x="75" y="21"/>
                </a:lnTo>
                <a:lnTo>
                  <a:pt x="75" y="21"/>
                </a:lnTo>
                <a:lnTo>
                  <a:pt x="75" y="23"/>
                </a:lnTo>
                <a:lnTo>
                  <a:pt x="76" y="23"/>
                </a:lnTo>
                <a:lnTo>
                  <a:pt x="79" y="23"/>
                </a:lnTo>
                <a:lnTo>
                  <a:pt x="79" y="23"/>
                </a:lnTo>
                <a:lnTo>
                  <a:pt x="77" y="21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77" y="18"/>
                </a:lnTo>
                <a:lnTo>
                  <a:pt x="77" y="18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close/>
                <a:moveTo>
                  <a:pt x="74" y="328"/>
                </a:moveTo>
                <a:lnTo>
                  <a:pt x="74" y="328"/>
                </a:lnTo>
                <a:lnTo>
                  <a:pt x="72" y="329"/>
                </a:lnTo>
                <a:lnTo>
                  <a:pt x="72" y="330"/>
                </a:lnTo>
                <a:lnTo>
                  <a:pt x="74" y="332"/>
                </a:lnTo>
                <a:lnTo>
                  <a:pt x="74" y="332"/>
                </a:lnTo>
                <a:lnTo>
                  <a:pt x="75" y="329"/>
                </a:lnTo>
                <a:lnTo>
                  <a:pt x="75" y="329"/>
                </a:lnTo>
                <a:lnTo>
                  <a:pt x="74" y="328"/>
                </a:lnTo>
                <a:lnTo>
                  <a:pt x="74" y="328"/>
                </a:lnTo>
                <a:close/>
                <a:moveTo>
                  <a:pt x="82" y="353"/>
                </a:moveTo>
                <a:lnTo>
                  <a:pt x="82" y="353"/>
                </a:lnTo>
                <a:lnTo>
                  <a:pt x="81" y="357"/>
                </a:lnTo>
                <a:lnTo>
                  <a:pt x="81" y="357"/>
                </a:lnTo>
                <a:lnTo>
                  <a:pt x="82" y="357"/>
                </a:lnTo>
                <a:lnTo>
                  <a:pt x="83" y="355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2" y="353"/>
                </a:lnTo>
                <a:lnTo>
                  <a:pt x="82" y="353"/>
                </a:lnTo>
                <a:close/>
                <a:moveTo>
                  <a:pt x="88" y="347"/>
                </a:moveTo>
                <a:lnTo>
                  <a:pt x="88" y="347"/>
                </a:lnTo>
                <a:lnTo>
                  <a:pt x="88" y="348"/>
                </a:lnTo>
                <a:lnTo>
                  <a:pt x="87" y="349"/>
                </a:lnTo>
                <a:lnTo>
                  <a:pt x="87" y="352"/>
                </a:lnTo>
                <a:lnTo>
                  <a:pt x="87" y="352"/>
                </a:lnTo>
                <a:lnTo>
                  <a:pt x="88" y="350"/>
                </a:lnTo>
                <a:lnTo>
                  <a:pt x="88" y="347"/>
                </a:lnTo>
                <a:lnTo>
                  <a:pt x="88" y="347"/>
                </a:lnTo>
                <a:close/>
                <a:moveTo>
                  <a:pt x="87" y="327"/>
                </a:moveTo>
                <a:lnTo>
                  <a:pt x="87" y="327"/>
                </a:lnTo>
                <a:lnTo>
                  <a:pt x="87" y="330"/>
                </a:lnTo>
                <a:lnTo>
                  <a:pt x="87" y="332"/>
                </a:lnTo>
                <a:lnTo>
                  <a:pt x="88" y="332"/>
                </a:lnTo>
                <a:lnTo>
                  <a:pt x="88" y="332"/>
                </a:lnTo>
                <a:lnTo>
                  <a:pt x="88" y="329"/>
                </a:lnTo>
                <a:lnTo>
                  <a:pt x="88" y="328"/>
                </a:lnTo>
                <a:lnTo>
                  <a:pt x="87" y="327"/>
                </a:lnTo>
                <a:lnTo>
                  <a:pt x="87" y="327"/>
                </a:lnTo>
                <a:close/>
                <a:moveTo>
                  <a:pt x="75" y="312"/>
                </a:moveTo>
                <a:lnTo>
                  <a:pt x="75" y="312"/>
                </a:lnTo>
                <a:lnTo>
                  <a:pt x="75" y="313"/>
                </a:lnTo>
                <a:lnTo>
                  <a:pt x="75" y="314"/>
                </a:lnTo>
                <a:lnTo>
                  <a:pt x="75" y="315"/>
                </a:lnTo>
                <a:lnTo>
                  <a:pt x="76" y="315"/>
                </a:lnTo>
                <a:lnTo>
                  <a:pt x="76" y="315"/>
                </a:lnTo>
                <a:lnTo>
                  <a:pt x="75" y="315"/>
                </a:lnTo>
                <a:lnTo>
                  <a:pt x="75" y="314"/>
                </a:lnTo>
                <a:lnTo>
                  <a:pt x="75" y="312"/>
                </a:lnTo>
                <a:lnTo>
                  <a:pt x="75" y="312"/>
                </a:lnTo>
                <a:lnTo>
                  <a:pt x="75" y="312"/>
                </a:lnTo>
                <a:close/>
                <a:moveTo>
                  <a:pt x="86" y="270"/>
                </a:moveTo>
                <a:lnTo>
                  <a:pt x="86" y="270"/>
                </a:lnTo>
                <a:lnTo>
                  <a:pt x="85" y="273"/>
                </a:lnTo>
                <a:lnTo>
                  <a:pt x="86" y="275"/>
                </a:lnTo>
                <a:lnTo>
                  <a:pt x="86" y="275"/>
                </a:lnTo>
                <a:lnTo>
                  <a:pt x="87" y="273"/>
                </a:lnTo>
                <a:lnTo>
                  <a:pt x="86" y="272"/>
                </a:lnTo>
                <a:lnTo>
                  <a:pt x="86" y="270"/>
                </a:lnTo>
                <a:lnTo>
                  <a:pt x="86" y="270"/>
                </a:lnTo>
                <a:close/>
                <a:moveTo>
                  <a:pt x="85" y="253"/>
                </a:moveTo>
                <a:lnTo>
                  <a:pt x="85" y="253"/>
                </a:lnTo>
                <a:lnTo>
                  <a:pt x="85" y="253"/>
                </a:lnTo>
                <a:lnTo>
                  <a:pt x="85" y="254"/>
                </a:lnTo>
                <a:lnTo>
                  <a:pt x="86" y="254"/>
                </a:lnTo>
                <a:lnTo>
                  <a:pt x="86" y="249"/>
                </a:lnTo>
                <a:lnTo>
                  <a:pt x="86" y="249"/>
                </a:lnTo>
                <a:lnTo>
                  <a:pt x="85" y="249"/>
                </a:lnTo>
                <a:lnTo>
                  <a:pt x="85" y="250"/>
                </a:lnTo>
                <a:lnTo>
                  <a:pt x="85" y="253"/>
                </a:lnTo>
                <a:lnTo>
                  <a:pt x="85" y="253"/>
                </a:lnTo>
                <a:close/>
                <a:moveTo>
                  <a:pt x="81" y="180"/>
                </a:moveTo>
                <a:lnTo>
                  <a:pt x="81" y="180"/>
                </a:lnTo>
                <a:lnTo>
                  <a:pt x="81" y="181"/>
                </a:lnTo>
                <a:lnTo>
                  <a:pt x="82" y="183"/>
                </a:lnTo>
                <a:lnTo>
                  <a:pt x="82" y="183"/>
                </a:lnTo>
                <a:lnTo>
                  <a:pt x="82" y="180"/>
                </a:lnTo>
                <a:lnTo>
                  <a:pt x="81" y="180"/>
                </a:lnTo>
                <a:lnTo>
                  <a:pt x="81" y="180"/>
                </a:lnTo>
                <a:close/>
                <a:moveTo>
                  <a:pt x="75" y="176"/>
                </a:moveTo>
                <a:lnTo>
                  <a:pt x="75" y="176"/>
                </a:lnTo>
                <a:lnTo>
                  <a:pt x="75" y="181"/>
                </a:lnTo>
                <a:lnTo>
                  <a:pt x="75" y="184"/>
                </a:lnTo>
                <a:lnTo>
                  <a:pt x="76" y="185"/>
                </a:lnTo>
                <a:lnTo>
                  <a:pt x="76" y="185"/>
                </a:lnTo>
                <a:lnTo>
                  <a:pt x="76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1"/>
                </a:lnTo>
                <a:lnTo>
                  <a:pt x="76" y="179"/>
                </a:lnTo>
                <a:lnTo>
                  <a:pt x="77" y="178"/>
                </a:lnTo>
                <a:lnTo>
                  <a:pt x="75" y="176"/>
                </a:lnTo>
                <a:lnTo>
                  <a:pt x="75" y="176"/>
                </a:lnTo>
                <a:close/>
                <a:moveTo>
                  <a:pt x="75" y="164"/>
                </a:moveTo>
                <a:lnTo>
                  <a:pt x="75" y="164"/>
                </a:lnTo>
                <a:lnTo>
                  <a:pt x="74" y="166"/>
                </a:lnTo>
                <a:lnTo>
                  <a:pt x="75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5"/>
                </a:lnTo>
                <a:lnTo>
                  <a:pt x="75" y="164"/>
                </a:lnTo>
                <a:lnTo>
                  <a:pt x="75" y="164"/>
                </a:lnTo>
                <a:close/>
                <a:moveTo>
                  <a:pt x="76" y="163"/>
                </a:moveTo>
                <a:lnTo>
                  <a:pt x="76" y="163"/>
                </a:lnTo>
                <a:lnTo>
                  <a:pt x="76" y="160"/>
                </a:lnTo>
                <a:lnTo>
                  <a:pt x="77" y="159"/>
                </a:lnTo>
                <a:lnTo>
                  <a:pt x="77" y="159"/>
                </a:lnTo>
                <a:lnTo>
                  <a:pt x="76" y="159"/>
                </a:lnTo>
                <a:lnTo>
                  <a:pt x="75" y="160"/>
                </a:lnTo>
                <a:lnTo>
                  <a:pt x="75" y="161"/>
                </a:lnTo>
                <a:lnTo>
                  <a:pt x="76" y="163"/>
                </a:lnTo>
                <a:lnTo>
                  <a:pt x="76" y="163"/>
                </a:lnTo>
                <a:close/>
                <a:moveTo>
                  <a:pt x="89" y="136"/>
                </a:moveTo>
                <a:lnTo>
                  <a:pt x="89" y="139"/>
                </a:lnTo>
                <a:lnTo>
                  <a:pt x="89" y="139"/>
                </a:lnTo>
                <a:lnTo>
                  <a:pt x="91" y="139"/>
                </a:lnTo>
                <a:lnTo>
                  <a:pt x="91" y="138"/>
                </a:lnTo>
                <a:lnTo>
                  <a:pt x="91" y="136"/>
                </a:lnTo>
                <a:lnTo>
                  <a:pt x="89" y="136"/>
                </a:lnTo>
                <a:lnTo>
                  <a:pt x="89" y="136"/>
                </a:lnTo>
                <a:close/>
                <a:moveTo>
                  <a:pt x="89" y="128"/>
                </a:moveTo>
                <a:lnTo>
                  <a:pt x="89" y="128"/>
                </a:lnTo>
                <a:lnTo>
                  <a:pt x="89" y="129"/>
                </a:lnTo>
                <a:lnTo>
                  <a:pt x="88" y="130"/>
                </a:lnTo>
                <a:lnTo>
                  <a:pt x="87" y="131"/>
                </a:lnTo>
                <a:lnTo>
                  <a:pt x="87" y="133"/>
                </a:lnTo>
                <a:lnTo>
                  <a:pt x="87" y="133"/>
                </a:lnTo>
                <a:lnTo>
                  <a:pt x="88" y="133"/>
                </a:lnTo>
                <a:lnTo>
                  <a:pt x="88" y="131"/>
                </a:lnTo>
                <a:lnTo>
                  <a:pt x="89" y="130"/>
                </a:lnTo>
                <a:lnTo>
                  <a:pt x="89" y="130"/>
                </a:lnTo>
                <a:lnTo>
                  <a:pt x="91" y="130"/>
                </a:lnTo>
                <a:lnTo>
                  <a:pt x="91" y="130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1" y="129"/>
                </a:lnTo>
                <a:lnTo>
                  <a:pt x="89" y="128"/>
                </a:lnTo>
                <a:lnTo>
                  <a:pt x="89" y="128"/>
                </a:lnTo>
                <a:close/>
                <a:moveTo>
                  <a:pt x="95" y="109"/>
                </a:moveTo>
                <a:lnTo>
                  <a:pt x="95" y="106"/>
                </a:lnTo>
                <a:lnTo>
                  <a:pt x="95" y="106"/>
                </a:lnTo>
                <a:lnTo>
                  <a:pt x="94" y="106"/>
                </a:lnTo>
                <a:lnTo>
                  <a:pt x="93" y="108"/>
                </a:lnTo>
                <a:lnTo>
                  <a:pt x="94" y="109"/>
                </a:lnTo>
                <a:lnTo>
                  <a:pt x="95" y="109"/>
                </a:lnTo>
                <a:lnTo>
                  <a:pt x="95" y="109"/>
                </a:lnTo>
                <a:close/>
                <a:moveTo>
                  <a:pt x="89" y="105"/>
                </a:moveTo>
                <a:lnTo>
                  <a:pt x="89" y="105"/>
                </a:lnTo>
                <a:lnTo>
                  <a:pt x="89" y="108"/>
                </a:lnTo>
                <a:lnTo>
                  <a:pt x="91" y="109"/>
                </a:lnTo>
                <a:lnTo>
                  <a:pt x="91" y="109"/>
                </a:lnTo>
                <a:lnTo>
                  <a:pt x="92" y="108"/>
                </a:lnTo>
                <a:lnTo>
                  <a:pt x="92" y="108"/>
                </a:lnTo>
                <a:lnTo>
                  <a:pt x="91" y="105"/>
                </a:lnTo>
                <a:lnTo>
                  <a:pt x="89" y="105"/>
                </a:lnTo>
                <a:lnTo>
                  <a:pt x="89" y="105"/>
                </a:lnTo>
                <a:close/>
                <a:moveTo>
                  <a:pt x="94" y="74"/>
                </a:moveTo>
                <a:lnTo>
                  <a:pt x="94" y="74"/>
                </a:lnTo>
                <a:lnTo>
                  <a:pt x="97" y="73"/>
                </a:lnTo>
                <a:lnTo>
                  <a:pt x="98" y="70"/>
                </a:lnTo>
                <a:lnTo>
                  <a:pt x="98" y="70"/>
                </a:lnTo>
                <a:lnTo>
                  <a:pt x="97" y="70"/>
                </a:lnTo>
                <a:lnTo>
                  <a:pt x="97" y="71"/>
                </a:lnTo>
                <a:lnTo>
                  <a:pt x="95" y="73"/>
                </a:lnTo>
                <a:lnTo>
                  <a:pt x="95" y="73"/>
                </a:lnTo>
                <a:lnTo>
                  <a:pt x="94" y="73"/>
                </a:lnTo>
                <a:lnTo>
                  <a:pt x="94" y="73"/>
                </a:lnTo>
                <a:lnTo>
                  <a:pt x="94" y="74"/>
                </a:lnTo>
                <a:lnTo>
                  <a:pt x="94" y="74"/>
                </a:lnTo>
                <a:lnTo>
                  <a:pt x="93" y="76"/>
                </a:lnTo>
                <a:lnTo>
                  <a:pt x="93" y="76"/>
                </a:lnTo>
                <a:lnTo>
                  <a:pt x="94" y="76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close/>
                <a:moveTo>
                  <a:pt x="97" y="78"/>
                </a:moveTo>
                <a:lnTo>
                  <a:pt x="97" y="81"/>
                </a:lnTo>
                <a:lnTo>
                  <a:pt x="97" y="81"/>
                </a:lnTo>
                <a:lnTo>
                  <a:pt x="97" y="81"/>
                </a:lnTo>
                <a:lnTo>
                  <a:pt x="98" y="80"/>
                </a:lnTo>
                <a:lnTo>
                  <a:pt x="97" y="79"/>
                </a:lnTo>
                <a:lnTo>
                  <a:pt x="97" y="78"/>
                </a:lnTo>
                <a:lnTo>
                  <a:pt x="97" y="78"/>
                </a:lnTo>
                <a:close/>
                <a:moveTo>
                  <a:pt x="92" y="84"/>
                </a:moveTo>
                <a:lnTo>
                  <a:pt x="92" y="84"/>
                </a:lnTo>
                <a:lnTo>
                  <a:pt x="93" y="83"/>
                </a:lnTo>
                <a:lnTo>
                  <a:pt x="94" y="81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4" y="79"/>
                </a:lnTo>
                <a:lnTo>
                  <a:pt x="93" y="79"/>
                </a:lnTo>
                <a:lnTo>
                  <a:pt x="93" y="78"/>
                </a:lnTo>
                <a:lnTo>
                  <a:pt x="93" y="78"/>
                </a:lnTo>
                <a:lnTo>
                  <a:pt x="93" y="80"/>
                </a:lnTo>
                <a:lnTo>
                  <a:pt x="92" y="84"/>
                </a:lnTo>
                <a:lnTo>
                  <a:pt x="92" y="84"/>
                </a:lnTo>
                <a:close/>
                <a:moveTo>
                  <a:pt x="97" y="89"/>
                </a:moveTo>
                <a:lnTo>
                  <a:pt x="97" y="89"/>
                </a:lnTo>
                <a:lnTo>
                  <a:pt x="97" y="86"/>
                </a:lnTo>
                <a:lnTo>
                  <a:pt x="97" y="85"/>
                </a:lnTo>
                <a:lnTo>
                  <a:pt x="97" y="85"/>
                </a:lnTo>
                <a:lnTo>
                  <a:pt x="97" y="84"/>
                </a:lnTo>
                <a:lnTo>
                  <a:pt x="97" y="83"/>
                </a:lnTo>
                <a:lnTo>
                  <a:pt x="95" y="83"/>
                </a:lnTo>
                <a:lnTo>
                  <a:pt x="95" y="83"/>
                </a:lnTo>
                <a:lnTo>
                  <a:pt x="95" y="85"/>
                </a:lnTo>
                <a:lnTo>
                  <a:pt x="95" y="88"/>
                </a:lnTo>
                <a:lnTo>
                  <a:pt x="97" y="89"/>
                </a:lnTo>
                <a:lnTo>
                  <a:pt x="97" y="89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5"/>
                </a:lnTo>
                <a:lnTo>
                  <a:pt x="94" y="95"/>
                </a:lnTo>
                <a:lnTo>
                  <a:pt x="94" y="95"/>
                </a:lnTo>
                <a:lnTo>
                  <a:pt x="94" y="96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79" y="36"/>
                </a:moveTo>
                <a:lnTo>
                  <a:pt x="79" y="36"/>
                </a:lnTo>
                <a:lnTo>
                  <a:pt x="77" y="36"/>
                </a:lnTo>
                <a:lnTo>
                  <a:pt x="76" y="38"/>
                </a:lnTo>
                <a:lnTo>
                  <a:pt x="76" y="38"/>
                </a:lnTo>
                <a:lnTo>
                  <a:pt x="79" y="39"/>
                </a:lnTo>
                <a:lnTo>
                  <a:pt x="80" y="39"/>
                </a:lnTo>
                <a:lnTo>
                  <a:pt x="80" y="39"/>
                </a:lnTo>
                <a:lnTo>
                  <a:pt x="80" y="38"/>
                </a:lnTo>
                <a:lnTo>
                  <a:pt x="79" y="36"/>
                </a:lnTo>
                <a:lnTo>
                  <a:pt x="79" y="36"/>
                </a:lnTo>
                <a:close/>
                <a:moveTo>
                  <a:pt x="76" y="28"/>
                </a:moveTo>
                <a:lnTo>
                  <a:pt x="76" y="28"/>
                </a:lnTo>
                <a:lnTo>
                  <a:pt x="75" y="29"/>
                </a:lnTo>
                <a:lnTo>
                  <a:pt x="75" y="29"/>
                </a:lnTo>
                <a:lnTo>
                  <a:pt x="75" y="28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4" y="30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76" y="31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close/>
                <a:moveTo>
                  <a:pt x="75" y="392"/>
                </a:moveTo>
                <a:lnTo>
                  <a:pt x="75" y="392"/>
                </a:lnTo>
                <a:lnTo>
                  <a:pt x="75" y="395"/>
                </a:lnTo>
                <a:lnTo>
                  <a:pt x="77" y="398"/>
                </a:lnTo>
                <a:lnTo>
                  <a:pt x="77" y="398"/>
                </a:lnTo>
                <a:lnTo>
                  <a:pt x="74" y="402"/>
                </a:lnTo>
                <a:lnTo>
                  <a:pt x="74" y="402"/>
                </a:lnTo>
                <a:lnTo>
                  <a:pt x="71" y="399"/>
                </a:lnTo>
                <a:lnTo>
                  <a:pt x="70" y="395"/>
                </a:lnTo>
                <a:lnTo>
                  <a:pt x="70" y="395"/>
                </a:lnTo>
                <a:lnTo>
                  <a:pt x="71" y="397"/>
                </a:lnTo>
                <a:lnTo>
                  <a:pt x="72" y="399"/>
                </a:lnTo>
                <a:lnTo>
                  <a:pt x="72" y="399"/>
                </a:lnTo>
                <a:lnTo>
                  <a:pt x="74" y="399"/>
                </a:lnTo>
                <a:lnTo>
                  <a:pt x="74" y="398"/>
                </a:lnTo>
                <a:lnTo>
                  <a:pt x="74" y="398"/>
                </a:lnTo>
                <a:lnTo>
                  <a:pt x="71" y="395"/>
                </a:lnTo>
                <a:lnTo>
                  <a:pt x="70" y="393"/>
                </a:lnTo>
                <a:lnTo>
                  <a:pt x="70" y="390"/>
                </a:lnTo>
                <a:lnTo>
                  <a:pt x="71" y="389"/>
                </a:lnTo>
                <a:lnTo>
                  <a:pt x="72" y="389"/>
                </a:lnTo>
                <a:lnTo>
                  <a:pt x="72" y="389"/>
                </a:lnTo>
                <a:lnTo>
                  <a:pt x="71" y="390"/>
                </a:lnTo>
                <a:lnTo>
                  <a:pt x="72" y="392"/>
                </a:lnTo>
                <a:lnTo>
                  <a:pt x="72" y="392"/>
                </a:lnTo>
                <a:lnTo>
                  <a:pt x="74" y="389"/>
                </a:lnTo>
                <a:lnTo>
                  <a:pt x="72" y="387"/>
                </a:lnTo>
                <a:lnTo>
                  <a:pt x="72" y="384"/>
                </a:lnTo>
                <a:lnTo>
                  <a:pt x="74" y="383"/>
                </a:lnTo>
                <a:lnTo>
                  <a:pt x="71" y="383"/>
                </a:lnTo>
                <a:lnTo>
                  <a:pt x="71" y="383"/>
                </a:lnTo>
                <a:lnTo>
                  <a:pt x="71" y="385"/>
                </a:lnTo>
                <a:lnTo>
                  <a:pt x="71" y="388"/>
                </a:lnTo>
                <a:lnTo>
                  <a:pt x="71" y="388"/>
                </a:lnTo>
                <a:lnTo>
                  <a:pt x="70" y="388"/>
                </a:lnTo>
                <a:lnTo>
                  <a:pt x="69" y="385"/>
                </a:lnTo>
                <a:lnTo>
                  <a:pt x="70" y="383"/>
                </a:lnTo>
                <a:lnTo>
                  <a:pt x="70" y="382"/>
                </a:lnTo>
                <a:lnTo>
                  <a:pt x="70" y="382"/>
                </a:lnTo>
                <a:lnTo>
                  <a:pt x="70" y="379"/>
                </a:lnTo>
                <a:lnTo>
                  <a:pt x="71" y="377"/>
                </a:lnTo>
                <a:lnTo>
                  <a:pt x="71" y="377"/>
                </a:lnTo>
                <a:lnTo>
                  <a:pt x="71" y="378"/>
                </a:lnTo>
                <a:lnTo>
                  <a:pt x="72" y="379"/>
                </a:lnTo>
                <a:lnTo>
                  <a:pt x="72" y="379"/>
                </a:lnTo>
                <a:lnTo>
                  <a:pt x="72" y="380"/>
                </a:lnTo>
                <a:lnTo>
                  <a:pt x="71" y="380"/>
                </a:lnTo>
                <a:lnTo>
                  <a:pt x="71" y="382"/>
                </a:lnTo>
                <a:lnTo>
                  <a:pt x="71" y="382"/>
                </a:lnTo>
                <a:lnTo>
                  <a:pt x="72" y="382"/>
                </a:lnTo>
                <a:lnTo>
                  <a:pt x="72" y="383"/>
                </a:lnTo>
                <a:lnTo>
                  <a:pt x="72" y="383"/>
                </a:lnTo>
                <a:lnTo>
                  <a:pt x="74" y="382"/>
                </a:lnTo>
                <a:lnTo>
                  <a:pt x="74" y="380"/>
                </a:lnTo>
                <a:lnTo>
                  <a:pt x="74" y="380"/>
                </a:lnTo>
                <a:lnTo>
                  <a:pt x="75" y="380"/>
                </a:lnTo>
                <a:lnTo>
                  <a:pt x="76" y="382"/>
                </a:lnTo>
                <a:lnTo>
                  <a:pt x="76" y="385"/>
                </a:lnTo>
                <a:lnTo>
                  <a:pt x="76" y="385"/>
                </a:lnTo>
                <a:lnTo>
                  <a:pt x="75" y="389"/>
                </a:lnTo>
                <a:lnTo>
                  <a:pt x="75" y="392"/>
                </a:lnTo>
                <a:lnTo>
                  <a:pt x="75" y="392"/>
                </a:lnTo>
                <a:close/>
                <a:moveTo>
                  <a:pt x="82" y="392"/>
                </a:moveTo>
                <a:lnTo>
                  <a:pt x="82" y="393"/>
                </a:lnTo>
                <a:lnTo>
                  <a:pt x="82" y="393"/>
                </a:lnTo>
                <a:lnTo>
                  <a:pt x="81" y="393"/>
                </a:lnTo>
                <a:lnTo>
                  <a:pt x="81" y="393"/>
                </a:lnTo>
                <a:lnTo>
                  <a:pt x="80" y="394"/>
                </a:lnTo>
                <a:lnTo>
                  <a:pt x="80" y="394"/>
                </a:lnTo>
                <a:lnTo>
                  <a:pt x="80" y="394"/>
                </a:lnTo>
                <a:lnTo>
                  <a:pt x="80" y="392"/>
                </a:lnTo>
                <a:lnTo>
                  <a:pt x="82" y="392"/>
                </a:lnTo>
                <a:lnTo>
                  <a:pt x="82" y="392"/>
                </a:lnTo>
                <a:close/>
                <a:moveTo>
                  <a:pt x="79" y="382"/>
                </a:moveTo>
                <a:lnTo>
                  <a:pt x="79" y="382"/>
                </a:lnTo>
                <a:lnTo>
                  <a:pt x="80" y="378"/>
                </a:lnTo>
                <a:lnTo>
                  <a:pt x="80" y="378"/>
                </a:lnTo>
                <a:lnTo>
                  <a:pt x="80" y="380"/>
                </a:lnTo>
                <a:lnTo>
                  <a:pt x="80" y="382"/>
                </a:lnTo>
                <a:lnTo>
                  <a:pt x="79" y="382"/>
                </a:lnTo>
                <a:lnTo>
                  <a:pt x="79" y="3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75" grpId="0"/>
      <p:bldP spid="3077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玩具, 玩偶, LEGO&#10;&#10;描述已自动生成">
            <a:extLst>
              <a:ext uri="{FF2B5EF4-FFF2-40B4-BE49-F238E27FC236}">
                <a16:creationId xmlns:a16="http://schemas.microsoft.com/office/drawing/2014/main" id="{C35557A3-226D-4BB6-9A24-827A8CECF9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17" y="0"/>
            <a:ext cx="4430161" cy="553770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546F0C4-1BB6-4B2B-A830-FE0679F919CD}"/>
              </a:ext>
            </a:extLst>
          </p:cNvPr>
          <p:cNvSpPr/>
          <p:nvPr/>
        </p:nvSpPr>
        <p:spPr>
          <a:xfrm>
            <a:off x="4746912" y="333906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" name="PA-线性标注 1 (Accent Bar) 1">
            <a:extLst>
              <a:ext uri="{FF2B5EF4-FFF2-40B4-BE49-F238E27FC236}">
                <a16:creationId xmlns:a16="http://schemas.microsoft.com/office/drawing/2014/main" id="{36FB1832-6A85-4C91-A109-F6FD86A399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445087" y="1896491"/>
            <a:ext cx="3433421" cy="1984454"/>
          </a:xfrm>
          <a:prstGeom prst="accentCallout1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ïṣļidé">
            <a:extLst>
              <a:ext uri="{FF2B5EF4-FFF2-40B4-BE49-F238E27FC236}">
                <a16:creationId xmlns:a16="http://schemas.microsoft.com/office/drawing/2014/main" id="{496FEA95-B308-4562-9182-8F39DA02D8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27217" y="1976905"/>
            <a:ext cx="2669161" cy="190404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/>
              <a:t>Click here to add content, content to match the title, you can copy and paste directly, to select useful keyword entry.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D48ED24-87B9-4F9A-A6FF-43B56B13D77D}"/>
              </a:ext>
            </a:extLst>
          </p:cNvPr>
          <p:cNvCxnSpPr>
            <a:cxnSpLocks/>
          </p:cNvCxnSpPr>
          <p:nvPr/>
        </p:nvCxnSpPr>
        <p:spPr>
          <a:xfrm flipH="1">
            <a:off x="5444360" y="4120055"/>
            <a:ext cx="651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DDB1A368-51CC-480F-BC82-ADB593AB9F88}"/>
              </a:ext>
            </a:extLst>
          </p:cNvPr>
          <p:cNvSpPr/>
          <p:nvPr/>
        </p:nvSpPr>
        <p:spPr>
          <a:xfrm>
            <a:off x="4474249" y="3836963"/>
            <a:ext cx="75084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Text </a:t>
            </a:r>
            <a:endParaRPr lang="zh-CN" altLang="en-US" sz="20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79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48F1CBBD-D0C2-4BEB-8735-BD2A7CA2996A}"/>
              </a:ext>
            </a:extLst>
          </p:cNvPr>
          <p:cNvSpPr/>
          <p:nvPr/>
        </p:nvSpPr>
        <p:spPr>
          <a:xfrm>
            <a:off x="4745073" y="348289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3" name="PA-13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75C94E3-3E88-4EBA-8231-EF23FA8DBB7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23781" y="1010069"/>
            <a:ext cx="11406863" cy="3211454"/>
            <a:chOff x="1480222" y="1622572"/>
            <a:chExt cx="11406863" cy="3211454"/>
          </a:xfrm>
        </p:grpSpPr>
        <p:sp>
          <p:nvSpPr>
            <p:cNvPr id="25" name="PA-išlïḓè">
              <a:extLst>
                <a:ext uri="{FF2B5EF4-FFF2-40B4-BE49-F238E27FC236}">
                  <a16:creationId xmlns:a16="http://schemas.microsoft.com/office/drawing/2014/main" id="{0126EF01-9CFC-460E-A7E0-0E8EEA50CA6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80222" y="3874417"/>
              <a:ext cx="4097708" cy="618633"/>
            </a:xfrm>
            <a:prstGeom prst="rect">
              <a:avLst/>
            </a:prstGeom>
          </p:spPr>
          <p:txBody>
            <a:bodyPr wrap="square" lIns="90000" tIns="46800" rIns="90000" bIns="46800" anchor="t">
              <a:noAutofit/>
            </a:bodyPr>
            <a:lstStyle/>
            <a:p>
              <a:pPr marL="171450" indent="-171450" algn="just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3" name="PA-î$ḷïḋê">
              <a:extLst>
                <a:ext uri="{FF2B5EF4-FFF2-40B4-BE49-F238E27FC236}">
                  <a16:creationId xmlns:a16="http://schemas.microsoft.com/office/drawing/2014/main" id="{3B7F48BB-F8B9-4DB7-A2F4-D1C92667D8F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01393" y="3410060"/>
              <a:ext cx="4785692" cy="618633"/>
            </a:xfrm>
            <a:prstGeom prst="rect">
              <a:avLst/>
            </a:prstGeom>
          </p:spPr>
          <p:txBody>
            <a:bodyPr wrap="square" lIns="90000" tIns="46800" rIns="90000" bIns="46800" anchor="t">
              <a:noAutofit/>
            </a:bodyPr>
            <a:lstStyle/>
            <a:p>
              <a:pPr marL="171450" indent="-171450" algn="just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grpSp>
          <p:nvGrpSpPr>
            <p:cNvPr id="6" name="iŝ1iḍê">
              <a:extLst>
                <a:ext uri="{FF2B5EF4-FFF2-40B4-BE49-F238E27FC236}">
                  <a16:creationId xmlns:a16="http://schemas.microsoft.com/office/drawing/2014/main" id="{DD13E0A0-CBDC-4A10-9DD1-6E7CB2504A52}"/>
                </a:ext>
              </a:extLst>
            </p:cNvPr>
            <p:cNvGrpSpPr/>
            <p:nvPr/>
          </p:nvGrpSpPr>
          <p:grpSpPr>
            <a:xfrm>
              <a:off x="5975259" y="2544411"/>
              <a:ext cx="1758436" cy="2289615"/>
              <a:chOff x="5936488" y="2711240"/>
              <a:chExt cx="1758436" cy="2289615"/>
            </a:xfrm>
          </p:grpSpPr>
          <p:sp>
            <p:nvSpPr>
              <p:cNvPr id="13" name="PA-í$ļide">
                <a:extLst>
                  <a:ext uri="{FF2B5EF4-FFF2-40B4-BE49-F238E27FC236}">
                    <a16:creationId xmlns:a16="http://schemas.microsoft.com/office/drawing/2014/main" id="{35127345-698C-4602-B0CA-C424E9C670D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rot="18000000">
                <a:off x="5246427" y="3403402"/>
                <a:ext cx="1665886" cy="285764"/>
              </a:xfrm>
              <a:custGeom>
                <a:avLst/>
                <a:gdLst>
                  <a:gd name="connsiteX0" fmla="*/ 2842225 w 3123083"/>
                  <a:gd name="connsiteY0" fmla="*/ 0 h 280859"/>
                  <a:gd name="connsiteX1" fmla="*/ 3123083 w 3123083"/>
                  <a:gd name="connsiteY1" fmla="*/ 280859 h 280859"/>
                  <a:gd name="connsiteX2" fmla="*/ 0 w 3123083"/>
                  <a:gd name="connsiteY2" fmla="*/ 280859 h 280859"/>
                  <a:gd name="connsiteX3" fmla="*/ 0 w 3123083"/>
                  <a:gd name="connsiteY3" fmla="*/ 140430 h 280859"/>
                  <a:gd name="connsiteX4" fmla="*/ 2842225 w 3123083"/>
                  <a:gd name="connsiteY4" fmla="*/ 140430 h 280859"/>
                  <a:gd name="connsiteX0" fmla="*/ 2833202 w 3123083"/>
                  <a:gd name="connsiteY0" fmla="*/ 0 h 285176"/>
                  <a:gd name="connsiteX1" fmla="*/ 3123083 w 3123083"/>
                  <a:gd name="connsiteY1" fmla="*/ 285176 h 285176"/>
                  <a:gd name="connsiteX2" fmla="*/ 0 w 3123083"/>
                  <a:gd name="connsiteY2" fmla="*/ 285176 h 285176"/>
                  <a:gd name="connsiteX3" fmla="*/ 0 w 3123083"/>
                  <a:gd name="connsiteY3" fmla="*/ 144747 h 285176"/>
                  <a:gd name="connsiteX4" fmla="*/ 2842225 w 3123083"/>
                  <a:gd name="connsiteY4" fmla="*/ 144747 h 285176"/>
                  <a:gd name="connsiteX5" fmla="*/ 2833202 w 3123083"/>
                  <a:gd name="connsiteY5" fmla="*/ 0 h 285176"/>
                  <a:gd name="connsiteX0" fmla="*/ 2833203 w 3123083"/>
                  <a:gd name="connsiteY0" fmla="*/ 0 h 285176"/>
                  <a:gd name="connsiteX1" fmla="*/ 3123083 w 3123083"/>
                  <a:gd name="connsiteY1" fmla="*/ 285176 h 285176"/>
                  <a:gd name="connsiteX2" fmla="*/ 0 w 3123083"/>
                  <a:gd name="connsiteY2" fmla="*/ 285176 h 285176"/>
                  <a:gd name="connsiteX3" fmla="*/ 0 w 3123083"/>
                  <a:gd name="connsiteY3" fmla="*/ 144747 h 285176"/>
                  <a:gd name="connsiteX4" fmla="*/ 2842225 w 3123083"/>
                  <a:gd name="connsiteY4" fmla="*/ 144747 h 285176"/>
                  <a:gd name="connsiteX5" fmla="*/ 2833203 w 3123083"/>
                  <a:gd name="connsiteY5" fmla="*/ 0 h 285176"/>
                  <a:gd name="connsiteX0" fmla="*/ 2823294 w 3123083"/>
                  <a:gd name="connsiteY0" fmla="*/ 0 h 282090"/>
                  <a:gd name="connsiteX1" fmla="*/ 3123083 w 3123083"/>
                  <a:gd name="connsiteY1" fmla="*/ 282090 h 282090"/>
                  <a:gd name="connsiteX2" fmla="*/ 0 w 3123083"/>
                  <a:gd name="connsiteY2" fmla="*/ 282090 h 282090"/>
                  <a:gd name="connsiteX3" fmla="*/ 0 w 3123083"/>
                  <a:gd name="connsiteY3" fmla="*/ 141661 h 282090"/>
                  <a:gd name="connsiteX4" fmla="*/ 2842225 w 3123083"/>
                  <a:gd name="connsiteY4" fmla="*/ 141661 h 282090"/>
                  <a:gd name="connsiteX5" fmla="*/ 2823294 w 3123083"/>
                  <a:gd name="connsiteY5" fmla="*/ 0 h 282090"/>
                  <a:gd name="connsiteX0" fmla="*/ 2823294 w 3123083"/>
                  <a:gd name="connsiteY0" fmla="*/ 0 h 282090"/>
                  <a:gd name="connsiteX1" fmla="*/ 3123083 w 3123083"/>
                  <a:gd name="connsiteY1" fmla="*/ 282090 h 282090"/>
                  <a:gd name="connsiteX2" fmla="*/ 0 w 3123083"/>
                  <a:gd name="connsiteY2" fmla="*/ 282090 h 282090"/>
                  <a:gd name="connsiteX3" fmla="*/ 194791 w 3123083"/>
                  <a:gd name="connsiteY3" fmla="*/ 141576 h 282090"/>
                  <a:gd name="connsiteX4" fmla="*/ 2842225 w 3123083"/>
                  <a:gd name="connsiteY4" fmla="*/ 141661 h 282090"/>
                  <a:gd name="connsiteX5" fmla="*/ 2823294 w 3123083"/>
                  <a:gd name="connsiteY5" fmla="*/ 0 h 282090"/>
                  <a:gd name="connsiteX0" fmla="*/ 2794152 w 3093941"/>
                  <a:gd name="connsiteY0" fmla="*/ 0 h 286303"/>
                  <a:gd name="connsiteX1" fmla="*/ 3093941 w 3093941"/>
                  <a:gd name="connsiteY1" fmla="*/ 282090 h 286303"/>
                  <a:gd name="connsiteX2" fmla="*/ 0 w 3093941"/>
                  <a:gd name="connsiteY2" fmla="*/ 286303 h 286303"/>
                  <a:gd name="connsiteX3" fmla="*/ 165649 w 3093941"/>
                  <a:gd name="connsiteY3" fmla="*/ 141576 h 286303"/>
                  <a:gd name="connsiteX4" fmla="*/ 2813083 w 3093941"/>
                  <a:gd name="connsiteY4" fmla="*/ 141661 h 286303"/>
                  <a:gd name="connsiteX5" fmla="*/ 2794152 w 3093941"/>
                  <a:gd name="connsiteY5" fmla="*/ 0 h 28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1" h="286303">
                    <a:moveTo>
                      <a:pt x="2794152" y="0"/>
                    </a:moveTo>
                    <a:lnTo>
                      <a:pt x="3093941" y="282090"/>
                    </a:lnTo>
                    <a:lnTo>
                      <a:pt x="0" y="286303"/>
                    </a:lnTo>
                    <a:lnTo>
                      <a:pt x="165649" y="141576"/>
                    </a:lnTo>
                    <a:lnTo>
                      <a:pt x="2813083" y="141661"/>
                    </a:lnTo>
                    <a:cubicBezTo>
                      <a:pt x="2813083" y="94851"/>
                      <a:pt x="2794152" y="46810"/>
                      <a:pt x="2794152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PA-ïSḻïḍè">
                <a:extLst>
                  <a:ext uri="{FF2B5EF4-FFF2-40B4-BE49-F238E27FC236}">
                    <a16:creationId xmlns:a16="http://schemas.microsoft.com/office/drawing/2014/main" id="{8B40273D-1955-4438-87E8-5D32B79CB21F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3600000" flipH="1">
                <a:off x="6713356" y="3411249"/>
                <a:ext cx="1681578" cy="281559"/>
              </a:xfrm>
              <a:custGeom>
                <a:avLst/>
                <a:gdLst>
                  <a:gd name="connsiteX0" fmla="*/ 2842225 w 3123083"/>
                  <a:gd name="connsiteY0" fmla="*/ 0 h 280859"/>
                  <a:gd name="connsiteX1" fmla="*/ 3123083 w 3123083"/>
                  <a:gd name="connsiteY1" fmla="*/ 280859 h 280859"/>
                  <a:gd name="connsiteX2" fmla="*/ 0 w 3123083"/>
                  <a:gd name="connsiteY2" fmla="*/ 280859 h 280859"/>
                  <a:gd name="connsiteX3" fmla="*/ 0 w 3123083"/>
                  <a:gd name="connsiteY3" fmla="*/ 140430 h 280859"/>
                  <a:gd name="connsiteX4" fmla="*/ 2842225 w 3123083"/>
                  <a:gd name="connsiteY4" fmla="*/ 140430 h 280859"/>
                  <a:gd name="connsiteX0" fmla="*/ 2833202 w 3123083"/>
                  <a:gd name="connsiteY0" fmla="*/ 0 h 285176"/>
                  <a:gd name="connsiteX1" fmla="*/ 3123083 w 3123083"/>
                  <a:gd name="connsiteY1" fmla="*/ 285176 h 285176"/>
                  <a:gd name="connsiteX2" fmla="*/ 0 w 3123083"/>
                  <a:gd name="connsiteY2" fmla="*/ 285176 h 285176"/>
                  <a:gd name="connsiteX3" fmla="*/ 0 w 3123083"/>
                  <a:gd name="connsiteY3" fmla="*/ 144747 h 285176"/>
                  <a:gd name="connsiteX4" fmla="*/ 2842225 w 3123083"/>
                  <a:gd name="connsiteY4" fmla="*/ 144747 h 285176"/>
                  <a:gd name="connsiteX5" fmla="*/ 2833202 w 3123083"/>
                  <a:gd name="connsiteY5" fmla="*/ 0 h 285176"/>
                  <a:gd name="connsiteX0" fmla="*/ 2833203 w 3123083"/>
                  <a:gd name="connsiteY0" fmla="*/ 0 h 285176"/>
                  <a:gd name="connsiteX1" fmla="*/ 3123083 w 3123083"/>
                  <a:gd name="connsiteY1" fmla="*/ 285176 h 285176"/>
                  <a:gd name="connsiteX2" fmla="*/ 0 w 3123083"/>
                  <a:gd name="connsiteY2" fmla="*/ 285176 h 285176"/>
                  <a:gd name="connsiteX3" fmla="*/ 0 w 3123083"/>
                  <a:gd name="connsiteY3" fmla="*/ 144747 h 285176"/>
                  <a:gd name="connsiteX4" fmla="*/ 2842225 w 3123083"/>
                  <a:gd name="connsiteY4" fmla="*/ 144747 h 285176"/>
                  <a:gd name="connsiteX5" fmla="*/ 2833203 w 3123083"/>
                  <a:gd name="connsiteY5" fmla="*/ 0 h 285176"/>
                  <a:gd name="connsiteX0" fmla="*/ 2823294 w 3123083"/>
                  <a:gd name="connsiteY0" fmla="*/ 0 h 282090"/>
                  <a:gd name="connsiteX1" fmla="*/ 3123083 w 3123083"/>
                  <a:gd name="connsiteY1" fmla="*/ 282090 h 282090"/>
                  <a:gd name="connsiteX2" fmla="*/ 0 w 3123083"/>
                  <a:gd name="connsiteY2" fmla="*/ 282090 h 282090"/>
                  <a:gd name="connsiteX3" fmla="*/ 0 w 3123083"/>
                  <a:gd name="connsiteY3" fmla="*/ 141661 h 282090"/>
                  <a:gd name="connsiteX4" fmla="*/ 2842225 w 3123083"/>
                  <a:gd name="connsiteY4" fmla="*/ 141661 h 282090"/>
                  <a:gd name="connsiteX5" fmla="*/ 2823294 w 3123083"/>
                  <a:gd name="connsiteY5" fmla="*/ 0 h 282090"/>
                  <a:gd name="connsiteX0" fmla="*/ 2823294 w 3123083"/>
                  <a:gd name="connsiteY0" fmla="*/ 0 h 282090"/>
                  <a:gd name="connsiteX1" fmla="*/ 3123083 w 3123083"/>
                  <a:gd name="connsiteY1" fmla="*/ 282090 h 282090"/>
                  <a:gd name="connsiteX2" fmla="*/ 0 w 3123083"/>
                  <a:gd name="connsiteY2" fmla="*/ 282090 h 282090"/>
                  <a:gd name="connsiteX3" fmla="*/ 194791 w 3123083"/>
                  <a:gd name="connsiteY3" fmla="*/ 141576 h 282090"/>
                  <a:gd name="connsiteX4" fmla="*/ 2842225 w 3123083"/>
                  <a:gd name="connsiteY4" fmla="*/ 141661 h 282090"/>
                  <a:gd name="connsiteX5" fmla="*/ 2823294 w 3123083"/>
                  <a:gd name="connsiteY5" fmla="*/ 0 h 282090"/>
                  <a:gd name="connsiteX0" fmla="*/ 2823294 w 3123083"/>
                  <a:gd name="connsiteY0" fmla="*/ 0 h 282090"/>
                  <a:gd name="connsiteX1" fmla="*/ 3123083 w 3123083"/>
                  <a:gd name="connsiteY1" fmla="*/ 282090 h 282090"/>
                  <a:gd name="connsiteX2" fmla="*/ 0 w 3123083"/>
                  <a:gd name="connsiteY2" fmla="*/ 282090 h 282090"/>
                  <a:gd name="connsiteX3" fmla="*/ 183133 w 3123083"/>
                  <a:gd name="connsiteY3" fmla="*/ 139892 h 282090"/>
                  <a:gd name="connsiteX4" fmla="*/ 2842225 w 3123083"/>
                  <a:gd name="connsiteY4" fmla="*/ 141661 h 282090"/>
                  <a:gd name="connsiteX5" fmla="*/ 2823294 w 3123083"/>
                  <a:gd name="connsiteY5" fmla="*/ 0 h 282090"/>
                  <a:gd name="connsiteX0" fmla="*/ 2823294 w 3123083"/>
                  <a:gd name="connsiteY0" fmla="*/ 0 h 282090"/>
                  <a:gd name="connsiteX1" fmla="*/ 3123083 w 3123083"/>
                  <a:gd name="connsiteY1" fmla="*/ 282090 h 282090"/>
                  <a:gd name="connsiteX2" fmla="*/ 0 w 3123083"/>
                  <a:gd name="connsiteY2" fmla="*/ 282090 h 282090"/>
                  <a:gd name="connsiteX3" fmla="*/ 144222 w 3123083"/>
                  <a:gd name="connsiteY3" fmla="*/ 138058 h 282090"/>
                  <a:gd name="connsiteX4" fmla="*/ 2842225 w 3123083"/>
                  <a:gd name="connsiteY4" fmla="*/ 141661 h 282090"/>
                  <a:gd name="connsiteX5" fmla="*/ 2823294 w 3123083"/>
                  <a:gd name="connsiteY5" fmla="*/ 0 h 282090"/>
                  <a:gd name="connsiteX0" fmla="*/ 2823294 w 3123083"/>
                  <a:gd name="connsiteY0" fmla="*/ 0 h 282090"/>
                  <a:gd name="connsiteX1" fmla="*/ 3123083 w 3123083"/>
                  <a:gd name="connsiteY1" fmla="*/ 282090 h 282090"/>
                  <a:gd name="connsiteX2" fmla="*/ 0 w 3123083"/>
                  <a:gd name="connsiteY2" fmla="*/ 282090 h 282090"/>
                  <a:gd name="connsiteX3" fmla="*/ 124397 w 3123083"/>
                  <a:gd name="connsiteY3" fmla="*/ 140247 h 282090"/>
                  <a:gd name="connsiteX4" fmla="*/ 2842225 w 3123083"/>
                  <a:gd name="connsiteY4" fmla="*/ 141661 h 282090"/>
                  <a:gd name="connsiteX5" fmla="*/ 2823294 w 3123083"/>
                  <a:gd name="connsiteY5" fmla="*/ 0 h 282090"/>
                  <a:gd name="connsiteX0" fmla="*/ 2823294 w 3123083"/>
                  <a:gd name="connsiteY0" fmla="*/ 0 h 282090"/>
                  <a:gd name="connsiteX1" fmla="*/ 3123083 w 3123083"/>
                  <a:gd name="connsiteY1" fmla="*/ 282090 h 282090"/>
                  <a:gd name="connsiteX2" fmla="*/ 0 w 3123083"/>
                  <a:gd name="connsiteY2" fmla="*/ 282090 h 282090"/>
                  <a:gd name="connsiteX3" fmla="*/ 139112 w 3123083"/>
                  <a:gd name="connsiteY3" fmla="*/ 143638 h 282090"/>
                  <a:gd name="connsiteX4" fmla="*/ 2842225 w 3123083"/>
                  <a:gd name="connsiteY4" fmla="*/ 141661 h 282090"/>
                  <a:gd name="connsiteX5" fmla="*/ 2823294 w 3123083"/>
                  <a:gd name="connsiteY5" fmla="*/ 0 h 28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3083" h="282090">
                    <a:moveTo>
                      <a:pt x="2823294" y="0"/>
                    </a:moveTo>
                    <a:lnTo>
                      <a:pt x="3123083" y="282090"/>
                    </a:lnTo>
                    <a:lnTo>
                      <a:pt x="0" y="282090"/>
                    </a:lnTo>
                    <a:lnTo>
                      <a:pt x="139112" y="143638"/>
                    </a:lnTo>
                    <a:lnTo>
                      <a:pt x="2842225" y="141661"/>
                    </a:lnTo>
                    <a:cubicBezTo>
                      <a:pt x="2842225" y="94851"/>
                      <a:pt x="2823294" y="46810"/>
                      <a:pt x="2823294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PA-íṣ1iḓe">
                <a:extLst>
                  <a:ext uri="{FF2B5EF4-FFF2-40B4-BE49-F238E27FC236}">
                    <a16:creationId xmlns:a16="http://schemas.microsoft.com/office/drawing/2014/main" id="{B3CEBB36-597F-4516-951A-341646E7322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 rot="10800000" flipH="1">
                <a:off x="5969798" y="4719296"/>
                <a:ext cx="1693303" cy="281559"/>
              </a:xfrm>
              <a:custGeom>
                <a:avLst/>
                <a:gdLst>
                  <a:gd name="connsiteX0" fmla="*/ 0 w 2246592"/>
                  <a:gd name="connsiteY0" fmla="*/ 348239 h 348239"/>
                  <a:gd name="connsiteX1" fmla="*/ 166774 w 2246592"/>
                  <a:gd name="connsiteY1" fmla="*/ 348239 h 348239"/>
                  <a:gd name="connsiteX2" fmla="*/ 2079818 w 2246592"/>
                  <a:gd name="connsiteY2" fmla="*/ 348239 h 348239"/>
                  <a:gd name="connsiteX3" fmla="*/ 2246592 w 2246592"/>
                  <a:gd name="connsiteY3" fmla="*/ 348239 h 348239"/>
                  <a:gd name="connsiteX4" fmla="*/ 2046948 w 2246592"/>
                  <a:gd name="connsiteY4" fmla="*/ 0 h 348239"/>
                  <a:gd name="connsiteX5" fmla="*/ 2059555 w 2246592"/>
                  <a:gd name="connsiteY5" fmla="*/ 174880 h 348239"/>
                  <a:gd name="connsiteX6" fmla="*/ 1950171 w 2246592"/>
                  <a:gd name="connsiteY6" fmla="*/ 174874 h 348239"/>
                  <a:gd name="connsiteX7" fmla="*/ 1950097 w 2246592"/>
                  <a:gd name="connsiteY7" fmla="*/ 174775 h 348239"/>
                  <a:gd name="connsiteX8" fmla="*/ 1123296 w 2246592"/>
                  <a:gd name="connsiteY8" fmla="*/ 174824 h 348239"/>
                  <a:gd name="connsiteX9" fmla="*/ 296495 w 2246592"/>
                  <a:gd name="connsiteY9" fmla="*/ 174775 h 348239"/>
                  <a:gd name="connsiteX10" fmla="*/ 296422 w 2246592"/>
                  <a:gd name="connsiteY10" fmla="*/ 174874 h 348239"/>
                  <a:gd name="connsiteX11" fmla="*/ 187038 w 2246592"/>
                  <a:gd name="connsiteY11" fmla="*/ 174880 h 348239"/>
                  <a:gd name="connsiteX12" fmla="*/ 199645 w 2246592"/>
                  <a:gd name="connsiteY12" fmla="*/ 0 h 34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6592" h="348239">
                    <a:moveTo>
                      <a:pt x="0" y="348239"/>
                    </a:moveTo>
                    <a:lnTo>
                      <a:pt x="166774" y="348239"/>
                    </a:lnTo>
                    <a:lnTo>
                      <a:pt x="2079818" y="348239"/>
                    </a:lnTo>
                    <a:lnTo>
                      <a:pt x="2246592" y="348239"/>
                    </a:lnTo>
                    <a:lnTo>
                      <a:pt x="2046948" y="0"/>
                    </a:lnTo>
                    <a:cubicBezTo>
                      <a:pt x="2046948" y="57787"/>
                      <a:pt x="2059555" y="117093"/>
                      <a:pt x="2059555" y="174880"/>
                    </a:cubicBezTo>
                    <a:lnTo>
                      <a:pt x="1950171" y="174874"/>
                    </a:lnTo>
                    <a:lnTo>
                      <a:pt x="1950097" y="174775"/>
                    </a:lnTo>
                    <a:lnTo>
                      <a:pt x="1123296" y="174824"/>
                    </a:lnTo>
                    <a:lnTo>
                      <a:pt x="296495" y="174775"/>
                    </a:lnTo>
                    <a:lnTo>
                      <a:pt x="296422" y="174874"/>
                    </a:lnTo>
                    <a:lnTo>
                      <a:pt x="187038" y="174880"/>
                    </a:lnTo>
                    <a:cubicBezTo>
                      <a:pt x="187038" y="117093"/>
                      <a:pt x="199645" y="57787"/>
                      <a:pt x="199645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PA-íṧḷîďè">
              <a:extLst>
                <a:ext uri="{FF2B5EF4-FFF2-40B4-BE49-F238E27FC236}">
                  <a16:creationId xmlns:a16="http://schemas.microsoft.com/office/drawing/2014/main" id="{8439EB6B-C1AA-4440-A0A2-BF8DC729FE9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32330" y="1622572"/>
              <a:ext cx="4575742" cy="618633"/>
            </a:xfrm>
            <a:prstGeom prst="rect">
              <a:avLst/>
            </a:prstGeom>
          </p:spPr>
          <p:txBody>
            <a:bodyPr wrap="square" lIns="90000" tIns="46800" rIns="90000" bIns="46800" anchor="t">
              <a:noAutofit/>
            </a:bodyPr>
            <a:lstStyle/>
            <a:p>
              <a:pPr algn="just"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9" name="PA-iṣ1îḋè">
              <a:extLst>
                <a:ext uri="{FF2B5EF4-FFF2-40B4-BE49-F238E27FC236}">
                  <a16:creationId xmlns:a16="http://schemas.microsoft.com/office/drawing/2014/main" id="{85E35728-BF93-45B0-A979-0EEBD0BB6897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380742" y="2043316"/>
              <a:ext cx="413883" cy="39577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prstTxWarp prst="textPlain">
                <a:avLst/>
              </a:prstTxWarp>
              <a:normAutofit fontScale="47500" lnSpcReduction="20000"/>
            </a:bodyPr>
            <a:lstStyle/>
            <a:p>
              <a:r>
                <a:rPr lang="en-US" sz="4800" dirty="0">
                  <a:solidFill>
                    <a:schemeClr val="bg1">
                      <a:lumMod val="85000"/>
                    </a:schemeClr>
                  </a:solidFill>
                </a:rPr>
                <a:t>“</a:t>
              </a:r>
            </a:p>
          </p:txBody>
        </p:sp>
      </p:grpSp>
      <p:pic>
        <p:nvPicPr>
          <p:cNvPr id="8" name="PA-图片 7">
            <a:extLst>
              <a:ext uri="{FF2B5EF4-FFF2-40B4-BE49-F238E27FC236}">
                <a16:creationId xmlns:a16="http://schemas.microsoft.com/office/drawing/2014/main" id="{4BCCA4C3-EA31-469A-BFAE-EB69D18EA2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8" y="2283100"/>
            <a:ext cx="420179" cy="420179"/>
          </a:xfrm>
          <a:prstGeom prst="rect">
            <a:avLst/>
          </a:prstGeom>
        </p:spPr>
      </p:pic>
      <p:pic>
        <p:nvPicPr>
          <p:cNvPr id="30" name="PA-图片 29">
            <a:extLst>
              <a:ext uri="{FF2B5EF4-FFF2-40B4-BE49-F238E27FC236}">
                <a16:creationId xmlns:a16="http://schemas.microsoft.com/office/drawing/2014/main" id="{DDE9EEDB-F77F-426D-B3C8-87E737952D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10" y="1171163"/>
            <a:ext cx="420179" cy="420179"/>
          </a:xfrm>
          <a:prstGeom prst="rect">
            <a:avLst/>
          </a:prstGeom>
        </p:spPr>
      </p:pic>
      <p:pic>
        <p:nvPicPr>
          <p:cNvPr id="31" name="PA-图片 30">
            <a:extLst>
              <a:ext uri="{FF2B5EF4-FFF2-40B4-BE49-F238E27FC236}">
                <a16:creationId xmlns:a16="http://schemas.microsoft.com/office/drawing/2014/main" id="{7581F110-ED27-46AE-A65A-DC896326EB2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" y="2407759"/>
            <a:ext cx="420179" cy="4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-任意多边形 5">
            <a:extLst>
              <a:ext uri="{FF2B5EF4-FFF2-40B4-BE49-F238E27FC236}">
                <a16:creationId xmlns:a16="http://schemas.microsoft.com/office/drawing/2014/main" id="{01AB6943-DB10-4314-9590-7B46040AA02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42376">
            <a:off x="3861838" y="1304181"/>
            <a:ext cx="1997075" cy="2058987"/>
          </a:xfrm>
          <a:custGeom>
            <a:avLst/>
            <a:gdLst>
              <a:gd name="T0" fmla="*/ 1026 w 1740"/>
              <a:gd name="T1" fmla="*/ 194 h 1794"/>
              <a:gd name="T2" fmla="*/ 840 w 1740"/>
              <a:gd name="T3" fmla="*/ 232 h 1794"/>
              <a:gd name="T4" fmla="*/ 1584 w 1740"/>
              <a:gd name="T5" fmla="*/ 548 h 1794"/>
              <a:gd name="T6" fmla="*/ 122 w 1740"/>
              <a:gd name="T7" fmla="*/ 834 h 1794"/>
              <a:gd name="T8" fmla="*/ 12 w 1740"/>
              <a:gd name="T9" fmla="*/ 962 h 1794"/>
              <a:gd name="T10" fmla="*/ 1738 w 1740"/>
              <a:gd name="T11" fmla="*/ 1112 h 1794"/>
              <a:gd name="T12" fmla="*/ 132 w 1740"/>
              <a:gd name="T13" fmla="*/ 1238 h 1794"/>
              <a:gd name="T14" fmla="*/ 478 w 1740"/>
              <a:gd name="T15" fmla="*/ 1482 h 1794"/>
              <a:gd name="T16" fmla="*/ 504 w 1740"/>
              <a:gd name="T17" fmla="*/ 1554 h 1794"/>
              <a:gd name="T18" fmla="*/ 592 w 1740"/>
              <a:gd name="T19" fmla="*/ 1744 h 1794"/>
              <a:gd name="T20" fmla="*/ 928 w 1740"/>
              <a:gd name="T21" fmla="*/ 1776 h 1794"/>
              <a:gd name="T22" fmla="*/ 1034 w 1740"/>
              <a:gd name="T23" fmla="*/ 186 h 1794"/>
              <a:gd name="T24" fmla="*/ 1730 w 1740"/>
              <a:gd name="T25" fmla="*/ 1026 h 1794"/>
              <a:gd name="T26" fmla="*/ 1584 w 1740"/>
              <a:gd name="T27" fmla="*/ 582 h 1794"/>
              <a:gd name="T28" fmla="*/ 1444 w 1740"/>
              <a:gd name="T29" fmla="*/ 370 h 1794"/>
              <a:gd name="T30" fmla="*/ 1368 w 1740"/>
              <a:gd name="T31" fmla="*/ 326 h 1794"/>
              <a:gd name="T32" fmla="*/ 1078 w 1740"/>
              <a:gd name="T33" fmla="*/ 268 h 1794"/>
              <a:gd name="T34" fmla="*/ 1014 w 1740"/>
              <a:gd name="T35" fmla="*/ 196 h 1794"/>
              <a:gd name="T36" fmla="*/ 886 w 1740"/>
              <a:gd name="T37" fmla="*/ 250 h 1794"/>
              <a:gd name="T38" fmla="*/ 646 w 1740"/>
              <a:gd name="T39" fmla="*/ 268 h 1794"/>
              <a:gd name="T40" fmla="*/ 396 w 1740"/>
              <a:gd name="T41" fmla="*/ 510 h 1794"/>
              <a:gd name="T42" fmla="*/ 340 w 1740"/>
              <a:gd name="T43" fmla="*/ 648 h 1794"/>
              <a:gd name="T44" fmla="*/ 238 w 1740"/>
              <a:gd name="T45" fmla="*/ 604 h 1794"/>
              <a:gd name="T46" fmla="*/ 160 w 1740"/>
              <a:gd name="T47" fmla="*/ 768 h 1794"/>
              <a:gd name="T48" fmla="*/ 144 w 1740"/>
              <a:gd name="T49" fmla="*/ 882 h 1794"/>
              <a:gd name="T50" fmla="*/ 150 w 1740"/>
              <a:gd name="T51" fmla="*/ 922 h 1794"/>
              <a:gd name="T52" fmla="*/ 100 w 1740"/>
              <a:gd name="T53" fmla="*/ 1094 h 1794"/>
              <a:gd name="T54" fmla="*/ 110 w 1740"/>
              <a:gd name="T55" fmla="*/ 1174 h 1794"/>
              <a:gd name="T56" fmla="*/ 306 w 1740"/>
              <a:gd name="T57" fmla="*/ 1288 h 1794"/>
              <a:gd name="T58" fmla="*/ 344 w 1740"/>
              <a:gd name="T59" fmla="*/ 1376 h 1794"/>
              <a:gd name="T60" fmla="*/ 378 w 1740"/>
              <a:gd name="T61" fmla="*/ 1410 h 1794"/>
              <a:gd name="T62" fmla="*/ 408 w 1740"/>
              <a:gd name="T63" fmla="*/ 1560 h 1794"/>
              <a:gd name="T64" fmla="*/ 416 w 1740"/>
              <a:gd name="T65" fmla="*/ 1420 h 1794"/>
              <a:gd name="T66" fmla="*/ 454 w 1740"/>
              <a:gd name="T67" fmla="*/ 1492 h 1794"/>
              <a:gd name="T68" fmla="*/ 506 w 1740"/>
              <a:gd name="T69" fmla="*/ 1570 h 1794"/>
              <a:gd name="T70" fmla="*/ 494 w 1740"/>
              <a:gd name="T71" fmla="*/ 1624 h 1794"/>
              <a:gd name="T72" fmla="*/ 554 w 1740"/>
              <a:gd name="T73" fmla="*/ 1672 h 1794"/>
              <a:gd name="T74" fmla="*/ 702 w 1740"/>
              <a:gd name="T75" fmla="*/ 1648 h 1794"/>
              <a:gd name="T76" fmla="*/ 986 w 1740"/>
              <a:gd name="T77" fmla="*/ 1744 h 1794"/>
              <a:gd name="T78" fmla="*/ 1112 w 1740"/>
              <a:gd name="T79" fmla="*/ 1726 h 1794"/>
              <a:gd name="T80" fmla="*/ 1168 w 1740"/>
              <a:gd name="T81" fmla="*/ 1696 h 1794"/>
              <a:gd name="T82" fmla="*/ 1174 w 1740"/>
              <a:gd name="T83" fmla="*/ 1720 h 1794"/>
              <a:gd name="T84" fmla="*/ 1278 w 1740"/>
              <a:gd name="T85" fmla="*/ 1652 h 1794"/>
              <a:gd name="T86" fmla="*/ 1334 w 1740"/>
              <a:gd name="T87" fmla="*/ 1614 h 1794"/>
              <a:gd name="T88" fmla="*/ 1462 w 1740"/>
              <a:gd name="T89" fmla="*/ 1556 h 1794"/>
              <a:gd name="T90" fmla="*/ 1630 w 1740"/>
              <a:gd name="T91" fmla="*/ 1432 h 1794"/>
              <a:gd name="T92" fmla="*/ 1688 w 1740"/>
              <a:gd name="T93" fmla="*/ 1286 h 1794"/>
              <a:gd name="T94" fmla="*/ 122 w 1740"/>
              <a:gd name="T95" fmla="*/ 994 h 1794"/>
              <a:gd name="T96" fmla="*/ 232 w 1740"/>
              <a:gd name="T97" fmla="*/ 740 h 1794"/>
              <a:gd name="T98" fmla="*/ 338 w 1740"/>
              <a:gd name="T99" fmla="*/ 734 h 1794"/>
              <a:gd name="T100" fmla="*/ 402 w 1740"/>
              <a:gd name="T101" fmla="*/ 1502 h 1794"/>
              <a:gd name="T102" fmla="*/ 414 w 1740"/>
              <a:gd name="T103" fmla="*/ 634 h 1794"/>
              <a:gd name="T104" fmla="*/ 586 w 1740"/>
              <a:gd name="T105" fmla="*/ 450 h 1794"/>
              <a:gd name="T106" fmla="*/ 1092 w 1740"/>
              <a:gd name="T107" fmla="*/ 226 h 1794"/>
              <a:gd name="T108" fmla="*/ 1088 w 1740"/>
              <a:gd name="T109" fmla="*/ 204 h 1794"/>
              <a:gd name="T110" fmla="*/ 340 w 1740"/>
              <a:gd name="T111" fmla="*/ 582 h 1794"/>
              <a:gd name="T112" fmla="*/ 274 w 1740"/>
              <a:gd name="T113" fmla="*/ 550 h 1794"/>
              <a:gd name="T114" fmla="*/ 1728 w 1740"/>
              <a:gd name="T115" fmla="*/ 1058 h 1794"/>
              <a:gd name="T116" fmla="*/ 1646 w 1740"/>
              <a:gd name="T117" fmla="*/ 1414 h 1794"/>
              <a:gd name="T118" fmla="*/ 358 w 1740"/>
              <a:gd name="T119" fmla="*/ 1530 h 1794"/>
              <a:gd name="T120" fmla="*/ 432 w 1740"/>
              <a:gd name="T121" fmla="*/ 1630 h 1794"/>
              <a:gd name="T122" fmla="*/ 1210 w 1740"/>
              <a:gd name="T123" fmla="*/ 1724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40" h="1794">
                <a:moveTo>
                  <a:pt x="730" y="30"/>
                </a:moveTo>
                <a:lnTo>
                  <a:pt x="730" y="30"/>
                </a:lnTo>
                <a:lnTo>
                  <a:pt x="726" y="22"/>
                </a:lnTo>
                <a:lnTo>
                  <a:pt x="726" y="14"/>
                </a:lnTo>
                <a:lnTo>
                  <a:pt x="726" y="6"/>
                </a:lnTo>
                <a:lnTo>
                  <a:pt x="724" y="0"/>
                </a:lnTo>
                <a:lnTo>
                  <a:pt x="724" y="0"/>
                </a:lnTo>
                <a:lnTo>
                  <a:pt x="720" y="0"/>
                </a:lnTo>
                <a:lnTo>
                  <a:pt x="718" y="2"/>
                </a:lnTo>
                <a:lnTo>
                  <a:pt x="716" y="4"/>
                </a:lnTo>
                <a:lnTo>
                  <a:pt x="716" y="4"/>
                </a:lnTo>
                <a:lnTo>
                  <a:pt x="718" y="6"/>
                </a:lnTo>
                <a:lnTo>
                  <a:pt x="720" y="10"/>
                </a:lnTo>
                <a:lnTo>
                  <a:pt x="722" y="20"/>
                </a:lnTo>
                <a:lnTo>
                  <a:pt x="724" y="26"/>
                </a:lnTo>
                <a:lnTo>
                  <a:pt x="726" y="28"/>
                </a:lnTo>
                <a:lnTo>
                  <a:pt x="730" y="30"/>
                </a:lnTo>
                <a:lnTo>
                  <a:pt x="730" y="30"/>
                </a:lnTo>
                <a:close/>
                <a:moveTo>
                  <a:pt x="1010" y="182"/>
                </a:moveTo>
                <a:lnTo>
                  <a:pt x="1010" y="182"/>
                </a:lnTo>
                <a:lnTo>
                  <a:pt x="1002" y="182"/>
                </a:lnTo>
                <a:lnTo>
                  <a:pt x="996" y="180"/>
                </a:lnTo>
                <a:lnTo>
                  <a:pt x="984" y="176"/>
                </a:lnTo>
                <a:lnTo>
                  <a:pt x="974" y="172"/>
                </a:lnTo>
                <a:lnTo>
                  <a:pt x="970" y="172"/>
                </a:lnTo>
                <a:lnTo>
                  <a:pt x="966" y="174"/>
                </a:lnTo>
                <a:lnTo>
                  <a:pt x="966" y="174"/>
                </a:lnTo>
                <a:lnTo>
                  <a:pt x="972" y="176"/>
                </a:lnTo>
                <a:lnTo>
                  <a:pt x="978" y="180"/>
                </a:lnTo>
                <a:lnTo>
                  <a:pt x="990" y="186"/>
                </a:lnTo>
                <a:lnTo>
                  <a:pt x="994" y="188"/>
                </a:lnTo>
                <a:lnTo>
                  <a:pt x="1000" y="188"/>
                </a:lnTo>
                <a:lnTo>
                  <a:pt x="1004" y="186"/>
                </a:lnTo>
                <a:lnTo>
                  <a:pt x="1010" y="182"/>
                </a:lnTo>
                <a:lnTo>
                  <a:pt x="1010" y="182"/>
                </a:lnTo>
                <a:close/>
                <a:moveTo>
                  <a:pt x="1062" y="198"/>
                </a:moveTo>
                <a:lnTo>
                  <a:pt x="1062" y="198"/>
                </a:lnTo>
                <a:lnTo>
                  <a:pt x="1050" y="198"/>
                </a:lnTo>
                <a:lnTo>
                  <a:pt x="1040" y="196"/>
                </a:lnTo>
                <a:lnTo>
                  <a:pt x="1030" y="194"/>
                </a:lnTo>
                <a:lnTo>
                  <a:pt x="1026" y="194"/>
                </a:lnTo>
                <a:lnTo>
                  <a:pt x="1022" y="196"/>
                </a:lnTo>
                <a:lnTo>
                  <a:pt x="1022" y="196"/>
                </a:lnTo>
                <a:lnTo>
                  <a:pt x="1032" y="200"/>
                </a:lnTo>
                <a:lnTo>
                  <a:pt x="1042" y="202"/>
                </a:lnTo>
                <a:lnTo>
                  <a:pt x="1052" y="202"/>
                </a:lnTo>
                <a:lnTo>
                  <a:pt x="1062" y="198"/>
                </a:lnTo>
                <a:lnTo>
                  <a:pt x="1062" y="198"/>
                </a:lnTo>
                <a:close/>
                <a:moveTo>
                  <a:pt x="1138" y="214"/>
                </a:moveTo>
                <a:lnTo>
                  <a:pt x="1138" y="214"/>
                </a:lnTo>
                <a:lnTo>
                  <a:pt x="1138" y="210"/>
                </a:lnTo>
                <a:lnTo>
                  <a:pt x="1136" y="208"/>
                </a:lnTo>
                <a:lnTo>
                  <a:pt x="1128" y="206"/>
                </a:lnTo>
                <a:lnTo>
                  <a:pt x="1120" y="206"/>
                </a:lnTo>
                <a:lnTo>
                  <a:pt x="1118" y="208"/>
                </a:lnTo>
                <a:lnTo>
                  <a:pt x="1116" y="210"/>
                </a:lnTo>
                <a:lnTo>
                  <a:pt x="1116" y="210"/>
                </a:lnTo>
                <a:lnTo>
                  <a:pt x="1122" y="212"/>
                </a:lnTo>
                <a:lnTo>
                  <a:pt x="1126" y="212"/>
                </a:lnTo>
                <a:lnTo>
                  <a:pt x="1130" y="214"/>
                </a:lnTo>
                <a:lnTo>
                  <a:pt x="1138" y="214"/>
                </a:lnTo>
                <a:lnTo>
                  <a:pt x="1138" y="214"/>
                </a:lnTo>
                <a:close/>
                <a:moveTo>
                  <a:pt x="1038" y="230"/>
                </a:moveTo>
                <a:lnTo>
                  <a:pt x="1038" y="230"/>
                </a:lnTo>
                <a:lnTo>
                  <a:pt x="1040" y="232"/>
                </a:lnTo>
                <a:lnTo>
                  <a:pt x="1044" y="236"/>
                </a:lnTo>
                <a:lnTo>
                  <a:pt x="1054" y="238"/>
                </a:lnTo>
                <a:lnTo>
                  <a:pt x="1066" y="236"/>
                </a:lnTo>
                <a:lnTo>
                  <a:pt x="1070" y="234"/>
                </a:lnTo>
                <a:lnTo>
                  <a:pt x="1072" y="232"/>
                </a:lnTo>
                <a:lnTo>
                  <a:pt x="1072" y="232"/>
                </a:lnTo>
                <a:lnTo>
                  <a:pt x="1066" y="228"/>
                </a:lnTo>
                <a:lnTo>
                  <a:pt x="1056" y="226"/>
                </a:lnTo>
                <a:lnTo>
                  <a:pt x="1048" y="228"/>
                </a:lnTo>
                <a:lnTo>
                  <a:pt x="1038" y="230"/>
                </a:lnTo>
                <a:lnTo>
                  <a:pt x="1038" y="230"/>
                </a:lnTo>
                <a:close/>
                <a:moveTo>
                  <a:pt x="852" y="234"/>
                </a:moveTo>
                <a:lnTo>
                  <a:pt x="852" y="234"/>
                </a:lnTo>
                <a:lnTo>
                  <a:pt x="848" y="234"/>
                </a:lnTo>
                <a:lnTo>
                  <a:pt x="846" y="234"/>
                </a:lnTo>
                <a:lnTo>
                  <a:pt x="840" y="232"/>
                </a:lnTo>
                <a:lnTo>
                  <a:pt x="840" y="232"/>
                </a:lnTo>
                <a:lnTo>
                  <a:pt x="840" y="236"/>
                </a:lnTo>
                <a:lnTo>
                  <a:pt x="838" y="240"/>
                </a:lnTo>
                <a:lnTo>
                  <a:pt x="838" y="240"/>
                </a:lnTo>
                <a:lnTo>
                  <a:pt x="848" y="240"/>
                </a:lnTo>
                <a:lnTo>
                  <a:pt x="850" y="238"/>
                </a:lnTo>
                <a:lnTo>
                  <a:pt x="852" y="234"/>
                </a:lnTo>
                <a:lnTo>
                  <a:pt x="852" y="234"/>
                </a:lnTo>
                <a:close/>
                <a:moveTo>
                  <a:pt x="478" y="274"/>
                </a:moveTo>
                <a:lnTo>
                  <a:pt x="478" y="274"/>
                </a:lnTo>
                <a:lnTo>
                  <a:pt x="476" y="270"/>
                </a:lnTo>
                <a:lnTo>
                  <a:pt x="474" y="268"/>
                </a:lnTo>
                <a:lnTo>
                  <a:pt x="466" y="264"/>
                </a:lnTo>
                <a:lnTo>
                  <a:pt x="458" y="262"/>
                </a:lnTo>
                <a:lnTo>
                  <a:pt x="452" y="262"/>
                </a:lnTo>
                <a:lnTo>
                  <a:pt x="452" y="262"/>
                </a:lnTo>
                <a:lnTo>
                  <a:pt x="458" y="266"/>
                </a:lnTo>
                <a:lnTo>
                  <a:pt x="464" y="272"/>
                </a:lnTo>
                <a:lnTo>
                  <a:pt x="470" y="274"/>
                </a:lnTo>
                <a:lnTo>
                  <a:pt x="474" y="274"/>
                </a:lnTo>
                <a:lnTo>
                  <a:pt x="478" y="274"/>
                </a:lnTo>
                <a:lnTo>
                  <a:pt x="478" y="274"/>
                </a:lnTo>
                <a:close/>
                <a:moveTo>
                  <a:pt x="456" y="434"/>
                </a:moveTo>
                <a:lnTo>
                  <a:pt x="456" y="434"/>
                </a:lnTo>
                <a:lnTo>
                  <a:pt x="456" y="430"/>
                </a:lnTo>
                <a:lnTo>
                  <a:pt x="452" y="426"/>
                </a:lnTo>
                <a:lnTo>
                  <a:pt x="444" y="424"/>
                </a:lnTo>
                <a:lnTo>
                  <a:pt x="444" y="424"/>
                </a:lnTo>
                <a:lnTo>
                  <a:pt x="444" y="430"/>
                </a:lnTo>
                <a:lnTo>
                  <a:pt x="448" y="434"/>
                </a:lnTo>
                <a:lnTo>
                  <a:pt x="452" y="436"/>
                </a:lnTo>
                <a:lnTo>
                  <a:pt x="456" y="434"/>
                </a:lnTo>
                <a:lnTo>
                  <a:pt x="456" y="434"/>
                </a:lnTo>
                <a:close/>
                <a:moveTo>
                  <a:pt x="1584" y="548"/>
                </a:moveTo>
                <a:lnTo>
                  <a:pt x="1584" y="538"/>
                </a:lnTo>
                <a:lnTo>
                  <a:pt x="1574" y="538"/>
                </a:lnTo>
                <a:lnTo>
                  <a:pt x="1574" y="538"/>
                </a:lnTo>
                <a:lnTo>
                  <a:pt x="1572" y="544"/>
                </a:lnTo>
                <a:lnTo>
                  <a:pt x="1574" y="548"/>
                </a:lnTo>
                <a:lnTo>
                  <a:pt x="1578" y="550"/>
                </a:lnTo>
                <a:lnTo>
                  <a:pt x="1584" y="548"/>
                </a:lnTo>
                <a:lnTo>
                  <a:pt x="1584" y="548"/>
                </a:lnTo>
                <a:close/>
                <a:moveTo>
                  <a:pt x="1626" y="588"/>
                </a:moveTo>
                <a:lnTo>
                  <a:pt x="1626" y="588"/>
                </a:lnTo>
                <a:lnTo>
                  <a:pt x="1620" y="586"/>
                </a:lnTo>
                <a:lnTo>
                  <a:pt x="1612" y="586"/>
                </a:lnTo>
                <a:lnTo>
                  <a:pt x="1612" y="586"/>
                </a:lnTo>
                <a:lnTo>
                  <a:pt x="1612" y="588"/>
                </a:lnTo>
                <a:lnTo>
                  <a:pt x="1614" y="590"/>
                </a:lnTo>
                <a:lnTo>
                  <a:pt x="1618" y="592"/>
                </a:lnTo>
                <a:lnTo>
                  <a:pt x="1622" y="592"/>
                </a:lnTo>
                <a:lnTo>
                  <a:pt x="1624" y="590"/>
                </a:lnTo>
                <a:lnTo>
                  <a:pt x="1626" y="588"/>
                </a:lnTo>
                <a:lnTo>
                  <a:pt x="1626" y="588"/>
                </a:lnTo>
                <a:close/>
                <a:moveTo>
                  <a:pt x="1708" y="782"/>
                </a:moveTo>
                <a:lnTo>
                  <a:pt x="1708" y="782"/>
                </a:lnTo>
                <a:lnTo>
                  <a:pt x="1710" y="780"/>
                </a:lnTo>
                <a:lnTo>
                  <a:pt x="1712" y="778"/>
                </a:lnTo>
                <a:lnTo>
                  <a:pt x="1714" y="776"/>
                </a:lnTo>
                <a:lnTo>
                  <a:pt x="1714" y="772"/>
                </a:lnTo>
                <a:lnTo>
                  <a:pt x="1714" y="772"/>
                </a:lnTo>
                <a:lnTo>
                  <a:pt x="1710" y="772"/>
                </a:lnTo>
                <a:lnTo>
                  <a:pt x="1708" y="770"/>
                </a:lnTo>
                <a:lnTo>
                  <a:pt x="1704" y="770"/>
                </a:lnTo>
                <a:lnTo>
                  <a:pt x="1700" y="770"/>
                </a:lnTo>
                <a:lnTo>
                  <a:pt x="1700" y="770"/>
                </a:lnTo>
                <a:lnTo>
                  <a:pt x="1700" y="774"/>
                </a:lnTo>
                <a:lnTo>
                  <a:pt x="1702" y="778"/>
                </a:lnTo>
                <a:lnTo>
                  <a:pt x="1708" y="782"/>
                </a:lnTo>
                <a:lnTo>
                  <a:pt x="1708" y="782"/>
                </a:lnTo>
                <a:close/>
                <a:moveTo>
                  <a:pt x="106" y="862"/>
                </a:moveTo>
                <a:lnTo>
                  <a:pt x="106" y="862"/>
                </a:lnTo>
                <a:lnTo>
                  <a:pt x="112" y="860"/>
                </a:lnTo>
                <a:lnTo>
                  <a:pt x="116" y="856"/>
                </a:lnTo>
                <a:lnTo>
                  <a:pt x="120" y="852"/>
                </a:lnTo>
                <a:lnTo>
                  <a:pt x="126" y="850"/>
                </a:lnTo>
                <a:lnTo>
                  <a:pt x="126" y="850"/>
                </a:lnTo>
                <a:lnTo>
                  <a:pt x="126" y="842"/>
                </a:lnTo>
                <a:lnTo>
                  <a:pt x="128" y="838"/>
                </a:lnTo>
                <a:lnTo>
                  <a:pt x="130" y="834"/>
                </a:lnTo>
                <a:lnTo>
                  <a:pt x="132" y="830"/>
                </a:lnTo>
                <a:lnTo>
                  <a:pt x="132" y="830"/>
                </a:lnTo>
                <a:lnTo>
                  <a:pt x="122" y="834"/>
                </a:lnTo>
                <a:lnTo>
                  <a:pt x="114" y="842"/>
                </a:lnTo>
                <a:lnTo>
                  <a:pt x="100" y="858"/>
                </a:lnTo>
                <a:lnTo>
                  <a:pt x="100" y="858"/>
                </a:lnTo>
                <a:lnTo>
                  <a:pt x="104" y="860"/>
                </a:lnTo>
                <a:lnTo>
                  <a:pt x="106" y="862"/>
                </a:lnTo>
                <a:lnTo>
                  <a:pt x="106" y="862"/>
                </a:lnTo>
                <a:close/>
                <a:moveTo>
                  <a:pt x="156" y="852"/>
                </a:moveTo>
                <a:lnTo>
                  <a:pt x="156" y="852"/>
                </a:lnTo>
                <a:lnTo>
                  <a:pt x="150" y="852"/>
                </a:lnTo>
                <a:lnTo>
                  <a:pt x="148" y="850"/>
                </a:lnTo>
                <a:lnTo>
                  <a:pt x="148" y="846"/>
                </a:lnTo>
                <a:lnTo>
                  <a:pt x="144" y="844"/>
                </a:lnTo>
                <a:lnTo>
                  <a:pt x="144" y="844"/>
                </a:lnTo>
                <a:lnTo>
                  <a:pt x="144" y="848"/>
                </a:lnTo>
                <a:lnTo>
                  <a:pt x="142" y="852"/>
                </a:lnTo>
                <a:lnTo>
                  <a:pt x="136" y="858"/>
                </a:lnTo>
                <a:lnTo>
                  <a:pt x="130" y="864"/>
                </a:lnTo>
                <a:lnTo>
                  <a:pt x="130" y="868"/>
                </a:lnTo>
                <a:lnTo>
                  <a:pt x="130" y="874"/>
                </a:lnTo>
                <a:lnTo>
                  <a:pt x="130" y="874"/>
                </a:lnTo>
                <a:lnTo>
                  <a:pt x="134" y="872"/>
                </a:lnTo>
                <a:lnTo>
                  <a:pt x="138" y="870"/>
                </a:lnTo>
                <a:lnTo>
                  <a:pt x="144" y="864"/>
                </a:lnTo>
                <a:lnTo>
                  <a:pt x="150" y="858"/>
                </a:lnTo>
                <a:lnTo>
                  <a:pt x="156" y="852"/>
                </a:lnTo>
                <a:lnTo>
                  <a:pt x="156" y="852"/>
                </a:lnTo>
                <a:close/>
                <a:moveTo>
                  <a:pt x="126" y="884"/>
                </a:moveTo>
                <a:lnTo>
                  <a:pt x="126" y="884"/>
                </a:lnTo>
                <a:lnTo>
                  <a:pt x="124" y="888"/>
                </a:lnTo>
                <a:lnTo>
                  <a:pt x="124" y="890"/>
                </a:lnTo>
                <a:lnTo>
                  <a:pt x="124" y="894"/>
                </a:lnTo>
                <a:lnTo>
                  <a:pt x="132" y="894"/>
                </a:lnTo>
                <a:lnTo>
                  <a:pt x="132" y="894"/>
                </a:lnTo>
                <a:lnTo>
                  <a:pt x="132" y="886"/>
                </a:lnTo>
                <a:lnTo>
                  <a:pt x="130" y="884"/>
                </a:lnTo>
                <a:lnTo>
                  <a:pt x="126" y="884"/>
                </a:lnTo>
                <a:lnTo>
                  <a:pt x="126" y="884"/>
                </a:lnTo>
                <a:close/>
                <a:moveTo>
                  <a:pt x="4" y="964"/>
                </a:moveTo>
                <a:lnTo>
                  <a:pt x="4" y="964"/>
                </a:lnTo>
                <a:lnTo>
                  <a:pt x="8" y="964"/>
                </a:lnTo>
                <a:lnTo>
                  <a:pt x="12" y="962"/>
                </a:lnTo>
                <a:lnTo>
                  <a:pt x="14" y="958"/>
                </a:lnTo>
                <a:lnTo>
                  <a:pt x="14" y="954"/>
                </a:lnTo>
                <a:lnTo>
                  <a:pt x="14" y="954"/>
                </a:lnTo>
                <a:lnTo>
                  <a:pt x="12" y="952"/>
                </a:lnTo>
                <a:lnTo>
                  <a:pt x="8" y="952"/>
                </a:lnTo>
                <a:lnTo>
                  <a:pt x="2" y="954"/>
                </a:lnTo>
                <a:lnTo>
                  <a:pt x="0" y="956"/>
                </a:lnTo>
                <a:lnTo>
                  <a:pt x="0" y="960"/>
                </a:lnTo>
                <a:lnTo>
                  <a:pt x="2" y="962"/>
                </a:lnTo>
                <a:lnTo>
                  <a:pt x="4" y="964"/>
                </a:lnTo>
                <a:lnTo>
                  <a:pt x="4" y="964"/>
                </a:lnTo>
                <a:close/>
                <a:moveTo>
                  <a:pt x="48" y="986"/>
                </a:moveTo>
                <a:lnTo>
                  <a:pt x="48" y="986"/>
                </a:lnTo>
                <a:lnTo>
                  <a:pt x="48" y="992"/>
                </a:lnTo>
                <a:lnTo>
                  <a:pt x="44" y="1000"/>
                </a:lnTo>
                <a:lnTo>
                  <a:pt x="38" y="1016"/>
                </a:lnTo>
                <a:lnTo>
                  <a:pt x="34" y="1024"/>
                </a:lnTo>
                <a:lnTo>
                  <a:pt x="34" y="1030"/>
                </a:lnTo>
                <a:lnTo>
                  <a:pt x="38" y="1034"/>
                </a:lnTo>
                <a:lnTo>
                  <a:pt x="46" y="1036"/>
                </a:lnTo>
                <a:lnTo>
                  <a:pt x="46" y="1036"/>
                </a:lnTo>
                <a:lnTo>
                  <a:pt x="46" y="1028"/>
                </a:lnTo>
                <a:lnTo>
                  <a:pt x="46" y="1020"/>
                </a:lnTo>
                <a:lnTo>
                  <a:pt x="52" y="1006"/>
                </a:lnTo>
                <a:lnTo>
                  <a:pt x="54" y="1000"/>
                </a:lnTo>
                <a:lnTo>
                  <a:pt x="56" y="994"/>
                </a:lnTo>
                <a:lnTo>
                  <a:pt x="54" y="990"/>
                </a:lnTo>
                <a:lnTo>
                  <a:pt x="48" y="986"/>
                </a:lnTo>
                <a:lnTo>
                  <a:pt x="48" y="986"/>
                </a:lnTo>
                <a:close/>
                <a:moveTo>
                  <a:pt x="1732" y="1110"/>
                </a:moveTo>
                <a:lnTo>
                  <a:pt x="1732" y="1110"/>
                </a:lnTo>
                <a:lnTo>
                  <a:pt x="1734" y="1112"/>
                </a:lnTo>
                <a:lnTo>
                  <a:pt x="1734" y="1116"/>
                </a:lnTo>
                <a:lnTo>
                  <a:pt x="1732" y="1124"/>
                </a:lnTo>
                <a:lnTo>
                  <a:pt x="1732" y="1128"/>
                </a:lnTo>
                <a:lnTo>
                  <a:pt x="1734" y="1132"/>
                </a:lnTo>
                <a:lnTo>
                  <a:pt x="1738" y="1134"/>
                </a:lnTo>
                <a:lnTo>
                  <a:pt x="1738" y="1134"/>
                </a:lnTo>
                <a:lnTo>
                  <a:pt x="1738" y="1126"/>
                </a:lnTo>
                <a:lnTo>
                  <a:pt x="1738" y="1118"/>
                </a:lnTo>
                <a:lnTo>
                  <a:pt x="1738" y="1112"/>
                </a:lnTo>
                <a:lnTo>
                  <a:pt x="1736" y="1110"/>
                </a:lnTo>
                <a:lnTo>
                  <a:pt x="1732" y="1110"/>
                </a:lnTo>
                <a:lnTo>
                  <a:pt x="1732" y="1110"/>
                </a:lnTo>
                <a:close/>
                <a:moveTo>
                  <a:pt x="1730" y="1154"/>
                </a:moveTo>
                <a:lnTo>
                  <a:pt x="1730" y="1154"/>
                </a:lnTo>
                <a:lnTo>
                  <a:pt x="1730" y="1162"/>
                </a:lnTo>
                <a:lnTo>
                  <a:pt x="1728" y="1168"/>
                </a:lnTo>
                <a:lnTo>
                  <a:pt x="1728" y="1174"/>
                </a:lnTo>
                <a:lnTo>
                  <a:pt x="1730" y="1176"/>
                </a:lnTo>
                <a:lnTo>
                  <a:pt x="1734" y="1178"/>
                </a:lnTo>
                <a:lnTo>
                  <a:pt x="1734" y="1178"/>
                </a:lnTo>
                <a:lnTo>
                  <a:pt x="1732" y="1174"/>
                </a:lnTo>
                <a:lnTo>
                  <a:pt x="1732" y="1170"/>
                </a:lnTo>
                <a:lnTo>
                  <a:pt x="1734" y="1164"/>
                </a:lnTo>
                <a:lnTo>
                  <a:pt x="1734" y="1158"/>
                </a:lnTo>
                <a:lnTo>
                  <a:pt x="1732" y="1156"/>
                </a:lnTo>
                <a:lnTo>
                  <a:pt x="1730" y="1154"/>
                </a:lnTo>
                <a:lnTo>
                  <a:pt x="1730" y="1154"/>
                </a:lnTo>
                <a:close/>
                <a:moveTo>
                  <a:pt x="106" y="1196"/>
                </a:moveTo>
                <a:lnTo>
                  <a:pt x="106" y="1196"/>
                </a:lnTo>
                <a:lnTo>
                  <a:pt x="110" y="1198"/>
                </a:lnTo>
                <a:lnTo>
                  <a:pt x="114" y="1200"/>
                </a:lnTo>
                <a:lnTo>
                  <a:pt x="114" y="1200"/>
                </a:lnTo>
                <a:lnTo>
                  <a:pt x="108" y="1202"/>
                </a:lnTo>
                <a:lnTo>
                  <a:pt x="104" y="1204"/>
                </a:lnTo>
                <a:lnTo>
                  <a:pt x="100" y="1212"/>
                </a:lnTo>
                <a:lnTo>
                  <a:pt x="94" y="1218"/>
                </a:lnTo>
                <a:lnTo>
                  <a:pt x="92" y="1220"/>
                </a:lnTo>
                <a:lnTo>
                  <a:pt x="88" y="1218"/>
                </a:lnTo>
                <a:lnTo>
                  <a:pt x="88" y="1218"/>
                </a:lnTo>
                <a:lnTo>
                  <a:pt x="86" y="1236"/>
                </a:lnTo>
                <a:lnTo>
                  <a:pt x="86" y="1244"/>
                </a:lnTo>
                <a:lnTo>
                  <a:pt x="88" y="1250"/>
                </a:lnTo>
                <a:lnTo>
                  <a:pt x="88" y="1250"/>
                </a:lnTo>
                <a:lnTo>
                  <a:pt x="90" y="1250"/>
                </a:lnTo>
                <a:lnTo>
                  <a:pt x="92" y="1252"/>
                </a:lnTo>
                <a:lnTo>
                  <a:pt x="92" y="1252"/>
                </a:lnTo>
                <a:lnTo>
                  <a:pt x="92" y="1252"/>
                </a:lnTo>
                <a:lnTo>
                  <a:pt x="106" y="1246"/>
                </a:lnTo>
                <a:lnTo>
                  <a:pt x="118" y="1242"/>
                </a:lnTo>
                <a:lnTo>
                  <a:pt x="132" y="1238"/>
                </a:lnTo>
                <a:lnTo>
                  <a:pt x="144" y="1232"/>
                </a:lnTo>
                <a:lnTo>
                  <a:pt x="144" y="1232"/>
                </a:lnTo>
                <a:lnTo>
                  <a:pt x="146" y="1226"/>
                </a:lnTo>
                <a:lnTo>
                  <a:pt x="146" y="1222"/>
                </a:lnTo>
                <a:lnTo>
                  <a:pt x="144" y="1214"/>
                </a:lnTo>
                <a:lnTo>
                  <a:pt x="140" y="1208"/>
                </a:lnTo>
                <a:lnTo>
                  <a:pt x="136" y="1198"/>
                </a:lnTo>
                <a:lnTo>
                  <a:pt x="136" y="1198"/>
                </a:lnTo>
                <a:lnTo>
                  <a:pt x="132" y="1200"/>
                </a:lnTo>
                <a:lnTo>
                  <a:pt x="128" y="1200"/>
                </a:lnTo>
                <a:lnTo>
                  <a:pt x="120" y="1198"/>
                </a:lnTo>
                <a:lnTo>
                  <a:pt x="112" y="1194"/>
                </a:lnTo>
                <a:lnTo>
                  <a:pt x="108" y="1194"/>
                </a:lnTo>
                <a:lnTo>
                  <a:pt x="106" y="1196"/>
                </a:lnTo>
                <a:lnTo>
                  <a:pt x="106" y="1196"/>
                </a:lnTo>
                <a:close/>
                <a:moveTo>
                  <a:pt x="1700" y="1296"/>
                </a:moveTo>
                <a:lnTo>
                  <a:pt x="1700" y="1296"/>
                </a:lnTo>
                <a:lnTo>
                  <a:pt x="1698" y="1300"/>
                </a:lnTo>
                <a:lnTo>
                  <a:pt x="1698" y="1304"/>
                </a:lnTo>
                <a:lnTo>
                  <a:pt x="1700" y="1308"/>
                </a:lnTo>
                <a:lnTo>
                  <a:pt x="1704" y="1310"/>
                </a:lnTo>
                <a:lnTo>
                  <a:pt x="1704" y="1310"/>
                </a:lnTo>
                <a:lnTo>
                  <a:pt x="1706" y="1302"/>
                </a:lnTo>
                <a:lnTo>
                  <a:pt x="1704" y="1298"/>
                </a:lnTo>
                <a:lnTo>
                  <a:pt x="1700" y="1296"/>
                </a:lnTo>
                <a:lnTo>
                  <a:pt x="1700" y="1296"/>
                </a:lnTo>
                <a:close/>
                <a:moveTo>
                  <a:pt x="492" y="1520"/>
                </a:moveTo>
                <a:lnTo>
                  <a:pt x="492" y="1520"/>
                </a:lnTo>
                <a:lnTo>
                  <a:pt x="490" y="1500"/>
                </a:lnTo>
                <a:lnTo>
                  <a:pt x="486" y="1492"/>
                </a:lnTo>
                <a:lnTo>
                  <a:pt x="482" y="1484"/>
                </a:lnTo>
                <a:lnTo>
                  <a:pt x="482" y="1484"/>
                </a:lnTo>
                <a:lnTo>
                  <a:pt x="486" y="1486"/>
                </a:lnTo>
                <a:lnTo>
                  <a:pt x="488" y="1486"/>
                </a:lnTo>
                <a:lnTo>
                  <a:pt x="490" y="1484"/>
                </a:lnTo>
                <a:lnTo>
                  <a:pt x="490" y="1484"/>
                </a:lnTo>
                <a:lnTo>
                  <a:pt x="486" y="1482"/>
                </a:lnTo>
                <a:lnTo>
                  <a:pt x="484" y="1480"/>
                </a:lnTo>
                <a:lnTo>
                  <a:pt x="480" y="1478"/>
                </a:lnTo>
                <a:lnTo>
                  <a:pt x="478" y="1480"/>
                </a:lnTo>
                <a:lnTo>
                  <a:pt x="478" y="1482"/>
                </a:lnTo>
                <a:lnTo>
                  <a:pt x="478" y="1482"/>
                </a:lnTo>
                <a:lnTo>
                  <a:pt x="476" y="1490"/>
                </a:lnTo>
                <a:lnTo>
                  <a:pt x="476" y="1502"/>
                </a:lnTo>
                <a:lnTo>
                  <a:pt x="478" y="1510"/>
                </a:lnTo>
                <a:lnTo>
                  <a:pt x="482" y="1514"/>
                </a:lnTo>
                <a:lnTo>
                  <a:pt x="486" y="1518"/>
                </a:lnTo>
                <a:lnTo>
                  <a:pt x="492" y="1520"/>
                </a:lnTo>
                <a:lnTo>
                  <a:pt x="492" y="1520"/>
                </a:lnTo>
                <a:close/>
                <a:moveTo>
                  <a:pt x="480" y="1526"/>
                </a:moveTo>
                <a:lnTo>
                  <a:pt x="480" y="1526"/>
                </a:lnTo>
                <a:lnTo>
                  <a:pt x="486" y="1538"/>
                </a:lnTo>
                <a:lnTo>
                  <a:pt x="492" y="1544"/>
                </a:lnTo>
                <a:lnTo>
                  <a:pt x="498" y="1546"/>
                </a:lnTo>
                <a:lnTo>
                  <a:pt x="498" y="1546"/>
                </a:lnTo>
                <a:lnTo>
                  <a:pt x="496" y="1534"/>
                </a:lnTo>
                <a:lnTo>
                  <a:pt x="492" y="1522"/>
                </a:lnTo>
                <a:lnTo>
                  <a:pt x="492" y="1522"/>
                </a:lnTo>
                <a:lnTo>
                  <a:pt x="486" y="1522"/>
                </a:lnTo>
                <a:lnTo>
                  <a:pt x="480" y="1526"/>
                </a:lnTo>
                <a:lnTo>
                  <a:pt x="480" y="1526"/>
                </a:lnTo>
                <a:close/>
                <a:moveTo>
                  <a:pt x="426" y="1536"/>
                </a:moveTo>
                <a:lnTo>
                  <a:pt x="426" y="1536"/>
                </a:lnTo>
                <a:lnTo>
                  <a:pt x="420" y="1536"/>
                </a:lnTo>
                <a:lnTo>
                  <a:pt x="414" y="1534"/>
                </a:lnTo>
                <a:lnTo>
                  <a:pt x="414" y="1534"/>
                </a:lnTo>
                <a:lnTo>
                  <a:pt x="414" y="1540"/>
                </a:lnTo>
                <a:lnTo>
                  <a:pt x="416" y="1546"/>
                </a:lnTo>
                <a:lnTo>
                  <a:pt x="420" y="1560"/>
                </a:lnTo>
                <a:lnTo>
                  <a:pt x="420" y="1560"/>
                </a:lnTo>
                <a:lnTo>
                  <a:pt x="422" y="1554"/>
                </a:lnTo>
                <a:lnTo>
                  <a:pt x="424" y="1548"/>
                </a:lnTo>
                <a:lnTo>
                  <a:pt x="424" y="1542"/>
                </a:lnTo>
                <a:lnTo>
                  <a:pt x="420" y="1538"/>
                </a:lnTo>
                <a:lnTo>
                  <a:pt x="420" y="1538"/>
                </a:lnTo>
                <a:lnTo>
                  <a:pt x="424" y="1538"/>
                </a:lnTo>
                <a:lnTo>
                  <a:pt x="424" y="1538"/>
                </a:lnTo>
                <a:lnTo>
                  <a:pt x="426" y="1536"/>
                </a:lnTo>
                <a:lnTo>
                  <a:pt x="426" y="1536"/>
                </a:lnTo>
                <a:close/>
                <a:moveTo>
                  <a:pt x="508" y="1564"/>
                </a:moveTo>
                <a:lnTo>
                  <a:pt x="508" y="1564"/>
                </a:lnTo>
                <a:lnTo>
                  <a:pt x="504" y="1554"/>
                </a:lnTo>
                <a:lnTo>
                  <a:pt x="500" y="1550"/>
                </a:lnTo>
                <a:lnTo>
                  <a:pt x="492" y="1548"/>
                </a:lnTo>
                <a:lnTo>
                  <a:pt x="492" y="1548"/>
                </a:lnTo>
                <a:lnTo>
                  <a:pt x="494" y="1554"/>
                </a:lnTo>
                <a:lnTo>
                  <a:pt x="498" y="1558"/>
                </a:lnTo>
                <a:lnTo>
                  <a:pt x="502" y="1562"/>
                </a:lnTo>
                <a:lnTo>
                  <a:pt x="508" y="1564"/>
                </a:lnTo>
                <a:lnTo>
                  <a:pt x="508" y="1564"/>
                </a:lnTo>
                <a:close/>
                <a:moveTo>
                  <a:pt x="338" y="1554"/>
                </a:moveTo>
                <a:lnTo>
                  <a:pt x="326" y="1554"/>
                </a:lnTo>
                <a:lnTo>
                  <a:pt x="326" y="1554"/>
                </a:lnTo>
                <a:lnTo>
                  <a:pt x="326" y="1556"/>
                </a:lnTo>
                <a:lnTo>
                  <a:pt x="326" y="1560"/>
                </a:lnTo>
                <a:lnTo>
                  <a:pt x="330" y="1564"/>
                </a:lnTo>
                <a:lnTo>
                  <a:pt x="336" y="1564"/>
                </a:lnTo>
                <a:lnTo>
                  <a:pt x="338" y="1564"/>
                </a:lnTo>
                <a:lnTo>
                  <a:pt x="340" y="1562"/>
                </a:lnTo>
                <a:lnTo>
                  <a:pt x="340" y="1562"/>
                </a:lnTo>
                <a:lnTo>
                  <a:pt x="338" y="1560"/>
                </a:lnTo>
                <a:lnTo>
                  <a:pt x="338" y="1560"/>
                </a:lnTo>
                <a:lnTo>
                  <a:pt x="338" y="1554"/>
                </a:lnTo>
                <a:lnTo>
                  <a:pt x="338" y="1554"/>
                </a:lnTo>
                <a:close/>
                <a:moveTo>
                  <a:pt x="584" y="1582"/>
                </a:moveTo>
                <a:lnTo>
                  <a:pt x="584" y="1582"/>
                </a:lnTo>
                <a:lnTo>
                  <a:pt x="592" y="1586"/>
                </a:lnTo>
                <a:lnTo>
                  <a:pt x="594" y="1586"/>
                </a:lnTo>
                <a:lnTo>
                  <a:pt x="596" y="1582"/>
                </a:lnTo>
                <a:lnTo>
                  <a:pt x="596" y="1582"/>
                </a:lnTo>
                <a:lnTo>
                  <a:pt x="590" y="1578"/>
                </a:lnTo>
                <a:lnTo>
                  <a:pt x="586" y="1578"/>
                </a:lnTo>
                <a:lnTo>
                  <a:pt x="584" y="1582"/>
                </a:lnTo>
                <a:lnTo>
                  <a:pt x="584" y="1582"/>
                </a:lnTo>
                <a:close/>
                <a:moveTo>
                  <a:pt x="574" y="1740"/>
                </a:moveTo>
                <a:lnTo>
                  <a:pt x="574" y="1740"/>
                </a:lnTo>
                <a:lnTo>
                  <a:pt x="578" y="1740"/>
                </a:lnTo>
                <a:lnTo>
                  <a:pt x="580" y="1742"/>
                </a:lnTo>
                <a:lnTo>
                  <a:pt x="584" y="1746"/>
                </a:lnTo>
                <a:lnTo>
                  <a:pt x="588" y="1748"/>
                </a:lnTo>
                <a:lnTo>
                  <a:pt x="590" y="1748"/>
                </a:lnTo>
                <a:lnTo>
                  <a:pt x="592" y="1744"/>
                </a:lnTo>
                <a:lnTo>
                  <a:pt x="592" y="1744"/>
                </a:lnTo>
                <a:lnTo>
                  <a:pt x="588" y="1742"/>
                </a:lnTo>
                <a:lnTo>
                  <a:pt x="582" y="1738"/>
                </a:lnTo>
                <a:lnTo>
                  <a:pt x="578" y="1738"/>
                </a:lnTo>
                <a:lnTo>
                  <a:pt x="576" y="1738"/>
                </a:lnTo>
                <a:lnTo>
                  <a:pt x="574" y="1740"/>
                </a:lnTo>
                <a:lnTo>
                  <a:pt x="574" y="1740"/>
                </a:lnTo>
                <a:close/>
                <a:moveTo>
                  <a:pt x="690" y="1740"/>
                </a:moveTo>
                <a:lnTo>
                  <a:pt x="690" y="1740"/>
                </a:lnTo>
                <a:lnTo>
                  <a:pt x="694" y="1742"/>
                </a:lnTo>
                <a:lnTo>
                  <a:pt x="700" y="1744"/>
                </a:lnTo>
                <a:lnTo>
                  <a:pt x="706" y="1744"/>
                </a:lnTo>
                <a:lnTo>
                  <a:pt x="708" y="1742"/>
                </a:lnTo>
                <a:lnTo>
                  <a:pt x="708" y="1740"/>
                </a:lnTo>
                <a:lnTo>
                  <a:pt x="708" y="1740"/>
                </a:lnTo>
                <a:lnTo>
                  <a:pt x="698" y="1738"/>
                </a:lnTo>
                <a:lnTo>
                  <a:pt x="694" y="1738"/>
                </a:lnTo>
                <a:lnTo>
                  <a:pt x="692" y="1738"/>
                </a:lnTo>
                <a:lnTo>
                  <a:pt x="690" y="1740"/>
                </a:lnTo>
                <a:lnTo>
                  <a:pt x="690" y="1740"/>
                </a:lnTo>
                <a:close/>
                <a:moveTo>
                  <a:pt x="750" y="1760"/>
                </a:moveTo>
                <a:lnTo>
                  <a:pt x="750" y="1760"/>
                </a:lnTo>
                <a:lnTo>
                  <a:pt x="754" y="1760"/>
                </a:lnTo>
                <a:lnTo>
                  <a:pt x="756" y="1760"/>
                </a:lnTo>
                <a:lnTo>
                  <a:pt x="758" y="1762"/>
                </a:lnTo>
                <a:lnTo>
                  <a:pt x="762" y="1762"/>
                </a:lnTo>
                <a:lnTo>
                  <a:pt x="762" y="1762"/>
                </a:lnTo>
                <a:lnTo>
                  <a:pt x="762" y="1758"/>
                </a:lnTo>
                <a:lnTo>
                  <a:pt x="762" y="1756"/>
                </a:lnTo>
                <a:lnTo>
                  <a:pt x="758" y="1754"/>
                </a:lnTo>
                <a:lnTo>
                  <a:pt x="754" y="1756"/>
                </a:lnTo>
                <a:lnTo>
                  <a:pt x="750" y="1760"/>
                </a:lnTo>
                <a:lnTo>
                  <a:pt x="750" y="1760"/>
                </a:lnTo>
                <a:close/>
                <a:moveTo>
                  <a:pt x="916" y="1770"/>
                </a:moveTo>
                <a:lnTo>
                  <a:pt x="916" y="1770"/>
                </a:lnTo>
                <a:lnTo>
                  <a:pt x="916" y="1774"/>
                </a:lnTo>
                <a:lnTo>
                  <a:pt x="918" y="1776"/>
                </a:lnTo>
                <a:lnTo>
                  <a:pt x="918" y="1778"/>
                </a:lnTo>
                <a:lnTo>
                  <a:pt x="916" y="1780"/>
                </a:lnTo>
                <a:lnTo>
                  <a:pt x="916" y="1780"/>
                </a:lnTo>
                <a:lnTo>
                  <a:pt x="922" y="1778"/>
                </a:lnTo>
                <a:lnTo>
                  <a:pt x="928" y="1776"/>
                </a:lnTo>
                <a:lnTo>
                  <a:pt x="940" y="1776"/>
                </a:lnTo>
                <a:lnTo>
                  <a:pt x="950" y="1776"/>
                </a:lnTo>
                <a:lnTo>
                  <a:pt x="954" y="1774"/>
                </a:lnTo>
                <a:lnTo>
                  <a:pt x="958" y="1772"/>
                </a:lnTo>
                <a:lnTo>
                  <a:pt x="958" y="1772"/>
                </a:lnTo>
                <a:lnTo>
                  <a:pt x="946" y="1774"/>
                </a:lnTo>
                <a:lnTo>
                  <a:pt x="938" y="1772"/>
                </a:lnTo>
                <a:lnTo>
                  <a:pt x="930" y="1770"/>
                </a:lnTo>
                <a:lnTo>
                  <a:pt x="916" y="1770"/>
                </a:lnTo>
                <a:lnTo>
                  <a:pt x="916" y="1770"/>
                </a:lnTo>
                <a:close/>
                <a:moveTo>
                  <a:pt x="974" y="1774"/>
                </a:moveTo>
                <a:lnTo>
                  <a:pt x="974" y="1774"/>
                </a:lnTo>
                <a:lnTo>
                  <a:pt x="986" y="1776"/>
                </a:lnTo>
                <a:lnTo>
                  <a:pt x="1000" y="1776"/>
                </a:lnTo>
                <a:lnTo>
                  <a:pt x="1012" y="1776"/>
                </a:lnTo>
                <a:lnTo>
                  <a:pt x="1018" y="1776"/>
                </a:lnTo>
                <a:lnTo>
                  <a:pt x="1022" y="1772"/>
                </a:lnTo>
                <a:lnTo>
                  <a:pt x="1022" y="1772"/>
                </a:lnTo>
                <a:lnTo>
                  <a:pt x="1010" y="1770"/>
                </a:lnTo>
                <a:lnTo>
                  <a:pt x="996" y="1770"/>
                </a:lnTo>
                <a:lnTo>
                  <a:pt x="984" y="1770"/>
                </a:lnTo>
                <a:lnTo>
                  <a:pt x="974" y="1774"/>
                </a:lnTo>
                <a:lnTo>
                  <a:pt x="974" y="1774"/>
                </a:lnTo>
                <a:close/>
                <a:moveTo>
                  <a:pt x="688" y="1780"/>
                </a:moveTo>
                <a:lnTo>
                  <a:pt x="688" y="1780"/>
                </a:lnTo>
                <a:lnTo>
                  <a:pt x="688" y="1784"/>
                </a:lnTo>
                <a:lnTo>
                  <a:pt x="688" y="1788"/>
                </a:lnTo>
                <a:lnTo>
                  <a:pt x="694" y="1792"/>
                </a:lnTo>
                <a:lnTo>
                  <a:pt x="700" y="1794"/>
                </a:lnTo>
                <a:lnTo>
                  <a:pt x="706" y="1792"/>
                </a:lnTo>
                <a:lnTo>
                  <a:pt x="706" y="1792"/>
                </a:lnTo>
                <a:lnTo>
                  <a:pt x="702" y="1790"/>
                </a:lnTo>
                <a:lnTo>
                  <a:pt x="698" y="1784"/>
                </a:lnTo>
                <a:lnTo>
                  <a:pt x="694" y="1780"/>
                </a:lnTo>
                <a:lnTo>
                  <a:pt x="692" y="1780"/>
                </a:lnTo>
                <a:lnTo>
                  <a:pt x="688" y="1780"/>
                </a:lnTo>
                <a:lnTo>
                  <a:pt x="688" y="1780"/>
                </a:lnTo>
                <a:close/>
                <a:moveTo>
                  <a:pt x="1028" y="184"/>
                </a:moveTo>
                <a:lnTo>
                  <a:pt x="1028" y="184"/>
                </a:lnTo>
                <a:lnTo>
                  <a:pt x="1032" y="186"/>
                </a:lnTo>
                <a:lnTo>
                  <a:pt x="1034" y="186"/>
                </a:lnTo>
                <a:lnTo>
                  <a:pt x="1036" y="188"/>
                </a:lnTo>
                <a:lnTo>
                  <a:pt x="1036" y="188"/>
                </a:lnTo>
                <a:lnTo>
                  <a:pt x="1058" y="190"/>
                </a:lnTo>
                <a:lnTo>
                  <a:pt x="1060" y="188"/>
                </a:lnTo>
                <a:lnTo>
                  <a:pt x="1060" y="188"/>
                </a:lnTo>
                <a:lnTo>
                  <a:pt x="1050" y="186"/>
                </a:lnTo>
                <a:lnTo>
                  <a:pt x="1036" y="184"/>
                </a:lnTo>
                <a:lnTo>
                  <a:pt x="1036" y="184"/>
                </a:lnTo>
                <a:lnTo>
                  <a:pt x="1036" y="184"/>
                </a:lnTo>
                <a:lnTo>
                  <a:pt x="1034" y="182"/>
                </a:lnTo>
                <a:lnTo>
                  <a:pt x="1028" y="182"/>
                </a:lnTo>
                <a:lnTo>
                  <a:pt x="1026" y="184"/>
                </a:lnTo>
                <a:lnTo>
                  <a:pt x="1026" y="184"/>
                </a:lnTo>
                <a:lnTo>
                  <a:pt x="1028" y="184"/>
                </a:lnTo>
                <a:lnTo>
                  <a:pt x="1028" y="184"/>
                </a:lnTo>
                <a:close/>
                <a:moveTo>
                  <a:pt x="1144" y="1722"/>
                </a:moveTo>
                <a:lnTo>
                  <a:pt x="1144" y="1722"/>
                </a:lnTo>
                <a:lnTo>
                  <a:pt x="1140" y="1726"/>
                </a:lnTo>
                <a:lnTo>
                  <a:pt x="1140" y="1726"/>
                </a:lnTo>
                <a:lnTo>
                  <a:pt x="1144" y="1722"/>
                </a:lnTo>
                <a:lnTo>
                  <a:pt x="1144" y="1722"/>
                </a:lnTo>
                <a:close/>
                <a:moveTo>
                  <a:pt x="1098" y="1760"/>
                </a:moveTo>
                <a:lnTo>
                  <a:pt x="1098" y="1760"/>
                </a:lnTo>
                <a:lnTo>
                  <a:pt x="1092" y="1760"/>
                </a:lnTo>
                <a:lnTo>
                  <a:pt x="1092" y="1760"/>
                </a:lnTo>
                <a:lnTo>
                  <a:pt x="1096" y="1762"/>
                </a:lnTo>
                <a:lnTo>
                  <a:pt x="1096" y="1760"/>
                </a:lnTo>
                <a:lnTo>
                  <a:pt x="1098" y="1760"/>
                </a:lnTo>
                <a:lnTo>
                  <a:pt x="1098" y="1760"/>
                </a:lnTo>
                <a:close/>
                <a:moveTo>
                  <a:pt x="1090" y="1760"/>
                </a:moveTo>
                <a:lnTo>
                  <a:pt x="1090" y="1760"/>
                </a:lnTo>
                <a:lnTo>
                  <a:pt x="1090" y="1760"/>
                </a:lnTo>
                <a:lnTo>
                  <a:pt x="1090" y="1760"/>
                </a:lnTo>
                <a:lnTo>
                  <a:pt x="1092" y="1760"/>
                </a:lnTo>
                <a:lnTo>
                  <a:pt x="1092" y="1760"/>
                </a:lnTo>
                <a:lnTo>
                  <a:pt x="1090" y="1760"/>
                </a:lnTo>
                <a:lnTo>
                  <a:pt x="1090" y="1760"/>
                </a:lnTo>
                <a:close/>
                <a:moveTo>
                  <a:pt x="1738" y="1026"/>
                </a:moveTo>
                <a:lnTo>
                  <a:pt x="1738" y="1026"/>
                </a:lnTo>
                <a:lnTo>
                  <a:pt x="1732" y="1026"/>
                </a:lnTo>
                <a:lnTo>
                  <a:pt x="1730" y="1026"/>
                </a:lnTo>
                <a:lnTo>
                  <a:pt x="1730" y="1024"/>
                </a:lnTo>
                <a:lnTo>
                  <a:pt x="1730" y="1024"/>
                </a:lnTo>
                <a:lnTo>
                  <a:pt x="1728" y="1002"/>
                </a:lnTo>
                <a:lnTo>
                  <a:pt x="1726" y="978"/>
                </a:lnTo>
                <a:lnTo>
                  <a:pt x="1716" y="928"/>
                </a:lnTo>
                <a:lnTo>
                  <a:pt x="1706" y="876"/>
                </a:lnTo>
                <a:lnTo>
                  <a:pt x="1696" y="826"/>
                </a:lnTo>
                <a:lnTo>
                  <a:pt x="1696" y="826"/>
                </a:lnTo>
                <a:lnTo>
                  <a:pt x="1700" y="816"/>
                </a:lnTo>
                <a:lnTo>
                  <a:pt x="1704" y="810"/>
                </a:lnTo>
                <a:lnTo>
                  <a:pt x="1704" y="804"/>
                </a:lnTo>
                <a:lnTo>
                  <a:pt x="1704" y="804"/>
                </a:lnTo>
                <a:lnTo>
                  <a:pt x="1696" y="804"/>
                </a:lnTo>
                <a:lnTo>
                  <a:pt x="1690" y="800"/>
                </a:lnTo>
                <a:lnTo>
                  <a:pt x="1682" y="788"/>
                </a:lnTo>
                <a:lnTo>
                  <a:pt x="1682" y="788"/>
                </a:lnTo>
                <a:lnTo>
                  <a:pt x="1682" y="790"/>
                </a:lnTo>
                <a:lnTo>
                  <a:pt x="1680" y="792"/>
                </a:lnTo>
                <a:lnTo>
                  <a:pt x="1674" y="794"/>
                </a:lnTo>
                <a:lnTo>
                  <a:pt x="1666" y="792"/>
                </a:lnTo>
                <a:lnTo>
                  <a:pt x="1662" y="788"/>
                </a:lnTo>
                <a:lnTo>
                  <a:pt x="1662" y="788"/>
                </a:lnTo>
                <a:lnTo>
                  <a:pt x="1662" y="780"/>
                </a:lnTo>
                <a:lnTo>
                  <a:pt x="1666" y="774"/>
                </a:lnTo>
                <a:lnTo>
                  <a:pt x="1666" y="774"/>
                </a:lnTo>
                <a:lnTo>
                  <a:pt x="1662" y="764"/>
                </a:lnTo>
                <a:lnTo>
                  <a:pt x="1662" y="758"/>
                </a:lnTo>
                <a:lnTo>
                  <a:pt x="1664" y="754"/>
                </a:lnTo>
                <a:lnTo>
                  <a:pt x="1664" y="754"/>
                </a:lnTo>
                <a:lnTo>
                  <a:pt x="1644" y="718"/>
                </a:lnTo>
                <a:lnTo>
                  <a:pt x="1624" y="684"/>
                </a:lnTo>
                <a:lnTo>
                  <a:pt x="1614" y="666"/>
                </a:lnTo>
                <a:lnTo>
                  <a:pt x="1606" y="646"/>
                </a:lnTo>
                <a:lnTo>
                  <a:pt x="1600" y="626"/>
                </a:lnTo>
                <a:lnTo>
                  <a:pt x="1596" y="606"/>
                </a:lnTo>
                <a:lnTo>
                  <a:pt x="1596" y="606"/>
                </a:lnTo>
                <a:lnTo>
                  <a:pt x="1590" y="602"/>
                </a:lnTo>
                <a:lnTo>
                  <a:pt x="1586" y="596"/>
                </a:lnTo>
                <a:lnTo>
                  <a:pt x="1582" y="590"/>
                </a:lnTo>
                <a:lnTo>
                  <a:pt x="1584" y="582"/>
                </a:lnTo>
                <a:lnTo>
                  <a:pt x="1584" y="582"/>
                </a:lnTo>
                <a:lnTo>
                  <a:pt x="1578" y="582"/>
                </a:lnTo>
                <a:lnTo>
                  <a:pt x="1574" y="584"/>
                </a:lnTo>
                <a:lnTo>
                  <a:pt x="1572" y="586"/>
                </a:lnTo>
                <a:lnTo>
                  <a:pt x="1568" y="588"/>
                </a:lnTo>
                <a:lnTo>
                  <a:pt x="1568" y="588"/>
                </a:lnTo>
                <a:lnTo>
                  <a:pt x="1568" y="584"/>
                </a:lnTo>
                <a:lnTo>
                  <a:pt x="1568" y="582"/>
                </a:lnTo>
                <a:lnTo>
                  <a:pt x="1572" y="580"/>
                </a:lnTo>
                <a:lnTo>
                  <a:pt x="1576" y="578"/>
                </a:lnTo>
                <a:lnTo>
                  <a:pt x="1576" y="576"/>
                </a:lnTo>
                <a:lnTo>
                  <a:pt x="1576" y="572"/>
                </a:lnTo>
                <a:lnTo>
                  <a:pt x="1576" y="572"/>
                </a:lnTo>
                <a:lnTo>
                  <a:pt x="1568" y="572"/>
                </a:lnTo>
                <a:lnTo>
                  <a:pt x="1560" y="572"/>
                </a:lnTo>
                <a:lnTo>
                  <a:pt x="1554" y="570"/>
                </a:lnTo>
                <a:lnTo>
                  <a:pt x="1550" y="566"/>
                </a:lnTo>
                <a:lnTo>
                  <a:pt x="1542" y="558"/>
                </a:lnTo>
                <a:lnTo>
                  <a:pt x="1534" y="548"/>
                </a:lnTo>
                <a:lnTo>
                  <a:pt x="1534" y="548"/>
                </a:lnTo>
                <a:lnTo>
                  <a:pt x="1530" y="536"/>
                </a:lnTo>
                <a:lnTo>
                  <a:pt x="1524" y="528"/>
                </a:lnTo>
                <a:lnTo>
                  <a:pt x="1514" y="520"/>
                </a:lnTo>
                <a:lnTo>
                  <a:pt x="1504" y="514"/>
                </a:lnTo>
                <a:lnTo>
                  <a:pt x="1494" y="508"/>
                </a:lnTo>
                <a:lnTo>
                  <a:pt x="1486" y="500"/>
                </a:lnTo>
                <a:lnTo>
                  <a:pt x="1478" y="492"/>
                </a:lnTo>
                <a:lnTo>
                  <a:pt x="1474" y="482"/>
                </a:lnTo>
                <a:lnTo>
                  <a:pt x="1474" y="482"/>
                </a:lnTo>
                <a:lnTo>
                  <a:pt x="1474" y="472"/>
                </a:lnTo>
                <a:lnTo>
                  <a:pt x="1476" y="464"/>
                </a:lnTo>
                <a:lnTo>
                  <a:pt x="1482" y="448"/>
                </a:lnTo>
                <a:lnTo>
                  <a:pt x="1500" y="416"/>
                </a:lnTo>
                <a:lnTo>
                  <a:pt x="1500" y="416"/>
                </a:lnTo>
                <a:lnTo>
                  <a:pt x="1494" y="418"/>
                </a:lnTo>
                <a:lnTo>
                  <a:pt x="1488" y="420"/>
                </a:lnTo>
                <a:lnTo>
                  <a:pt x="1474" y="424"/>
                </a:lnTo>
                <a:lnTo>
                  <a:pt x="1474" y="424"/>
                </a:lnTo>
                <a:lnTo>
                  <a:pt x="1472" y="414"/>
                </a:lnTo>
                <a:lnTo>
                  <a:pt x="1468" y="404"/>
                </a:lnTo>
                <a:lnTo>
                  <a:pt x="1458" y="386"/>
                </a:lnTo>
                <a:lnTo>
                  <a:pt x="1444" y="370"/>
                </a:lnTo>
                <a:lnTo>
                  <a:pt x="1428" y="354"/>
                </a:lnTo>
                <a:lnTo>
                  <a:pt x="1416" y="338"/>
                </a:lnTo>
                <a:lnTo>
                  <a:pt x="1410" y="330"/>
                </a:lnTo>
                <a:lnTo>
                  <a:pt x="1406" y="322"/>
                </a:lnTo>
                <a:lnTo>
                  <a:pt x="1402" y="312"/>
                </a:lnTo>
                <a:lnTo>
                  <a:pt x="1402" y="302"/>
                </a:lnTo>
                <a:lnTo>
                  <a:pt x="1402" y="292"/>
                </a:lnTo>
                <a:lnTo>
                  <a:pt x="1404" y="282"/>
                </a:lnTo>
                <a:lnTo>
                  <a:pt x="1404" y="282"/>
                </a:lnTo>
                <a:lnTo>
                  <a:pt x="1400" y="282"/>
                </a:lnTo>
                <a:lnTo>
                  <a:pt x="1396" y="284"/>
                </a:lnTo>
                <a:lnTo>
                  <a:pt x="1390" y="290"/>
                </a:lnTo>
                <a:lnTo>
                  <a:pt x="1384" y="296"/>
                </a:lnTo>
                <a:lnTo>
                  <a:pt x="1382" y="298"/>
                </a:lnTo>
                <a:lnTo>
                  <a:pt x="1376" y="300"/>
                </a:lnTo>
                <a:lnTo>
                  <a:pt x="1376" y="300"/>
                </a:lnTo>
                <a:lnTo>
                  <a:pt x="1372" y="298"/>
                </a:lnTo>
                <a:lnTo>
                  <a:pt x="1372" y="294"/>
                </a:lnTo>
                <a:lnTo>
                  <a:pt x="1370" y="288"/>
                </a:lnTo>
                <a:lnTo>
                  <a:pt x="1368" y="286"/>
                </a:lnTo>
                <a:lnTo>
                  <a:pt x="1368" y="286"/>
                </a:lnTo>
                <a:lnTo>
                  <a:pt x="1366" y="290"/>
                </a:lnTo>
                <a:lnTo>
                  <a:pt x="1364" y="294"/>
                </a:lnTo>
                <a:lnTo>
                  <a:pt x="1364" y="294"/>
                </a:lnTo>
                <a:lnTo>
                  <a:pt x="1354" y="288"/>
                </a:lnTo>
                <a:lnTo>
                  <a:pt x="1344" y="282"/>
                </a:lnTo>
                <a:lnTo>
                  <a:pt x="1338" y="278"/>
                </a:lnTo>
                <a:lnTo>
                  <a:pt x="1334" y="276"/>
                </a:lnTo>
                <a:lnTo>
                  <a:pt x="1328" y="278"/>
                </a:lnTo>
                <a:lnTo>
                  <a:pt x="1324" y="282"/>
                </a:lnTo>
                <a:lnTo>
                  <a:pt x="1324" y="282"/>
                </a:lnTo>
                <a:lnTo>
                  <a:pt x="1328" y="284"/>
                </a:lnTo>
                <a:lnTo>
                  <a:pt x="1332" y="284"/>
                </a:lnTo>
                <a:lnTo>
                  <a:pt x="1340" y="282"/>
                </a:lnTo>
                <a:lnTo>
                  <a:pt x="1340" y="282"/>
                </a:lnTo>
                <a:lnTo>
                  <a:pt x="1350" y="292"/>
                </a:lnTo>
                <a:lnTo>
                  <a:pt x="1360" y="300"/>
                </a:lnTo>
                <a:lnTo>
                  <a:pt x="1370" y="308"/>
                </a:lnTo>
                <a:lnTo>
                  <a:pt x="1378" y="320"/>
                </a:lnTo>
                <a:lnTo>
                  <a:pt x="1378" y="320"/>
                </a:lnTo>
                <a:lnTo>
                  <a:pt x="1368" y="326"/>
                </a:lnTo>
                <a:lnTo>
                  <a:pt x="1358" y="332"/>
                </a:lnTo>
                <a:lnTo>
                  <a:pt x="1346" y="336"/>
                </a:lnTo>
                <a:lnTo>
                  <a:pt x="1338" y="344"/>
                </a:lnTo>
                <a:lnTo>
                  <a:pt x="1338" y="344"/>
                </a:lnTo>
                <a:lnTo>
                  <a:pt x="1332" y="340"/>
                </a:lnTo>
                <a:lnTo>
                  <a:pt x="1328" y="338"/>
                </a:lnTo>
                <a:lnTo>
                  <a:pt x="1322" y="334"/>
                </a:lnTo>
                <a:lnTo>
                  <a:pt x="1318" y="330"/>
                </a:lnTo>
                <a:lnTo>
                  <a:pt x="1318" y="330"/>
                </a:lnTo>
                <a:lnTo>
                  <a:pt x="1320" y="326"/>
                </a:lnTo>
                <a:lnTo>
                  <a:pt x="1322" y="324"/>
                </a:lnTo>
                <a:lnTo>
                  <a:pt x="1324" y="320"/>
                </a:lnTo>
                <a:lnTo>
                  <a:pt x="1326" y="318"/>
                </a:lnTo>
                <a:lnTo>
                  <a:pt x="1326" y="318"/>
                </a:lnTo>
                <a:lnTo>
                  <a:pt x="1312" y="322"/>
                </a:lnTo>
                <a:lnTo>
                  <a:pt x="1298" y="322"/>
                </a:lnTo>
                <a:lnTo>
                  <a:pt x="1284" y="318"/>
                </a:lnTo>
                <a:lnTo>
                  <a:pt x="1272" y="310"/>
                </a:lnTo>
                <a:lnTo>
                  <a:pt x="1272" y="310"/>
                </a:lnTo>
                <a:lnTo>
                  <a:pt x="1276" y="304"/>
                </a:lnTo>
                <a:lnTo>
                  <a:pt x="1280" y="296"/>
                </a:lnTo>
                <a:lnTo>
                  <a:pt x="1280" y="296"/>
                </a:lnTo>
                <a:lnTo>
                  <a:pt x="1274" y="300"/>
                </a:lnTo>
                <a:lnTo>
                  <a:pt x="1270" y="302"/>
                </a:lnTo>
                <a:lnTo>
                  <a:pt x="1266" y="306"/>
                </a:lnTo>
                <a:lnTo>
                  <a:pt x="1260" y="308"/>
                </a:lnTo>
                <a:lnTo>
                  <a:pt x="1260" y="308"/>
                </a:lnTo>
                <a:lnTo>
                  <a:pt x="1238" y="300"/>
                </a:lnTo>
                <a:lnTo>
                  <a:pt x="1220" y="294"/>
                </a:lnTo>
                <a:lnTo>
                  <a:pt x="1182" y="274"/>
                </a:lnTo>
                <a:lnTo>
                  <a:pt x="1146" y="258"/>
                </a:lnTo>
                <a:lnTo>
                  <a:pt x="1126" y="250"/>
                </a:lnTo>
                <a:lnTo>
                  <a:pt x="1108" y="244"/>
                </a:lnTo>
                <a:lnTo>
                  <a:pt x="1108" y="244"/>
                </a:lnTo>
                <a:lnTo>
                  <a:pt x="1112" y="246"/>
                </a:lnTo>
                <a:lnTo>
                  <a:pt x="1114" y="250"/>
                </a:lnTo>
                <a:lnTo>
                  <a:pt x="1114" y="250"/>
                </a:lnTo>
                <a:lnTo>
                  <a:pt x="1106" y="260"/>
                </a:lnTo>
                <a:lnTo>
                  <a:pt x="1098" y="264"/>
                </a:lnTo>
                <a:lnTo>
                  <a:pt x="1090" y="268"/>
                </a:lnTo>
                <a:lnTo>
                  <a:pt x="1078" y="268"/>
                </a:lnTo>
                <a:lnTo>
                  <a:pt x="1054" y="264"/>
                </a:lnTo>
                <a:lnTo>
                  <a:pt x="1026" y="260"/>
                </a:lnTo>
                <a:lnTo>
                  <a:pt x="1026" y="260"/>
                </a:lnTo>
                <a:lnTo>
                  <a:pt x="1020" y="250"/>
                </a:lnTo>
                <a:lnTo>
                  <a:pt x="1012" y="242"/>
                </a:lnTo>
                <a:lnTo>
                  <a:pt x="1004" y="236"/>
                </a:lnTo>
                <a:lnTo>
                  <a:pt x="992" y="232"/>
                </a:lnTo>
                <a:lnTo>
                  <a:pt x="992" y="232"/>
                </a:lnTo>
                <a:lnTo>
                  <a:pt x="986" y="234"/>
                </a:lnTo>
                <a:lnTo>
                  <a:pt x="980" y="238"/>
                </a:lnTo>
                <a:lnTo>
                  <a:pt x="976" y="242"/>
                </a:lnTo>
                <a:lnTo>
                  <a:pt x="968" y="244"/>
                </a:lnTo>
                <a:lnTo>
                  <a:pt x="968" y="244"/>
                </a:lnTo>
                <a:lnTo>
                  <a:pt x="962" y="240"/>
                </a:lnTo>
                <a:lnTo>
                  <a:pt x="958" y="234"/>
                </a:lnTo>
                <a:lnTo>
                  <a:pt x="954" y="226"/>
                </a:lnTo>
                <a:lnTo>
                  <a:pt x="956" y="218"/>
                </a:lnTo>
                <a:lnTo>
                  <a:pt x="956" y="218"/>
                </a:lnTo>
                <a:lnTo>
                  <a:pt x="972" y="218"/>
                </a:lnTo>
                <a:lnTo>
                  <a:pt x="976" y="218"/>
                </a:lnTo>
                <a:lnTo>
                  <a:pt x="978" y="216"/>
                </a:lnTo>
                <a:lnTo>
                  <a:pt x="978" y="214"/>
                </a:lnTo>
                <a:lnTo>
                  <a:pt x="978" y="214"/>
                </a:lnTo>
                <a:lnTo>
                  <a:pt x="972" y="214"/>
                </a:lnTo>
                <a:lnTo>
                  <a:pt x="966" y="214"/>
                </a:lnTo>
                <a:lnTo>
                  <a:pt x="962" y="216"/>
                </a:lnTo>
                <a:lnTo>
                  <a:pt x="956" y="216"/>
                </a:lnTo>
                <a:lnTo>
                  <a:pt x="956" y="216"/>
                </a:lnTo>
                <a:lnTo>
                  <a:pt x="956" y="214"/>
                </a:lnTo>
                <a:lnTo>
                  <a:pt x="956" y="210"/>
                </a:lnTo>
                <a:lnTo>
                  <a:pt x="954" y="206"/>
                </a:lnTo>
                <a:lnTo>
                  <a:pt x="956" y="200"/>
                </a:lnTo>
                <a:lnTo>
                  <a:pt x="956" y="200"/>
                </a:lnTo>
                <a:lnTo>
                  <a:pt x="970" y="198"/>
                </a:lnTo>
                <a:lnTo>
                  <a:pt x="986" y="198"/>
                </a:lnTo>
                <a:lnTo>
                  <a:pt x="1002" y="198"/>
                </a:lnTo>
                <a:lnTo>
                  <a:pt x="1018" y="198"/>
                </a:lnTo>
                <a:lnTo>
                  <a:pt x="1018" y="198"/>
                </a:lnTo>
                <a:lnTo>
                  <a:pt x="1016" y="198"/>
                </a:lnTo>
                <a:lnTo>
                  <a:pt x="1014" y="196"/>
                </a:lnTo>
                <a:lnTo>
                  <a:pt x="1014" y="196"/>
                </a:lnTo>
                <a:lnTo>
                  <a:pt x="1018" y="194"/>
                </a:lnTo>
                <a:lnTo>
                  <a:pt x="1018" y="192"/>
                </a:lnTo>
                <a:lnTo>
                  <a:pt x="1018" y="192"/>
                </a:lnTo>
                <a:lnTo>
                  <a:pt x="980" y="192"/>
                </a:lnTo>
                <a:lnTo>
                  <a:pt x="960" y="194"/>
                </a:lnTo>
                <a:lnTo>
                  <a:pt x="940" y="198"/>
                </a:lnTo>
                <a:lnTo>
                  <a:pt x="940" y="198"/>
                </a:lnTo>
                <a:lnTo>
                  <a:pt x="944" y="200"/>
                </a:lnTo>
                <a:lnTo>
                  <a:pt x="946" y="204"/>
                </a:lnTo>
                <a:lnTo>
                  <a:pt x="948" y="210"/>
                </a:lnTo>
                <a:lnTo>
                  <a:pt x="948" y="216"/>
                </a:lnTo>
                <a:lnTo>
                  <a:pt x="948" y="216"/>
                </a:lnTo>
                <a:lnTo>
                  <a:pt x="944" y="214"/>
                </a:lnTo>
                <a:lnTo>
                  <a:pt x="942" y="214"/>
                </a:lnTo>
                <a:lnTo>
                  <a:pt x="934" y="214"/>
                </a:lnTo>
                <a:lnTo>
                  <a:pt x="932" y="216"/>
                </a:lnTo>
                <a:lnTo>
                  <a:pt x="928" y="214"/>
                </a:lnTo>
                <a:lnTo>
                  <a:pt x="928" y="212"/>
                </a:lnTo>
                <a:lnTo>
                  <a:pt x="926" y="208"/>
                </a:lnTo>
                <a:lnTo>
                  <a:pt x="926" y="208"/>
                </a:lnTo>
                <a:lnTo>
                  <a:pt x="928" y="206"/>
                </a:lnTo>
                <a:lnTo>
                  <a:pt x="932" y="206"/>
                </a:lnTo>
                <a:lnTo>
                  <a:pt x="936" y="204"/>
                </a:lnTo>
                <a:lnTo>
                  <a:pt x="938" y="200"/>
                </a:lnTo>
                <a:lnTo>
                  <a:pt x="938" y="200"/>
                </a:lnTo>
                <a:lnTo>
                  <a:pt x="928" y="198"/>
                </a:lnTo>
                <a:lnTo>
                  <a:pt x="920" y="194"/>
                </a:lnTo>
                <a:lnTo>
                  <a:pt x="916" y="194"/>
                </a:lnTo>
                <a:lnTo>
                  <a:pt x="916" y="194"/>
                </a:lnTo>
                <a:lnTo>
                  <a:pt x="916" y="198"/>
                </a:lnTo>
                <a:lnTo>
                  <a:pt x="916" y="198"/>
                </a:lnTo>
                <a:lnTo>
                  <a:pt x="912" y="196"/>
                </a:lnTo>
                <a:lnTo>
                  <a:pt x="908" y="194"/>
                </a:lnTo>
                <a:lnTo>
                  <a:pt x="900" y="194"/>
                </a:lnTo>
                <a:lnTo>
                  <a:pt x="890" y="196"/>
                </a:lnTo>
                <a:lnTo>
                  <a:pt x="882" y="198"/>
                </a:lnTo>
                <a:lnTo>
                  <a:pt x="882" y="198"/>
                </a:lnTo>
                <a:lnTo>
                  <a:pt x="886" y="210"/>
                </a:lnTo>
                <a:lnTo>
                  <a:pt x="888" y="226"/>
                </a:lnTo>
                <a:lnTo>
                  <a:pt x="888" y="244"/>
                </a:lnTo>
                <a:lnTo>
                  <a:pt x="886" y="250"/>
                </a:lnTo>
                <a:lnTo>
                  <a:pt x="882" y="256"/>
                </a:lnTo>
                <a:lnTo>
                  <a:pt x="882" y="256"/>
                </a:lnTo>
                <a:lnTo>
                  <a:pt x="874" y="250"/>
                </a:lnTo>
                <a:lnTo>
                  <a:pt x="864" y="248"/>
                </a:lnTo>
                <a:lnTo>
                  <a:pt x="840" y="244"/>
                </a:lnTo>
                <a:lnTo>
                  <a:pt x="840" y="244"/>
                </a:lnTo>
                <a:lnTo>
                  <a:pt x="830" y="256"/>
                </a:lnTo>
                <a:lnTo>
                  <a:pt x="814" y="266"/>
                </a:lnTo>
                <a:lnTo>
                  <a:pt x="798" y="274"/>
                </a:lnTo>
                <a:lnTo>
                  <a:pt x="778" y="280"/>
                </a:lnTo>
                <a:lnTo>
                  <a:pt x="758" y="286"/>
                </a:lnTo>
                <a:lnTo>
                  <a:pt x="738" y="288"/>
                </a:lnTo>
                <a:lnTo>
                  <a:pt x="718" y="290"/>
                </a:lnTo>
                <a:lnTo>
                  <a:pt x="700" y="288"/>
                </a:lnTo>
                <a:lnTo>
                  <a:pt x="700" y="288"/>
                </a:lnTo>
                <a:lnTo>
                  <a:pt x="712" y="278"/>
                </a:lnTo>
                <a:lnTo>
                  <a:pt x="726" y="268"/>
                </a:lnTo>
                <a:lnTo>
                  <a:pt x="744" y="262"/>
                </a:lnTo>
                <a:lnTo>
                  <a:pt x="762" y="258"/>
                </a:lnTo>
                <a:lnTo>
                  <a:pt x="800" y="248"/>
                </a:lnTo>
                <a:lnTo>
                  <a:pt x="818" y="244"/>
                </a:lnTo>
                <a:lnTo>
                  <a:pt x="836" y="236"/>
                </a:lnTo>
                <a:lnTo>
                  <a:pt x="836" y="236"/>
                </a:lnTo>
                <a:lnTo>
                  <a:pt x="818" y="236"/>
                </a:lnTo>
                <a:lnTo>
                  <a:pt x="812" y="234"/>
                </a:lnTo>
                <a:lnTo>
                  <a:pt x="804" y="232"/>
                </a:lnTo>
                <a:lnTo>
                  <a:pt x="804" y="232"/>
                </a:lnTo>
                <a:lnTo>
                  <a:pt x="806" y="228"/>
                </a:lnTo>
                <a:lnTo>
                  <a:pt x="810" y="226"/>
                </a:lnTo>
                <a:lnTo>
                  <a:pt x="816" y="222"/>
                </a:lnTo>
                <a:lnTo>
                  <a:pt x="824" y="218"/>
                </a:lnTo>
                <a:lnTo>
                  <a:pt x="828" y="216"/>
                </a:lnTo>
                <a:lnTo>
                  <a:pt x="830" y="214"/>
                </a:lnTo>
                <a:lnTo>
                  <a:pt x="830" y="214"/>
                </a:lnTo>
                <a:lnTo>
                  <a:pt x="806" y="218"/>
                </a:lnTo>
                <a:lnTo>
                  <a:pt x="782" y="226"/>
                </a:lnTo>
                <a:lnTo>
                  <a:pt x="734" y="240"/>
                </a:lnTo>
                <a:lnTo>
                  <a:pt x="690" y="256"/>
                </a:lnTo>
                <a:lnTo>
                  <a:pt x="668" y="262"/>
                </a:lnTo>
                <a:lnTo>
                  <a:pt x="646" y="268"/>
                </a:lnTo>
                <a:lnTo>
                  <a:pt x="646" y="268"/>
                </a:lnTo>
                <a:lnTo>
                  <a:pt x="620" y="272"/>
                </a:lnTo>
                <a:lnTo>
                  <a:pt x="606" y="274"/>
                </a:lnTo>
                <a:lnTo>
                  <a:pt x="594" y="278"/>
                </a:lnTo>
                <a:lnTo>
                  <a:pt x="594" y="278"/>
                </a:lnTo>
                <a:lnTo>
                  <a:pt x="596" y="282"/>
                </a:lnTo>
                <a:lnTo>
                  <a:pt x="598" y="286"/>
                </a:lnTo>
                <a:lnTo>
                  <a:pt x="600" y="294"/>
                </a:lnTo>
                <a:lnTo>
                  <a:pt x="600" y="294"/>
                </a:lnTo>
                <a:lnTo>
                  <a:pt x="588" y="300"/>
                </a:lnTo>
                <a:lnTo>
                  <a:pt x="578" y="306"/>
                </a:lnTo>
                <a:lnTo>
                  <a:pt x="552" y="314"/>
                </a:lnTo>
                <a:lnTo>
                  <a:pt x="526" y="322"/>
                </a:lnTo>
                <a:lnTo>
                  <a:pt x="514" y="328"/>
                </a:lnTo>
                <a:lnTo>
                  <a:pt x="504" y="334"/>
                </a:lnTo>
                <a:lnTo>
                  <a:pt x="504" y="334"/>
                </a:lnTo>
                <a:lnTo>
                  <a:pt x="508" y="348"/>
                </a:lnTo>
                <a:lnTo>
                  <a:pt x="512" y="364"/>
                </a:lnTo>
                <a:lnTo>
                  <a:pt x="518" y="398"/>
                </a:lnTo>
                <a:lnTo>
                  <a:pt x="508" y="398"/>
                </a:lnTo>
                <a:lnTo>
                  <a:pt x="508" y="398"/>
                </a:lnTo>
                <a:lnTo>
                  <a:pt x="506" y="406"/>
                </a:lnTo>
                <a:lnTo>
                  <a:pt x="504" y="416"/>
                </a:lnTo>
                <a:lnTo>
                  <a:pt x="504" y="416"/>
                </a:lnTo>
                <a:lnTo>
                  <a:pt x="514" y="416"/>
                </a:lnTo>
                <a:lnTo>
                  <a:pt x="518" y="418"/>
                </a:lnTo>
                <a:lnTo>
                  <a:pt x="518" y="424"/>
                </a:lnTo>
                <a:lnTo>
                  <a:pt x="518" y="424"/>
                </a:lnTo>
                <a:lnTo>
                  <a:pt x="522" y="424"/>
                </a:lnTo>
                <a:lnTo>
                  <a:pt x="526" y="422"/>
                </a:lnTo>
                <a:lnTo>
                  <a:pt x="530" y="420"/>
                </a:lnTo>
                <a:lnTo>
                  <a:pt x="534" y="422"/>
                </a:lnTo>
                <a:lnTo>
                  <a:pt x="534" y="422"/>
                </a:lnTo>
                <a:lnTo>
                  <a:pt x="532" y="426"/>
                </a:lnTo>
                <a:lnTo>
                  <a:pt x="534" y="428"/>
                </a:lnTo>
                <a:lnTo>
                  <a:pt x="538" y="428"/>
                </a:lnTo>
                <a:lnTo>
                  <a:pt x="542" y="430"/>
                </a:lnTo>
                <a:lnTo>
                  <a:pt x="542" y="430"/>
                </a:lnTo>
                <a:lnTo>
                  <a:pt x="506" y="450"/>
                </a:lnTo>
                <a:lnTo>
                  <a:pt x="470" y="470"/>
                </a:lnTo>
                <a:lnTo>
                  <a:pt x="434" y="490"/>
                </a:lnTo>
                <a:lnTo>
                  <a:pt x="396" y="510"/>
                </a:lnTo>
                <a:lnTo>
                  <a:pt x="396" y="510"/>
                </a:lnTo>
                <a:lnTo>
                  <a:pt x="398" y="516"/>
                </a:lnTo>
                <a:lnTo>
                  <a:pt x="404" y="520"/>
                </a:lnTo>
                <a:lnTo>
                  <a:pt x="408" y="524"/>
                </a:lnTo>
                <a:lnTo>
                  <a:pt x="410" y="530"/>
                </a:lnTo>
                <a:lnTo>
                  <a:pt x="410" y="530"/>
                </a:lnTo>
                <a:lnTo>
                  <a:pt x="394" y="534"/>
                </a:lnTo>
                <a:lnTo>
                  <a:pt x="382" y="540"/>
                </a:lnTo>
                <a:lnTo>
                  <a:pt x="372" y="552"/>
                </a:lnTo>
                <a:lnTo>
                  <a:pt x="366" y="564"/>
                </a:lnTo>
                <a:lnTo>
                  <a:pt x="362" y="578"/>
                </a:lnTo>
                <a:lnTo>
                  <a:pt x="358" y="594"/>
                </a:lnTo>
                <a:lnTo>
                  <a:pt x="358" y="610"/>
                </a:lnTo>
                <a:lnTo>
                  <a:pt x="358" y="626"/>
                </a:lnTo>
                <a:lnTo>
                  <a:pt x="358" y="626"/>
                </a:lnTo>
                <a:lnTo>
                  <a:pt x="378" y="640"/>
                </a:lnTo>
                <a:lnTo>
                  <a:pt x="388" y="646"/>
                </a:lnTo>
                <a:lnTo>
                  <a:pt x="396" y="650"/>
                </a:lnTo>
                <a:lnTo>
                  <a:pt x="396" y="650"/>
                </a:lnTo>
                <a:lnTo>
                  <a:pt x="388" y="654"/>
                </a:lnTo>
                <a:lnTo>
                  <a:pt x="380" y="654"/>
                </a:lnTo>
                <a:lnTo>
                  <a:pt x="372" y="652"/>
                </a:lnTo>
                <a:lnTo>
                  <a:pt x="360" y="650"/>
                </a:lnTo>
                <a:lnTo>
                  <a:pt x="360" y="650"/>
                </a:lnTo>
                <a:lnTo>
                  <a:pt x="356" y="654"/>
                </a:lnTo>
                <a:lnTo>
                  <a:pt x="356" y="658"/>
                </a:lnTo>
                <a:lnTo>
                  <a:pt x="354" y="668"/>
                </a:lnTo>
                <a:lnTo>
                  <a:pt x="354" y="674"/>
                </a:lnTo>
                <a:lnTo>
                  <a:pt x="352" y="678"/>
                </a:lnTo>
                <a:lnTo>
                  <a:pt x="348" y="680"/>
                </a:lnTo>
                <a:lnTo>
                  <a:pt x="342" y="682"/>
                </a:lnTo>
                <a:lnTo>
                  <a:pt x="342" y="682"/>
                </a:lnTo>
                <a:lnTo>
                  <a:pt x="342" y="678"/>
                </a:lnTo>
                <a:lnTo>
                  <a:pt x="340" y="676"/>
                </a:lnTo>
                <a:lnTo>
                  <a:pt x="340" y="676"/>
                </a:lnTo>
                <a:lnTo>
                  <a:pt x="344" y="670"/>
                </a:lnTo>
                <a:lnTo>
                  <a:pt x="346" y="662"/>
                </a:lnTo>
                <a:lnTo>
                  <a:pt x="348" y="654"/>
                </a:lnTo>
                <a:lnTo>
                  <a:pt x="344" y="648"/>
                </a:lnTo>
                <a:lnTo>
                  <a:pt x="344" y="648"/>
                </a:lnTo>
                <a:lnTo>
                  <a:pt x="340" y="648"/>
                </a:lnTo>
                <a:lnTo>
                  <a:pt x="336" y="648"/>
                </a:lnTo>
                <a:lnTo>
                  <a:pt x="332" y="650"/>
                </a:lnTo>
                <a:lnTo>
                  <a:pt x="326" y="650"/>
                </a:lnTo>
                <a:lnTo>
                  <a:pt x="326" y="650"/>
                </a:lnTo>
                <a:lnTo>
                  <a:pt x="324" y="654"/>
                </a:lnTo>
                <a:lnTo>
                  <a:pt x="324" y="658"/>
                </a:lnTo>
                <a:lnTo>
                  <a:pt x="322" y="662"/>
                </a:lnTo>
                <a:lnTo>
                  <a:pt x="316" y="662"/>
                </a:lnTo>
                <a:lnTo>
                  <a:pt x="316" y="662"/>
                </a:lnTo>
                <a:lnTo>
                  <a:pt x="308" y="646"/>
                </a:lnTo>
                <a:lnTo>
                  <a:pt x="304" y="638"/>
                </a:lnTo>
                <a:lnTo>
                  <a:pt x="298" y="632"/>
                </a:lnTo>
                <a:lnTo>
                  <a:pt x="298" y="632"/>
                </a:lnTo>
                <a:lnTo>
                  <a:pt x="294" y="646"/>
                </a:lnTo>
                <a:lnTo>
                  <a:pt x="292" y="650"/>
                </a:lnTo>
                <a:lnTo>
                  <a:pt x="288" y="656"/>
                </a:lnTo>
                <a:lnTo>
                  <a:pt x="288" y="656"/>
                </a:lnTo>
                <a:lnTo>
                  <a:pt x="284" y="650"/>
                </a:lnTo>
                <a:lnTo>
                  <a:pt x="282" y="646"/>
                </a:lnTo>
                <a:lnTo>
                  <a:pt x="278" y="642"/>
                </a:lnTo>
                <a:lnTo>
                  <a:pt x="272" y="640"/>
                </a:lnTo>
                <a:lnTo>
                  <a:pt x="272" y="640"/>
                </a:lnTo>
                <a:lnTo>
                  <a:pt x="262" y="642"/>
                </a:lnTo>
                <a:lnTo>
                  <a:pt x="256" y="646"/>
                </a:lnTo>
                <a:lnTo>
                  <a:pt x="248" y="650"/>
                </a:lnTo>
                <a:lnTo>
                  <a:pt x="240" y="656"/>
                </a:lnTo>
                <a:lnTo>
                  <a:pt x="240" y="656"/>
                </a:lnTo>
                <a:lnTo>
                  <a:pt x="246" y="644"/>
                </a:lnTo>
                <a:lnTo>
                  <a:pt x="248" y="634"/>
                </a:lnTo>
                <a:lnTo>
                  <a:pt x="248" y="610"/>
                </a:lnTo>
                <a:lnTo>
                  <a:pt x="248" y="610"/>
                </a:lnTo>
                <a:lnTo>
                  <a:pt x="252" y="606"/>
                </a:lnTo>
                <a:lnTo>
                  <a:pt x="256" y="600"/>
                </a:lnTo>
                <a:lnTo>
                  <a:pt x="256" y="596"/>
                </a:lnTo>
                <a:lnTo>
                  <a:pt x="256" y="592"/>
                </a:lnTo>
                <a:lnTo>
                  <a:pt x="254" y="590"/>
                </a:lnTo>
                <a:lnTo>
                  <a:pt x="248" y="590"/>
                </a:lnTo>
                <a:lnTo>
                  <a:pt x="248" y="590"/>
                </a:lnTo>
                <a:lnTo>
                  <a:pt x="244" y="594"/>
                </a:lnTo>
                <a:lnTo>
                  <a:pt x="242" y="600"/>
                </a:lnTo>
                <a:lnTo>
                  <a:pt x="238" y="604"/>
                </a:lnTo>
                <a:lnTo>
                  <a:pt x="234" y="608"/>
                </a:lnTo>
                <a:lnTo>
                  <a:pt x="234" y="608"/>
                </a:lnTo>
                <a:lnTo>
                  <a:pt x="222" y="612"/>
                </a:lnTo>
                <a:lnTo>
                  <a:pt x="212" y="616"/>
                </a:lnTo>
                <a:lnTo>
                  <a:pt x="196" y="626"/>
                </a:lnTo>
                <a:lnTo>
                  <a:pt x="182" y="636"/>
                </a:lnTo>
                <a:lnTo>
                  <a:pt x="174" y="640"/>
                </a:lnTo>
                <a:lnTo>
                  <a:pt x="162" y="644"/>
                </a:lnTo>
                <a:lnTo>
                  <a:pt x="162" y="644"/>
                </a:lnTo>
                <a:lnTo>
                  <a:pt x="156" y="658"/>
                </a:lnTo>
                <a:lnTo>
                  <a:pt x="152" y="670"/>
                </a:lnTo>
                <a:lnTo>
                  <a:pt x="144" y="696"/>
                </a:lnTo>
                <a:lnTo>
                  <a:pt x="136" y="720"/>
                </a:lnTo>
                <a:lnTo>
                  <a:pt x="132" y="732"/>
                </a:lnTo>
                <a:lnTo>
                  <a:pt x="124" y="744"/>
                </a:lnTo>
                <a:lnTo>
                  <a:pt x="124" y="744"/>
                </a:lnTo>
                <a:lnTo>
                  <a:pt x="120" y="746"/>
                </a:lnTo>
                <a:lnTo>
                  <a:pt x="118" y="746"/>
                </a:lnTo>
                <a:lnTo>
                  <a:pt x="122" y="748"/>
                </a:lnTo>
                <a:lnTo>
                  <a:pt x="122" y="748"/>
                </a:lnTo>
                <a:lnTo>
                  <a:pt x="124" y="746"/>
                </a:lnTo>
                <a:lnTo>
                  <a:pt x="124" y="748"/>
                </a:lnTo>
                <a:lnTo>
                  <a:pt x="128" y="750"/>
                </a:lnTo>
                <a:lnTo>
                  <a:pt x="132" y="762"/>
                </a:lnTo>
                <a:lnTo>
                  <a:pt x="132" y="762"/>
                </a:lnTo>
                <a:lnTo>
                  <a:pt x="136" y="762"/>
                </a:lnTo>
                <a:lnTo>
                  <a:pt x="138" y="762"/>
                </a:lnTo>
                <a:lnTo>
                  <a:pt x="144" y="760"/>
                </a:lnTo>
                <a:lnTo>
                  <a:pt x="148" y="758"/>
                </a:lnTo>
                <a:lnTo>
                  <a:pt x="150" y="758"/>
                </a:lnTo>
                <a:lnTo>
                  <a:pt x="150" y="760"/>
                </a:lnTo>
                <a:lnTo>
                  <a:pt x="150" y="760"/>
                </a:lnTo>
                <a:lnTo>
                  <a:pt x="150" y="762"/>
                </a:lnTo>
                <a:lnTo>
                  <a:pt x="148" y="764"/>
                </a:lnTo>
                <a:lnTo>
                  <a:pt x="148" y="766"/>
                </a:lnTo>
                <a:lnTo>
                  <a:pt x="150" y="770"/>
                </a:lnTo>
                <a:lnTo>
                  <a:pt x="150" y="770"/>
                </a:lnTo>
                <a:lnTo>
                  <a:pt x="156" y="770"/>
                </a:lnTo>
                <a:lnTo>
                  <a:pt x="160" y="772"/>
                </a:lnTo>
                <a:lnTo>
                  <a:pt x="160" y="772"/>
                </a:lnTo>
                <a:lnTo>
                  <a:pt x="160" y="768"/>
                </a:lnTo>
                <a:lnTo>
                  <a:pt x="158" y="764"/>
                </a:lnTo>
                <a:lnTo>
                  <a:pt x="156" y="762"/>
                </a:lnTo>
                <a:lnTo>
                  <a:pt x="156" y="756"/>
                </a:lnTo>
                <a:lnTo>
                  <a:pt x="156" y="756"/>
                </a:lnTo>
                <a:lnTo>
                  <a:pt x="160" y="758"/>
                </a:lnTo>
                <a:lnTo>
                  <a:pt x="166" y="762"/>
                </a:lnTo>
                <a:lnTo>
                  <a:pt x="170" y="766"/>
                </a:lnTo>
                <a:lnTo>
                  <a:pt x="170" y="772"/>
                </a:lnTo>
                <a:lnTo>
                  <a:pt x="170" y="772"/>
                </a:lnTo>
                <a:lnTo>
                  <a:pt x="166" y="772"/>
                </a:lnTo>
                <a:lnTo>
                  <a:pt x="164" y="772"/>
                </a:lnTo>
                <a:lnTo>
                  <a:pt x="162" y="774"/>
                </a:lnTo>
                <a:lnTo>
                  <a:pt x="162" y="774"/>
                </a:lnTo>
                <a:lnTo>
                  <a:pt x="166" y="780"/>
                </a:lnTo>
                <a:lnTo>
                  <a:pt x="166" y="786"/>
                </a:lnTo>
                <a:lnTo>
                  <a:pt x="164" y="800"/>
                </a:lnTo>
                <a:lnTo>
                  <a:pt x="158" y="812"/>
                </a:lnTo>
                <a:lnTo>
                  <a:pt x="152" y="822"/>
                </a:lnTo>
                <a:lnTo>
                  <a:pt x="152" y="822"/>
                </a:lnTo>
                <a:lnTo>
                  <a:pt x="172" y="842"/>
                </a:lnTo>
                <a:lnTo>
                  <a:pt x="180" y="852"/>
                </a:lnTo>
                <a:lnTo>
                  <a:pt x="192" y="860"/>
                </a:lnTo>
                <a:lnTo>
                  <a:pt x="192" y="860"/>
                </a:lnTo>
                <a:lnTo>
                  <a:pt x="186" y="872"/>
                </a:lnTo>
                <a:lnTo>
                  <a:pt x="180" y="884"/>
                </a:lnTo>
                <a:lnTo>
                  <a:pt x="174" y="896"/>
                </a:lnTo>
                <a:lnTo>
                  <a:pt x="170" y="900"/>
                </a:lnTo>
                <a:lnTo>
                  <a:pt x="166" y="904"/>
                </a:lnTo>
                <a:lnTo>
                  <a:pt x="166" y="904"/>
                </a:lnTo>
                <a:lnTo>
                  <a:pt x="166" y="894"/>
                </a:lnTo>
                <a:lnTo>
                  <a:pt x="164" y="882"/>
                </a:lnTo>
                <a:lnTo>
                  <a:pt x="158" y="872"/>
                </a:lnTo>
                <a:lnTo>
                  <a:pt x="154" y="868"/>
                </a:lnTo>
                <a:lnTo>
                  <a:pt x="150" y="866"/>
                </a:lnTo>
                <a:lnTo>
                  <a:pt x="150" y="866"/>
                </a:lnTo>
                <a:lnTo>
                  <a:pt x="148" y="870"/>
                </a:lnTo>
                <a:lnTo>
                  <a:pt x="148" y="874"/>
                </a:lnTo>
                <a:lnTo>
                  <a:pt x="150" y="884"/>
                </a:lnTo>
                <a:lnTo>
                  <a:pt x="150" y="884"/>
                </a:lnTo>
                <a:lnTo>
                  <a:pt x="148" y="882"/>
                </a:lnTo>
                <a:lnTo>
                  <a:pt x="144" y="882"/>
                </a:lnTo>
                <a:lnTo>
                  <a:pt x="138" y="884"/>
                </a:lnTo>
                <a:lnTo>
                  <a:pt x="136" y="890"/>
                </a:lnTo>
                <a:lnTo>
                  <a:pt x="136" y="892"/>
                </a:lnTo>
                <a:lnTo>
                  <a:pt x="140" y="892"/>
                </a:lnTo>
                <a:lnTo>
                  <a:pt x="140" y="892"/>
                </a:lnTo>
                <a:lnTo>
                  <a:pt x="140" y="892"/>
                </a:lnTo>
                <a:lnTo>
                  <a:pt x="142" y="892"/>
                </a:lnTo>
                <a:lnTo>
                  <a:pt x="144" y="890"/>
                </a:lnTo>
                <a:lnTo>
                  <a:pt x="146" y="890"/>
                </a:lnTo>
                <a:lnTo>
                  <a:pt x="148" y="896"/>
                </a:lnTo>
                <a:lnTo>
                  <a:pt x="148" y="896"/>
                </a:lnTo>
                <a:lnTo>
                  <a:pt x="152" y="896"/>
                </a:lnTo>
                <a:lnTo>
                  <a:pt x="152" y="894"/>
                </a:lnTo>
                <a:lnTo>
                  <a:pt x="154" y="892"/>
                </a:lnTo>
                <a:lnTo>
                  <a:pt x="158" y="892"/>
                </a:lnTo>
                <a:lnTo>
                  <a:pt x="158" y="892"/>
                </a:lnTo>
                <a:lnTo>
                  <a:pt x="162" y="900"/>
                </a:lnTo>
                <a:lnTo>
                  <a:pt x="162" y="902"/>
                </a:lnTo>
                <a:lnTo>
                  <a:pt x="162" y="904"/>
                </a:lnTo>
                <a:lnTo>
                  <a:pt x="160" y="904"/>
                </a:lnTo>
                <a:lnTo>
                  <a:pt x="160" y="904"/>
                </a:lnTo>
                <a:lnTo>
                  <a:pt x="158" y="906"/>
                </a:lnTo>
                <a:lnTo>
                  <a:pt x="154" y="904"/>
                </a:lnTo>
                <a:lnTo>
                  <a:pt x="148" y="902"/>
                </a:lnTo>
                <a:lnTo>
                  <a:pt x="146" y="900"/>
                </a:lnTo>
                <a:lnTo>
                  <a:pt x="144" y="902"/>
                </a:lnTo>
                <a:lnTo>
                  <a:pt x="142" y="904"/>
                </a:lnTo>
                <a:lnTo>
                  <a:pt x="140" y="910"/>
                </a:lnTo>
                <a:lnTo>
                  <a:pt x="140" y="910"/>
                </a:lnTo>
                <a:lnTo>
                  <a:pt x="146" y="910"/>
                </a:lnTo>
                <a:lnTo>
                  <a:pt x="148" y="912"/>
                </a:lnTo>
                <a:lnTo>
                  <a:pt x="150" y="914"/>
                </a:lnTo>
                <a:lnTo>
                  <a:pt x="150" y="914"/>
                </a:lnTo>
                <a:lnTo>
                  <a:pt x="142" y="926"/>
                </a:lnTo>
                <a:lnTo>
                  <a:pt x="140" y="932"/>
                </a:lnTo>
                <a:lnTo>
                  <a:pt x="142" y="934"/>
                </a:lnTo>
                <a:lnTo>
                  <a:pt x="144" y="936"/>
                </a:lnTo>
                <a:lnTo>
                  <a:pt x="144" y="936"/>
                </a:lnTo>
                <a:lnTo>
                  <a:pt x="144" y="928"/>
                </a:lnTo>
                <a:lnTo>
                  <a:pt x="146" y="924"/>
                </a:lnTo>
                <a:lnTo>
                  <a:pt x="150" y="922"/>
                </a:lnTo>
                <a:lnTo>
                  <a:pt x="156" y="920"/>
                </a:lnTo>
                <a:lnTo>
                  <a:pt x="156" y="920"/>
                </a:lnTo>
                <a:lnTo>
                  <a:pt x="158" y="924"/>
                </a:lnTo>
                <a:lnTo>
                  <a:pt x="160" y="928"/>
                </a:lnTo>
                <a:lnTo>
                  <a:pt x="164" y="932"/>
                </a:lnTo>
                <a:lnTo>
                  <a:pt x="162" y="938"/>
                </a:lnTo>
                <a:lnTo>
                  <a:pt x="162" y="938"/>
                </a:lnTo>
                <a:lnTo>
                  <a:pt x="158" y="944"/>
                </a:lnTo>
                <a:lnTo>
                  <a:pt x="152" y="948"/>
                </a:lnTo>
                <a:lnTo>
                  <a:pt x="146" y="948"/>
                </a:lnTo>
                <a:lnTo>
                  <a:pt x="142" y="946"/>
                </a:lnTo>
                <a:lnTo>
                  <a:pt x="140" y="944"/>
                </a:lnTo>
                <a:lnTo>
                  <a:pt x="140" y="944"/>
                </a:lnTo>
                <a:lnTo>
                  <a:pt x="100" y="966"/>
                </a:lnTo>
                <a:lnTo>
                  <a:pt x="80" y="978"/>
                </a:lnTo>
                <a:lnTo>
                  <a:pt x="62" y="990"/>
                </a:lnTo>
                <a:lnTo>
                  <a:pt x="62" y="990"/>
                </a:lnTo>
                <a:lnTo>
                  <a:pt x="68" y="990"/>
                </a:lnTo>
                <a:lnTo>
                  <a:pt x="74" y="988"/>
                </a:lnTo>
                <a:lnTo>
                  <a:pt x="80" y="988"/>
                </a:lnTo>
                <a:lnTo>
                  <a:pt x="82" y="988"/>
                </a:lnTo>
                <a:lnTo>
                  <a:pt x="86" y="990"/>
                </a:lnTo>
                <a:lnTo>
                  <a:pt x="86" y="990"/>
                </a:lnTo>
                <a:lnTo>
                  <a:pt x="78" y="994"/>
                </a:lnTo>
                <a:lnTo>
                  <a:pt x="74" y="998"/>
                </a:lnTo>
                <a:lnTo>
                  <a:pt x="74" y="1004"/>
                </a:lnTo>
                <a:lnTo>
                  <a:pt x="74" y="1004"/>
                </a:lnTo>
                <a:lnTo>
                  <a:pt x="90" y="1002"/>
                </a:lnTo>
                <a:lnTo>
                  <a:pt x="106" y="1004"/>
                </a:lnTo>
                <a:lnTo>
                  <a:pt x="112" y="1006"/>
                </a:lnTo>
                <a:lnTo>
                  <a:pt x="118" y="1010"/>
                </a:lnTo>
                <a:lnTo>
                  <a:pt x="122" y="1014"/>
                </a:lnTo>
                <a:lnTo>
                  <a:pt x="124" y="1022"/>
                </a:lnTo>
                <a:lnTo>
                  <a:pt x="124" y="1022"/>
                </a:lnTo>
                <a:lnTo>
                  <a:pt x="124" y="1030"/>
                </a:lnTo>
                <a:lnTo>
                  <a:pt x="120" y="1038"/>
                </a:lnTo>
                <a:lnTo>
                  <a:pt x="108" y="1056"/>
                </a:lnTo>
                <a:lnTo>
                  <a:pt x="102" y="1066"/>
                </a:lnTo>
                <a:lnTo>
                  <a:pt x="98" y="1074"/>
                </a:lnTo>
                <a:lnTo>
                  <a:pt x="98" y="1084"/>
                </a:lnTo>
                <a:lnTo>
                  <a:pt x="100" y="1094"/>
                </a:lnTo>
                <a:lnTo>
                  <a:pt x="100" y="1094"/>
                </a:lnTo>
                <a:lnTo>
                  <a:pt x="106" y="1078"/>
                </a:lnTo>
                <a:lnTo>
                  <a:pt x="112" y="1064"/>
                </a:lnTo>
                <a:lnTo>
                  <a:pt x="114" y="1060"/>
                </a:lnTo>
                <a:lnTo>
                  <a:pt x="120" y="1058"/>
                </a:lnTo>
                <a:lnTo>
                  <a:pt x="126" y="1058"/>
                </a:lnTo>
                <a:lnTo>
                  <a:pt x="132" y="1060"/>
                </a:lnTo>
                <a:lnTo>
                  <a:pt x="132" y="1060"/>
                </a:lnTo>
                <a:lnTo>
                  <a:pt x="122" y="1092"/>
                </a:lnTo>
                <a:lnTo>
                  <a:pt x="118" y="1104"/>
                </a:lnTo>
                <a:lnTo>
                  <a:pt x="112" y="1112"/>
                </a:lnTo>
                <a:lnTo>
                  <a:pt x="112" y="1112"/>
                </a:lnTo>
                <a:lnTo>
                  <a:pt x="112" y="1110"/>
                </a:lnTo>
                <a:lnTo>
                  <a:pt x="110" y="1110"/>
                </a:lnTo>
                <a:lnTo>
                  <a:pt x="106" y="1112"/>
                </a:lnTo>
                <a:lnTo>
                  <a:pt x="104" y="1118"/>
                </a:lnTo>
                <a:lnTo>
                  <a:pt x="104" y="1118"/>
                </a:lnTo>
                <a:lnTo>
                  <a:pt x="100" y="1132"/>
                </a:lnTo>
                <a:lnTo>
                  <a:pt x="96" y="1136"/>
                </a:lnTo>
                <a:lnTo>
                  <a:pt x="90" y="1138"/>
                </a:lnTo>
                <a:lnTo>
                  <a:pt x="90" y="1138"/>
                </a:lnTo>
                <a:lnTo>
                  <a:pt x="92" y="1148"/>
                </a:lnTo>
                <a:lnTo>
                  <a:pt x="90" y="1150"/>
                </a:lnTo>
                <a:lnTo>
                  <a:pt x="88" y="1154"/>
                </a:lnTo>
                <a:lnTo>
                  <a:pt x="88" y="1154"/>
                </a:lnTo>
                <a:lnTo>
                  <a:pt x="94" y="1154"/>
                </a:lnTo>
                <a:lnTo>
                  <a:pt x="96" y="1154"/>
                </a:lnTo>
                <a:lnTo>
                  <a:pt x="98" y="1156"/>
                </a:lnTo>
                <a:lnTo>
                  <a:pt x="98" y="1156"/>
                </a:lnTo>
                <a:lnTo>
                  <a:pt x="98" y="1162"/>
                </a:lnTo>
                <a:lnTo>
                  <a:pt x="94" y="1162"/>
                </a:lnTo>
                <a:lnTo>
                  <a:pt x="92" y="1162"/>
                </a:lnTo>
                <a:lnTo>
                  <a:pt x="90" y="1164"/>
                </a:lnTo>
                <a:lnTo>
                  <a:pt x="90" y="1164"/>
                </a:lnTo>
                <a:lnTo>
                  <a:pt x="94" y="1168"/>
                </a:lnTo>
                <a:lnTo>
                  <a:pt x="100" y="1170"/>
                </a:lnTo>
                <a:lnTo>
                  <a:pt x="104" y="1174"/>
                </a:lnTo>
                <a:lnTo>
                  <a:pt x="104" y="1178"/>
                </a:lnTo>
                <a:lnTo>
                  <a:pt x="104" y="1182"/>
                </a:lnTo>
                <a:lnTo>
                  <a:pt x="104" y="1182"/>
                </a:lnTo>
                <a:lnTo>
                  <a:pt x="110" y="1174"/>
                </a:lnTo>
                <a:lnTo>
                  <a:pt x="120" y="1170"/>
                </a:lnTo>
                <a:lnTo>
                  <a:pt x="130" y="1166"/>
                </a:lnTo>
                <a:lnTo>
                  <a:pt x="142" y="1164"/>
                </a:lnTo>
                <a:lnTo>
                  <a:pt x="166" y="1162"/>
                </a:lnTo>
                <a:lnTo>
                  <a:pt x="192" y="1162"/>
                </a:lnTo>
                <a:lnTo>
                  <a:pt x="192" y="1162"/>
                </a:lnTo>
                <a:lnTo>
                  <a:pt x="198" y="1168"/>
                </a:lnTo>
                <a:lnTo>
                  <a:pt x="206" y="1172"/>
                </a:lnTo>
                <a:lnTo>
                  <a:pt x="216" y="1174"/>
                </a:lnTo>
                <a:lnTo>
                  <a:pt x="226" y="1176"/>
                </a:lnTo>
                <a:lnTo>
                  <a:pt x="248" y="1178"/>
                </a:lnTo>
                <a:lnTo>
                  <a:pt x="266" y="1174"/>
                </a:lnTo>
                <a:lnTo>
                  <a:pt x="266" y="1174"/>
                </a:lnTo>
                <a:lnTo>
                  <a:pt x="262" y="1186"/>
                </a:lnTo>
                <a:lnTo>
                  <a:pt x="262" y="1186"/>
                </a:lnTo>
                <a:lnTo>
                  <a:pt x="272" y="1194"/>
                </a:lnTo>
                <a:lnTo>
                  <a:pt x="284" y="1202"/>
                </a:lnTo>
                <a:lnTo>
                  <a:pt x="310" y="1216"/>
                </a:lnTo>
                <a:lnTo>
                  <a:pt x="334" y="1230"/>
                </a:lnTo>
                <a:lnTo>
                  <a:pt x="346" y="1238"/>
                </a:lnTo>
                <a:lnTo>
                  <a:pt x="356" y="1248"/>
                </a:lnTo>
                <a:lnTo>
                  <a:pt x="356" y="1248"/>
                </a:lnTo>
                <a:lnTo>
                  <a:pt x="346" y="1260"/>
                </a:lnTo>
                <a:lnTo>
                  <a:pt x="340" y="1266"/>
                </a:lnTo>
                <a:lnTo>
                  <a:pt x="332" y="1270"/>
                </a:lnTo>
                <a:lnTo>
                  <a:pt x="332" y="1270"/>
                </a:lnTo>
                <a:lnTo>
                  <a:pt x="332" y="1264"/>
                </a:lnTo>
                <a:lnTo>
                  <a:pt x="332" y="1262"/>
                </a:lnTo>
                <a:lnTo>
                  <a:pt x="330" y="1260"/>
                </a:lnTo>
                <a:lnTo>
                  <a:pt x="330" y="1260"/>
                </a:lnTo>
                <a:lnTo>
                  <a:pt x="328" y="1264"/>
                </a:lnTo>
                <a:lnTo>
                  <a:pt x="328" y="1266"/>
                </a:lnTo>
                <a:lnTo>
                  <a:pt x="330" y="1272"/>
                </a:lnTo>
                <a:lnTo>
                  <a:pt x="332" y="1280"/>
                </a:lnTo>
                <a:lnTo>
                  <a:pt x="330" y="1282"/>
                </a:lnTo>
                <a:lnTo>
                  <a:pt x="330" y="1286"/>
                </a:lnTo>
                <a:lnTo>
                  <a:pt x="330" y="1286"/>
                </a:lnTo>
                <a:lnTo>
                  <a:pt x="324" y="1284"/>
                </a:lnTo>
                <a:lnTo>
                  <a:pt x="318" y="1286"/>
                </a:lnTo>
                <a:lnTo>
                  <a:pt x="306" y="1288"/>
                </a:lnTo>
                <a:lnTo>
                  <a:pt x="306" y="1288"/>
                </a:lnTo>
                <a:lnTo>
                  <a:pt x="308" y="1286"/>
                </a:lnTo>
                <a:lnTo>
                  <a:pt x="308" y="1284"/>
                </a:lnTo>
                <a:lnTo>
                  <a:pt x="306" y="1282"/>
                </a:lnTo>
                <a:lnTo>
                  <a:pt x="308" y="1278"/>
                </a:lnTo>
                <a:lnTo>
                  <a:pt x="308" y="1278"/>
                </a:lnTo>
                <a:lnTo>
                  <a:pt x="306" y="1278"/>
                </a:lnTo>
                <a:lnTo>
                  <a:pt x="304" y="1278"/>
                </a:lnTo>
                <a:lnTo>
                  <a:pt x="304" y="1282"/>
                </a:lnTo>
                <a:lnTo>
                  <a:pt x="304" y="1284"/>
                </a:lnTo>
                <a:lnTo>
                  <a:pt x="302" y="1286"/>
                </a:lnTo>
                <a:lnTo>
                  <a:pt x="300" y="1286"/>
                </a:lnTo>
                <a:lnTo>
                  <a:pt x="300" y="1286"/>
                </a:lnTo>
                <a:lnTo>
                  <a:pt x="300" y="1282"/>
                </a:lnTo>
                <a:lnTo>
                  <a:pt x="298" y="1278"/>
                </a:lnTo>
                <a:lnTo>
                  <a:pt x="296" y="1276"/>
                </a:lnTo>
                <a:lnTo>
                  <a:pt x="292" y="1278"/>
                </a:lnTo>
                <a:lnTo>
                  <a:pt x="292" y="1278"/>
                </a:lnTo>
                <a:lnTo>
                  <a:pt x="292" y="1284"/>
                </a:lnTo>
                <a:lnTo>
                  <a:pt x="294" y="1288"/>
                </a:lnTo>
                <a:lnTo>
                  <a:pt x="298" y="1290"/>
                </a:lnTo>
                <a:lnTo>
                  <a:pt x="302" y="1294"/>
                </a:lnTo>
                <a:lnTo>
                  <a:pt x="312" y="1298"/>
                </a:lnTo>
                <a:lnTo>
                  <a:pt x="322" y="1300"/>
                </a:lnTo>
                <a:lnTo>
                  <a:pt x="322" y="1300"/>
                </a:lnTo>
                <a:lnTo>
                  <a:pt x="318" y="1312"/>
                </a:lnTo>
                <a:lnTo>
                  <a:pt x="314" y="1322"/>
                </a:lnTo>
                <a:lnTo>
                  <a:pt x="310" y="1334"/>
                </a:lnTo>
                <a:lnTo>
                  <a:pt x="308" y="1348"/>
                </a:lnTo>
                <a:lnTo>
                  <a:pt x="308" y="1348"/>
                </a:lnTo>
                <a:lnTo>
                  <a:pt x="302" y="1354"/>
                </a:lnTo>
                <a:lnTo>
                  <a:pt x="296" y="1358"/>
                </a:lnTo>
                <a:lnTo>
                  <a:pt x="290" y="1366"/>
                </a:lnTo>
                <a:lnTo>
                  <a:pt x="288" y="1370"/>
                </a:lnTo>
                <a:lnTo>
                  <a:pt x="288" y="1374"/>
                </a:lnTo>
                <a:lnTo>
                  <a:pt x="288" y="1374"/>
                </a:lnTo>
                <a:lnTo>
                  <a:pt x="296" y="1374"/>
                </a:lnTo>
                <a:lnTo>
                  <a:pt x="306" y="1374"/>
                </a:lnTo>
                <a:lnTo>
                  <a:pt x="322" y="1378"/>
                </a:lnTo>
                <a:lnTo>
                  <a:pt x="330" y="1378"/>
                </a:lnTo>
                <a:lnTo>
                  <a:pt x="338" y="1378"/>
                </a:lnTo>
                <a:lnTo>
                  <a:pt x="344" y="1376"/>
                </a:lnTo>
                <a:lnTo>
                  <a:pt x="350" y="1370"/>
                </a:lnTo>
                <a:lnTo>
                  <a:pt x="350" y="1370"/>
                </a:lnTo>
                <a:lnTo>
                  <a:pt x="346" y="1368"/>
                </a:lnTo>
                <a:lnTo>
                  <a:pt x="344" y="1364"/>
                </a:lnTo>
                <a:lnTo>
                  <a:pt x="344" y="1358"/>
                </a:lnTo>
                <a:lnTo>
                  <a:pt x="344" y="1352"/>
                </a:lnTo>
                <a:lnTo>
                  <a:pt x="342" y="1346"/>
                </a:lnTo>
                <a:lnTo>
                  <a:pt x="342" y="1346"/>
                </a:lnTo>
                <a:lnTo>
                  <a:pt x="338" y="1356"/>
                </a:lnTo>
                <a:lnTo>
                  <a:pt x="334" y="1362"/>
                </a:lnTo>
                <a:lnTo>
                  <a:pt x="330" y="1364"/>
                </a:lnTo>
                <a:lnTo>
                  <a:pt x="330" y="1364"/>
                </a:lnTo>
                <a:lnTo>
                  <a:pt x="326" y="1358"/>
                </a:lnTo>
                <a:lnTo>
                  <a:pt x="322" y="1348"/>
                </a:lnTo>
                <a:lnTo>
                  <a:pt x="320" y="1338"/>
                </a:lnTo>
                <a:lnTo>
                  <a:pt x="320" y="1326"/>
                </a:lnTo>
                <a:lnTo>
                  <a:pt x="322" y="1316"/>
                </a:lnTo>
                <a:lnTo>
                  <a:pt x="326" y="1308"/>
                </a:lnTo>
                <a:lnTo>
                  <a:pt x="330" y="1304"/>
                </a:lnTo>
                <a:lnTo>
                  <a:pt x="332" y="1302"/>
                </a:lnTo>
                <a:lnTo>
                  <a:pt x="338" y="1302"/>
                </a:lnTo>
                <a:lnTo>
                  <a:pt x="342" y="1302"/>
                </a:lnTo>
                <a:lnTo>
                  <a:pt x="342" y="1302"/>
                </a:lnTo>
                <a:lnTo>
                  <a:pt x="346" y="1308"/>
                </a:lnTo>
                <a:lnTo>
                  <a:pt x="354" y="1312"/>
                </a:lnTo>
                <a:lnTo>
                  <a:pt x="372" y="1320"/>
                </a:lnTo>
                <a:lnTo>
                  <a:pt x="380" y="1324"/>
                </a:lnTo>
                <a:lnTo>
                  <a:pt x="386" y="1328"/>
                </a:lnTo>
                <a:lnTo>
                  <a:pt x="386" y="1330"/>
                </a:lnTo>
                <a:lnTo>
                  <a:pt x="386" y="1334"/>
                </a:lnTo>
                <a:lnTo>
                  <a:pt x="382" y="1340"/>
                </a:lnTo>
                <a:lnTo>
                  <a:pt x="382" y="1340"/>
                </a:lnTo>
                <a:lnTo>
                  <a:pt x="382" y="1348"/>
                </a:lnTo>
                <a:lnTo>
                  <a:pt x="380" y="1354"/>
                </a:lnTo>
                <a:lnTo>
                  <a:pt x="376" y="1368"/>
                </a:lnTo>
                <a:lnTo>
                  <a:pt x="368" y="1380"/>
                </a:lnTo>
                <a:lnTo>
                  <a:pt x="362" y="1392"/>
                </a:lnTo>
                <a:lnTo>
                  <a:pt x="362" y="1392"/>
                </a:lnTo>
                <a:lnTo>
                  <a:pt x="368" y="1396"/>
                </a:lnTo>
                <a:lnTo>
                  <a:pt x="372" y="1400"/>
                </a:lnTo>
                <a:lnTo>
                  <a:pt x="378" y="1410"/>
                </a:lnTo>
                <a:lnTo>
                  <a:pt x="380" y="1422"/>
                </a:lnTo>
                <a:lnTo>
                  <a:pt x="380" y="1434"/>
                </a:lnTo>
                <a:lnTo>
                  <a:pt x="376" y="1458"/>
                </a:lnTo>
                <a:lnTo>
                  <a:pt x="376" y="1470"/>
                </a:lnTo>
                <a:lnTo>
                  <a:pt x="376" y="1478"/>
                </a:lnTo>
                <a:lnTo>
                  <a:pt x="376" y="1478"/>
                </a:lnTo>
                <a:lnTo>
                  <a:pt x="374" y="1490"/>
                </a:lnTo>
                <a:lnTo>
                  <a:pt x="374" y="1502"/>
                </a:lnTo>
                <a:lnTo>
                  <a:pt x="378" y="1514"/>
                </a:lnTo>
                <a:lnTo>
                  <a:pt x="382" y="1528"/>
                </a:lnTo>
                <a:lnTo>
                  <a:pt x="390" y="1550"/>
                </a:lnTo>
                <a:lnTo>
                  <a:pt x="396" y="1570"/>
                </a:lnTo>
                <a:lnTo>
                  <a:pt x="396" y="1570"/>
                </a:lnTo>
                <a:lnTo>
                  <a:pt x="400" y="1572"/>
                </a:lnTo>
                <a:lnTo>
                  <a:pt x="404" y="1572"/>
                </a:lnTo>
                <a:lnTo>
                  <a:pt x="408" y="1574"/>
                </a:lnTo>
                <a:lnTo>
                  <a:pt x="410" y="1578"/>
                </a:lnTo>
                <a:lnTo>
                  <a:pt x="410" y="1578"/>
                </a:lnTo>
                <a:lnTo>
                  <a:pt x="406" y="1584"/>
                </a:lnTo>
                <a:lnTo>
                  <a:pt x="404" y="1588"/>
                </a:lnTo>
                <a:lnTo>
                  <a:pt x="402" y="1588"/>
                </a:lnTo>
                <a:lnTo>
                  <a:pt x="402" y="1588"/>
                </a:lnTo>
                <a:lnTo>
                  <a:pt x="406" y="1590"/>
                </a:lnTo>
                <a:lnTo>
                  <a:pt x="408" y="1594"/>
                </a:lnTo>
                <a:lnTo>
                  <a:pt x="412" y="1604"/>
                </a:lnTo>
                <a:lnTo>
                  <a:pt x="412" y="1604"/>
                </a:lnTo>
                <a:lnTo>
                  <a:pt x="410" y="1606"/>
                </a:lnTo>
                <a:lnTo>
                  <a:pt x="406" y="1604"/>
                </a:lnTo>
                <a:lnTo>
                  <a:pt x="406" y="1604"/>
                </a:lnTo>
                <a:lnTo>
                  <a:pt x="404" y="1608"/>
                </a:lnTo>
                <a:lnTo>
                  <a:pt x="404" y="1608"/>
                </a:lnTo>
                <a:lnTo>
                  <a:pt x="412" y="1614"/>
                </a:lnTo>
                <a:lnTo>
                  <a:pt x="420" y="1616"/>
                </a:lnTo>
                <a:lnTo>
                  <a:pt x="426" y="1616"/>
                </a:lnTo>
                <a:lnTo>
                  <a:pt x="436" y="1618"/>
                </a:lnTo>
                <a:lnTo>
                  <a:pt x="436" y="1618"/>
                </a:lnTo>
                <a:lnTo>
                  <a:pt x="434" y="1610"/>
                </a:lnTo>
                <a:lnTo>
                  <a:pt x="430" y="1600"/>
                </a:lnTo>
                <a:lnTo>
                  <a:pt x="420" y="1584"/>
                </a:lnTo>
                <a:lnTo>
                  <a:pt x="412" y="1568"/>
                </a:lnTo>
                <a:lnTo>
                  <a:pt x="408" y="1560"/>
                </a:lnTo>
                <a:lnTo>
                  <a:pt x="408" y="1552"/>
                </a:lnTo>
                <a:lnTo>
                  <a:pt x="408" y="1552"/>
                </a:lnTo>
                <a:lnTo>
                  <a:pt x="400" y="1550"/>
                </a:lnTo>
                <a:lnTo>
                  <a:pt x="394" y="1544"/>
                </a:lnTo>
                <a:lnTo>
                  <a:pt x="392" y="1538"/>
                </a:lnTo>
                <a:lnTo>
                  <a:pt x="392" y="1528"/>
                </a:lnTo>
                <a:lnTo>
                  <a:pt x="392" y="1528"/>
                </a:lnTo>
                <a:lnTo>
                  <a:pt x="400" y="1524"/>
                </a:lnTo>
                <a:lnTo>
                  <a:pt x="406" y="1524"/>
                </a:lnTo>
                <a:lnTo>
                  <a:pt x="420" y="1520"/>
                </a:lnTo>
                <a:lnTo>
                  <a:pt x="420" y="1520"/>
                </a:lnTo>
                <a:lnTo>
                  <a:pt x="416" y="1518"/>
                </a:lnTo>
                <a:lnTo>
                  <a:pt x="414" y="1516"/>
                </a:lnTo>
                <a:lnTo>
                  <a:pt x="412" y="1514"/>
                </a:lnTo>
                <a:lnTo>
                  <a:pt x="410" y="1512"/>
                </a:lnTo>
                <a:lnTo>
                  <a:pt x="410" y="1512"/>
                </a:lnTo>
                <a:lnTo>
                  <a:pt x="406" y="1512"/>
                </a:lnTo>
                <a:lnTo>
                  <a:pt x="406" y="1514"/>
                </a:lnTo>
                <a:lnTo>
                  <a:pt x="406" y="1516"/>
                </a:lnTo>
                <a:lnTo>
                  <a:pt x="404" y="1518"/>
                </a:lnTo>
                <a:lnTo>
                  <a:pt x="404" y="1518"/>
                </a:lnTo>
                <a:lnTo>
                  <a:pt x="402" y="1518"/>
                </a:lnTo>
                <a:lnTo>
                  <a:pt x="400" y="1516"/>
                </a:lnTo>
                <a:lnTo>
                  <a:pt x="396" y="1510"/>
                </a:lnTo>
                <a:lnTo>
                  <a:pt x="396" y="1506"/>
                </a:lnTo>
                <a:lnTo>
                  <a:pt x="396" y="1502"/>
                </a:lnTo>
                <a:lnTo>
                  <a:pt x="396" y="1502"/>
                </a:lnTo>
                <a:lnTo>
                  <a:pt x="400" y="1504"/>
                </a:lnTo>
                <a:lnTo>
                  <a:pt x="402" y="1506"/>
                </a:lnTo>
                <a:lnTo>
                  <a:pt x="404" y="1508"/>
                </a:lnTo>
                <a:lnTo>
                  <a:pt x="410" y="1508"/>
                </a:lnTo>
                <a:lnTo>
                  <a:pt x="410" y="1508"/>
                </a:lnTo>
                <a:lnTo>
                  <a:pt x="414" y="1496"/>
                </a:lnTo>
                <a:lnTo>
                  <a:pt x="416" y="1484"/>
                </a:lnTo>
                <a:lnTo>
                  <a:pt x="414" y="1474"/>
                </a:lnTo>
                <a:lnTo>
                  <a:pt x="412" y="1464"/>
                </a:lnTo>
                <a:lnTo>
                  <a:pt x="404" y="1442"/>
                </a:lnTo>
                <a:lnTo>
                  <a:pt x="404" y="1432"/>
                </a:lnTo>
                <a:lnTo>
                  <a:pt x="404" y="1422"/>
                </a:lnTo>
                <a:lnTo>
                  <a:pt x="404" y="1422"/>
                </a:lnTo>
                <a:lnTo>
                  <a:pt x="416" y="1420"/>
                </a:lnTo>
                <a:lnTo>
                  <a:pt x="426" y="1422"/>
                </a:lnTo>
                <a:lnTo>
                  <a:pt x="434" y="1424"/>
                </a:lnTo>
                <a:lnTo>
                  <a:pt x="442" y="1426"/>
                </a:lnTo>
                <a:lnTo>
                  <a:pt x="450" y="1432"/>
                </a:lnTo>
                <a:lnTo>
                  <a:pt x="456" y="1438"/>
                </a:lnTo>
                <a:lnTo>
                  <a:pt x="466" y="1452"/>
                </a:lnTo>
                <a:lnTo>
                  <a:pt x="466" y="1452"/>
                </a:lnTo>
                <a:lnTo>
                  <a:pt x="462" y="1456"/>
                </a:lnTo>
                <a:lnTo>
                  <a:pt x="458" y="1456"/>
                </a:lnTo>
                <a:lnTo>
                  <a:pt x="452" y="1452"/>
                </a:lnTo>
                <a:lnTo>
                  <a:pt x="452" y="1452"/>
                </a:lnTo>
                <a:lnTo>
                  <a:pt x="450" y="1470"/>
                </a:lnTo>
                <a:lnTo>
                  <a:pt x="448" y="1478"/>
                </a:lnTo>
                <a:lnTo>
                  <a:pt x="444" y="1484"/>
                </a:lnTo>
                <a:lnTo>
                  <a:pt x="444" y="1484"/>
                </a:lnTo>
                <a:lnTo>
                  <a:pt x="438" y="1480"/>
                </a:lnTo>
                <a:lnTo>
                  <a:pt x="438" y="1476"/>
                </a:lnTo>
                <a:lnTo>
                  <a:pt x="438" y="1462"/>
                </a:lnTo>
                <a:lnTo>
                  <a:pt x="438" y="1462"/>
                </a:lnTo>
                <a:lnTo>
                  <a:pt x="434" y="1464"/>
                </a:lnTo>
                <a:lnTo>
                  <a:pt x="434" y="1466"/>
                </a:lnTo>
                <a:lnTo>
                  <a:pt x="432" y="1472"/>
                </a:lnTo>
                <a:lnTo>
                  <a:pt x="432" y="1476"/>
                </a:lnTo>
                <a:lnTo>
                  <a:pt x="430" y="1480"/>
                </a:lnTo>
                <a:lnTo>
                  <a:pt x="428" y="1480"/>
                </a:lnTo>
                <a:lnTo>
                  <a:pt x="422" y="1478"/>
                </a:lnTo>
                <a:lnTo>
                  <a:pt x="422" y="1478"/>
                </a:lnTo>
                <a:lnTo>
                  <a:pt x="422" y="1484"/>
                </a:lnTo>
                <a:lnTo>
                  <a:pt x="424" y="1488"/>
                </a:lnTo>
                <a:lnTo>
                  <a:pt x="426" y="1492"/>
                </a:lnTo>
                <a:lnTo>
                  <a:pt x="430" y="1492"/>
                </a:lnTo>
                <a:lnTo>
                  <a:pt x="430" y="1492"/>
                </a:lnTo>
                <a:lnTo>
                  <a:pt x="430" y="1486"/>
                </a:lnTo>
                <a:lnTo>
                  <a:pt x="430" y="1484"/>
                </a:lnTo>
                <a:lnTo>
                  <a:pt x="432" y="1480"/>
                </a:lnTo>
                <a:lnTo>
                  <a:pt x="436" y="1478"/>
                </a:lnTo>
                <a:lnTo>
                  <a:pt x="436" y="1478"/>
                </a:lnTo>
                <a:lnTo>
                  <a:pt x="438" y="1484"/>
                </a:lnTo>
                <a:lnTo>
                  <a:pt x="440" y="1490"/>
                </a:lnTo>
                <a:lnTo>
                  <a:pt x="446" y="1492"/>
                </a:lnTo>
                <a:lnTo>
                  <a:pt x="454" y="1492"/>
                </a:lnTo>
                <a:lnTo>
                  <a:pt x="454" y="1492"/>
                </a:lnTo>
                <a:lnTo>
                  <a:pt x="454" y="1480"/>
                </a:lnTo>
                <a:lnTo>
                  <a:pt x="458" y="1472"/>
                </a:lnTo>
                <a:lnTo>
                  <a:pt x="462" y="1466"/>
                </a:lnTo>
                <a:lnTo>
                  <a:pt x="470" y="1466"/>
                </a:lnTo>
                <a:lnTo>
                  <a:pt x="470" y="1466"/>
                </a:lnTo>
                <a:lnTo>
                  <a:pt x="470" y="1462"/>
                </a:lnTo>
                <a:lnTo>
                  <a:pt x="468" y="1460"/>
                </a:lnTo>
                <a:lnTo>
                  <a:pt x="464" y="1458"/>
                </a:lnTo>
                <a:lnTo>
                  <a:pt x="464" y="1458"/>
                </a:lnTo>
                <a:lnTo>
                  <a:pt x="470" y="1458"/>
                </a:lnTo>
                <a:lnTo>
                  <a:pt x="474" y="1456"/>
                </a:lnTo>
                <a:lnTo>
                  <a:pt x="474" y="1456"/>
                </a:lnTo>
                <a:lnTo>
                  <a:pt x="478" y="1464"/>
                </a:lnTo>
                <a:lnTo>
                  <a:pt x="486" y="1470"/>
                </a:lnTo>
                <a:lnTo>
                  <a:pt x="492" y="1476"/>
                </a:lnTo>
                <a:lnTo>
                  <a:pt x="498" y="1484"/>
                </a:lnTo>
                <a:lnTo>
                  <a:pt x="498" y="1484"/>
                </a:lnTo>
                <a:lnTo>
                  <a:pt x="498" y="1496"/>
                </a:lnTo>
                <a:lnTo>
                  <a:pt x="500" y="1506"/>
                </a:lnTo>
                <a:lnTo>
                  <a:pt x="504" y="1514"/>
                </a:lnTo>
                <a:lnTo>
                  <a:pt x="508" y="1522"/>
                </a:lnTo>
                <a:lnTo>
                  <a:pt x="520" y="1538"/>
                </a:lnTo>
                <a:lnTo>
                  <a:pt x="526" y="1548"/>
                </a:lnTo>
                <a:lnTo>
                  <a:pt x="530" y="1560"/>
                </a:lnTo>
                <a:lnTo>
                  <a:pt x="530" y="1560"/>
                </a:lnTo>
                <a:lnTo>
                  <a:pt x="522" y="1560"/>
                </a:lnTo>
                <a:lnTo>
                  <a:pt x="520" y="1560"/>
                </a:lnTo>
                <a:lnTo>
                  <a:pt x="518" y="1562"/>
                </a:lnTo>
                <a:lnTo>
                  <a:pt x="518" y="1562"/>
                </a:lnTo>
                <a:lnTo>
                  <a:pt x="524" y="1562"/>
                </a:lnTo>
                <a:lnTo>
                  <a:pt x="528" y="1566"/>
                </a:lnTo>
                <a:lnTo>
                  <a:pt x="530" y="1568"/>
                </a:lnTo>
                <a:lnTo>
                  <a:pt x="532" y="1572"/>
                </a:lnTo>
                <a:lnTo>
                  <a:pt x="532" y="1582"/>
                </a:lnTo>
                <a:lnTo>
                  <a:pt x="530" y="1590"/>
                </a:lnTo>
                <a:lnTo>
                  <a:pt x="530" y="1590"/>
                </a:lnTo>
                <a:lnTo>
                  <a:pt x="518" y="1576"/>
                </a:lnTo>
                <a:lnTo>
                  <a:pt x="508" y="1566"/>
                </a:lnTo>
                <a:lnTo>
                  <a:pt x="508" y="1566"/>
                </a:lnTo>
                <a:lnTo>
                  <a:pt x="506" y="1570"/>
                </a:lnTo>
                <a:lnTo>
                  <a:pt x="506" y="1578"/>
                </a:lnTo>
                <a:lnTo>
                  <a:pt x="504" y="1584"/>
                </a:lnTo>
                <a:lnTo>
                  <a:pt x="504" y="1590"/>
                </a:lnTo>
                <a:lnTo>
                  <a:pt x="504" y="1590"/>
                </a:lnTo>
                <a:lnTo>
                  <a:pt x="496" y="1584"/>
                </a:lnTo>
                <a:lnTo>
                  <a:pt x="488" y="1576"/>
                </a:lnTo>
                <a:lnTo>
                  <a:pt x="484" y="1566"/>
                </a:lnTo>
                <a:lnTo>
                  <a:pt x="484" y="1562"/>
                </a:lnTo>
                <a:lnTo>
                  <a:pt x="486" y="1556"/>
                </a:lnTo>
                <a:lnTo>
                  <a:pt x="486" y="1556"/>
                </a:lnTo>
                <a:lnTo>
                  <a:pt x="480" y="1554"/>
                </a:lnTo>
                <a:lnTo>
                  <a:pt x="478" y="1552"/>
                </a:lnTo>
                <a:lnTo>
                  <a:pt x="476" y="1548"/>
                </a:lnTo>
                <a:lnTo>
                  <a:pt x="474" y="1540"/>
                </a:lnTo>
                <a:lnTo>
                  <a:pt x="474" y="1540"/>
                </a:lnTo>
                <a:lnTo>
                  <a:pt x="470" y="1542"/>
                </a:lnTo>
                <a:lnTo>
                  <a:pt x="468" y="1544"/>
                </a:lnTo>
                <a:lnTo>
                  <a:pt x="462" y="1548"/>
                </a:lnTo>
                <a:lnTo>
                  <a:pt x="462" y="1548"/>
                </a:lnTo>
                <a:lnTo>
                  <a:pt x="468" y="1550"/>
                </a:lnTo>
                <a:lnTo>
                  <a:pt x="472" y="1554"/>
                </a:lnTo>
                <a:lnTo>
                  <a:pt x="474" y="1564"/>
                </a:lnTo>
                <a:lnTo>
                  <a:pt x="466" y="1564"/>
                </a:lnTo>
                <a:lnTo>
                  <a:pt x="466" y="1564"/>
                </a:lnTo>
                <a:lnTo>
                  <a:pt x="470" y="1570"/>
                </a:lnTo>
                <a:lnTo>
                  <a:pt x="474" y="1574"/>
                </a:lnTo>
                <a:lnTo>
                  <a:pt x="486" y="1580"/>
                </a:lnTo>
                <a:lnTo>
                  <a:pt x="490" y="1584"/>
                </a:lnTo>
                <a:lnTo>
                  <a:pt x="492" y="1588"/>
                </a:lnTo>
                <a:lnTo>
                  <a:pt x="494" y="1594"/>
                </a:lnTo>
                <a:lnTo>
                  <a:pt x="490" y="1600"/>
                </a:lnTo>
                <a:lnTo>
                  <a:pt x="490" y="1600"/>
                </a:lnTo>
                <a:lnTo>
                  <a:pt x="488" y="1594"/>
                </a:lnTo>
                <a:lnTo>
                  <a:pt x="484" y="1592"/>
                </a:lnTo>
                <a:lnTo>
                  <a:pt x="482" y="1596"/>
                </a:lnTo>
                <a:lnTo>
                  <a:pt x="482" y="1596"/>
                </a:lnTo>
                <a:lnTo>
                  <a:pt x="486" y="1600"/>
                </a:lnTo>
                <a:lnTo>
                  <a:pt x="490" y="1604"/>
                </a:lnTo>
                <a:lnTo>
                  <a:pt x="492" y="1612"/>
                </a:lnTo>
                <a:lnTo>
                  <a:pt x="494" y="1620"/>
                </a:lnTo>
                <a:lnTo>
                  <a:pt x="494" y="1624"/>
                </a:lnTo>
                <a:lnTo>
                  <a:pt x="498" y="1630"/>
                </a:lnTo>
                <a:lnTo>
                  <a:pt x="498" y="1630"/>
                </a:lnTo>
                <a:lnTo>
                  <a:pt x="494" y="1628"/>
                </a:lnTo>
                <a:lnTo>
                  <a:pt x="490" y="1626"/>
                </a:lnTo>
                <a:lnTo>
                  <a:pt x="488" y="1624"/>
                </a:lnTo>
                <a:lnTo>
                  <a:pt x="482" y="1624"/>
                </a:lnTo>
                <a:lnTo>
                  <a:pt x="482" y="1624"/>
                </a:lnTo>
                <a:lnTo>
                  <a:pt x="494" y="1640"/>
                </a:lnTo>
                <a:lnTo>
                  <a:pt x="498" y="1644"/>
                </a:lnTo>
                <a:lnTo>
                  <a:pt x="500" y="1646"/>
                </a:lnTo>
                <a:lnTo>
                  <a:pt x="500" y="1644"/>
                </a:lnTo>
                <a:lnTo>
                  <a:pt x="500" y="1644"/>
                </a:lnTo>
                <a:lnTo>
                  <a:pt x="498" y="1638"/>
                </a:lnTo>
                <a:lnTo>
                  <a:pt x="498" y="1634"/>
                </a:lnTo>
                <a:lnTo>
                  <a:pt x="498" y="1632"/>
                </a:lnTo>
                <a:lnTo>
                  <a:pt x="498" y="1632"/>
                </a:lnTo>
                <a:lnTo>
                  <a:pt x="510" y="1660"/>
                </a:lnTo>
                <a:lnTo>
                  <a:pt x="516" y="1676"/>
                </a:lnTo>
                <a:lnTo>
                  <a:pt x="524" y="1690"/>
                </a:lnTo>
                <a:lnTo>
                  <a:pt x="532" y="1704"/>
                </a:lnTo>
                <a:lnTo>
                  <a:pt x="544" y="1714"/>
                </a:lnTo>
                <a:lnTo>
                  <a:pt x="558" y="1724"/>
                </a:lnTo>
                <a:lnTo>
                  <a:pt x="576" y="1730"/>
                </a:lnTo>
                <a:lnTo>
                  <a:pt x="576" y="1730"/>
                </a:lnTo>
                <a:lnTo>
                  <a:pt x="570" y="1722"/>
                </a:lnTo>
                <a:lnTo>
                  <a:pt x="562" y="1714"/>
                </a:lnTo>
                <a:lnTo>
                  <a:pt x="546" y="1702"/>
                </a:lnTo>
                <a:lnTo>
                  <a:pt x="538" y="1694"/>
                </a:lnTo>
                <a:lnTo>
                  <a:pt x="532" y="1688"/>
                </a:lnTo>
                <a:lnTo>
                  <a:pt x="526" y="1678"/>
                </a:lnTo>
                <a:lnTo>
                  <a:pt x="522" y="1668"/>
                </a:lnTo>
                <a:lnTo>
                  <a:pt x="522" y="1668"/>
                </a:lnTo>
                <a:lnTo>
                  <a:pt x="528" y="1668"/>
                </a:lnTo>
                <a:lnTo>
                  <a:pt x="530" y="1670"/>
                </a:lnTo>
                <a:lnTo>
                  <a:pt x="534" y="1674"/>
                </a:lnTo>
                <a:lnTo>
                  <a:pt x="538" y="1676"/>
                </a:lnTo>
                <a:lnTo>
                  <a:pt x="538" y="1676"/>
                </a:lnTo>
                <a:lnTo>
                  <a:pt x="540" y="1672"/>
                </a:lnTo>
                <a:lnTo>
                  <a:pt x="542" y="1670"/>
                </a:lnTo>
                <a:lnTo>
                  <a:pt x="548" y="1670"/>
                </a:lnTo>
                <a:lnTo>
                  <a:pt x="554" y="1672"/>
                </a:lnTo>
                <a:lnTo>
                  <a:pt x="558" y="1672"/>
                </a:lnTo>
                <a:lnTo>
                  <a:pt x="560" y="1670"/>
                </a:lnTo>
                <a:lnTo>
                  <a:pt x="560" y="1670"/>
                </a:lnTo>
                <a:lnTo>
                  <a:pt x="552" y="1662"/>
                </a:lnTo>
                <a:lnTo>
                  <a:pt x="548" y="1652"/>
                </a:lnTo>
                <a:lnTo>
                  <a:pt x="546" y="1642"/>
                </a:lnTo>
                <a:lnTo>
                  <a:pt x="546" y="1630"/>
                </a:lnTo>
                <a:lnTo>
                  <a:pt x="548" y="1606"/>
                </a:lnTo>
                <a:lnTo>
                  <a:pt x="548" y="1596"/>
                </a:lnTo>
                <a:lnTo>
                  <a:pt x="544" y="1586"/>
                </a:lnTo>
                <a:lnTo>
                  <a:pt x="544" y="1586"/>
                </a:lnTo>
                <a:lnTo>
                  <a:pt x="550" y="1584"/>
                </a:lnTo>
                <a:lnTo>
                  <a:pt x="552" y="1582"/>
                </a:lnTo>
                <a:lnTo>
                  <a:pt x="552" y="1580"/>
                </a:lnTo>
                <a:lnTo>
                  <a:pt x="552" y="1580"/>
                </a:lnTo>
                <a:lnTo>
                  <a:pt x="546" y="1570"/>
                </a:lnTo>
                <a:lnTo>
                  <a:pt x="542" y="1556"/>
                </a:lnTo>
                <a:lnTo>
                  <a:pt x="540" y="1550"/>
                </a:lnTo>
                <a:lnTo>
                  <a:pt x="540" y="1542"/>
                </a:lnTo>
                <a:lnTo>
                  <a:pt x="542" y="1536"/>
                </a:lnTo>
                <a:lnTo>
                  <a:pt x="544" y="1530"/>
                </a:lnTo>
                <a:lnTo>
                  <a:pt x="544" y="1530"/>
                </a:lnTo>
                <a:lnTo>
                  <a:pt x="556" y="1542"/>
                </a:lnTo>
                <a:lnTo>
                  <a:pt x="568" y="1552"/>
                </a:lnTo>
                <a:lnTo>
                  <a:pt x="592" y="1572"/>
                </a:lnTo>
                <a:lnTo>
                  <a:pt x="616" y="1592"/>
                </a:lnTo>
                <a:lnTo>
                  <a:pt x="628" y="1602"/>
                </a:lnTo>
                <a:lnTo>
                  <a:pt x="638" y="1614"/>
                </a:lnTo>
                <a:lnTo>
                  <a:pt x="638" y="1614"/>
                </a:lnTo>
                <a:lnTo>
                  <a:pt x="636" y="1616"/>
                </a:lnTo>
                <a:lnTo>
                  <a:pt x="634" y="1620"/>
                </a:lnTo>
                <a:lnTo>
                  <a:pt x="634" y="1632"/>
                </a:lnTo>
                <a:lnTo>
                  <a:pt x="634" y="1632"/>
                </a:lnTo>
                <a:lnTo>
                  <a:pt x="636" y="1632"/>
                </a:lnTo>
                <a:lnTo>
                  <a:pt x="638" y="1634"/>
                </a:lnTo>
                <a:lnTo>
                  <a:pt x="636" y="1638"/>
                </a:lnTo>
                <a:lnTo>
                  <a:pt x="636" y="1638"/>
                </a:lnTo>
                <a:lnTo>
                  <a:pt x="652" y="1636"/>
                </a:lnTo>
                <a:lnTo>
                  <a:pt x="668" y="1638"/>
                </a:lnTo>
                <a:lnTo>
                  <a:pt x="686" y="1642"/>
                </a:lnTo>
                <a:lnTo>
                  <a:pt x="702" y="1648"/>
                </a:lnTo>
                <a:lnTo>
                  <a:pt x="734" y="1664"/>
                </a:lnTo>
                <a:lnTo>
                  <a:pt x="762" y="1678"/>
                </a:lnTo>
                <a:lnTo>
                  <a:pt x="762" y="1678"/>
                </a:lnTo>
                <a:lnTo>
                  <a:pt x="766" y="1682"/>
                </a:lnTo>
                <a:lnTo>
                  <a:pt x="764" y="1684"/>
                </a:lnTo>
                <a:lnTo>
                  <a:pt x="764" y="1686"/>
                </a:lnTo>
                <a:lnTo>
                  <a:pt x="766" y="1688"/>
                </a:lnTo>
                <a:lnTo>
                  <a:pt x="766" y="1688"/>
                </a:lnTo>
                <a:lnTo>
                  <a:pt x="790" y="1690"/>
                </a:lnTo>
                <a:lnTo>
                  <a:pt x="796" y="1692"/>
                </a:lnTo>
                <a:lnTo>
                  <a:pt x="802" y="1694"/>
                </a:lnTo>
                <a:lnTo>
                  <a:pt x="806" y="1698"/>
                </a:lnTo>
                <a:lnTo>
                  <a:pt x="808" y="1704"/>
                </a:lnTo>
                <a:lnTo>
                  <a:pt x="808" y="1704"/>
                </a:lnTo>
                <a:lnTo>
                  <a:pt x="810" y="1702"/>
                </a:lnTo>
                <a:lnTo>
                  <a:pt x="812" y="1704"/>
                </a:lnTo>
                <a:lnTo>
                  <a:pt x="812" y="1708"/>
                </a:lnTo>
                <a:lnTo>
                  <a:pt x="814" y="1710"/>
                </a:lnTo>
                <a:lnTo>
                  <a:pt x="814" y="1710"/>
                </a:lnTo>
                <a:lnTo>
                  <a:pt x="842" y="1714"/>
                </a:lnTo>
                <a:lnTo>
                  <a:pt x="872" y="1720"/>
                </a:lnTo>
                <a:lnTo>
                  <a:pt x="888" y="1726"/>
                </a:lnTo>
                <a:lnTo>
                  <a:pt x="900" y="1732"/>
                </a:lnTo>
                <a:lnTo>
                  <a:pt x="910" y="1738"/>
                </a:lnTo>
                <a:lnTo>
                  <a:pt x="916" y="1746"/>
                </a:lnTo>
                <a:lnTo>
                  <a:pt x="916" y="1746"/>
                </a:lnTo>
                <a:lnTo>
                  <a:pt x="920" y="1742"/>
                </a:lnTo>
                <a:lnTo>
                  <a:pt x="924" y="1742"/>
                </a:lnTo>
                <a:lnTo>
                  <a:pt x="942" y="1744"/>
                </a:lnTo>
                <a:lnTo>
                  <a:pt x="942" y="1744"/>
                </a:lnTo>
                <a:lnTo>
                  <a:pt x="956" y="1742"/>
                </a:lnTo>
                <a:lnTo>
                  <a:pt x="968" y="1740"/>
                </a:lnTo>
                <a:lnTo>
                  <a:pt x="980" y="1736"/>
                </a:lnTo>
                <a:lnTo>
                  <a:pt x="992" y="1728"/>
                </a:lnTo>
                <a:lnTo>
                  <a:pt x="992" y="1728"/>
                </a:lnTo>
                <a:lnTo>
                  <a:pt x="988" y="1732"/>
                </a:lnTo>
                <a:lnTo>
                  <a:pt x="984" y="1736"/>
                </a:lnTo>
                <a:lnTo>
                  <a:pt x="982" y="1740"/>
                </a:lnTo>
                <a:lnTo>
                  <a:pt x="984" y="1742"/>
                </a:lnTo>
                <a:lnTo>
                  <a:pt x="986" y="1744"/>
                </a:lnTo>
                <a:lnTo>
                  <a:pt x="986" y="1744"/>
                </a:lnTo>
                <a:lnTo>
                  <a:pt x="990" y="1738"/>
                </a:lnTo>
                <a:lnTo>
                  <a:pt x="992" y="1736"/>
                </a:lnTo>
                <a:lnTo>
                  <a:pt x="996" y="1736"/>
                </a:lnTo>
                <a:lnTo>
                  <a:pt x="996" y="1736"/>
                </a:lnTo>
                <a:lnTo>
                  <a:pt x="1008" y="1746"/>
                </a:lnTo>
                <a:lnTo>
                  <a:pt x="1020" y="1754"/>
                </a:lnTo>
                <a:lnTo>
                  <a:pt x="1046" y="1770"/>
                </a:lnTo>
                <a:lnTo>
                  <a:pt x="1046" y="1770"/>
                </a:lnTo>
                <a:lnTo>
                  <a:pt x="1060" y="1770"/>
                </a:lnTo>
                <a:lnTo>
                  <a:pt x="1074" y="1770"/>
                </a:lnTo>
                <a:lnTo>
                  <a:pt x="1098" y="1766"/>
                </a:lnTo>
                <a:lnTo>
                  <a:pt x="1098" y="1766"/>
                </a:lnTo>
                <a:lnTo>
                  <a:pt x="1106" y="1766"/>
                </a:lnTo>
                <a:lnTo>
                  <a:pt x="1108" y="1766"/>
                </a:lnTo>
                <a:lnTo>
                  <a:pt x="1108" y="1762"/>
                </a:lnTo>
                <a:lnTo>
                  <a:pt x="1116" y="1756"/>
                </a:lnTo>
                <a:lnTo>
                  <a:pt x="1116" y="1756"/>
                </a:lnTo>
                <a:lnTo>
                  <a:pt x="1112" y="1756"/>
                </a:lnTo>
                <a:lnTo>
                  <a:pt x="1108" y="1758"/>
                </a:lnTo>
                <a:lnTo>
                  <a:pt x="1100" y="1762"/>
                </a:lnTo>
                <a:lnTo>
                  <a:pt x="1096" y="1764"/>
                </a:lnTo>
                <a:lnTo>
                  <a:pt x="1092" y="1762"/>
                </a:lnTo>
                <a:lnTo>
                  <a:pt x="1090" y="1760"/>
                </a:lnTo>
                <a:lnTo>
                  <a:pt x="1090" y="1760"/>
                </a:lnTo>
                <a:lnTo>
                  <a:pt x="1072" y="1760"/>
                </a:lnTo>
                <a:lnTo>
                  <a:pt x="1054" y="1758"/>
                </a:lnTo>
                <a:lnTo>
                  <a:pt x="1048" y="1754"/>
                </a:lnTo>
                <a:lnTo>
                  <a:pt x="1042" y="1750"/>
                </a:lnTo>
                <a:lnTo>
                  <a:pt x="1036" y="1744"/>
                </a:lnTo>
                <a:lnTo>
                  <a:pt x="1034" y="1736"/>
                </a:lnTo>
                <a:lnTo>
                  <a:pt x="1034" y="1736"/>
                </a:lnTo>
                <a:lnTo>
                  <a:pt x="1036" y="1734"/>
                </a:lnTo>
                <a:lnTo>
                  <a:pt x="1036" y="1730"/>
                </a:lnTo>
                <a:lnTo>
                  <a:pt x="1036" y="1730"/>
                </a:lnTo>
                <a:lnTo>
                  <a:pt x="1046" y="1732"/>
                </a:lnTo>
                <a:lnTo>
                  <a:pt x="1056" y="1730"/>
                </a:lnTo>
                <a:lnTo>
                  <a:pt x="1074" y="1728"/>
                </a:lnTo>
                <a:lnTo>
                  <a:pt x="1094" y="1724"/>
                </a:lnTo>
                <a:lnTo>
                  <a:pt x="1102" y="1724"/>
                </a:lnTo>
                <a:lnTo>
                  <a:pt x="1112" y="1726"/>
                </a:lnTo>
                <a:lnTo>
                  <a:pt x="1112" y="1726"/>
                </a:lnTo>
                <a:lnTo>
                  <a:pt x="1112" y="1722"/>
                </a:lnTo>
                <a:lnTo>
                  <a:pt x="1110" y="1720"/>
                </a:lnTo>
                <a:lnTo>
                  <a:pt x="1106" y="1720"/>
                </a:lnTo>
                <a:lnTo>
                  <a:pt x="1102" y="1718"/>
                </a:lnTo>
                <a:lnTo>
                  <a:pt x="1100" y="1714"/>
                </a:lnTo>
                <a:lnTo>
                  <a:pt x="1100" y="1714"/>
                </a:lnTo>
                <a:lnTo>
                  <a:pt x="1110" y="1714"/>
                </a:lnTo>
                <a:lnTo>
                  <a:pt x="1116" y="1712"/>
                </a:lnTo>
                <a:lnTo>
                  <a:pt x="1130" y="1708"/>
                </a:lnTo>
                <a:lnTo>
                  <a:pt x="1130" y="1708"/>
                </a:lnTo>
                <a:lnTo>
                  <a:pt x="1128" y="1712"/>
                </a:lnTo>
                <a:lnTo>
                  <a:pt x="1126" y="1714"/>
                </a:lnTo>
                <a:lnTo>
                  <a:pt x="1126" y="1714"/>
                </a:lnTo>
                <a:lnTo>
                  <a:pt x="1130" y="1716"/>
                </a:lnTo>
                <a:lnTo>
                  <a:pt x="1134" y="1714"/>
                </a:lnTo>
                <a:lnTo>
                  <a:pt x="1138" y="1712"/>
                </a:lnTo>
                <a:lnTo>
                  <a:pt x="1142" y="1712"/>
                </a:lnTo>
                <a:lnTo>
                  <a:pt x="1144" y="1714"/>
                </a:lnTo>
                <a:lnTo>
                  <a:pt x="1144" y="1714"/>
                </a:lnTo>
                <a:lnTo>
                  <a:pt x="1146" y="1712"/>
                </a:lnTo>
                <a:lnTo>
                  <a:pt x="1148" y="1708"/>
                </a:lnTo>
                <a:lnTo>
                  <a:pt x="1154" y="1704"/>
                </a:lnTo>
                <a:lnTo>
                  <a:pt x="1160" y="1702"/>
                </a:lnTo>
                <a:lnTo>
                  <a:pt x="1160" y="1700"/>
                </a:lnTo>
                <a:lnTo>
                  <a:pt x="1158" y="1696"/>
                </a:lnTo>
                <a:lnTo>
                  <a:pt x="1158" y="1696"/>
                </a:lnTo>
                <a:lnTo>
                  <a:pt x="1158" y="1698"/>
                </a:lnTo>
                <a:lnTo>
                  <a:pt x="1156" y="1700"/>
                </a:lnTo>
                <a:lnTo>
                  <a:pt x="1152" y="1700"/>
                </a:lnTo>
                <a:lnTo>
                  <a:pt x="1148" y="1700"/>
                </a:lnTo>
                <a:lnTo>
                  <a:pt x="1148" y="1698"/>
                </a:lnTo>
                <a:lnTo>
                  <a:pt x="1148" y="1696"/>
                </a:lnTo>
                <a:lnTo>
                  <a:pt x="1148" y="1696"/>
                </a:lnTo>
                <a:lnTo>
                  <a:pt x="1154" y="1696"/>
                </a:lnTo>
                <a:lnTo>
                  <a:pt x="1162" y="1692"/>
                </a:lnTo>
                <a:lnTo>
                  <a:pt x="1168" y="1692"/>
                </a:lnTo>
                <a:lnTo>
                  <a:pt x="1170" y="1692"/>
                </a:lnTo>
                <a:lnTo>
                  <a:pt x="1174" y="1694"/>
                </a:lnTo>
                <a:lnTo>
                  <a:pt x="1174" y="1694"/>
                </a:lnTo>
                <a:lnTo>
                  <a:pt x="1170" y="1696"/>
                </a:lnTo>
                <a:lnTo>
                  <a:pt x="1168" y="1696"/>
                </a:lnTo>
                <a:lnTo>
                  <a:pt x="1164" y="1698"/>
                </a:lnTo>
                <a:lnTo>
                  <a:pt x="1164" y="1702"/>
                </a:lnTo>
                <a:lnTo>
                  <a:pt x="1164" y="1702"/>
                </a:lnTo>
                <a:lnTo>
                  <a:pt x="1172" y="1700"/>
                </a:lnTo>
                <a:lnTo>
                  <a:pt x="1180" y="1698"/>
                </a:lnTo>
                <a:lnTo>
                  <a:pt x="1186" y="1696"/>
                </a:lnTo>
                <a:lnTo>
                  <a:pt x="1192" y="1694"/>
                </a:lnTo>
                <a:lnTo>
                  <a:pt x="1192" y="1694"/>
                </a:lnTo>
                <a:lnTo>
                  <a:pt x="1192" y="1688"/>
                </a:lnTo>
                <a:lnTo>
                  <a:pt x="1194" y="1684"/>
                </a:lnTo>
                <a:lnTo>
                  <a:pt x="1196" y="1682"/>
                </a:lnTo>
                <a:lnTo>
                  <a:pt x="1202" y="1684"/>
                </a:lnTo>
                <a:lnTo>
                  <a:pt x="1202" y="1684"/>
                </a:lnTo>
                <a:lnTo>
                  <a:pt x="1196" y="1684"/>
                </a:lnTo>
                <a:lnTo>
                  <a:pt x="1194" y="1686"/>
                </a:lnTo>
                <a:lnTo>
                  <a:pt x="1196" y="1690"/>
                </a:lnTo>
                <a:lnTo>
                  <a:pt x="1196" y="1692"/>
                </a:lnTo>
                <a:lnTo>
                  <a:pt x="1196" y="1692"/>
                </a:lnTo>
                <a:lnTo>
                  <a:pt x="1212" y="1684"/>
                </a:lnTo>
                <a:lnTo>
                  <a:pt x="1228" y="1674"/>
                </a:lnTo>
                <a:lnTo>
                  <a:pt x="1236" y="1670"/>
                </a:lnTo>
                <a:lnTo>
                  <a:pt x="1242" y="1668"/>
                </a:lnTo>
                <a:lnTo>
                  <a:pt x="1248" y="1670"/>
                </a:lnTo>
                <a:lnTo>
                  <a:pt x="1254" y="1674"/>
                </a:lnTo>
                <a:lnTo>
                  <a:pt x="1254" y="1674"/>
                </a:lnTo>
                <a:lnTo>
                  <a:pt x="1240" y="1680"/>
                </a:lnTo>
                <a:lnTo>
                  <a:pt x="1226" y="1686"/>
                </a:lnTo>
                <a:lnTo>
                  <a:pt x="1198" y="1696"/>
                </a:lnTo>
                <a:lnTo>
                  <a:pt x="1170" y="1708"/>
                </a:lnTo>
                <a:lnTo>
                  <a:pt x="1158" y="1714"/>
                </a:lnTo>
                <a:lnTo>
                  <a:pt x="1144" y="1722"/>
                </a:lnTo>
                <a:lnTo>
                  <a:pt x="1144" y="1722"/>
                </a:lnTo>
                <a:lnTo>
                  <a:pt x="1150" y="1720"/>
                </a:lnTo>
                <a:lnTo>
                  <a:pt x="1154" y="1720"/>
                </a:lnTo>
                <a:lnTo>
                  <a:pt x="1164" y="1724"/>
                </a:lnTo>
                <a:lnTo>
                  <a:pt x="1176" y="1728"/>
                </a:lnTo>
                <a:lnTo>
                  <a:pt x="1180" y="1728"/>
                </a:lnTo>
                <a:lnTo>
                  <a:pt x="1186" y="1726"/>
                </a:lnTo>
                <a:lnTo>
                  <a:pt x="1186" y="1726"/>
                </a:lnTo>
                <a:lnTo>
                  <a:pt x="1180" y="1722"/>
                </a:lnTo>
                <a:lnTo>
                  <a:pt x="1174" y="1720"/>
                </a:lnTo>
                <a:lnTo>
                  <a:pt x="1164" y="1718"/>
                </a:lnTo>
                <a:lnTo>
                  <a:pt x="1164" y="1718"/>
                </a:lnTo>
                <a:lnTo>
                  <a:pt x="1214" y="1698"/>
                </a:lnTo>
                <a:lnTo>
                  <a:pt x="1238" y="1690"/>
                </a:lnTo>
                <a:lnTo>
                  <a:pt x="1262" y="1678"/>
                </a:lnTo>
                <a:lnTo>
                  <a:pt x="1262" y="1678"/>
                </a:lnTo>
                <a:lnTo>
                  <a:pt x="1274" y="1690"/>
                </a:lnTo>
                <a:lnTo>
                  <a:pt x="1278" y="1696"/>
                </a:lnTo>
                <a:lnTo>
                  <a:pt x="1278" y="1700"/>
                </a:lnTo>
                <a:lnTo>
                  <a:pt x="1278" y="1704"/>
                </a:lnTo>
                <a:lnTo>
                  <a:pt x="1278" y="1704"/>
                </a:lnTo>
                <a:lnTo>
                  <a:pt x="1284" y="1704"/>
                </a:lnTo>
                <a:lnTo>
                  <a:pt x="1288" y="1704"/>
                </a:lnTo>
                <a:lnTo>
                  <a:pt x="1290" y="1706"/>
                </a:lnTo>
                <a:lnTo>
                  <a:pt x="1292" y="1708"/>
                </a:lnTo>
                <a:lnTo>
                  <a:pt x="1296" y="1714"/>
                </a:lnTo>
                <a:lnTo>
                  <a:pt x="1298" y="1716"/>
                </a:lnTo>
                <a:lnTo>
                  <a:pt x="1300" y="1718"/>
                </a:lnTo>
                <a:lnTo>
                  <a:pt x="1300" y="1718"/>
                </a:lnTo>
                <a:lnTo>
                  <a:pt x="1302" y="1714"/>
                </a:lnTo>
                <a:lnTo>
                  <a:pt x="1302" y="1710"/>
                </a:lnTo>
                <a:lnTo>
                  <a:pt x="1298" y="1704"/>
                </a:lnTo>
                <a:lnTo>
                  <a:pt x="1294" y="1700"/>
                </a:lnTo>
                <a:lnTo>
                  <a:pt x="1294" y="1696"/>
                </a:lnTo>
                <a:lnTo>
                  <a:pt x="1298" y="1694"/>
                </a:lnTo>
                <a:lnTo>
                  <a:pt x="1298" y="1694"/>
                </a:lnTo>
                <a:lnTo>
                  <a:pt x="1292" y="1694"/>
                </a:lnTo>
                <a:lnTo>
                  <a:pt x="1288" y="1692"/>
                </a:lnTo>
                <a:lnTo>
                  <a:pt x="1280" y="1686"/>
                </a:lnTo>
                <a:lnTo>
                  <a:pt x="1274" y="1678"/>
                </a:lnTo>
                <a:lnTo>
                  <a:pt x="1270" y="1670"/>
                </a:lnTo>
                <a:lnTo>
                  <a:pt x="1270" y="1670"/>
                </a:lnTo>
                <a:lnTo>
                  <a:pt x="1276" y="1668"/>
                </a:lnTo>
                <a:lnTo>
                  <a:pt x="1270" y="1668"/>
                </a:lnTo>
                <a:lnTo>
                  <a:pt x="1266" y="1668"/>
                </a:lnTo>
                <a:lnTo>
                  <a:pt x="1262" y="1666"/>
                </a:lnTo>
                <a:lnTo>
                  <a:pt x="1260" y="1662"/>
                </a:lnTo>
                <a:lnTo>
                  <a:pt x="1262" y="1656"/>
                </a:lnTo>
                <a:lnTo>
                  <a:pt x="1262" y="1656"/>
                </a:lnTo>
                <a:lnTo>
                  <a:pt x="1274" y="1654"/>
                </a:lnTo>
                <a:lnTo>
                  <a:pt x="1278" y="1652"/>
                </a:lnTo>
                <a:lnTo>
                  <a:pt x="1282" y="1648"/>
                </a:lnTo>
                <a:lnTo>
                  <a:pt x="1282" y="1648"/>
                </a:lnTo>
                <a:lnTo>
                  <a:pt x="1284" y="1652"/>
                </a:lnTo>
                <a:lnTo>
                  <a:pt x="1284" y="1656"/>
                </a:lnTo>
                <a:lnTo>
                  <a:pt x="1284" y="1660"/>
                </a:lnTo>
                <a:lnTo>
                  <a:pt x="1288" y="1664"/>
                </a:lnTo>
                <a:lnTo>
                  <a:pt x="1288" y="1664"/>
                </a:lnTo>
                <a:lnTo>
                  <a:pt x="1294" y="1656"/>
                </a:lnTo>
                <a:lnTo>
                  <a:pt x="1302" y="1648"/>
                </a:lnTo>
                <a:lnTo>
                  <a:pt x="1310" y="1644"/>
                </a:lnTo>
                <a:lnTo>
                  <a:pt x="1314" y="1638"/>
                </a:lnTo>
                <a:lnTo>
                  <a:pt x="1314" y="1638"/>
                </a:lnTo>
                <a:lnTo>
                  <a:pt x="1316" y="1640"/>
                </a:lnTo>
                <a:lnTo>
                  <a:pt x="1318" y="1640"/>
                </a:lnTo>
                <a:lnTo>
                  <a:pt x="1324" y="1638"/>
                </a:lnTo>
                <a:lnTo>
                  <a:pt x="1330" y="1634"/>
                </a:lnTo>
                <a:lnTo>
                  <a:pt x="1334" y="1626"/>
                </a:lnTo>
                <a:lnTo>
                  <a:pt x="1334" y="1626"/>
                </a:lnTo>
                <a:lnTo>
                  <a:pt x="1332" y="1626"/>
                </a:lnTo>
                <a:lnTo>
                  <a:pt x="1332" y="1626"/>
                </a:lnTo>
                <a:lnTo>
                  <a:pt x="1326" y="1628"/>
                </a:lnTo>
                <a:lnTo>
                  <a:pt x="1322" y="1630"/>
                </a:lnTo>
                <a:lnTo>
                  <a:pt x="1318" y="1630"/>
                </a:lnTo>
                <a:lnTo>
                  <a:pt x="1316" y="1626"/>
                </a:lnTo>
                <a:lnTo>
                  <a:pt x="1316" y="1626"/>
                </a:lnTo>
                <a:lnTo>
                  <a:pt x="1324" y="1620"/>
                </a:lnTo>
                <a:lnTo>
                  <a:pt x="1332" y="1614"/>
                </a:lnTo>
                <a:lnTo>
                  <a:pt x="1332" y="1614"/>
                </a:lnTo>
                <a:lnTo>
                  <a:pt x="1332" y="1616"/>
                </a:lnTo>
                <a:lnTo>
                  <a:pt x="1334" y="1618"/>
                </a:lnTo>
                <a:lnTo>
                  <a:pt x="1334" y="1624"/>
                </a:lnTo>
                <a:lnTo>
                  <a:pt x="1334" y="1624"/>
                </a:lnTo>
                <a:lnTo>
                  <a:pt x="1340" y="1624"/>
                </a:lnTo>
                <a:lnTo>
                  <a:pt x="1344" y="1622"/>
                </a:lnTo>
                <a:lnTo>
                  <a:pt x="1348" y="1620"/>
                </a:lnTo>
                <a:lnTo>
                  <a:pt x="1350" y="1616"/>
                </a:lnTo>
                <a:lnTo>
                  <a:pt x="1350" y="1616"/>
                </a:lnTo>
                <a:lnTo>
                  <a:pt x="1344" y="1616"/>
                </a:lnTo>
                <a:lnTo>
                  <a:pt x="1340" y="1616"/>
                </a:lnTo>
                <a:lnTo>
                  <a:pt x="1338" y="1616"/>
                </a:lnTo>
                <a:lnTo>
                  <a:pt x="1334" y="1614"/>
                </a:lnTo>
                <a:lnTo>
                  <a:pt x="1334" y="1614"/>
                </a:lnTo>
                <a:lnTo>
                  <a:pt x="1338" y="1610"/>
                </a:lnTo>
                <a:lnTo>
                  <a:pt x="1342" y="1606"/>
                </a:lnTo>
                <a:lnTo>
                  <a:pt x="1346" y="1604"/>
                </a:lnTo>
                <a:lnTo>
                  <a:pt x="1352" y="1604"/>
                </a:lnTo>
                <a:lnTo>
                  <a:pt x="1352" y="1604"/>
                </a:lnTo>
                <a:lnTo>
                  <a:pt x="1354" y="1606"/>
                </a:lnTo>
                <a:lnTo>
                  <a:pt x="1354" y="1610"/>
                </a:lnTo>
                <a:lnTo>
                  <a:pt x="1350" y="1614"/>
                </a:lnTo>
                <a:lnTo>
                  <a:pt x="1366" y="1614"/>
                </a:lnTo>
                <a:lnTo>
                  <a:pt x="1366" y="1614"/>
                </a:lnTo>
                <a:lnTo>
                  <a:pt x="1364" y="1618"/>
                </a:lnTo>
                <a:lnTo>
                  <a:pt x="1360" y="1620"/>
                </a:lnTo>
                <a:lnTo>
                  <a:pt x="1358" y="1622"/>
                </a:lnTo>
                <a:lnTo>
                  <a:pt x="1358" y="1626"/>
                </a:lnTo>
                <a:lnTo>
                  <a:pt x="1358" y="1626"/>
                </a:lnTo>
                <a:lnTo>
                  <a:pt x="1362" y="1626"/>
                </a:lnTo>
                <a:lnTo>
                  <a:pt x="1364" y="1628"/>
                </a:lnTo>
                <a:lnTo>
                  <a:pt x="1366" y="1632"/>
                </a:lnTo>
                <a:lnTo>
                  <a:pt x="1370" y="1632"/>
                </a:lnTo>
                <a:lnTo>
                  <a:pt x="1370" y="1632"/>
                </a:lnTo>
                <a:lnTo>
                  <a:pt x="1386" y="1616"/>
                </a:lnTo>
                <a:lnTo>
                  <a:pt x="1408" y="1598"/>
                </a:lnTo>
                <a:lnTo>
                  <a:pt x="1418" y="1590"/>
                </a:lnTo>
                <a:lnTo>
                  <a:pt x="1428" y="1584"/>
                </a:lnTo>
                <a:lnTo>
                  <a:pt x="1438" y="1582"/>
                </a:lnTo>
                <a:lnTo>
                  <a:pt x="1440" y="1582"/>
                </a:lnTo>
                <a:lnTo>
                  <a:pt x="1444" y="1586"/>
                </a:lnTo>
                <a:lnTo>
                  <a:pt x="1444" y="1586"/>
                </a:lnTo>
                <a:lnTo>
                  <a:pt x="1444" y="1582"/>
                </a:lnTo>
                <a:lnTo>
                  <a:pt x="1440" y="1580"/>
                </a:lnTo>
                <a:lnTo>
                  <a:pt x="1438" y="1578"/>
                </a:lnTo>
                <a:lnTo>
                  <a:pt x="1438" y="1572"/>
                </a:lnTo>
                <a:lnTo>
                  <a:pt x="1438" y="1572"/>
                </a:lnTo>
                <a:lnTo>
                  <a:pt x="1450" y="1574"/>
                </a:lnTo>
                <a:lnTo>
                  <a:pt x="1464" y="1578"/>
                </a:lnTo>
                <a:lnTo>
                  <a:pt x="1464" y="1578"/>
                </a:lnTo>
                <a:lnTo>
                  <a:pt x="1464" y="1572"/>
                </a:lnTo>
                <a:lnTo>
                  <a:pt x="1464" y="1566"/>
                </a:lnTo>
                <a:lnTo>
                  <a:pt x="1462" y="1562"/>
                </a:lnTo>
                <a:lnTo>
                  <a:pt x="1462" y="1556"/>
                </a:lnTo>
                <a:lnTo>
                  <a:pt x="1462" y="1556"/>
                </a:lnTo>
                <a:lnTo>
                  <a:pt x="1468" y="1554"/>
                </a:lnTo>
                <a:lnTo>
                  <a:pt x="1474" y="1550"/>
                </a:lnTo>
                <a:lnTo>
                  <a:pt x="1482" y="1538"/>
                </a:lnTo>
                <a:lnTo>
                  <a:pt x="1488" y="1528"/>
                </a:lnTo>
                <a:lnTo>
                  <a:pt x="1494" y="1522"/>
                </a:lnTo>
                <a:lnTo>
                  <a:pt x="1500" y="1520"/>
                </a:lnTo>
                <a:lnTo>
                  <a:pt x="1500" y="1520"/>
                </a:lnTo>
                <a:lnTo>
                  <a:pt x="1502" y="1524"/>
                </a:lnTo>
                <a:lnTo>
                  <a:pt x="1502" y="1530"/>
                </a:lnTo>
                <a:lnTo>
                  <a:pt x="1500" y="1540"/>
                </a:lnTo>
                <a:lnTo>
                  <a:pt x="1500" y="1548"/>
                </a:lnTo>
                <a:lnTo>
                  <a:pt x="1500" y="1552"/>
                </a:lnTo>
                <a:lnTo>
                  <a:pt x="1504" y="1556"/>
                </a:lnTo>
                <a:lnTo>
                  <a:pt x="1504" y="1556"/>
                </a:lnTo>
                <a:lnTo>
                  <a:pt x="1504" y="1544"/>
                </a:lnTo>
                <a:lnTo>
                  <a:pt x="1506" y="1532"/>
                </a:lnTo>
                <a:lnTo>
                  <a:pt x="1512" y="1522"/>
                </a:lnTo>
                <a:lnTo>
                  <a:pt x="1518" y="1512"/>
                </a:lnTo>
                <a:lnTo>
                  <a:pt x="1518" y="1512"/>
                </a:lnTo>
                <a:lnTo>
                  <a:pt x="1520" y="1516"/>
                </a:lnTo>
                <a:lnTo>
                  <a:pt x="1520" y="1520"/>
                </a:lnTo>
                <a:lnTo>
                  <a:pt x="1520" y="1524"/>
                </a:lnTo>
                <a:lnTo>
                  <a:pt x="1524" y="1526"/>
                </a:lnTo>
                <a:lnTo>
                  <a:pt x="1524" y="1526"/>
                </a:lnTo>
                <a:lnTo>
                  <a:pt x="1536" y="1518"/>
                </a:lnTo>
                <a:lnTo>
                  <a:pt x="1546" y="1508"/>
                </a:lnTo>
                <a:lnTo>
                  <a:pt x="1556" y="1496"/>
                </a:lnTo>
                <a:lnTo>
                  <a:pt x="1566" y="1482"/>
                </a:lnTo>
                <a:lnTo>
                  <a:pt x="1584" y="1456"/>
                </a:lnTo>
                <a:lnTo>
                  <a:pt x="1602" y="1430"/>
                </a:lnTo>
                <a:lnTo>
                  <a:pt x="1602" y="1430"/>
                </a:lnTo>
                <a:lnTo>
                  <a:pt x="1608" y="1426"/>
                </a:lnTo>
                <a:lnTo>
                  <a:pt x="1614" y="1426"/>
                </a:lnTo>
                <a:lnTo>
                  <a:pt x="1614" y="1426"/>
                </a:lnTo>
                <a:lnTo>
                  <a:pt x="1616" y="1434"/>
                </a:lnTo>
                <a:lnTo>
                  <a:pt x="1618" y="1438"/>
                </a:lnTo>
                <a:lnTo>
                  <a:pt x="1620" y="1440"/>
                </a:lnTo>
                <a:lnTo>
                  <a:pt x="1620" y="1440"/>
                </a:lnTo>
                <a:lnTo>
                  <a:pt x="1624" y="1436"/>
                </a:lnTo>
                <a:lnTo>
                  <a:pt x="1630" y="1432"/>
                </a:lnTo>
                <a:lnTo>
                  <a:pt x="1632" y="1428"/>
                </a:lnTo>
                <a:lnTo>
                  <a:pt x="1632" y="1426"/>
                </a:lnTo>
                <a:lnTo>
                  <a:pt x="1628" y="1424"/>
                </a:lnTo>
                <a:lnTo>
                  <a:pt x="1628" y="1424"/>
                </a:lnTo>
                <a:lnTo>
                  <a:pt x="1626" y="1426"/>
                </a:lnTo>
                <a:lnTo>
                  <a:pt x="1626" y="1430"/>
                </a:lnTo>
                <a:lnTo>
                  <a:pt x="1628" y="1432"/>
                </a:lnTo>
                <a:lnTo>
                  <a:pt x="1622" y="1432"/>
                </a:lnTo>
                <a:lnTo>
                  <a:pt x="1622" y="1432"/>
                </a:lnTo>
                <a:lnTo>
                  <a:pt x="1624" y="1424"/>
                </a:lnTo>
                <a:lnTo>
                  <a:pt x="1626" y="1422"/>
                </a:lnTo>
                <a:lnTo>
                  <a:pt x="1628" y="1418"/>
                </a:lnTo>
                <a:lnTo>
                  <a:pt x="1628" y="1418"/>
                </a:lnTo>
                <a:lnTo>
                  <a:pt x="1632" y="1420"/>
                </a:lnTo>
                <a:lnTo>
                  <a:pt x="1634" y="1422"/>
                </a:lnTo>
                <a:lnTo>
                  <a:pt x="1638" y="1422"/>
                </a:lnTo>
                <a:lnTo>
                  <a:pt x="1638" y="1422"/>
                </a:lnTo>
                <a:lnTo>
                  <a:pt x="1642" y="1406"/>
                </a:lnTo>
                <a:lnTo>
                  <a:pt x="1646" y="1384"/>
                </a:lnTo>
                <a:lnTo>
                  <a:pt x="1652" y="1362"/>
                </a:lnTo>
                <a:lnTo>
                  <a:pt x="1654" y="1352"/>
                </a:lnTo>
                <a:lnTo>
                  <a:pt x="1660" y="1344"/>
                </a:lnTo>
                <a:lnTo>
                  <a:pt x="1660" y="1344"/>
                </a:lnTo>
                <a:lnTo>
                  <a:pt x="1664" y="1340"/>
                </a:lnTo>
                <a:lnTo>
                  <a:pt x="1668" y="1338"/>
                </a:lnTo>
                <a:lnTo>
                  <a:pt x="1670" y="1338"/>
                </a:lnTo>
                <a:lnTo>
                  <a:pt x="1670" y="1336"/>
                </a:lnTo>
                <a:lnTo>
                  <a:pt x="1666" y="1330"/>
                </a:lnTo>
                <a:lnTo>
                  <a:pt x="1666" y="1330"/>
                </a:lnTo>
                <a:lnTo>
                  <a:pt x="1672" y="1332"/>
                </a:lnTo>
                <a:lnTo>
                  <a:pt x="1674" y="1334"/>
                </a:lnTo>
                <a:lnTo>
                  <a:pt x="1674" y="1334"/>
                </a:lnTo>
                <a:lnTo>
                  <a:pt x="1674" y="1330"/>
                </a:lnTo>
                <a:lnTo>
                  <a:pt x="1674" y="1328"/>
                </a:lnTo>
                <a:lnTo>
                  <a:pt x="1670" y="1326"/>
                </a:lnTo>
                <a:lnTo>
                  <a:pt x="1670" y="1326"/>
                </a:lnTo>
                <a:lnTo>
                  <a:pt x="1674" y="1320"/>
                </a:lnTo>
                <a:lnTo>
                  <a:pt x="1676" y="1314"/>
                </a:lnTo>
                <a:lnTo>
                  <a:pt x="1680" y="1302"/>
                </a:lnTo>
                <a:lnTo>
                  <a:pt x="1684" y="1290"/>
                </a:lnTo>
                <a:lnTo>
                  <a:pt x="1688" y="1286"/>
                </a:lnTo>
                <a:lnTo>
                  <a:pt x="1692" y="1282"/>
                </a:lnTo>
                <a:lnTo>
                  <a:pt x="1692" y="1282"/>
                </a:lnTo>
                <a:lnTo>
                  <a:pt x="1690" y="1280"/>
                </a:lnTo>
                <a:lnTo>
                  <a:pt x="1688" y="1276"/>
                </a:lnTo>
                <a:lnTo>
                  <a:pt x="1688" y="1276"/>
                </a:lnTo>
                <a:lnTo>
                  <a:pt x="1698" y="1250"/>
                </a:lnTo>
                <a:lnTo>
                  <a:pt x="1704" y="1222"/>
                </a:lnTo>
                <a:lnTo>
                  <a:pt x="1710" y="1194"/>
                </a:lnTo>
                <a:lnTo>
                  <a:pt x="1714" y="1164"/>
                </a:lnTo>
                <a:lnTo>
                  <a:pt x="1718" y="1098"/>
                </a:lnTo>
                <a:lnTo>
                  <a:pt x="1722" y="1030"/>
                </a:lnTo>
                <a:lnTo>
                  <a:pt x="1722" y="1030"/>
                </a:lnTo>
                <a:lnTo>
                  <a:pt x="1724" y="1034"/>
                </a:lnTo>
                <a:lnTo>
                  <a:pt x="1726" y="1036"/>
                </a:lnTo>
                <a:lnTo>
                  <a:pt x="1734" y="1040"/>
                </a:lnTo>
                <a:lnTo>
                  <a:pt x="1734" y="1040"/>
                </a:lnTo>
                <a:lnTo>
                  <a:pt x="1736" y="1036"/>
                </a:lnTo>
                <a:lnTo>
                  <a:pt x="1736" y="1034"/>
                </a:lnTo>
                <a:lnTo>
                  <a:pt x="1734" y="1030"/>
                </a:lnTo>
                <a:lnTo>
                  <a:pt x="1738" y="1026"/>
                </a:lnTo>
                <a:lnTo>
                  <a:pt x="1738" y="1026"/>
                </a:lnTo>
                <a:close/>
                <a:moveTo>
                  <a:pt x="160" y="756"/>
                </a:moveTo>
                <a:lnTo>
                  <a:pt x="160" y="756"/>
                </a:lnTo>
                <a:lnTo>
                  <a:pt x="160" y="744"/>
                </a:lnTo>
                <a:lnTo>
                  <a:pt x="162" y="734"/>
                </a:lnTo>
                <a:lnTo>
                  <a:pt x="162" y="734"/>
                </a:lnTo>
                <a:lnTo>
                  <a:pt x="168" y="732"/>
                </a:lnTo>
                <a:lnTo>
                  <a:pt x="172" y="736"/>
                </a:lnTo>
                <a:lnTo>
                  <a:pt x="174" y="738"/>
                </a:lnTo>
                <a:lnTo>
                  <a:pt x="178" y="738"/>
                </a:lnTo>
                <a:lnTo>
                  <a:pt x="178" y="738"/>
                </a:lnTo>
                <a:lnTo>
                  <a:pt x="178" y="746"/>
                </a:lnTo>
                <a:lnTo>
                  <a:pt x="174" y="752"/>
                </a:lnTo>
                <a:lnTo>
                  <a:pt x="170" y="756"/>
                </a:lnTo>
                <a:lnTo>
                  <a:pt x="160" y="756"/>
                </a:lnTo>
                <a:lnTo>
                  <a:pt x="160" y="756"/>
                </a:lnTo>
                <a:close/>
                <a:moveTo>
                  <a:pt x="126" y="998"/>
                </a:moveTo>
                <a:lnTo>
                  <a:pt x="126" y="998"/>
                </a:lnTo>
                <a:lnTo>
                  <a:pt x="128" y="996"/>
                </a:lnTo>
                <a:lnTo>
                  <a:pt x="128" y="994"/>
                </a:lnTo>
                <a:lnTo>
                  <a:pt x="122" y="994"/>
                </a:lnTo>
                <a:lnTo>
                  <a:pt x="114" y="994"/>
                </a:lnTo>
                <a:lnTo>
                  <a:pt x="112" y="992"/>
                </a:lnTo>
                <a:lnTo>
                  <a:pt x="112" y="988"/>
                </a:lnTo>
                <a:lnTo>
                  <a:pt x="112" y="988"/>
                </a:lnTo>
                <a:lnTo>
                  <a:pt x="126" y="990"/>
                </a:lnTo>
                <a:lnTo>
                  <a:pt x="142" y="988"/>
                </a:lnTo>
                <a:lnTo>
                  <a:pt x="142" y="988"/>
                </a:lnTo>
                <a:lnTo>
                  <a:pt x="140" y="992"/>
                </a:lnTo>
                <a:lnTo>
                  <a:pt x="138" y="996"/>
                </a:lnTo>
                <a:lnTo>
                  <a:pt x="134" y="998"/>
                </a:lnTo>
                <a:lnTo>
                  <a:pt x="126" y="998"/>
                </a:lnTo>
                <a:lnTo>
                  <a:pt x="126" y="998"/>
                </a:lnTo>
                <a:close/>
                <a:moveTo>
                  <a:pt x="214" y="878"/>
                </a:moveTo>
                <a:lnTo>
                  <a:pt x="214" y="878"/>
                </a:lnTo>
                <a:lnTo>
                  <a:pt x="204" y="878"/>
                </a:lnTo>
                <a:lnTo>
                  <a:pt x="200" y="878"/>
                </a:lnTo>
                <a:lnTo>
                  <a:pt x="196" y="876"/>
                </a:lnTo>
                <a:lnTo>
                  <a:pt x="196" y="876"/>
                </a:lnTo>
                <a:lnTo>
                  <a:pt x="198" y="864"/>
                </a:lnTo>
                <a:lnTo>
                  <a:pt x="202" y="854"/>
                </a:lnTo>
                <a:lnTo>
                  <a:pt x="206" y="850"/>
                </a:lnTo>
                <a:lnTo>
                  <a:pt x="208" y="848"/>
                </a:lnTo>
                <a:lnTo>
                  <a:pt x="212" y="846"/>
                </a:lnTo>
                <a:lnTo>
                  <a:pt x="218" y="848"/>
                </a:lnTo>
                <a:lnTo>
                  <a:pt x="218" y="848"/>
                </a:lnTo>
                <a:lnTo>
                  <a:pt x="218" y="840"/>
                </a:lnTo>
                <a:lnTo>
                  <a:pt x="220" y="834"/>
                </a:lnTo>
                <a:lnTo>
                  <a:pt x="230" y="824"/>
                </a:lnTo>
                <a:lnTo>
                  <a:pt x="234" y="820"/>
                </a:lnTo>
                <a:lnTo>
                  <a:pt x="240" y="814"/>
                </a:lnTo>
                <a:lnTo>
                  <a:pt x="242" y="806"/>
                </a:lnTo>
                <a:lnTo>
                  <a:pt x="244" y="798"/>
                </a:lnTo>
                <a:lnTo>
                  <a:pt x="244" y="798"/>
                </a:lnTo>
                <a:lnTo>
                  <a:pt x="234" y="788"/>
                </a:lnTo>
                <a:lnTo>
                  <a:pt x="226" y="774"/>
                </a:lnTo>
                <a:lnTo>
                  <a:pt x="222" y="760"/>
                </a:lnTo>
                <a:lnTo>
                  <a:pt x="222" y="752"/>
                </a:lnTo>
                <a:lnTo>
                  <a:pt x="222" y="744"/>
                </a:lnTo>
                <a:lnTo>
                  <a:pt x="222" y="744"/>
                </a:lnTo>
                <a:lnTo>
                  <a:pt x="226" y="742"/>
                </a:lnTo>
                <a:lnTo>
                  <a:pt x="232" y="740"/>
                </a:lnTo>
                <a:lnTo>
                  <a:pt x="244" y="740"/>
                </a:lnTo>
                <a:lnTo>
                  <a:pt x="244" y="740"/>
                </a:lnTo>
                <a:lnTo>
                  <a:pt x="244" y="746"/>
                </a:lnTo>
                <a:lnTo>
                  <a:pt x="244" y="752"/>
                </a:lnTo>
                <a:lnTo>
                  <a:pt x="242" y="756"/>
                </a:lnTo>
                <a:lnTo>
                  <a:pt x="240" y="762"/>
                </a:lnTo>
                <a:lnTo>
                  <a:pt x="240" y="762"/>
                </a:lnTo>
                <a:lnTo>
                  <a:pt x="242" y="762"/>
                </a:lnTo>
                <a:lnTo>
                  <a:pt x="242" y="762"/>
                </a:lnTo>
                <a:lnTo>
                  <a:pt x="244" y="762"/>
                </a:lnTo>
                <a:lnTo>
                  <a:pt x="252" y="756"/>
                </a:lnTo>
                <a:lnTo>
                  <a:pt x="252" y="756"/>
                </a:lnTo>
                <a:lnTo>
                  <a:pt x="254" y="764"/>
                </a:lnTo>
                <a:lnTo>
                  <a:pt x="256" y="772"/>
                </a:lnTo>
                <a:lnTo>
                  <a:pt x="254" y="788"/>
                </a:lnTo>
                <a:lnTo>
                  <a:pt x="254" y="796"/>
                </a:lnTo>
                <a:lnTo>
                  <a:pt x="254" y="804"/>
                </a:lnTo>
                <a:lnTo>
                  <a:pt x="254" y="812"/>
                </a:lnTo>
                <a:lnTo>
                  <a:pt x="260" y="818"/>
                </a:lnTo>
                <a:lnTo>
                  <a:pt x="260" y="818"/>
                </a:lnTo>
                <a:lnTo>
                  <a:pt x="250" y="822"/>
                </a:lnTo>
                <a:lnTo>
                  <a:pt x="242" y="828"/>
                </a:lnTo>
                <a:lnTo>
                  <a:pt x="236" y="836"/>
                </a:lnTo>
                <a:lnTo>
                  <a:pt x="232" y="844"/>
                </a:lnTo>
                <a:lnTo>
                  <a:pt x="224" y="862"/>
                </a:lnTo>
                <a:lnTo>
                  <a:pt x="220" y="870"/>
                </a:lnTo>
                <a:lnTo>
                  <a:pt x="214" y="878"/>
                </a:lnTo>
                <a:lnTo>
                  <a:pt x="214" y="878"/>
                </a:lnTo>
                <a:close/>
                <a:moveTo>
                  <a:pt x="318" y="754"/>
                </a:moveTo>
                <a:lnTo>
                  <a:pt x="318" y="754"/>
                </a:lnTo>
                <a:lnTo>
                  <a:pt x="306" y="770"/>
                </a:lnTo>
                <a:lnTo>
                  <a:pt x="300" y="774"/>
                </a:lnTo>
                <a:lnTo>
                  <a:pt x="298" y="776"/>
                </a:lnTo>
                <a:lnTo>
                  <a:pt x="296" y="774"/>
                </a:lnTo>
                <a:lnTo>
                  <a:pt x="296" y="774"/>
                </a:lnTo>
                <a:lnTo>
                  <a:pt x="304" y="754"/>
                </a:lnTo>
                <a:lnTo>
                  <a:pt x="310" y="744"/>
                </a:lnTo>
                <a:lnTo>
                  <a:pt x="316" y="736"/>
                </a:lnTo>
                <a:lnTo>
                  <a:pt x="316" y="736"/>
                </a:lnTo>
                <a:lnTo>
                  <a:pt x="326" y="734"/>
                </a:lnTo>
                <a:lnTo>
                  <a:pt x="338" y="734"/>
                </a:lnTo>
                <a:lnTo>
                  <a:pt x="338" y="734"/>
                </a:lnTo>
                <a:lnTo>
                  <a:pt x="338" y="738"/>
                </a:lnTo>
                <a:lnTo>
                  <a:pt x="338" y="742"/>
                </a:lnTo>
                <a:lnTo>
                  <a:pt x="336" y="744"/>
                </a:lnTo>
                <a:lnTo>
                  <a:pt x="332" y="746"/>
                </a:lnTo>
                <a:lnTo>
                  <a:pt x="326" y="750"/>
                </a:lnTo>
                <a:lnTo>
                  <a:pt x="318" y="754"/>
                </a:lnTo>
                <a:lnTo>
                  <a:pt x="318" y="754"/>
                </a:lnTo>
                <a:close/>
                <a:moveTo>
                  <a:pt x="340" y="1276"/>
                </a:moveTo>
                <a:lnTo>
                  <a:pt x="340" y="1276"/>
                </a:lnTo>
                <a:lnTo>
                  <a:pt x="342" y="1272"/>
                </a:lnTo>
                <a:lnTo>
                  <a:pt x="342" y="1268"/>
                </a:lnTo>
                <a:lnTo>
                  <a:pt x="342" y="1268"/>
                </a:lnTo>
                <a:lnTo>
                  <a:pt x="346" y="1268"/>
                </a:lnTo>
                <a:lnTo>
                  <a:pt x="350" y="1268"/>
                </a:lnTo>
                <a:lnTo>
                  <a:pt x="352" y="1266"/>
                </a:lnTo>
                <a:lnTo>
                  <a:pt x="356" y="1266"/>
                </a:lnTo>
                <a:lnTo>
                  <a:pt x="356" y="1266"/>
                </a:lnTo>
                <a:lnTo>
                  <a:pt x="354" y="1270"/>
                </a:lnTo>
                <a:lnTo>
                  <a:pt x="350" y="1274"/>
                </a:lnTo>
                <a:lnTo>
                  <a:pt x="346" y="1276"/>
                </a:lnTo>
                <a:lnTo>
                  <a:pt x="340" y="1276"/>
                </a:lnTo>
                <a:lnTo>
                  <a:pt x="340" y="1276"/>
                </a:lnTo>
                <a:close/>
                <a:moveTo>
                  <a:pt x="402" y="1502"/>
                </a:moveTo>
                <a:lnTo>
                  <a:pt x="402" y="1502"/>
                </a:lnTo>
                <a:lnTo>
                  <a:pt x="398" y="1500"/>
                </a:lnTo>
                <a:lnTo>
                  <a:pt x="396" y="1496"/>
                </a:lnTo>
                <a:lnTo>
                  <a:pt x="394" y="1490"/>
                </a:lnTo>
                <a:lnTo>
                  <a:pt x="392" y="1486"/>
                </a:lnTo>
                <a:lnTo>
                  <a:pt x="392" y="1486"/>
                </a:lnTo>
                <a:lnTo>
                  <a:pt x="392" y="1484"/>
                </a:lnTo>
                <a:lnTo>
                  <a:pt x="394" y="1484"/>
                </a:lnTo>
                <a:lnTo>
                  <a:pt x="396" y="1484"/>
                </a:lnTo>
                <a:lnTo>
                  <a:pt x="398" y="1486"/>
                </a:lnTo>
                <a:lnTo>
                  <a:pt x="400" y="1486"/>
                </a:lnTo>
                <a:lnTo>
                  <a:pt x="400" y="1484"/>
                </a:lnTo>
                <a:lnTo>
                  <a:pt x="400" y="1484"/>
                </a:lnTo>
                <a:lnTo>
                  <a:pt x="402" y="1488"/>
                </a:lnTo>
                <a:lnTo>
                  <a:pt x="402" y="1494"/>
                </a:lnTo>
                <a:lnTo>
                  <a:pt x="404" y="1498"/>
                </a:lnTo>
                <a:lnTo>
                  <a:pt x="402" y="1502"/>
                </a:lnTo>
                <a:lnTo>
                  <a:pt x="402" y="1502"/>
                </a:lnTo>
                <a:close/>
                <a:moveTo>
                  <a:pt x="530" y="1536"/>
                </a:moveTo>
                <a:lnTo>
                  <a:pt x="530" y="1536"/>
                </a:lnTo>
                <a:lnTo>
                  <a:pt x="524" y="1534"/>
                </a:lnTo>
                <a:lnTo>
                  <a:pt x="520" y="1530"/>
                </a:lnTo>
                <a:lnTo>
                  <a:pt x="518" y="1526"/>
                </a:lnTo>
                <a:lnTo>
                  <a:pt x="518" y="1522"/>
                </a:lnTo>
                <a:lnTo>
                  <a:pt x="518" y="1514"/>
                </a:lnTo>
                <a:lnTo>
                  <a:pt x="516" y="1510"/>
                </a:lnTo>
                <a:lnTo>
                  <a:pt x="516" y="1510"/>
                </a:lnTo>
                <a:lnTo>
                  <a:pt x="518" y="1508"/>
                </a:lnTo>
                <a:lnTo>
                  <a:pt x="520" y="1508"/>
                </a:lnTo>
                <a:lnTo>
                  <a:pt x="526" y="1514"/>
                </a:lnTo>
                <a:lnTo>
                  <a:pt x="528" y="1524"/>
                </a:lnTo>
                <a:lnTo>
                  <a:pt x="530" y="1536"/>
                </a:lnTo>
                <a:lnTo>
                  <a:pt x="530" y="1536"/>
                </a:lnTo>
                <a:close/>
                <a:moveTo>
                  <a:pt x="566" y="528"/>
                </a:moveTo>
                <a:lnTo>
                  <a:pt x="566" y="528"/>
                </a:lnTo>
                <a:lnTo>
                  <a:pt x="546" y="534"/>
                </a:lnTo>
                <a:lnTo>
                  <a:pt x="526" y="538"/>
                </a:lnTo>
                <a:lnTo>
                  <a:pt x="508" y="544"/>
                </a:lnTo>
                <a:lnTo>
                  <a:pt x="500" y="548"/>
                </a:lnTo>
                <a:lnTo>
                  <a:pt x="492" y="554"/>
                </a:lnTo>
                <a:lnTo>
                  <a:pt x="492" y="554"/>
                </a:lnTo>
                <a:lnTo>
                  <a:pt x="502" y="566"/>
                </a:lnTo>
                <a:lnTo>
                  <a:pt x="506" y="572"/>
                </a:lnTo>
                <a:lnTo>
                  <a:pt x="506" y="576"/>
                </a:lnTo>
                <a:lnTo>
                  <a:pt x="504" y="580"/>
                </a:lnTo>
                <a:lnTo>
                  <a:pt x="516" y="580"/>
                </a:lnTo>
                <a:lnTo>
                  <a:pt x="516" y="580"/>
                </a:lnTo>
                <a:lnTo>
                  <a:pt x="514" y="586"/>
                </a:lnTo>
                <a:lnTo>
                  <a:pt x="516" y="590"/>
                </a:lnTo>
                <a:lnTo>
                  <a:pt x="518" y="596"/>
                </a:lnTo>
                <a:lnTo>
                  <a:pt x="516" y="600"/>
                </a:lnTo>
                <a:lnTo>
                  <a:pt x="516" y="600"/>
                </a:lnTo>
                <a:lnTo>
                  <a:pt x="502" y="602"/>
                </a:lnTo>
                <a:lnTo>
                  <a:pt x="488" y="604"/>
                </a:lnTo>
                <a:lnTo>
                  <a:pt x="464" y="614"/>
                </a:lnTo>
                <a:lnTo>
                  <a:pt x="420" y="634"/>
                </a:lnTo>
                <a:lnTo>
                  <a:pt x="420" y="634"/>
                </a:lnTo>
                <a:lnTo>
                  <a:pt x="414" y="634"/>
                </a:lnTo>
                <a:lnTo>
                  <a:pt x="412" y="630"/>
                </a:lnTo>
                <a:lnTo>
                  <a:pt x="408" y="626"/>
                </a:lnTo>
                <a:lnTo>
                  <a:pt x="402" y="626"/>
                </a:lnTo>
                <a:lnTo>
                  <a:pt x="402" y="626"/>
                </a:lnTo>
                <a:lnTo>
                  <a:pt x="408" y="622"/>
                </a:lnTo>
                <a:lnTo>
                  <a:pt x="412" y="616"/>
                </a:lnTo>
                <a:lnTo>
                  <a:pt x="420" y="600"/>
                </a:lnTo>
                <a:lnTo>
                  <a:pt x="424" y="584"/>
                </a:lnTo>
                <a:lnTo>
                  <a:pt x="428" y="564"/>
                </a:lnTo>
                <a:lnTo>
                  <a:pt x="428" y="564"/>
                </a:lnTo>
                <a:lnTo>
                  <a:pt x="424" y="554"/>
                </a:lnTo>
                <a:lnTo>
                  <a:pt x="424" y="544"/>
                </a:lnTo>
                <a:lnTo>
                  <a:pt x="428" y="536"/>
                </a:lnTo>
                <a:lnTo>
                  <a:pt x="436" y="528"/>
                </a:lnTo>
                <a:lnTo>
                  <a:pt x="444" y="520"/>
                </a:lnTo>
                <a:lnTo>
                  <a:pt x="452" y="514"/>
                </a:lnTo>
                <a:lnTo>
                  <a:pt x="466" y="504"/>
                </a:lnTo>
                <a:lnTo>
                  <a:pt x="466" y="504"/>
                </a:lnTo>
                <a:lnTo>
                  <a:pt x="468" y="502"/>
                </a:lnTo>
                <a:lnTo>
                  <a:pt x="468" y="500"/>
                </a:lnTo>
                <a:lnTo>
                  <a:pt x="468" y="496"/>
                </a:lnTo>
                <a:lnTo>
                  <a:pt x="470" y="492"/>
                </a:lnTo>
                <a:lnTo>
                  <a:pt x="470" y="492"/>
                </a:lnTo>
                <a:lnTo>
                  <a:pt x="472" y="492"/>
                </a:lnTo>
                <a:lnTo>
                  <a:pt x="472" y="494"/>
                </a:lnTo>
                <a:lnTo>
                  <a:pt x="472" y="500"/>
                </a:lnTo>
                <a:lnTo>
                  <a:pt x="472" y="500"/>
                </a:lnTo>
                <a:lnTo>
                  <a:pt x="480" y="488"/>
                </a:lnTo>
                <a:lnTo>
                  <a:pt x="488" y="478"/>
                </a:lnTo>
                <a:lnTo>
                  <a:pt x="492" y="472"/>
                </a:lnTo>
                <a:lnTo>
                  <a:pt x="498" y="470"/>
                </a:lnTo>
                <a:lnTo>
                  <a:pt x="506" y="466"/>
                </a:lnTo>
                <a:lnTo>
                  <a:pt x="514" y="466"/>
                </a:lnTo>
                <a:lnTo>
                  <a:pt x="514" y="466"/>
                </a:lnTo>
                <a:lnTo>
                  <a:pt x="530" y="452"/>
                </a:lnTo>
                <a:lnTo>
                  <a:pt x="538" y="448"/>
                </a:lnTo>
                <a:lnTo>
                  <a:pt x="546" y="446"/>
                </a:lnTo>
                <a:lnTo>
                  <a:pt x="554" y="444"/>
                </a:lnTo>
                <a:lnTo>
                  <a:pt x="564" y="446"/>
                </a:lnTo>
                <a:lnTo>
                  <a:pt x="586" y="450"/>
                </a:lnTo>
                <a:lnTo>
                  <a:pt x="586" y="450"/>
                </a:lnTo>
                <a:lnTo>
                  <a:pt x="580" y="470"/>
                </a:lnTo>
                <a:lnTo>
                  <a:pt x="576" y="490"/>
                </a:lnTo>
                <a:lnTo>
                  <a:pt x="572" y="510"/>
                </a:lnTo>
                <a:lnTo>
                  <a:pt x="566" y="528"/>
                </a:lnTo>
                <a:lnTo>
                  <a:pt x="566" y="528"/>
                </a:lnTo>
                <a:close/>
                <a:moveTo>
                  <a:pt x="930" y="1736"/>
                </a:moveTo>
                <a:lnTo>
                  <a:pt x="930" y="1736"/>
                </a:lnTo>
                <a:lnTo>
                  <a:pt x="926" y="1734"/>
                </a:lnTo>
                <a:lnTo>
                  <a:pt x="924" y="1732"/>
                </a:lnTo>
                <a:lnTo>
                  <a:pt x="924" y="1726"/>
                </a:lnTo>
                <a:lnTo>
                  <a:pt x="924" y="1726"/>
                </a:lnTo>
                <a:lnTo>
                  <a:pt x="928" y="1726"/>
                </a:lnTo>
                <a:lnTo>
                  <a:pt x="930" y="1726"/>
                </a:lnTo>
                <a:lnTo>
                  <a:pt x="934" y="1728"/>
                </a:lnTo>
                <a:lnTo>
                  <a:pt x="934" y="1728"/>
                </a:lnTo>
                <a:lnTo>
                  <a:pt x="932" y="1732"/>
                </a:lnTo>
                <a:lnTo>
                  <a:pt x="930" y="1736"/>
                </a:lnTo>
                <a:lnTo>
                  <a:pt x="930" y="1736"/>
                </a:lnTo>
                <a:close/>
                <a:moveTo>
                  <a:pt x="1030" y="1726"/>
                </a:moveTo>
                <a:lnTo>
                  <a:pt x="1030" y="1726"/>
                </a:lnTo>
                <a:lnTo>
                  <a:pt x="1056" y="1718"/>
                </a:lnTo>
                <a:lnTo>
                  <a:pt x="1062" y="1716"/>
                </a:lnTo>
                <a:lnTo>
                  <a:pt x="1068" y="1716"/>
                </a:lnTo>
                <a:lnTo>
                  <a:pt x="1072" y="1718"/>
                </a:lnTo>
                <a:lnTo>
                  <a:pt x="1074" y="1722"/>
                </a:lnTo>
                <a:lnTo>
                  <a:pt x="1074" y="1722"/>
                </a:lnTo>
                <a:lnTo>
                  <a:pt x="1068" y="1722"/>
                </a:lnTo>
                <a:lnTo>
                  <a:pt x="1062" y="1722"/>
                </a:lnTo>
                <a:lnTo>
                  <a:pt x="1052" y="1724"/>
                </a:lnTo>
                <a:lnTo>
                  <a:pt x="1042" y="1726"/>
                </a:lnTo>
                <a:lnTo>
                  <a:pt x="1030" y="1726"/>
                </a:lnTo>
                <a:lnTo>
                  <a:pt x="1030" y="1726"/>
                </a:lnTo>
                <a:close/>
                <a:moveTo>
                  <a:pt x="1090" y="206"/>
                </a:moveTo>
                <a:lnTo>
                  <a:pt x="1090" y="206"/>
                </a:lnTo>
                <a:lnTo>
                  <a:pt x="1086" y="206"/>
                </a:lnTo>
                <a:lnTo>
                  <a:pt x="1084" y="208"/>
                </a:lnTo>
                <a:lnTo>
                  <a:pt x="1082" y="216"/>
                </a:lnTo>
                <a:lnTo>
                  <a:pt x="1082" y="216"/>
                </a:lnTo>
                <a:lnTo>
                  <a:pt x="1086" y="224"/>
                </a:lnTo>
                <a:lnTo>
                  <a:pt x="1088" y="226"/>
                </a:lnTo>
                <a:lnTo>
                  <a:pt x="1092" y="226"/>
                </a:lnTo>
                <a:lnTo>
                  <a:pt x="1092" y="226"/>
                </a:lnTo>
                <a:lnTo>
                  <a:pt x="1094" y="222"/>
                </a:lnTo>
                <a:lnTo>
                  <a:pt x="1094" y="218"/>
                </a:lnTo>
                <a:lnTo>
                  <a:pt x="1090" y="208"/>
                </a:lnTo>
                <a:lnTo>
                  <a:pt x="1090" y="208"/>
                </a:lnTo>
                <a:lnTo>
                  <a:pt x="1096" y="208"/>
                </a:lnTo>
                <a:lnTo>
                  <a:pt x="1100" y="208"/>
                </a:lnTo>
                <a:lnTo>
                  <a:pt x="1104" y="206"/>
                </a:lnTo>
                <a:lnTo>
                  <a:pt x="1106" y="208"/>
                </a:lnTo>
                <a:lnTo>
                  <a:pt x="1106" y="208"/>
                </a:lnTo>
                <a:lnTo>
                  <a:pt x="1106" y="216"/>
                </a:lnTo>
                <a:lnTo>
                  <a:pt x="1106" y="216"/>
                </a:lnTo>
                <a:lnTo>
                  <a:pt x="1100" y="216"/>
                </a:lnTo>
                <a:lnTo>
                  <a:pt x="1100" y="218"/>
                </a:lnTo>
                <a:lnTo>
                  <a:pt x="1098" y="218"/>
                </a:lnTo>
                <a:lnTo>
                  <a:pt x="1098" y="218"/>
                </a:lnTo>
                <a:lnTo>
                  <a:pt x="1104" y="220"/>
                </a:lnTo>
                <a:lnTo>
                  <a:pt x="1108" y="222"/>
                </a:lnTo>
                <a:lnTo>
                  <a:pt x="1108" y="222"/>
                </a:lnTo>
                <a:lnTo>
                  <a:pt x="1108" y="214"/>
                </a:lnTo>
                <a:lnTo>
                  <a:pt x="1110" y="210"/>
                </a:lnTo>
                <a:lnTo>
                  <a:pt x="1116" y="204"/>
                </a:lnTo>
                <a:lnTo>
                  <a:pt x="1116" y="204"/>
                </a:lnTo>
                <a:lnTo>
                  <a:pt x="1108" y="204"/>
                </a:lnTo>
                <a:lnTo>
                  <a:pt x="1104" y="204"/>
                </a:lnTo>
                <a:lnTo>
                  <a:pt x="1104" y="200"/>
                </a:lnTo>
                <a:lnTo>
                  <a:pt x="1104" y="200"/>
                </a:lnTo>
                <a:lnTo>
                  <a:pt x="1104" y="200"/>
                </a:lnTo>
                <a:lnTo>
                  <a:pt x="1104" y="198"/>
                </a:lnTo>
                <a:lnTo>
                  <a:pt x="1104" y="198"/>
                </a:lnTo>
                <a:lnTo>
                  <a:pt x="1104" y="198"/>
                </a:lnTo>
                <a:lnTo>
                  <a:pt x="1102" y="202"/>
                </a:lnTo>
                <a:lnTo>
                  <a:pt x="1098" y="202"/>
                </a:lnTo>
                <a:lnTo>
                  <a:pt x="1090" y="202"/>
                </a:lnTo>
                <a:lnTo>
                  <a:pt x="1082" y="200"/>
                </a:lnTo>
                <a:lnTo>
                  <a:pt x="1080" y="202"/>
                </a:lnTo>
                <a:lnTo>
                  <a:pt x="1078" y="206"/>
                </a:lnTo>
                <a:lnTo>
                  <a:pt x="1078" y="206"/>
                </a:lnTo>
                <a:lnTo>
                  <a:pt x="1082" y="206"/>
                </a:lnTo>
                <a:lnTo>
                  <a:pt x="1086" y="204"/>
                </a:lnTo>
                <a:lnTo>
                  <a:pt x="1088" y="204"/>
                </a:lnTo>
                <a:lnTo>
                  <a:pt x="1090" y="206"/>
                </a:lnTo>
                <a:lnTo>
                  <a:pt x="1090" y="206"/>
                </a:lnTo>
                <a:close/>
                <a:moveTo>
                  <a:pt x="1254" y="252"/>
                </a:moveTo>
                <a:lnTo>
                  <a:pt x="1254" y="252"/>
                </a:lnTo>
                <a:lnTo>
                  <a:pt x="1266" y="256"/>
                </a:lnTo>
                <a:lnTo>
                  <a:pt x="1272" y="256"/>
                </a:lnTo>
                <a:lnTo>
                  <a:pt x="1274" y="254"/>
                </a:lnTo>
                <a:lnTo>
                  <a:pt x="1274" y="254"/>
                </a:lnTo>
                <a:lnTo>
                  <a:pt x="1270" y="250"/>
                </a:lnTo>
                <a:lnTo>
                  <a:pt x="1256" y="242"/>
                </a:lnTo>
                <a:lnTo>
                  <a:pt x="1248" y="240"/>
                </a:lnTo>
                <a:lnTo>
                  <a:pt x="1238" y="236"/>
                </a:lnTo>
                <a:lnTo>
                  <a:pt x="1238" y="236"/>
                </a:lnTo>
                <a:lnTo>
                  <a:pt x="1246" y="246"/>
                </a:lnTo>
                <a:lnTo>
                  <a:pt x="1248" y="250"/>
                </a:lnTo>
                <a:lnTo>
                  <a:pt x="1254" y="252"/>
                </a:lnTo>
                <a:lnTo>
                  <a:pt x="1254" y="252"/>
                </a:lnTo>
                <a:close/>
                <a:moveTo>
                  <a:pt x="304" y="572"/>
                </a:moveTo>
                <a:lnTo>
                  <a:pt x="304" y="572"/>
                </a:lnTo>
                <a:lnTo>
                  <a:pt x="300" y="576"/>
                </a:lnTo>
                <a:lnTo>
                  <a:pt x="298" y="580"/>
                </a:lnTo>
                <a:lnTo>
                  <a:pt x="294" y="584"/>
                </a:lnTo>
                <a:lnTo>
                  <a:pt x="290" y="588"/>
                </a:lnTo>
                <a:lnTo>
                  <a:pt x="290" y="588"/>
                </a:lnTo>
                <a:lnTo>
                  <a:pt x="288" y="584"/>
                </a:lnTo>
                <a:lnTo>
                  <a:pt x="286" y="584"/>
                </a:lnTo>
                <a:lnTo>
                  <a:pt x="282" y="586"/>
                </a:lnTo>
                <a:lnTo>
                  <a:pt x="278" y="588"/>
                </a:lnTo>
                <a:lnTo>
                  <a:pt x="278" y="588"/>
                </a:lnTo>
                <a:lnTo>
                  <a:pt x="280" y="606"/>
                </a:lnTo>
                <a:lnTo>
                  <a:pt x="284" y="614"/>
                </a:lnTo>
                <a:lnTo>
                  <a:pt x="288" y="618"/>
                </a:lnTo>
                <a:lnTo>
                  <a:pt x="288" y="618"/>
                </a:lnTo>
                <a:lnTo>
                  <a:pt x="296" y="624"/>
                </a:lnTo>
                <a:lnTo>
                  <a:pt x="300" y="626"/>
                </a:lnTo>
                <a:lnTo>
                  <a:pt x="302" y="626"/>
                </a:lnTo>
                <a:lnTo>
                  <a:pt x="308" y="622"/>
                </a:lnTo>
                <a:lnTo>
                  <a:pt x="314" y="614"/>
                </a:lnTo>
                <a:lnTo>
                  <a:pt x="324" y="596"/>
                </a:lnTo>
                <a:lnTo>
                  <a:pt x="332" y="588"/>
                </a:lnTo>
                <a:lnTo>
                  <a:pt x="340" y="582"/>
                </a:lnTo>
                <a:lnTo>
                  <a:pt x="340" y="582"/>
                </a:lnTo>
                <a:lnTo>
                  <a:pt x="340" y="578"/>
                </a:lnTo>
                <a:lnTo>
                  <a:pt x="342" y="572"/>
                </a:lnTo>
                <a:lnTo>
                  <a:pt x="350" y="558"/>
                </a:lnTo>
                <a:lnTo>
                  <a:pt x="360" y="542"/>
                </a:lnTo>
                <a:lnTo>
                  <a:pt x="364" y="534"/>
                </a:lnTo>
                <a:lnTo>
                  <a:pt x="366" y="526"/>
                </a:lnTo>
                <a:lnTo>
                  <a:pt x="366" y="526"/>
                </a:lnTo>
                <a:lnTo>
                  <a:pt x="360" y="518"/>
                </a:lnTo>
                <a:lnTo>
                  <a:pt x="358" y="510"/>
                </a:lnTo>
                <a:lnTo>
                  <a:pt x="360" y="504"/>
                </a:lnTo>
                <a:lnTo>
                  <a:pt x="364" y="498"/>
                </a:lnTo>
                <a:lnTo>
                  <a:pt x="374" y="486"/>
                </a:lnTo>
                <a:lnTo>
                  <a:pt x="376" y="478"/>
                </a:lnTo>
                <a:lnTo>
                  <a:pt x="376" y="468"/>
                </a:lnTo>
                <a:lnTo>
                  <a:pt x="376" y="468"/>
                </a:lnTo>
                <a:lnTo>
                  <a:pt x="372" y="472"/>
                </a:lnTo>
                <a:lnTo>
                  <a:pt x="368" y="476"/>
                </a:lnTo>
                <a:lnTo>
                  <a:pt x="360" y="486"/>
                </a:lnTo>
                <a:lnTo>
                  <a:pt x="358" y="490"/>
                </a:lnTo>
                <a:lnTo>
                  <a:pt x="354" y="492"/>
                </a:lnTo>
                <a:lnTo>
                  <a:pt x="350" y="494"/>
                </a:lnTo>
                <a:lnTo>
                  <a:pt x="344" y="492"/>
                </a:lnTo>
                <a:lnTo>
                  <a:pt x="344" y="492"/>
                </a:lnTo>
                <a:lnTo>
                  <a:pt x="348" y="496"/>
                </a:lnTo>
                <a:lnTo>
                  <a:pt x="346" y="502"/>
                </a:lnTo>
                <a:lnTo>
                  <a:pt x="344" y="506"/>
                </a:lnTo>
                <a:lnTo>
                  <a:pt x="338" y="512"/>
                </a:lnTo>
                <a:lnTo>
                  <a:pt x="328" y="520"/>
                </a:lnTo>
                <a:lnTo>
                  <a:pt x="322" y="526"/>
                </a:lnTo>
                <a:lnTo>
                  <a:pt x="318" y="530"/>
                </a:lnTo>
                <a:lnTo>
                  <a:pt x="318" y="530"/>
                </a:lnTo>
                <a:lnTo>
                  <a:pt x="314" y="528"/>
                </a:lnTo>
                <a:lnTo>
                  <a:pt x="308" y="528"/>
                </a:lnTo>
                <a:lnTo>
                  <a:pt x="298" y="526"/>
                </a:lnTo>
                <a:lnTo>
                  <a:pt x="298" y="526"/>
                </a:lnTo>
                <a:lnTo>
                  <a:pt x="288" y="536"/>
                </a:lnTo>
                <a:lnTo>
                  <a:pt x="282" y="540"/>
                </a:lnTo>
                <a:lnTo>
                  <a:pt x="274" y="540"/>
                </a:lnTo>
                <a:lnTo>
                  <a:pt x="274" y="540"/>
                </a:lnTo>
                <a:lnTo>
                  <a:pt x="274" y="550"/>
                </a:lnTo>
                <a:lnTo>
                  <a:pt x="272" y="556"/>
                </a:lnTo>
                <a:lnTo>
                  <a:pt x="266" y="562"/>
                </a:lnTo>
                <a:lnTo>
                  <a:pt x="264" y="570"/>
                </a:lnTo>
                <a:lnTo>
                  <a:pt x="264" y="570"/>
                </a:lnTo>
                <a:lnTo>
                  <a:pt x="278" y="570"/>
                </a:lnTo>
                <a:lnTo>
                  <a:pt x="288" y="572"/>
                </a:lnTo>
                <a:lnTo>
                  <a:pt x="296" y="572"/>
                </a:lnTo>
                <a:lnTo>
                  <a:pt x="304" y="572"/>
                </a:lnTo>
                <a:lnTo>
                  <a:pt x="304" y="572"/>
                </a:lnTo>
                <a:close/>
                <a:moveTo>
                  <a:pt x="160" y="618"/>
                </a:moveTo>
                <a:lnTo>
                  <a:pt x="160" y="618"/>
                </a:lnTo>
                <a:lnTo>
                  <a:pt x="152" y="634"/>
                </a:lnTo>
                <a:lnTo>
                  <a:pt x="142" y="650"/>
                </a:lnTo>
                <a:lnTo>
                  <a:pt x="134" y="666"/>
                </a:lnTo>
                <a:lnTo>
                  <a:pt x="130" y="674"/>
                </a:lnTo>
                <a:lnTo>
                  <a:pt x="130" y="682"/>
                </a:lnTo>
                <a:lnTo>
                  <a:pt x="130" y="682"/>
                </a:lnTo>
                <a:lnTo>
                  <a:pt x="132" y="674"/>
                </a:lnTo>
                <a:lnTo>
                  <a:pt x="138" y="666"/>
                </a:lnTo>
                <a:lnTo>
                  <a:pt x="148" y="650"/>
                </a:lnTo>
                <a:lnTo>
                  <a:pt x="154" y="644"/>
                </a:lnTo>
                <a:lnTo>
                  <a:pt x="158" y="636"/>
                </a:lnTo>
                <a:lnTo>
                  <a:pt x="160" y="628"/>
                </a:lnTo>
                <a:lnTo>
                  <a:pt x="160" y="618"/>
                </a:lnTo>
                <a:lnTo>
                  <a:pt x="160" y="618"/>
                </a:lnTo>
                <a:close/>
                <a:moveTo>
                  <a:pt x="1734" y="1078"/>
                </a:moveTo>
                <a:lnTo>
                  <a:pt x="1734" y="1078"/>
                </a:lnTo>
                <a:lnTo>
                  <a:pt x="1736" y="1076"/>
                </a:lnTo>
                <a:lnTo>
                  <a:pt x="1740" y="1076"/>
                </a:lnTo>
                <a:lnTo>
                  <a:pt x="1740" y="1076"/>
                </a:lnTo>
                <a:lnTo>
                  <a:pt x="1738" y="1064"/>
                </a:lnTo>
                <a:lnTo>
                  <a:pt x="1736" y="1056"/>
                </a:lnTo>
                <a:lnTo>
                  <a:pt x="1734" y="1050"/>
                </a:lnTo>
                <a:lnTo>
                  <a:pt x="1732" y="1048"/>
                </a:lnTo>
                <a:lnTo>
                  <a:pt x="1730" y="1048"/>
                </a:lnTo>
                <a:lnTo>
                  <a:pt x="1730" y="1048"/>
                </a:lnTo>
                <a:lnTo>
                  <a:pt x="1732" y="1048"/>
                </a:lnTo>
                <a:lnTo>
                  <a:pt x="1732" y="1050"/>
                </a:lnTo>
                <a:lnTo>
                  <a:pt x="1730" y="1054"/>
                </a:lnTo>
                <a:lnTo>
                  <a:pt x="1728" y="1056"/>
                </a:lnTo>
                <a:lnTo>
                  <a:pt x="1728" y="1058"/>
                </a:lnTo>
                <a:lnTo>
                  <a:pt x="1730" y="1058"/>
                </a:lnTo>
                <a:lnTo>
                  <a:pt x="1730" y="1058"/>
                </a:lnTo>
                <a:lnTo>
                  <a:pt x="1732" y="1058"/>
                </a:lnTo>
                <a:lnTo>
                  <a:pt x="1732" y="1058"/>
                </a:lnTo>
                <a:lnTo>
                  <a:pt x="1734" y="1066"/>
                </a:lnTo>
                <a:lnTo>
                  <a:pt x="1732" y="1074"/>
                </a:lnTo>
                <a:lnTo>
                  <a:pt x="1734" y="1076"/>
                </a:lnTo>
                <a:lnTo>
                  <a:pt x="1734" y="1078"/>
                </a:lnTo>
                <a:lnTo>
                  <a:pt x="1734" y="1078"/>
                </a:lnTo>
                <a:close/>
                <a:moveTo>
                  <a:pt x="1674" y="1348"/>
                </a:moveTo>
                <a:lnTo>
                  <a:pt x="1674" y="1348"/>
                </a:lnTo>
                <a:lnTo>
                  <a:pt x="1672" y="1350"/>
                </a:lnTo>
                <a:lnTo>
                  <a:pt x="1670" y="1350"/>
                </a:lnTo>
                <a:lnTo>
                  <a:pt x="1670" y="1352"/>
                </a:lnTo>
                <a:lnTo>
                  <a:pt x="1670" y="1352"/>
                </a:lnTo>
                <a:lnTo>
                  <a:pt x="1670" y="1352"/>
                </a:lnTo>
                <a:lnTo>
                  <a:pt x="1670" y="1356"/>
                </a:lnTo>
                <a:lnTo>
                  <a:pt x="1668" y="1364"/>
                </a:lnTo>
                <a:lnTo>
                  <a:pt x="1668" y="1366"/>
                </a:lnTo>
                <a:lnTo>
                  <a:pt x="1668" y="1368"/>
                </a:lnTo>
                <a:lnTo>
                  <a:pt x="1670" y="1370"/>
                </a:lnTo>
                <a:lnTo>
                  <a:pt x="1674" y="1366"/>
                </a:lnTo>
                <a:lnTo>
                  <a:pt x="1674" y="1366"/>
                </a:lnTo>
                <a:lnTo>
                  <a:pt x="1672" y="1366"/>
                </a:lnTo>
                <a:lnTo>
                  <a:pt x="1670" y="1364"/>
                </a:lnTo>
                <a:lnTo>
                  <a:pt x="1672" y="1360"/>
                </a:lnTo>
                <a:lnTo>
                  <a:pt x="1678" y="1352"/>
                </a:lnTo>
                <a:lnTo>
                  <a:pt x="1678" y="1352"/>
                </a:lnTo>
                <a:lnTo>
                  <a:pt x="1676" y="1350"/>
                </a:lnTo>
                <a:lnTo>
                  <a:pt x="1674" y="1348"/>
                </a:lnTo>
                <a:lnTo>
                  <a:pt x="1674" y="1348"/>
                </a:lnTo>
                <a:close/>
                <a:moveTo>
                  <a:pt x="1660" y="1400"/>
                </a:moveTo>
                <a:lnTo>
                  <a:pt x="1660" y="1400"/>
                </a:lnTo>
                <a:lnTo>
                  <a:pt x="1652" y="1400"/>
                </a:lnTo>
                <a:lnTo>
                  <a:pt x="1650" y="1402"/>
                </a:lnTo>
                <a:lnTo>
                  <a:pt x="1648" y="1404"/>
                </a:lnTo>
                <a:lnTo>
                  <a:pt x="1648" y="1404"/>
                </a:lnTo>
                <a:lnTo>
                  <a:pt x="1652" y="1404"/>
                </a:lnTo>
                <a:lnTo>
                  <a:pt x="1654" y="1404"/>
                </a:lnTo>
                <a:lnTo>
                  <a:pt x="1650" y="1410"/>
                </a:lnTo>
                <a:lnTo>
                  <a:pt x="1646" y="1414"/>
                </a:lnTo>
                <a:lnTo>
                  <a:pt x="1646" y="1416"/>
                </a:lnTo>
                <a:lnTo>
                  <a:pt x="1648" y="1418"/>
                </a:lnTo>
                <a:lnTo>
                  <a:pt x="1648" y="1418"/>
                </a:lnTo>
                <a:lnTo>
                  <a:pt x="1654" y="1414"/>
                </a:lnTo>
                <a:lnTo>
                  <a:pt x="1658" y="1408"/>
                </a:lnTo>
                <a:lnTo>
                  <a:pt x="1662" y="1396"/>
                </a:lnTo>
                <a:lnTo>
                  <a:pt x="1668" y="1384"/>
                </a:lnTo>
                <a:lnTo>
                  <a:pt x="1674" y="1372"/>
                </a:lnTo>
                <a:lnTo>
                  <a:pt x="1674" y="1372"/>
                </a:lnTo>
                <a:lnTo>
                  <a:pt x="1666" y="1376"/>
                </a:lnTo>
                <a:lnTo>
                  <a:pt x="1662" y="1378"/>
                </a:lnTo>
                <a:lnTo>
                  <a:pt x="1660" y="1382"/>
                </a:lnTo>
                <a:lnTo>
                  <a:pt x="1660" y="1390"/>
                </a:lnTo>
                <a:lnTo>
                  <a:pt x="1660" y="1400"/>
                </a:lnTo>
                <a:lnTo>
                  <a:pt x="1660" y="1400"/>
                </a:lnTo>
                <a:close/>
                <a:moveTo>
                  <a:pt x="464" y="1532"/>
                </a:moveTo>
                <a:lnTo>
                  <a:pt x="464" y="1532"/>
                </a:lnTo>
                <a:lnTo>
                  <a:pt x="468" y="1532"/>
                </a:lnTo>
                <a:lnTo>
                  <a:pt x="468" y="1534"/>
                </a:lnTo>
                <a:lnTo>
                  <a:pt x="470" y="1536"/>
                </a:lnTo>
                <a:lnTo>
                  <a:pt x="474" y="1538"/>
                </a:lnTo>
                <a:lnTo>
                  <a:pt x="474" y="1538"/>
                </a:lnTo>
                <a:lnTo>
                  <a:pt x="470" y="1470"/>
                </a:lnTo>
                <a:lnTo>
                  <a:pt x="470" y="1470"/>
                </a:lnTo>
                <a:lnTo>
                  <a:pt x="464" y="1476"/>
                </a:lnTo>
                <a:lnTo>
                  <a:pt x="462" y="1484"/>
                </a:lnTo>
                <a:lnTo>
                  <a:pt x="464" y="1494"/>
                </a:lnTo>
                <a:lnTo>
                  <a:pt x="464" y="1502"/>
                </a:lnTo>
                <a:lnTo>
                  <a:pt x="468" y="1520"/>
                </a:lnTo>
                <a:lnTo>
                  <a:pt x="466" y="1528"/>
                </a:lnTo>
                <a:lnTo>
                  <a:pt x="464" y="1532"/>
                </a:lnTo>
                <a:lnTo>
                  <a:pt x="464" y="1532"/>
                </a:lnTo>
                <a:close/>
                <a:moveTo>
                  <a:pt x="464" y="1532"/>
                </a:moveTo>
                <a:lnTo>
                  <a:pt x="464" y="1532"/>
                </a:lnTo>
                <a:lnTo>
                  <a:pt x="460" y="1534"/>
                </a:lnTo>
                <a:lnTo>
                  <a:pt x="460" y="1534"/>
                </a:lnTo>
                <a:lnTo>
                  <a:pt x="464" y="1532"/>
                </a:lnTo>
                <a:lnTo>
                  <a:pt x="464" y="1532"/>
                </a:lnTo>
                <a:close/>
                <a:moveTo>
                  <a:pt x="360" y="1526"/>
                </a:moveTo>
                <a:lnTo>
                  <a:pt x="360" y="1526"/>
                </a:lnTo>
                <a:lnTo>
                  <a:pt x="358" y="1530"/>
                </a:lnTo>
                <a:lnTo>
                  <a:pt x="356" y="1534"/>
                </a:lnTo>
                <a:lnTo>
                  <a:pt x="352" y="1536"/>
                </a:lnTo>
                <a:lnTo>
                  <a:pt x="348" y="1538"/>
                </a:lnTo>
                <a:lnTo>
                  <a:pt x="348" y="1538"/>
                </a:lnTo>
                <a:lnTo>
                  <a:pt x="352" y="1542"/>
                </a:lnTo>
                <a:lnTo>
                  <a:pt x="354" y="1548"/>
                </a:lnTo>
                <a:lnTo>
                  <a:pt x="358" y="1554"/>
                </a:lnTo>
                <a:lnTo>
                  <a:pt x="362" y="1556"/>
                </a:lnTo>
                <a:lnTo>
                  <a:pt x="366" y="1556"/>
                </a:lnTo>
                <a:lnTo>
                  <a:pt x="366" y="1556"/>
                </a:lnTo>
                <a:lnTo>
                  <a:pt x="368" y="1552"/>
                </a:lnTo>
                <a:lnTo>
                  <a:pt x="368" y="1550"/>
                </a:lnTo>
                <a:lnTo>
                  <a:pt x="366" y="1544"/>
                </a:lnTo>
                <a:lnTo>
                  <a:pt x="360" y="1540"/>
                </a:lnTo>
                <a:lnTo>
                  <a:pt x="358" y="1536"/>
                </a:lnTo>
                <a:lnTo>
                  <a:pt x="358" y="1534"/>
                </a:lnTo>
                <a:lnTo>
                  <a:pt x="358" y="1534"/>
                </a:lnTo>
                <a:lnTo>
                  <a:pt x="360" y="1532"/>
                </a:lnTo>
                <a:lnTo>
                  <a:pt x="362" y="1530"/>
                </a:lnTo>
                <a:lnTo>
                  <a:pt x="362" y="1530"/>
                </a:lnTo>
                <a:lnTo>
                  <a:pt x="368" y="1542"/>
                </a:lnTo>
                <a:lnTo>
                  <a:pt x="374" y="1546"/>
                </a:lnTo>
                <a:lnTo>
                  <a:pt x="376" y="1546"/>
                </a:lnTo>
                <a:lnTo>
                  <a:pt x="382" y="1546"/>
                </a:lnTo>
                <a:lnTo>
                  <a:pt x="382" y="1546"/>
                </a:lnTo>
                <a:lnTo>
                  <a:pt x="380" y="1542"/>
                </a:lnTo>
                <a:lnTo>
                  <a:pt x="380" y="1538"/>
                </a:lnTo>
                <a:lnTo>
                  <a:pt x="374" y="1532"/>
                </a:lnTo>
                <a:lnTo>
                  <a:pt x="360" y="1526"/>
                </a:lnTo>
                <a:lnTo>
                  <a:pt x="360" y="1526"/>
                </a:lnTo>
                <a:close/>
                <a:moveTo>
                  <a:pt x="440" y="1624"/>
                </a:moveTo>
                <a:lnTo>
                  <a:pt x="440" y="1624"/>
                </a:lnTo>
                <a:lnTo>
                  <a:pt x="440" y="1626"/>
                </a:lnTo>
                <a:lnTo>
                  <a:pt x="440" y="1626"/>
                </a:lnTo>
                <a:lnTo>
                  <a:pt x="436" y="1626"/>
                </a:lnTo>
                <a:lnTo>
                  <a:pt x="432" y="1624"/>
                </a:lnTo>
                <a:lnTo>
                  <a:pt x="432" y="1624"/>
                </a:lnTo>
                <a:lnTo>
                  <a:pt x="430" y="1626"/>
                </a:lnTo>
                <a:lnTo>
                  <a:pt x="430" y="1626"/>
                </a:lnTo>
                <a:lnTo>
                  <a:pt x="434" y="1628"/>
                </a:lnTo>
                <a:lnTo>
                  <a:pt x="432" y="1630"/>
                </a:lnTo>
                <a:lnTo>
                  <a:pt x="428" y="1634"/>
                </a:lnTo>
                <a:lnTo>
                  <a:pt x="428" y="1634"/>
                </a:lnTo>
                <a:lnTo>
                  <a:pt x="428" y="1638"/>
                </a:lnTo>
                <a:lnTo>
                  <a:pt x="428" y="1638"/>
                </a:lnTo>
                <a:lnTo>
                  <a:pt x="424" y="1628"/>
                </a:lnTo>
                <a:lnTo>
                  <a:pt x="420" y="1626"/>
                </a:lnTo>
                <a:lnTo>
                  <a:pt x="414" y="1624"/>
                </a:lnTo>
                <a:lnTo>
                  <a:pt x="414" y="1624"/>
                </a:lnTo>
                <a:lnTo>
                  <a:pt x="416" y="1630"/>
                </a:lnTo>
                <a:lnTo>
                  <a:pt x="418" y="1632"/>
                </a:lnTo>
                <a:lnTo>
                  <a:pt x="422" y="1640"/>
                </a:lnTo>
                <a:lnTo>
                  <a:pt x="436" y="1640"/>
                </a:lnTo>
                <a:lnTo>
                  <a:pt x="436" y="1640"/>
                </a:lnTo>
                <a:lnTo>
                  <a:pt x="434" y="1636"/>
                </a:lnTo>
                <a:lnTo>
                  <a:pt x="436" y="1632"/>
                </a:lnTo>
                <a:lnTo>
                  <a:pt x="438" y="1630"/>
                </a:lnTo>
                <a:lnTo>
                  <a:pt x="442" y="1626"/>
                </a:lnTo>
                <a:lnTo>
                  <a:pt x="442" y="1626"/>
                </a:lnTo>
                <a:lnTo>
                  <a:pt x="440" y="1624"/>
                </a:lnTo>
                <a:lnTo>
                  <a:pt x="440" y="1624"/>
                </a:lnTo>
                <a:close/>
                <a:moveTo>
                  <a:pt x="1188" y="1730"/>
                </a:moveTo>
                <a:lnTo>
                  <a:pt x="1188" y="1730"/>
                </a:lnTo>
                <a:lnTo>
                  <a:pt x="1194" y="1730"/>
                </a:lnTo>
                <a:lnTo>
                  <a:pt x="1196" y="1732"/>
                </a:lnTo>
                <a:lnTo>
                  <a:pt x="1196" y="1734"/>
                </a:lnTo>
                <a:lnTo>
                  <a:pt x="1196" y="1734"/>
                </a:lnTo>
                <a:lnTo>
                  <a:pt x="1196" y="1734"/>
                </a:lnTo>
                <a:lnTo>
                  <a:pt x="1196" y="1736"/>
                </a:lnTo>
                <a:lnTo>
                  <a:pt x="1196" y="1736"/>
                </a:lnTo>
                <a:lnTo>
                  <a:pt x="1196" y="1736"/>
                </a:lnTo>
                <a:lnTo>
                  <a:pt x="1198" y="1734"/>
                </a:lnTo>
                <a:lnTo>
                  <a:pt x="1200" y="1734"/>
                </a:lnTo>
                <a:lnTo>
                  <a:pt x="1206" y="1732"/>
                </a:lnTo>
                <a:lnTo>
                  <a:pt x="1214" y="1734"/>
                </a:lnTo>
                <a:lnTo>
                  <a:pt x="1220" y="1734"/>
                </a:lnTo>
                <a:lnTo>
                  <a:pt x="1220" y="1734"/>
                </a:lnTo>
                <a:lnTo>
                  <a:pt x="1220" y="1728"/>
                </a:lnTo>
                <a:lnTo>
                  <a:pt x="1218" y="1726"/>
                </a:lnTo>
                <a:lnTo>
                  <a:pt x="1212" y="1720"/>
                </a:lnTo>
                <a:lnTo>
                  <a:pt x="1212" y="1720"/>
                </a:lnTo>
                <a:lnTo>
                  <a:pt x="1210" y="1724"/>
                </a:lnTo>
                <a:lnTo>
                  <a:pt x="1208" y="1726"/>
                </a:lnTo>
                <a:lnTo>
                  <a:pt x="1202" y="1726"/>
                </a:lnTo>
                <a:lnTo>
                  <a:pt x="1196" y="1726"/>
                </a:lnTo>
                <a:lnTo>
                  <a:pt x="1192" y="1728"/>
                </a:lnTo>
                <a:lnTo>
                  <a:pt x="1188" y="1730"/>
                </a:lnTo>
                <a:lnTo>
                  <a:pt x="1188" y="1730"/>
                </a:lnTo>
                <a:close/>
                <a:moveTo>
                  <a:pt x="742" y="1752"/>
                </a:moveTo>
                <a:lnTo>
                  <a:pt x="742" y="1752"/>
                </a:lnTo>
                <a:lnTo>
                  <a:pt x="740" y="1750"/>
                </a:lnTo>
                <a:lnTo>
                  <a:pt x="740" y="1750"/>
                </a:lnTo>
                <a:lnTo>
                  <a:pt x="742" y="1748"/>
                </a:lnTo>
                <a:lnTo>
                  <a:pt x="742" y="1748"/>
                </a:lnTo>
                <a:lnTo>
                  <a:pt x="746" y="1748"/>
                </a:lnTo>
                <a:lnTo>
                  <a:pt x="746" y="1748"/>
                </a:lnTo>
                <a:lnTo>
                  <a:pt x="748" y="1746"/>
                </a:lnTo>
                <a:lnTo>
                  <a:pt x="748" y="1746"/>
                </a:lnTo>
                <a:lnTo>
                  <a:pt x="734" y="1748"/>
                </a:lnTo>
                <a:lnTo>
                  <a:pt x="728" y="1748"/>
                </a:lnTo>
                <a:lnTo>
                  <a:pt x="724" y="1752"/>
                </a:lnTo>
                <a:lnTo>
                  <a:pt x="724" y="1752"/>
                </a:lnTo>
                <a:lnTo>
                  <a:pt x="728" y="1754"/>
                </a:lnTo>
                <a:lnTo>
                  <a:pt x="734" y="1754"/>
                </a:lnTo>
                <a:lnTo>
                  <a:pt x="738" y="1754"/>
                </a:lnTo>
                <a:lnTo>
                  <a:pt x="742" y="1754"/>
                </a:lnTo>
                <a:lnTo>
                  <a:pt x="742" y="1752"/>
                </a:lnTo>
                <a:lnTo>
                  <a:pt x="742" y="17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900" kern="0" dirty="0">
              <a:solidFill>
                <a:prstClr val="black"/>
              </a:solidFill>
            </a:endParaRPr>
          </a:p>
        </p:txBody>
      </p:sp>
      <p:sp>
        <p:nvSpPr>
          <p:cNvPr id="3075" name="PA-文本框 19">
            <a:extLst>
              <a:ext uri="{FF2B5EF4-FFF2-40B4-BE49-F238E27FC236}">
                <a16:creationId xmlns:a16="http://schemas.microsoft.com/office/drawing/2014/main" id="{3067B4F0-F295-412F-ACF5-77AD6DC347E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4442390" y="2041574"/>
            <a:ext cx="1201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ench Script MT" panose="03020402040607040605" pitchFamily="66" charset="0"/>
                <a:ea typeface="华文新魏" panose="02010800040101010101" pitchFamily="2" charset="-122"/>
              </a:rPr>
              <a:t>Part two</a:t>
            </a:r>
            <a:endParaRPr lang="zh-CN" alt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French Script MT" panose="03020402040607040605" pitchFamily="66" charset="0"/>
              <a:ea typeface="华文新魏" panose="02010800040101010101" pitchFamily="2" charset="-122"/>
            </a:endParaRPr>
          </a:p>
        </p:txBody>
      </p:sp>
      <p:sp>
        <p:nvSpPr>
          <p:cNvPr id="3077" name="PA-文本框 21">
            <a:extLst>
              <a:ext uri="{FF2B5EF4-FFF2-40B4-BE49-F238E27FC236}">
                <a16:creationId xmlns:a16="http://schemas.microsoft.com/office/drawing/2014/main" id="{3C11402B-CD57-4A3B-987A-C0C724F9FC7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8748" y="1079014"/>
            <a:ext cx="9048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Add title text</a:t>
            </a:r>
            <a:endParaRPr lang="zh-CN" altLang="en-US" sz="3200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PA-任意多边形 13">
            <a:extLst>
              <a:ext uri="{FF2B5EF4-FFF2-40B4-BE49-F238E27FC236}">
                <a16:creationId xmlns:a16="http://schemas.microsoft.com/office/drawing/2014/main" id="{15C32B2F-D796-4D0E-9DC9-4AF4C03FCECC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rot="5044420" flipV="1">
            <a:off x="6773313" y="642193"/>
            <a:ext cx="406400" cy="593725"/>
          </a:xfrm>
          <a:custGeom>
            <a:avLst/>
            <a:gdLst>
              <a:gd name="T0" fmla="*/ 166 w 720"/>
              <a:gd name="T1" fmla="*/ 681 h 702"/>
              <a:gd name="T2" fmla="*/ 163 w 720"/>
              <a:gd name="T3" fmla="*/ 678 h 702"/>
              <a:gd name="T4" fmla="*/ 45 w 720"/>
              <a:gd name="T5" fmla="*/ 164 h 702"/>
              <a:gd name="T6" fmla="*/ 53 w 720"/>
              <a:gd name="T7" fmla="*/ 173 h 702"/>
              <a:gd name="T8" fmla="*/ 42 w 720"/>
              <a:gd name="T9" fmla="*/ 55 h 702"/>
              <a:gd name="T10" fmla="*/ 57 w 720"/>
              <a:gd name="T11" fmla="*/ 104 h 702"/>
              <a:gd name="T12" fmla="*/ 202 w 720"/>
              <a:gd name="T13" fmla="*/ 681 h 702"/>
              <a:gd name="T14" fmla="*/ 7 w 720"/>
              <a:gd name="T15" fmla="*/ 51 h 702"/>
              <a:gd name="T16" fmla="*/ 33 w 720"/>
              <a:gd name="T17" fmla="*/ 295 h 702"/>
              <a:gd name="T18" fmla="*/ 34 w 720"/>
              <a:gd name="T19" fmla="*/ 325 h 702"/>
              <a:gd name="T20" fmla="*/ 23 w 720"/>
              <a:gd name="T21" fmla="*/ 170 h 702"/>
              <a:gd name="T22" fmla="*/ 79 w 720"/>
              <a:gd name="T23" fmla="*/ 375 h 702"/>
              <a:gd name="T24" fmla="*/ 79 w 720"/>
              <a:gd name="T25" fmla="*/ 489 h 702"/>
              <a:gd name="T26" fmla="*/ 81 w 720"/>
              <a:gd name="T27" fmla="*/ 552 h 702"/>
              <a:gd name="T28" fmla="*/ 145 w 720"/>
              <a:gd name="T29" fmla="*/ 631 h 702"/>
              <a:gd name="T30" fmla="*/ 265 w 720"/>
              <a:gd name="T31" fmla="*/ 621 h 702"/>
              <a:gd name="T32" fmla="*/ 354 w 720"/>
              <a:gd name="T33" fmla="*/ 606 h 702"/>
              <a:gd name="T34" fmla="*/ 519 w 720"/>
              <a:gd name="T35" fmla="*/ 578 h 702"/>
              <a:gd name="T36" fmla="*/ 703 w 720"/>
              <a:gd name="T37" fmla="*/ 569 h 702"/>
              <a:gd name="T38" fmla="*/ 569 w 720"/>
              <a:gd name="T39" fmla="*/ 624 h 702"/>
              <a:gd name="T40" fmla="*/ 472 w 720"/>
              <a:gd name="T41" fmla="*/ 626 h 702"/>
              <a:gd name="T42" fmla="*/ 219 w 720"/>
              <a:gd name="T43" fmla="*/ 677 h 702"/>
              <a:gd name="T44" fmla="*/ 185 w 720"/>
              <a:gd name="T45" fmla="*/ 659 h 702"/>
              <a:gd name="T46" fmla="*/ 88 w 720"/>
              <a:gd name="T47" fmla="*/ 676 h 702"/>
              <a:gd name="T48" fmla="*/ 39 w 720"/>
              <a:gd name="T49" fmla="*/ 602 h 702"/>
              <a:gd name="T50" fmla="*/ 36 w 720"/>
              <a:gd name="T51" fmla="*/ 501 h 702"/>
              <a:gd name="T52" fmla="*/ 45 w 720"/>
              <a:gd name="T53" fmla="*/ 662 h 702"/>
              <a:gd name="T54" fmla="*/ 57 w 720"/>
              <a:gd name="T55" fmla="*/ 693 h 702"/>
              <a:gd name="T56" fmla="*/ 16 w 720"/>
              <a:gd name="T57" fmla="*/ 554 h 702"/>
              <a:gd name="T58" fmla="*/ 37 w 720"/>
              <a:gd name="T59" fmla="*/ 385 h 702"/>
              <a:gd name="T60" fmla="*/ 45 w 720"/>
              <a:gd name="T61" fmla="*/ 342 h 702"/>
              <a:gd name="T62" fmla="*/ 28 w 720"/>
              <a:gd name="T63" fmla="*/ 268 h 702"/>
              <a:gd name="T64" fmla="*/ 29 w 720"/>
              <a:gd name="T65" fmla="*/ 221 h 702"/>
              <a:gd name="T66" fmla="*/ 34 w 720"/>
              <a:gd name="T67" fmla="*/ 210 h 702"/>
              <a:gd name="T68" fmla="*/ 52 w 720"/>
              <a:gd name="T69" fmla="*/ 188 h 702"/>
              <a:gd name="T70" fmla="*/ 54 w 720"/>
              <a:gd name="T71" fmla="*/ 234 h 702"/>
              <a:gd name="T72" fmla="*/ 57 w 720"/>
              <a:gd name="T73" fmla="*/ 574 h 702"/>
              <a:gd name="T74" fmla="*/ 68 w 720"/>
              <a:gd name="T75" fmla="*/ 528 h 702"/>
              <a:gd name="T76" fmla="*/ 76 w 720"/>
              <a:gd name="T77" fmla="*/ 487 h 702"/>
              <a:gd name="T78" fmla="*/ 48 w 720"/>
              <a:gd name="T79" fmla="*/ 223 h 702"/>
              <a:gd name="T80" fmla="*/ 50 w 720"/>
              <a:gd name="T81" fmla="*/ 253 h 702"/>
              <a:gd name="T82" fmla="*/ 50 w 720"/>
              <a:gd name="T83" fmla="*/ 280 h 702"/>
              <a:gd name="T84" fmla="*/ 45 w 720"/>
              <a:gd name="T85" fmla="*/ 307 h 702"/>
              <a:gd name="T86" fmla="*/ 47 w 720"/>
              <a:gd name="T87" fmla="*/ 335 h 702"/>
              <a:gd name="T88" fmla="*/ 35 w 720"/>
              <a:gd name="T89" fmla="*/ 382 h 702"/>
              <a:gd name="T90" fmla="*/ 42 w 720"/>
              <a:gd name="T91" fmla="*/ 449 h 702"/>
              <a:gd name="T92" fmla="*/ 29 w 720"/>
              <a:gd name="T93" fmla="*/ 586 h 702"/>
              <a:gd name="T94" fmla="*/ 40 w 720"/>
              <a:gd name="T95" fmla="*/ 577 h 702"/>
              <a:gd name="T96" fmla="*/ 598 w 720"/>
              <a:gd name="T97" fmla="*/ 623 h 702"/>
              <a:gd name="T98" fmla="*/ 330 w 720"/>
              <a:gd name="T99" fmla="*/ 608 h 702"/>
              <a:gd name="T100" fmla="*/ 296 w 720"/>
              <a:gd name="T101" fmla="*/ 642 h 702"/>
              <a:gd name="T102" fmla="*/ 178 w 720"/>
              <a:gd name="T103" fmla="*/ 662 h 702"/>
              <a:gd name="T104" fmla="*/ 68 w 720"/>
              <a:gd name="T105" fmla="*/ 544 h 702"/>
              <a:gd name="T106" fmla="*/ 56 w 720"/>
              <a:gd name="T107" fmla="*/ 191 h 702"/>
              <a:gd name="T108" fmla="*/ 436 w 720"/>
              <a:gd name="T109" fmla="*/ 643 h 702"/>
              <a:gd name="T110" fmla="*/ 80 w 720"/>
              <a:gd name="T111" fmla="*/ 430 h 702"/>
              <a:gd name="T112" fmla="*/ 83 w 720"/>
              <a:gd name="T113" fmla="*/ 454 h 702"/>
              <a:gd name="T114" fmla="*/ 79 w 720"/>
              <a:gd name="T115" fmla="*/ 15 h 702"/>
              <a:gd name="T116" fmla="*/ 91 w 720"/>
              <a:gd name="T117" fmla="*/ 163 h 702"/>
              <a:gd name="T118" fmla="*/ 81 w 720"/>
              <a:gd name="T119" fmla="*/ 349 h 702"/>
              <a:gd name="T120" fmla="*/ 74 w 720"/>
              <a:gd name="T121" fmla="*/ 247 h 702"/>
              <a:gd name="T122" fmla="*/ 88 w 720"/>
              <a:gd name="T123" fmla="*/ 347 h 702"/>
              <a:gd name="T124" fmla="*/ 92 w 720"/>
              <a:gd name="T125" fmla="*/ 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702">
                <a:moveTo>
                  <a:pt x="157" y="689"/>
                </a:moveTo>
                <a:lnTo>
                  <a:pt x="157" y="689"/>
                </a:lnTo>
                <a:lnTo>
                  <a:pt x="157" y="691"/>
                </a:lnTo>
                <a:lnTo>
                  <a:pt x="156" y="692"/>
                </a:lnTo>
                <a:lnTo>
                  <a:pt x="155" y="692"/>
                </a:lnTo>
                <a:lnTo>
                  <a:pt x="155" y="692"/>
                </a:lnTo>
                <a:lnTo>
                  <a:pt x="155" y="692"/>
                </a:lnTo>
                <a:lnTo>
                  <a:pt x="156" y="691"/>
                </a:lnTo>
                <a:lnTo>
                  <a:pt x="155" y="691"/>
                </a:lnTo>
                <a:lnTo>
                  <a:pt x="155" y="691"/>
                </a:lnTo>
                <a:lnTo>
                  <a:pt x="156" y="689"/>
                </a:lnTo>
                <a:lnTo>
                  <a:pt x="157" y="689"/>
                </a:lnTo>
                <a:lnTo>
                  <a:pt x="157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3" y="684"/>
                </a:lnTo>
                <a:lnTo>
                  <a:pt x="163" y="686"/>
                </a:lnTo>
                <a:lnTo>
                  <a:pt x="163" y="686"/>
                </a:lnTo>
                <a:lnTo>
                  <a:pt x="162" y="686"/>
                </a:lnTo>
                <a:lnTo>
                  <a:pt x="162" y="684"/>
                </a:lnTo>
                <a:lnTo>
                  <a:pt x="162" y="684"/>
                </a:lnTo>
                <a:lnTo>
                  <a:pt x="159" y="684"/>
                </a:lnTo>
                <a:lnTo>
                  <a:pt x="158" y="684"/>
                </a:lnTo>
                <a:lnTo>
                  <a:pt x="158" y="684"/>
                </a:lnTo>
                <a:lnTo>
                  <a:pt x="158" y="684"/>
                </a:lnTo>
                <a:lnTo>
                  <a:pt x="162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7" y="691"/>
                </a:moveTo>
                <a:lnTo>
                  <a:pt x="159" y="691"/>
                </a:lnTo>
                <a:lnTo>
                  <a:pt x="159" y="691"/>
                </a:lnTo>
                <a:lnTo>
                  <a:pt x="159" y="692"/>
                </a:lnTo>
                <a:lnTo>
                  <a:pt x="158" y="692"/>
                </a:lnTo>
                <a:lnTo>
                  <a:pt x="157" y="692"/>
                </a:lnTo>
                <a:lnTo>
                  <a:pt x="157" y="691"/>
                </a:lnTo>
                <a:lnTo>
                  <a:pt x="157" y="691"/>
                </a:lnTo>
                <a:close/>
                <a:moveTo>
                  <a:pt x="187" y="677"/>
                </a:moveTo>
                <a:lnTo>
                  <a:pt x="187" y="677"/>
                </a:lnTo>
                <a:lnTo>
                  <a:pt x="186" y="678"/>
                </a:lnTo>
                <a:lnTo>
                  <a:pt x="185" y="678"/>
                </a:lnTo>
                <a:lnTo>
                  <a:pt x="185" y="678"/>
                </a:lnTo>
                <a:lnTo>
                  <a:pt x="184" y="679"/>
                </a:lnTo>
                <a:lnTo>
                  <a:pt x="184" y="681"/>
                </a:lnTo>
                <a:lnTo>
                  <a:pt x="178" y="682"/>
                </a:lnTo>
                <a:lnTo>
                  <a:pt x="178" y="682"/>
                </a:lnTo>
                <a:lnTo>
                  <a:pt x="178" y="681"/>
                </a:lnTo>
                <a:lnTo>
                  <a:pt x="178" y="681"/>
                </a:lnTo>
                <a:lnTo>
                  <a:pt x="180" y="681"/>
                </a:lnTo>
                <a:lnTo>
                  <a:pt x="180" y="681"/>
                </a:lnTo>
                <a:lnTo>
                  <a:pt x="179" y="679"/>
                </a:lnTo>
                <a:lnTo>
                  <a:pt x="178" y="678"/>
                </a:lnTo>
                <a:lnTo>
                  <a:pt x="178" y="678"/>
                </a:lnTo>
                <a:lnTo>
                  <a:pt x="178" y="679"/>
                </a:lnTo>
                <a:lnTo>
                  <a:pt x="176" y="681"/>
                </a:lnTo>
                <a:lnTo>
                  <a:pt x="176" y="681"/>
                </a:lnTo>
                <a:lnTo>
                  <a:pt x="175" y="681"/>
                </a:lnTo>
                <a:lnTo>
                  <a:pt x="174" y="679"/>
                </a:lnTo>
                <a:lnTo>
                  <a:pt x="172" y="678"/>
                </a:lnTo>
                <a:lnTo>
                  <a:pt x="172" y="678"/>
                </a:lnTo>
                <a:lnTo>
                  <a:pt x="169" y="678"/>
                </a:lnTo>
                <a:lnTo>
                  <a:pt x="167" y="678"/>
                </a:lnTo>
                <a:lnTo>
                  <a:pt x="167" y="678"/>
                </a:lnTo>
                <a:lnTo>
                  <a:pt x="169" y="677"/>
                </a:lnTo>
                <a:lnTo>
                  <a:pt x="172" y="677"/>
                </a:lnTo>
                <a:lnTo>
                  <a:pt x="176" y="678"/>
                </a:lnTo>
                <a:lnTo>
                  <a:pt x="176" y="678"/>
                </a:lnTo>
                <a:lnTo>
                  <a:pt x="175" y="677"/>
                </a:lnTo>
                <a:lnTo>
                  <a:pt x="175" y="677"/>
                </a:lnTo>
                <a:lnTo>
                  <a:pt x="175" y="677"/>
                </a:lnTo>
                <a:lnTo>
                  <a:pt x="178" y="677"/>
                </a:lnTo>
                <a:lnTo>
                  <a:pt x="179" y="677"/>
                </a:lnTo>
                <a:lnTo>
                  <a:pt x="179" y="678"/>
                </a:lnTo>
                <a:lnTo>
                  <a:pt x="179" y="678"/>
                </a:lnTo>
                <a:lnTo>
                  <a:pt x="181" y="678"/>
                </a:lnTo>
                <a:lnTo>
                  <a:pt x="184" y="677"/>
                </a:lnTo>
                <a:lnTo>
                  <a:pt x="185" y="676"/>
                </a:lnTo>
                <a:lnTo>
                  <a:pt x="187" y="676"/>
                </a:lnTo>
                <a:lnTo>
                  <a:pt x="187" y="676"/>
                </a:lnTo>
                <a:lnTo>
                  <a:pt x="187" y="676"/>
                </a:lnTo>
                <a:lnTo>
                  <a:pt x="188" y="677"/>
                </a:lnTo>
                <a:lnTo>
                  <a:pt x="188" y="677"/>
                </a:lnTo>
                <a:lnTo>
                  <a:pt x="187" y="674"/>
                </a:lnTo>
                <a:lnTo>
                  <a:pt x="186" y="674"/>
                </a:lnTo>
                <a:lnTo>
                  <a:pt x="186" y="673"/>
                </a:lnTo>
                <a:lnTo>
                  <a:pt x="186" y="673"/>
                </a:lnTo>
                <a:lnTo>
                  <a:pt x="187" y="673"/>
                </a:lnTo>
                <a:lnTo>
                  <a:pt x="188" y="673"/>
                </a:lnTo>
                <a:lnTo>
                  <a:pt x="191" y="672"/>
                </a:lnTo>
                <a:lnTo>
                  <a:pt x="191" y="672"/>
                </a:lnTo>
                <a:lnTo>
                  <a:pt x="192" y="672"/>
                </a:lnTo>
                <a:lnTo>
                  <a:pt x="193" y="672"/>
                </a:lnTo>
                <a:lnTo>
                  <a:pt x="193" y="672"/>
                </a:lnTo>
                <a:lnTo>
                  <a:pt x="193" y="673"/>
                </a:lnTo>
                <a:lnTo>
                  <a:pt x="193" y="673"/>
                </a:lnTo>
                <a:lnTo>
                  <a:pt x="193" y="673"/>
                </a:lnTo>
                <a:lnTo>
                  <a:pt x="191" y="677"/>
                </a:lnTo>
                <a:lnTo>
                  <a:pt x="191" y="678"/>
                </a:lnTo>
                <a:lnTo>
                  <a:pt x="188" y="679"/>
                </a:lnTo>
                <a:lnTo>
                  <a:pt x="188" y="679"/>
                </a:lnTo>
                <a:lnTo>
                  <a:pt x="190" y="677"/>
                </a:lnTo>
                <a:lnTo>
                  <a:pt x="191" y="674"/>
                </a:lnTo>
                <a:lnTo>
                  <a:pt x="191" y="674"/>
                </a:lnTo>
                <a:lnTo>
                  <a:pt x="190" y="674"/>
                </a:lnTo>
                <a:lnTo>
                  <a:pt x="188" y="674"/>
                </a:lnTo>
                <a:lnTo>
                  <a:pt x="188" y="674"/>
                </a:lnTo>
                <a:lnTo>
                  <a:pt x="188" y="678"/>
                </a:lnTo>
                <a:lnTo>
                  <a:pt x="188" y="678"/>
                </a:lnTo>
                <a:lnTo>
                  <a:pt x="187" y="678"/>
                </a:lnTo>
                <a:lnTo>
                  <a:pt x="187" y="677"/>
                </a:lnTo>
                <a:lnTo>
                  <a:pt x="187" y="677"/>
                </a:lnTo>
                <a:close/>
                <a:moveTo>
                  <a:pt x="168" y="688"/>
                </a:moveTo>
                <a:lnTo>
                  <a:pt x="168" y="688"/>
                </a:lnTo>
                <a:lnTo>
                  <a:pt x="168" y="689"/>
                </a:lnTo>
                <a:lnTo>
                  <a:pt x="168" y="691"/>
                </a:lnTo>
                <a:lnTo>
                  <a:pt x="166" y="689"/>
                </a:lnTo>
                <a:lnTo>
                  <a:pt x="166" y="689"/>
                </a:lnTo>
                <a:lnTo>
                  <a:pt x="167" y="688"/>
                </a:lnTo>
                <a:lnTo>
                  <a:pt x="168" y="688"/>
                </a:lnTo>
                <a:lnTo>
                  <a:pt x="168" y="688"/>
                </a:lnTo>
                <a:close/>
                <a:moveTo>
                  <a:pt x="180" y="687"/>
                </a:moveTo>
                <a:lnTo>
                  <a:pt x="180" y="687"/>
                </a:lnTo>
                <a:lnTo>
                  <a:pt x="180" y="687"/>
                </a:lnTo>
                <a:lnTo>
                  <a:pt x="178" y="687"/>
                </a:lnTo>
                <a:lnTo>
                  <a:pt x="176" y="686"/>
                </a:lnTo>
                <a:lnTo>
                  <a:pt x="176" y="686"/>
                </a:lnTo>
                <a:lnTo>
                  <a:pt x="174" y="686"/>
                </a:lnTo>
                <a:lnTo>
                  <a:pt x="175" y="686"/>
                </a:lnTo>
                <a:lnTo>
                  <a:pt x="178" y="684"/>
                </a:lnTo>
                <a:lnTo>
                  <a:pt x="178" y="684"/>
                </a:lnTo>
                <a:lnTo>
                  <a:pt x="180" y="686"/>
                </a:lnTo>
                <a:lnTo>
                  <a:pt x="180" y="687"/>
                </a:lnTo>
                <a:lnTo>
                  <a:pt x="180" y="687"/>
                </a:lnTo>
                <a:close/>
                <a:moveTo>
                  <a:pt x="173" y="689"/>
                </a:moveTo>
                <a:lnTo>
                  <a:pt x="173" y="689"/>
                </a:lnTo>
                <a:lnTo>
                  <a:pt x="172" y="689"/>
                </a:lnTo>
                <a:lnTo>
                  <a:pt x="170" y="688"/>
                </a:lnTo>
                <a:lnTo>
                  <a:pt x="170" y="688"/>
                </a:lnTo>
                <a:lnTo>
                  <a:pt x="172" y="687"/>
                </a:lnTo>
                <a:lnTo>
                  <a:pt x="173" y="687"/>
                </a:lnTo>
                <a:lnTo>
                  <a:pt x="172" y="686"/>
                </a:lnTo>
                <a:lnTo>
                  <a:pt x="172" y="686"/>
                </a:lnTo>
                <a:lnTo>
                  <a:pt x="173" y="686"/>
                </a:lnTo>
                <a:lnTo>
                  <a:pt x="173" y="687"/>
                </a:lnTo>
                <a:lnTo>
                  <a:pt x="173" y="689"/>
                </a:lnTo>
                <a:lnTo>
                  <a:pt x="173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4" y="683"/>
                </a:lnTo>
                <a:lnTo>
                  <a:pt x="164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2"/>
                </a:lnTo>
                <a:lnTo>
                  <a:pt x="163" y="682"/>
                </a:lnTo>
                <a:lnTo>
                  <a:pt x="162" y="683"/>
                </a:lnTo>
                <a:lnTo>
                  <a:pt x="161" y="682"/>
                </a:lnTo>
                <a:lnTo>
                  <a:pt x="161" y="682"/>
                </a:lnTo>
                <a:lnTo>
                  <a:pt x="163" y="682"/>
                </a:lnTo>
                <a:lnTo>
                  <a:pt x="166" y="681"/>
                </a:lnTo>
                <a:lnTo>
                  <a:pt x="166" y="681"/>
                </a:lnTo>
                <a:lnTo>
                  <a:pt x="167" y="682"/>
                </a:lnTo>
                <a:lnTo>
                  <a:pt x="167" y="683"/>
                </a:lnTo>
                <a:lnTo>
                  <a:pt x="167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3" y="687"/>
                </a:moveTo>
                <a:lnTo>
                  <a:pt x="153" y="687"/>
                </a:lnTo>
                <a:lnTo>
                  <a:pt x="153" y="686"/>
                </a:lnTo>
                <a:lnTo>
                  <a:pt x="155" y="686"/>
                </a:lnTo>
                <a:lnTo>
                  <a:pt x="156" y="686"/>
                </a:lnTo>
                <a:lnTo>
                  <a:pt x="157" y="687"/>
                </a:lnTo>
                <a:lnTo>
                  <a:pt x="157" y="687"/>
                </a:lnTo>
                <a:lnTo>
                  <a:pt x="155" y="687"/>
                </a:lnTo>
                <a:lnTo>
                  <a:pt x="153" y="687"/>
                </a:lnTo>
                <a:lnTo>
                  <a:pt x="153" y="687"/>
                </a:lnTo>
                <a:close/>
                <a:moveTo>
                  <a:pt x="43" y="374"/>
                </a:moveTo>
                <a:lnTo>
                  <a:pt x="43" y="374"/>
                </a:lnTo>
                <a:lnTo>
                  <a:pt x="45" y="374"/>
                </a:lnTo>
                <a:lnTo>
                  <a:pt x="45" y="374"/>
                </a:lnTo>
                <a:lnTo>
                  <a:pt x="45" y="372"/>
                </a:lnTo>
                <a:lnTo>
                  <a:pt x="45" y="372"/>
                </a:lnTo>
                <a:lnTo>
                  <a:pt x="46" y="373"/>
                </a:lnTo>
                <a:lnTo>
                  <a:pt x="46" y="374"/>
                </a:lnTo>
                <a:lnTo>
                  <a:pt x="45" y="374"/>
                </a:lnTo>
                <a:lnTo>
                  <a:pt x="45" y="374"/>
                </a:lnTo>
                <a:lnTo>
                  <a:pt x="46" y="375"/>
                </a:lnTo>
                <a:lnTo>
                  <a:pt x="47" y="375"/>
                </a:lnTo>
                <a:lnTo>
                  <a:pt x="47" y="375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45" y="380"/>
                </a:lnTo>
                <a:lnTo>
                  <a:pt x="45" y="380"/>
                </a:lnTo>
                <a:lnTo>
                  <a:pt x="45" y="383"/>
                </a:lnTo>
                <a:lnTo>
                  <a:pt x="45" y="383"/>
                </a:lnTo>
                <a:lnTo>
                  <a:pt x="43" y="383"/>
                </a:lnTo>
                <a:lnTo>
                  <a:pt x="43" y="383"/>
                </a:lnTo>
                <a:lnTo>
                  <a:pt x="43" y="380"/>
                </a:lnTo>
                <a:lnTo>
                  <a:pt x="45" y="379"/>
                </a:lnTo>
                <a:lnTo>
                  <a:pt x="45" y="379"/>
                </a:lnTo>
                <a:lnTo>
                  <a:pt x="45" y="378"/>
                </a:lnTo>
                <a:lnTo>
                  <a:pt x="43" y="375"/>
                </a:lnTo>
                <a:lnTo>
                  <a:pt x="43" y="375"/>
                </a:lnTo>
                <a:lnTo>
                  <a:pt x="43" y="377"/>
                </a:lnTo>
                <a:lnTo>
                  <a:pt x="43" y="377"/>
                </a:lnTo>
                <a:lnTo>
                  <a:pt x="43" y="379"/>
                </a:lnTo>
                <a:lnTo>
                  <a:pt x="43" y="379"/>
                </a:lnTo>
                <a:lnTo>
                  <a:pt x="42" y="382"/>
                </a:lnTo>
                <a:lnTo>
                  <a:pt x="42" y="387"/>
                </a:lnTo>
                <a:lnTo>
                  <a:pt x="42" y="390"/>
                </a:lnTo>
                <a:lnTo>
                  <a:pt x="42" y="394"/>
                </a:lnTo>
                <a:lnTo>
                  <a:pt x="42" y="394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3" y="368"/>
                </a:lnTo>
                <a:lnTo>
                  <a:pt x="43" y="370"/>
                </a:lnTo>
                <a:lnTo>
                  <a:pt x="43" y="373"/>
                </a:lnTo>
                <a:lnTo>
                  <a:pt x="43" y="374"/>
                </a:lnTo>
                <a:lnTo>
                  <a:pt x="43" y="374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5" y="354"/>
                </a:lnTo>
                <a:lnTo>
                  <a:pt x="35" y="353"/>
                </a:lnTo>
                <a:lnTo>
                  <a:pt x="35" y="350"/>
                </a:lnTo>
                <a:lnTo>
                  <a:pt x="35" y="350"/>
                </a:lnTo>
                <a:lnTo>
                  <a:pt x="34" y="349"/>
                </a:lnTo>
                <a:lnTo>
                  <a:pt x="35" y="348"/>
                </a:lnTo>
                <a:lnTo>
                  <a:pt x="35" y="348"/>
                </a:lnTo>
                <a:lnTo>
                  <a:pt x="36" y="348"/>
                </a:lnTo>
                <a:lnTo>
                  <a:pt x="36" y="349"/>
                </a:lnTo>
                <a:lnTo>
                  <a:pt x="37" y="350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35" y="360"/>
                </a:moveTo>
                <a:lnTo>
                  <a:pt x="35" y="360"/>
                </a:lnTo>
                <a:lnTo>
                  <a:pt x="35" y="362"/>
                </a:lnTo>
                <a:lnTo>
                  <a:pt x="36" y="360"/>
                </a:lnTo>
                <a:lnTo>
                  <a:pt x="36" y="360"/>
                </a:lnTo>
                <a:lnTo>
                  <a:pt x="36" y="359"/>
                </a:lnTo>
                <a:lnTo>
                  <a:pt x="35" y="360"/>
                </a:lnTo>
                <a:lnTo>
                  <a:pt x="35" y="360"/>
                </a:lnTo>
                <a:lnTo>
                  <a:pt x="35" y="359"/>
                </a:lnTo>
                <a:lnTo>
                  <a:pt x="35" y="358"/>
                </a:lnTo>
                <a:lnTo>
                  <a:pt x="35" y="355"/>
                </a:lnTo>
                <a:lnTo>
                  <a:pt x="36" y="355"/>
                </a:lnTo>
                <a:lnTo>
                  <a:pt x="36" y="355"/>
                </a:lnTo>
                <a:lnTo>
                  <a:pt x="37" y="362"/>
                </a:lnTo>
                <a:lnTo>
                  <a:pt x="39" y="368"/>
                </a:lnTo>
                <a:lnTo>
                  <a:pt x="39" y="368"/>
                </a:lnTo>
                <a:lnTo>
                  <a:pt x="37" y="370"/>
                </a:lnTo>
                <a:lnTo>
                  <a:pt x="37" y="372"/>
                </a:lnTo>
                <a:lnTo>
                  <a:pt x="37" y="373"/>
                </a:lnTo>
                <a:lnTo>
                  <a:pt x="37" y="373"/>
                </a:lnTo>
                <a:lnTo>
                  <a:pt x="37" y="373"/>
                </a:lnTo>
                <a:lnTo>
                  <a:pt x="36" y="373"/>
                </a:lnTo>
                <a:lnTo>
                  <a:pt x="36" y="373"/>
                </a:lnTo>
                <a:lnTo>
                  <a:pt x="35" y="373"/>
                </a:lnTo>
                <a:lnTo>
                  <a:pt x="35" y="374"/>
                </a:lnTo>
                <a:lnTo>
                  <a:pt x="34" y="378"/>
                </a:lnTo>
                <a:lnTo>
                  <a:pt x="34" y="378"/>
                </a:lnTo>
                <a:lnTo>
                  <a:pt x="34" y="377"/>
                </a:lnTo>
                <a:lnTo>
                  <a:pt x="34" y="375"/>
                </a:lnTo>
                <a:lnTo>
                  <a:pt x="34" y="374"/>
                </a:lnTo>
                <a:lnTo>
                  <a:pt x="33" y="374"/>
                </a:lnTo>
                <a:lnTo>
                  <a:pt x="33" y="374"/>
                </a:lnTo>
                <a:lnTo>
                  <a:pt x="33" y="373"/>
                </a:lnTo>
                <a:lnTo>
                  <a:pt x="34" y="373"/>
                </a:lnTo>
                <a:lnTo>
                  <a:pt x="35" y="372"/>
                </a:lnTo>
                <a:lnTo>
                  <a:pt x="35" y="372"/>
                </a:lnTo>
                <a:lnTo>
                  <a:pt x="35" y="370"/>
                </a:lnTo>
                <a:lnTo>
                  <a:pt x="36" y="370"/>
                </a:lnTo>
                <a:lnTo>
                  <a:pt x="36" y="369"/>
                </a:lnTo>
                <a:lnTo>
                  <a:pt x="36" y="369"/>
                </a:lnTo>
                <a:lnTo>
                  <a:pt x="36" y="367"/>
                </a:lnTo>
                <a:lnTo>
                  <a:pt x="36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5"/>
                </a:lnTo>
                <a:lnTo>
                  <a:pt x="36" y="367"/>
                </a:lnTo>
                <a:lnTo>
                  <a:pt x="36" y="367"/>
                </a:lnTo>
                <a:lnTo>
                  <a:pt x="36" y="367"/>
                </a:lnTo>
                <a:lnTo>
                  <a:pt x="35" y="369"/>
                </a:lnTo>
                <a:lnTo>
                  <a:pt x="35" y="369"/>
                </a:lnTo>
                <a:lnTo>
                  <a:pt x="34" y="368"/>
                </a:lnTo>
                <a:lnTo>
                  <a:pt x="34" y="368"/>
                </a:lnTo>
                <a:lnTo>
                  <a:pt x="34" y="370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5" y="360"/>
                </a:lnTo>
                <a:lnTo>
                  <a:pt x="35" y="360"/>
                </a:lnTo>
                <a:close/>
                <a:moveTo>
                  <a:pt x="36" y="362"/>
                </a:moveTo>
                <a:lnTo>
                  <a:pt x="36" y="362"/>
                </a:lnTo>
                <a:lnTo>
                  <a:pt x="35" y="363"/>
                </a:lnTo>
                <a:lnTo>
                  <a:pt x="35" y="365"/>
                </a:lnTo>
                <a:lnTo>
                  <a:pt x="35" y="365"/>
                </a:lnTo>
                <a:lnTo>
                  <a:pt x="36" y="364"/>
                </a:lnTo>
                <a:lnTo>
                  <a:pt x="36" y="364"/>
                </a:lnTo>
                <a:lnTo>
                  <a:pt x="36" y="363"/>
                </a:lnTo>
                <a:lnTo>
                  <a:pt x="36" y="362"/>
                </a:lnTo>
                <a:lnTo>
                  <a:pt x="36" y="362"/>
                </a:lnTo>
                <a:close/>
                <a:moveTo>
                  <a:pt x="159" y="682"/>
                </a:moveTo>
                <a:lnTo>
                  <a:pt x="159" y="682"/>
                </a:lnTo>
                <a:lnTo>
                  <a:pt x="158" y="682"/>
                </a:lnTo>
                <a:lnTo>
                  <a:pt x="157" y="682"/>
                </a:lnTo>
                <a:lnTo>
                  <a:pt x="156" y="682"/>
                </a:lnTo>
                <a:lnTo>
                  <a:pt x="155" y="682"/>
                </a:lnTo>
                <a:lnTo>
                  <a:pt x="155" y="682"/>
                </a:lnTo>
                <a:lnTo>
                  <a:pt x="157" y="679"/>
                </a:lnTo>
                <a:lnTo>
                  <a:pt x="159" y="681"/>
                </a:lnTo>
                <a:lnTo>
                  <a:pt x="159" y="681"/>
                </a:lnTo>
                <a:lnTo>
                  <a:pt x="162" y="678"/>
                </a:lnTo>
                <a:lnTo>
                  <a:pt x="163" y="678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1" y="679"/>
                </a:lnTo>
                <a:lnTo>
                  <a:pt x="161" y="679"/>
                </a:lnTo>
                <a:lnTo>
                  <a:pt x="161" y="681"/>
                </a:lnTo>
                <a:lnTo>
                  <a:pt x="159" y="682"/>
                </a:lnTo>
                <a:lnTo>
                  <a:pt x="159" y="682"/>
                </a:lnTo>
                <a:close/>
                <a:moveTo>
                  <a:pt x="33" y="343"/>
                </a:moveTo>
                <a:lnTo>
                  <a:pt x="33" y="343"/>
                </a:lnTo>
                <a:lnTo>
                  <a:pt x="34" y="342"/>
                </a:lnTo>
                <a:lnTo>
                  <a:pt x="34" y="340"/>
                </a:lnTo>
                <a:lnTo>
                  <a:pt x="35" y="340"/>
                </a:lnTo>
                <a:lnTo>
                  <a:pt x="36" y="342"/>
                </a:lnTo>
                <a:lnTo>
                  <a:pt x="36" y="342"/>
                </a:lnTo>
                <a:lnTo>
                  <a:pt x="35" y="340"/>
                </a:lnTo>
                <a:lnTo>
                  <a:pt x="35" y="342"/>
                </a:lnTo>
                <a:lnTo>
                  <a:pt x="34" y="343"/>
                </a:lnTo>
                <a:lnTo>
                  <a:pt x="33" y="343"/>
                </a:lnTo>
                <a:lnTo>
                  <a:pt x="33" y="343"/>
                </a:lnTo>
                <a:close/>
                <a:moveTo>
                  <a:pt x="37" y="348"/>
                </a:moveTo>
                <a:lnTo>
                  <a:pt x="37" y="345"/>
                </a:lnTo>
                <a:lnTo>
                  <a:pt x="37" y="345"/>
                </a:lnTo>
                <a:lnTo>
                  <a:pt x="39" y="345"/>
                </a:lnTo>
                <a:lnTo>
                  <a:pt x="39" y="347"/>
                </a:ln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152" y="691"/>
                </a:moveTo>
                <a:lnTo>
                  <a:pt x="153" y="691"/>
                </a:lnTo>
                <a:lnTo>
                  <a:pt x="155" y="693"/>
                </a:lnTo>
                <a:lnTo>
                  <a:pt x="152" y="693"/>
                </a:lnTo>
                <a:lnTo>
                  <a:pt x="152" y="693"/>
                </a:lnTo>
                <a:lnTo>
                  <a:pt x="152" y="692"/>
                </a:lnTo>
                <a:lnTo>
                  <a:pt x="152" y="691"/>
                </a:lnTo>
                <a:lnTo>
                  <a:pt x="152" y="691"/>
                </a:lnTo>
                <a:close/>
                <a:moveTo>
                  <a:pt x="33" y="379"/>
                </a:moveTo>
                <a:lnTo>
                  <a:pt x="33" y="379"/>
                </a:lnTo>
                <a:lnTo>
                  <a:pt x="31" y="378"/>
                </a:lnTo>
                <a:lnTo>
                  <a:pt x="29" y="377"/>
                </a:lnTo>
                <a:lnTo>
                  <a:pt x="29" y="377"/>
                </a:lnTo>
                <a:lnTo>
                  <a:pt x="30" y="369"/>
                </a:lnTo>
                <a:lnTo>
                  <a:pt x="30" y="364"/>
                </a:lnTo>
                <a:lnTo>
                  <a:pt x="30" y="364"/>
                </a:lnTo>
                <a:lnTo>
                  <a:pt x="31" y="367"/>
                </a:lnTo>
                <a:lnTo>
                  <a:pt x="31" y="369"/>
                </a:lnTo>
                <a:lnTo>
                  <a:pt x="30" y="375"/>
                </a:lnTo>
                <a:lnTo>
                  <a:pt x="30" y="375"/>
                </a:lnTo>
                <a:lnTo>
                  <a:pt x="31" y="377"/>
                </a:lnTo>
                <a:lnTo>
                  <a:pt x="33" y="379"/>
                </a:lnTo>
                <a:lnTo>
                  <a:pt x="33" y="379"/>
                </a:lnTo>
                <a:close/>
                <a:moveTo>
                  <a:pt x="14" y="569"/>
                </a:moveTo>
                <a:lnTo>
                  <a:pt x="14" y="569"/>
                </a:lnTo>
                <a:lnTo>
                  <a:pt x="13" y="567"/>
                </a:lnTo>
                <a:lnTo>
                  <a:pt x="13" y="566"/>
                </a:lnTo>
                <a:lnTo>
                  <a:pt x="13" y="559"/>
                </a:lnTo>
                <a:lnTo>
                  <a:pt x="13" y="559"/>
                </a:lnTo>
                <a:lnTo>
                  <a:pt x="14" y="561"/>
                </a:lnTo>
                <a:lnTo>
                  <a:pt x="14" y="562"/>
                </a:lnTo>
                <a:lnTo>
                  <a:pt x="13" y="564"/>
                </a:lnTo>
                <a:lnTo>
                  <a:pt x="13" y="564"/>
                </a:lnTo>
                <a:lnTo>
                  <a:pt x="14" y="567"/>
                </a:lnTo>
                <a:lnTo>
                  <a:pt x="14" y="569"/>
                </a:lnTo>
                <a:lnTo>
                  <a:pt x="14" y="569"/>
                </a:lnTo>
                <a:close/>
                <a:moveTo>
                  <a:pt x="193" y="679"/>
                </a:moveTo>
                <a:lnTo>
                  <a:pt x="193" y="679"/>
                </a:lnTo>
                <a:lnTo>
                  <a:pt x="192" y="679"/>
                </a:lnTo>
                <a:lnTo>
                  <a:pt x="193" y="681"/>
                </a:lnTo>
                <a:lnTo>
                  <a:pt x="193" y="682"/>
                </a:lnTo>
                <a:lnTo>
                  <a:pt x="192" y="682"/>
                </a:lnTo>
                <a:lnTo>
                  <a:pt x="192" y="682"/>
                </a:lnTo>
                <a:lnTo>
                  <a:pt x="193" y="683"/>
                </a:lnTo>
                <a:lnTo>
                  <a:pt x="193" y="683"/>
                </a:lnTo>
                <a:lnTo>
                  <a:pt x="193" y="683"/>
                </a:lnTo>
                <a:lnTo>
                  <a:pt x="192" y="683"/>
                </a:lnTo>
                <a:lnTo>
                  <a:pt x="191" y="683"/>
                </a:lnTo>
                <a:lnTo>
                  <a:pt x="191" y="683"/>
                </a:lnTo>
                <a:lnTo>
                  <a:pt x="188" y="683"/>
                </a:lnTo>
                <a:lnTo>
                  <a:pt x="188" y="683"/>
                </a:lnTo>
                <a:lnTo>
                  <a:pt x="187" y="682"/>
                </a:lnTo>
                <a:lnTo>
                  <a:pt x="187" y="682"/>
                </a:lnTo>
                <a:lnTo>
                  <a:pt x="191" y="683"/>
                </a:lnTo>
                <a:lnTo>
                  <a:pt x="191" y="683"/>
                </a:lnTo>
                <a:lnTo>
                  <a:pt x="191" y="682"/>
                </a:lnTo>
                <a:lnTo>
                  <a:pt x="191" y="682"/>
                </a:lnTo>
                <a:lnTo>
                  <a:pt x="190" y="681"/>
                </a:lnTo>
                <a:lnTo>
                  <a:pt x="190" y="681"/>
                </a:lnTo>
                <a:lnTo>
                  <a:pt x="191" y="681"/>
                </a:lnTo>
                <a:lnTo>
                  <a:pt x="192" y="679"/>
                </a:lnTo>
                <a:lnTo>
                  <a:pt x="192" y="678"/>
                </a:lnTo>
                <a:lnTo>
                  <a:pt x="192" y="678"/>
                </a:lnTo>
                <a:lnTo>
                  <a:pt x="193" y="678"/>
                </a:lnTo>
                <a:lnTo>
                  <a:pt x="194" y="678"/>
                </a:lnTo>
                <a:lnTo>
                  <a:pt x="196" y="678"/>
                </a:lnTo>
                <a:lnTo>
                  <a:pt x="197" y="678"/>
                </a:lnTo>
                <a:lnTo>
                  <a:pt x="197" y="678"/>
                </a:lnTo>
                <a:lnTo>
                  <a:pt x="197" y="679"/>
                </a:lnTo>
                <a:lnTo>
                  <a:pt x="197" y="679"/>
                </a:lnTo>
                <a:lnTo>
                  <a:pt x="194" y="679"/>
                </a:lnTo>
                <a:lnTo>
                  <a:pt x="193" y="679"/>
                </a:lnTo>
                <a:lnTo>
                  <a:pt x="193" y="679"/>
                </a:lnTo>
                <a:lnTo>
                  <a:pt x="193" y="679"/>
                </a:lnTo>
                <a:close/>
                <a:moveTo>
                  <a:pt x="30" y="390"/>
                </a:moveTo>
                <a:lnTo>
                  <a:pt x="30" y="390"/>
                </a:lnTo>
                <a:lnTo>
                  <a:pt x="29" y="389"/>
                </a:lnTo>
                <a:lnTo>
                  <a:pt x="30" y="387"/>
                </a:lnTo>
                <a:lnTo>
                  <a:pt x="30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5"/>
                </a:lnTo>
                <a:lnTo>
                  <a:pt x="29" y="384"/>
                </a:lnTo>
                <a:lnTo>
                  <a:pt x="28" y="382"/>
                </a:lnTo>
                <a:lnTo>
                  <a:pt x="28" y="382"/>
                </a:lnTo>
                <a:lnTo>
                  <a:pt x="28" y="380"/>
                </a:lnTo>
                <a:lnTo>
                  <a:pt x="29" y="380"/>
                </a:lnTo>
                <a:lnTo>
                  <a:pt x="29" y="379"/>
                </a:lnTo>
                <a:lnTo>
                  <a:pt x="29" y="379"/>
                </a:lnTo>
                <a:lnTo>
                  <a:pt x="29" y="382"/>
                </a:lnTo>
                <a:lnTo>
                  <a:pt x="30" y="383"/>
                </a:lnTo>
                <a:lnTo>
                  <a:pt x="31" y="385"/>
                </a:lnTo>
                <a:lnTo>
                  <a:pt x="31" y="385"/>
                </a:lnTo>
                <a:lnTo>
                  <a:pt x="30" y="388"/>
                </a:lnTo>
                <a:lnTo>
                  <a:pt x="30" y="390"/>
                </a:lnTo>
                <a:lnTo>
                  <a:pt x="30" y="39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50" y="113"/>
                </a:lnTo>
                <a:lnTo>
                  <a:pt x="51" y="114"/>
                </a:lnTo>
                <a:lnTo>
                  <a:pt x="51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5"/>
                </a:lnTo>
                <a:lnTo>
                  <a:pt x="48" y="115"/>
                </a:lnTo>
                <a:lnTo>
                  <a:pt x="48" y="116"/>
                </a:lnTo>
                <a:lnTo>
                  <a:pt x="50" y="118"/>
                </a:lnTo>
                <a:lnTo>
                  <a:pt x="51" y="119"/>
                </a:lnTo>
                <a:lnTo>
                  <a:pt x="51" y="120"/>
                </a:lnTo>
                <a:lnTo>
                  <a:pt x="51" y="120"/>
                </a:lnTo>
                <a:lnTo>
                  <a:pt x="48" y="118"/>
                </a:lnTo>
                <a:lnTo>
                  <a:pt x="47" y="115"/>
                </a:lnTo>
                <a:lnTo>
                  <a:pt x="47" y="115"/>
                </a:lnTo>
                <a:lnTo>
                  <a:pt x="47" y="114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46" y="161"/>
                </a:moveTo>
                <a:lnTo>
                  <a:pt x="46" y="161"/>
                </a:lnTo>
                <a:lnTo>
                  <a:pt x="46" y="164"/>
                </a:lnTo>
                <a:lnTo>
                  <a:pt x="46" y="165"/>
                </a:lnTo>
                <a:lnTo>
                  <a:pt x="45" y="165"/>
                </a:lnTo>
                <a:lnTo>
                  <a:pt x="45" y="165"/>
                </a:lnTo>
                <a:lnTo>
                  <a:pt x="45" y="164"/>
                </a:lnTo>
                <a:lnTo>
                  <a:pt x="46" y="163"/>
                </a:lnTo>
                <a:lnTo>
                  <a:pt x="46" y="163"/>
                </a:lnTo>
                <a:lnTo>
                  <a:pt x="45" y="163"/>
                </a:lnTo>
                <a:lnTo>
                  <a:pt x="43" y="164"/>
                </a:lnTo>
                <a:lnTo>
                  <a:pt x="43" y="164"/>
                </a:lnTo>
                <a:lnTo>
                  <a:pt x="42" y="164"/>
                </a:lnTo>
                <a:lnTo>
                  <a:pt x="42" y="164"/>
                </a:lnTo>
                <a:lnTo>
                  <a:pt x="43" y="160"/>
                </a:lnTo>
                <a:lnTo>
                  <a:pt x="43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8"/>
                </a:lnTo>
                <a:lnTo>
                  <a:pt x="45" y="156"/>
                </a:lnTo>
                <a:lnTo>
                  <a:pt x="45" y="156"/>
                </a:lnTo>
                <a:lnTo>
                  <a:pt x="45" y="159"/>
                </a:lnTo>
                <a:lnTo>
                  <a:pt x="45" y="159"/>
                </a:lnTo>
                <a:lnTo>
                  <a:pt x="46" y="159"/>
                </a:lnTo>
                <a:lnTo>
                  <a:pt x="46" y="159"/>
                </a:lnTo>
                <a:lnTo>
                  <a:pt x="46" y="161"/>
                </a:lnTo>
                <a:lnTo>
                  <a:pt x="46" y="161"/>
                </a:lnTo>
                <a:close/>
                <a:moveTo>
                  <a:pt x="53" y="153"/>
                </a:moveTo>
                <a:lnTo>
                  <a:pt x="53" y="153"/>
                </a:lnTo>
                <a:lnTo>
                  <a:pt x="54" y="155"/>
                </a:lnTo>
                <a:lnTo>
                  <a:pt x="54" y="158"/>
                </a:lnTo>
                <a:lnTo>
                  <a:pt x="53" y="161"/>
                </a:lnTo>
                <a:lnTo>
                  <a:pt x="53" y="161"/>
                </a:lnTo>
                <a:lnTo>
                  <a:pt x="52" y="161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1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1" y="159"/>
                </a:lnTo>
                <a:lnTo>
                  <a:pt x="51" y="159"/>
                </a:lnTo>
                <a:lnTo>
                  <a:pt x="51" y="158"/>
                </a:lnTo>
                <a:lnTo>
                  <a:pt x="51" y="158"/>
                </a:lnTo>
                <a:lnTo>
                  <a:pt x="51" y="158"/>
                </a:lnTo>
                <a:lnTo>
                  <a:pt x="50" y="156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lnTo>
                  <a:pt x="50" y="158"/>
                </a:lnTo>
                <a:lnTo>
                  <a:pt x="50" y="158"/>
                </a:lnTo>
                <a:lnTo>
                  <a:pt x="47" y="160"/>
                </a:lnTo>
                <a:lnTo>
                  <a:pt x="47" y="161"/>
                </a:lnTo>
                <a:lnTo>
                  <a:pt x="47" y="161"/>
                </a:lnTo>
                <a:lnTo>
                  <a:pt x="47" y="161"/>
                </a:lnTo>
                <a:lnTo>
                  <a:pt x="46" y="160"/>
                </a:lnTo>
                <a:lnTo>
                  <a:pt x="46" y="159"/>
                </a:lnTo>
                <a:lnTo>
                  <a:pt x="47" y="158"/>
                </a:lnTo>
                <a:lnTo>
                  <a:pt x="47" y="158"/>
                </a:lnTo>
                <a:lnTo>
                  <a:pt x="47" y="155"/>
                </a:lnTo>
                <a:lnTo>
                  <a:pt x="46" y="154"/>
                </a:lnTo>
                <a:lnTo>
                  <a:pt x="47" y="153"/>
                </a:lnTo>
                <a:lnTo>
                  <a:pt x="47" y="153"/>
                </a:lnTo>
                <a:lnTo>
                  <a:pt x="47" y="153"/>
                </a:lnTo>
                <a:lnTo>
                  <a:pt x="48" y="154"/>
                </a:lnTo>
                <a:lnTo>
                  <a:pt x="48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4"/>
                </a:lnTo>
                <a:lnTo>
                  <a:pt x="48" y="153"/>
                </a:lnTo>
                <a:lnTo>
                  <a:pt x="50" y="151"/>
                </a:lnTo>
                <a:lnTo>
                  <a:pt x="50" y="151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8" y="149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7" y="145"/>
                </a:lnTo>
                <a:lnTo>
                  <a:pt x="47" y="144"/>
                </a:lnTo>
                <a:lnTo>
                  <a:pt x="47" y="144"/>
                </a:lnTo>
                <a:lnTo>
                  <a:pt x="50" y="145"/>
                </a:lnTo>
                <a:lnTo>
                  <a:pt x="50" y="148"/>
                </a:lnTo>
                <a:lnTo>
                  <a:pt x="50" y="148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1"/>
                </a:lnTo>
                <a:lnTo>
                  <a:pt x="53" y="151"/>
                </a:lnTo>
                <a:lnTo>
                  <a:pt x="52" y="151"/>
                </a:lnTo>
                <a:lnTo>
                  <a:pt x="52" y="153"/>
                </a:lnTo>
                <a:lnTo>
                  <a:pt x="52" y="153"/>
                </a:lnTo>
                <a:lnTo>
                  <a:pt x="53" y="154"/>
                </a:lnTo>
                <a:lnTo>
                  <a:pt x="53" y="153"/>
                </a:lnTo>
                <a:lnTo>
                  <a:pt x="53" y="153"/>
                </a:lnTo>
                <a:close/>
                <a:moveTo>
                  <a:pt x="41" y="120"/>
                </a:moveTo>
                <a:lnTo>
                  <a:pt x="41" y="120"/>
                </a:lnTo>
                <a:lnTo>
                  <a:pt x="41" y="119"/>
                </a:lnTo>
                <a:lnTo>
                  <a:pt x="42" y="118"/>
                </a:lnTo>
                <a:lnTo>
                  <a:pt x="42" y="118"/>
                </a:lnTo>
                <a:lnTo>
                  <a:pt x="41" y="115"/>
                </a:lnTo>
                <a:lnTo>
                  <a:pt x="41" y="115"/>
                </a:lnTo>
                <a:lnTo>
                  <a:pt x="42" y="113"/>
                </a:lnTo>
                <a:lnTo>
                  <a:pt x="43" y="110"/>
                </a:lnTo>
                <a:lnTo>
                  <a:pt x="43" y="110"/>
                </a:lnTo>
                <a:lnTo>
                  <a:pt x="45" y="113"/>
                </a:lnTo>
                <a:lnTo>
                  <a:pt x="45" y="114"/>
                </a:lnTo>
                <a:lnTo>
                  <a:pt x="43" y="115"/>
                </a:lnTo>
                <a:lnTo>
                  <a:pt x="43" y="118"/>
                </a:lnTo>
                <a:lnTo>
                  <a:pt x="43" y="118"/>
                </a:lnTo>
                <a:lnTo>
                  <a:pt x="41" y="120"/>
                </a:lnTo>
                <a:lnTo>
                  <a:pt x="41" y="120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42" y="128"/>
                </a:lnTo>
                <a:lnTo>
                  <a:pt x="42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5"/>
                </a:lnTo>
                <a:lnTo>
                  <a:pt x="41" y="123"/>
                </a:lnTo>
                <a:lnTo>
                  <a:pt x="41" y="120"/>
                </a:lnTo>
                <a:lnTo>
                  <a:pt x="41" y="120"/>
                </a:lnTo>
                <a:lnTo>
                  <a:pt x="42" y="121"/>
                </a:lnTo>
                <a:lnTo>
                  <a:pt x="42" y="121"/>
                </a:lnTo>
                <a:lnTo>
                  <a:pt x="43" y="119"/>
                </a:lnTo>
                <a:lnTo>
                  <a:pt x="43" y="119"/>
                </a:lnTo>
                <a:lnTo>
                  <a:pt x="45" y="121"/>
                </a:lnTo>
                <a:lnTo>
                  <a:pt x="45" y="123"/>
                </a:lnTo>
                <a:lnTo>
                  <a:pt x="43" y="125"/>
                </a:lnTo>
                <a:lnTo>
                  <a:pt x="45" y="128"/>
                </a:lnTo>
                <a:lnTo>
                  <a:pt x="45" y="128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45" y="181"/>
                </a:moveTo>
                <a:lnTo>
                  <a:pt x="45" y="180"/>
                </a:lnTo>
                <a:lnTo>
                  <a:pt x="45" y="180"/>
                </a:lnTo>
                <a:lnTo>
                  <a:pt x="47" y="180"/>
                </a:lnTo>
                <a:lnTo>
                  <a:pt x="48" y="183"/>
                </a:lnTo>
                <a:lnTo>
                  <a:pt x="48" y="183"/>
                </a:lnTo>
                <a:lnTo>
                  <a:pt x="46" y="181"/>
                </a:lnTo>
                <a:lnTo>
                  <a:pt x="45" y="181"/>
                </a:lnTo>
                <a:lnTo>
                  <a:pt x="45" y="181"/>
                </a:lnTo>
                <a:close/>
                <a:moveTo>
                  <a:pt x="53" y="181"/>
                </a:moveTo>
                <a:lnTo>
                  <a:pt x="53" y="181"/>
                </a:lnTo>
                <a:lnTo>
                  <a:pt x="53" y="180"/>
                </a:lnTo>
                <a:lnTo>
                  <a:pt x="54" y="178"/>
                </a:lnTo>
                <a:lnTo>
                  <a:pt x="54" y="178"/>
                </a:lnTo>
                <a:lnTo>
                  <a:pt x="53" y="178"/>
                </a:lnTo>
                <a:lnTo>
                  <a:pt x="53" y="176"/>
                </a:lnTo>
                <a:lnTo>
                  <a:pt x="53" y="176"/>
                </a:lnTo>
                <a:lnTo>
                  <a:pt x="54" y="176"/>
                </a:lnTo>
                <a:lnTo>
                  <a:pt x="54" y="175"/>
                </a:lnTo>
                <a:lnTo>
                  <a:pt x="54" y="175"/>
                </a:lnTo>
                <a:lnTo>
                  <a:pt x="56" y="179"/>
                </a:lnTo>
                <a:lnTo>
                  <a:pt x="54" y="180"/>
                </a:lnTo>
                <a:lnTo>
                  <a:pt x="53" y="181"/>
                </a:lnTo>
                <a:lnTo>
                  <a:pt x="53" y="181"/>
                </a:lnTo>
                <a:close/>
                <a:moveTo>
                  <a:pt x="54" y="175"/>
                </a:moveTo>
                <a:lnTo>
                  <a:pt x="54" y="175"/>
                </a:lnTo>
                <a:lnTo>
                  <a:pt x="53" y="174"/>
                </a:lnTo>
                <a:lnTo>
                  <a:pt x="53" y="173"/>
                </a:lnTo>
                <a:lnTo>
                  <a:pt x="53" y="171"/>
                </a:lnTo>
                <a:lnTo>
                  <a:pt x="53" y="170"/>
                </a:lnTo>
                <a:lnTo>
                  <a:pt x="53" y="170"/>
                </a:lnTo>
                <a:lnTo>
                  <a:pt x="52" y="170"/>
                </a:lnTo>
                <a:lnTo>
                  <a:pt x="53" y="168"/>
                </a:lnTo>
                <a:lnTo>
                  <a:pt x="53" y="165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4" y="165"/>
                </a:lnTo>
                <a:lnTo>
                  <a:pt x="54" y="169"/>
                </a:lnTo>
                <a:lnTo>
                  <a:pt x="54" y="169"/>
                </a:lnTo>
                <a:lnTo>
                  <a:pt x="54" y="173"/>
                </a:lnTo>
                <a:lnTo>
                  <a:pt x="54" y="175"/>
                </a:lnTo>
                <a:lnTo>
                  <a:pt x="54" y="175"/>
                </a:lnTo>
                <a:close/>
                <a:moveTo>
                  <a:pt x="51" y="176"/>
                </a:moveTo>
                <a:lnTo>
                  <a:pt x="51" y="176"/>
                </a:lnTo>
                <a:lnTo>
                  <a:pt x="51" y="176"/>
                </a:lnTo>
                <a:lnTo>
                  <a:pt x="51" y="175"/>
                </a:lnTo>
                <a:lnTo>
                  <a:pt x="51" y="175"/>
                </a:lnTo>
                <a:lnTo>
                  <a:pt x="50" y="175"/>
                </a:lnTo>
                <a:lnTo>
                  <a:pt x="48" y="176"/>
                </a:lnTo>
                <a:lnTo>
                  <a:pt x="48" y="176"/>
                </a:lnTo>
                <a:lnTo>
                  <a:pt x="48" y="175"/>
                </a:lnTo>
                <a:lnTo>
                  <a:pt x="47" y="174"/>
                </a:lnTo>
                <a:lnTo>
                  <a:pt x="47" y="175"/>
                </a:lnTo>
                <a:lnTo>
                  <a:pt x="47" y="175"/>
                </a:lnTo>
                <a:lnTo>
                  <a:pt x="46" y="175"/>
                </a:lnTo>
                <a:lnTo>
                  <a:pt x="46" y="174"/>
                </a:lnTo>
                <a:lnTo>
                  <a:pt x="47" y="173"/>
                </a:lnTo>
                <a:lnTo>
                  <a:pt x="47" y="173"/>
                </a:lnTo>
                <a:lnTo>
                  <a:pt x="47" y="170"/>
                </a:lnTo>
                <a:lnTo>
                  <a:pt x="47" y="170"/>
                </a:lnTo>
                <a:lnTo>
                  <a:pt x="48" y="170"/>
                </a:lnTo>
                <a:lnTo>
                  <a:pt x="48" y="170"/>
                </a:lnTo>
                <a:lnTo>
                  <a:pt x="50" y="169"/>
                </a:lnTo>
                <a:lnTo>
                  <a:pt x="50" y="168"/>
                </a:lnTo>
                <a:lnTo>
                  <a:pt x="50" y="168"/>
                </a:lnTo>
                <a:lnTo>
                  <a:pt x="50" y="166"/>
                </a:lnTo>
                <a:lnTo>
                  <a:pt x="51" y="165"/>
                </a:lnTo>
                <a:lnTo>
                  <a:pt x="51" y="165"/>
                </a:lnTo>
                <a:lnTo>
                  <a:pt x="51" y="165"/>
                </a:lnTo>
                <a:lnTo>
                  <a:pt x="50" y="171"/>
                </a:lnTo>
                <a:lnTo>
                  <a:pt x="50" y="171"/>
                </a:lnTo>
                <a:lnTo>
                  <a:pt x="48" y="173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50" y="173"/>
                </a:lnTo>
                <a:lnTo>
                  <a:pt x="51" y="171"/>
                </a:lnTo>
                <a:lnTo>
                  <a:pt x="52" y="171"/>
                </a:lnTo>
                <a:lnTo>
                  <a:pt x="52" y="171"/>
                </a:lnTo>
                <a:lnTo>
                  <a:pt x="52" y="173"/>
                </a:lnTo>
                <a:lnTo>
                  <a:pt x="51" y="174"/>
                </a:lnTo>
                <a:lnTo>
                  <a:pt x="51" y="175"/>
                </a:lnTo>
                <a:lnTo>
                  <a:pt x="51" y="176"/>
                </a:lnTo>
                <a:lnTo>
                  <a:pt x="51" y="176"/>
                </a:lnTo>
                <a:close/>
                <a:moveTo>
                  <a:pt x="42" y="111"/>
                </a:moveTo>
                <a:lnTo>
                  <a:pt x="42" y="111"/>
                </a:lnTo>
                <a:lnTo>
                  <a:pt x="42" y="113"/>
                </a:lnTo>
                <a:lnTo>
                  <a:pt x="42" y="111"/>
                </a:lnTo>
                <a:lnTo>
                  <a:pt x="42" y="111"/>
                </a:lnTo>
                <a:lnTo>
                  <a:pt x="42" y="106"/>
                </a:lnTo>
                <a:lnTo>
                  <a:pt x="42" y="99"/>
                </a:lnTo>
                <a:lnTo>
                  <a:pt x="42" y="99"/>
                </a:lnTo>
                <a:lnTo>
                  <a:pt x="42" y="98"/>
                </a:lnTo>
                <a:lnTo>
                  <a:pt x="42" y="99"/>
                </a:lnTo>
                <a:lnTo>
                  <a:pt x="42" y="99"/>
                </a:lnTo>
                <a:lnTo>
                  <a:pt x="43" y="105"/>
                </a:lnTo>
                <a:lnTo>
                  <a:pt x="42" y="111"/>
                </a:lnTo>
                <a:lnTo>
                  <a:pt x="42" y="111"/>
                </a:lnTo>
                <a:close/>
                <a:moveTo>
                  <a:pt x="43" y="173"/>
                </a:moveTo>
                <a:lnTo>
                  <a:pt x="43" y="173"/>
                </a:lnTo>
                <a:lnTo>
                  <a:pt x="42" y="171"/>
                </a:lnTo>
                <a:lnTo>
                  <a:pt x="41" y="171"/>
                </a:lnTo>
                <a:lnTo>
                  <a:pt x="41" y="169"/>
                </a:lnTo>
                <a:lnTo>
                  <a:pt x="41" y="169"/>
                </a:lnTo>
                <a:lnTo>
                  <a:pt x="41" y="170"/>
                </a:lnTo>
                <a:lnTo>
                  <a:pt x="42" y="170"/>
                </a:lnTo>
                <a:lnTo>
                  <a:pt x="43" y="170"/>
                </a:lnTo>
                <a:lnTo>
                  <a:pt x="43" y="170"/>
                </a:lnTo>
                <a:lnTo>
                  <a:pt x="43" y="170"/>
                </a:lnTo>
                <a:lnTo>
                  <a:pt x="45" y="169"/>
                </a:lnTo>
                <a:lnTo>
                  <a:pt x="45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70"/>
                </a:lnTo>
                <a:lnTo>
                  <a:pt x="45" y="173"/>
                </a:lnTo>
                <a:lnTo>
                  <a:pt x="45" y="176"/>
                </a:lnTo>
                <a:lnTo>
                  <a:pt x="45" y="176"/>
                </a:lnTo>
                <a:lnTo>
                  <a:pt x="43" y="176"/>
                </a:lnTo>
                <a:lnTo>
                  <a:pt x="43" y="176"/>
                </a:lnTo>
                <a:lnTo>
                  <a:pt x="43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75"/>
                </a:lnTo>
                <a:lnTo>
                  <a:pt x="42" y="175"/>
                </a:lnTo>
                <a:lnTo>
                  <a:pt x="43" y="174"/>
                </a:lnTo>
                <a:lnTo>
                  <a:pt x="43" y="173"/>
                </a:lnTo>
                <a:lnTo>
                  <a:pt x="43" y="173"/>
                </a:lnTo>
                <a:close/>
                <a:moveTo>
                  <a:pt x="37" y="171"/>
                </a:moveTo>
                <a:lnTo>
                  <a:pt x="37" y="171"/>
                </a:lnTo>
                <a:lnTo>
                  <a:pt x="37" y="171"/>
                </a:lnTo>
                <a:lnTo>
                  <a:pt x="37" y="170"/>
                </a:lnTo>
                <a:lnTo>
                  <a:pt x="37" y="168"/>
                </a:lnTo>
                <a:lnTo>
                  <a:pt x="36" y="166"/>
                </a:lnTo>
                <a:lnTo>
                  <a:pt x="36" y="166"/>
                </a:lnTo>
                <a:lnTo>
                  <a:pt x="37" y="165"/>
                </a:lnTo>
                <a:lnTo>
                  <a:pt x="37" y="163"/>
                </a:lnTo>
                <a:lnTo>
                  <a:pt x="37" y="163"/>
                </a:lnTo>
                <a:lnTo>
                  <a:pt x="39" y="166"/>
                </a:lnTo>
                <a:lnTo>
                  <a:pt x="39" y="169"/>
                </a:lnTo>
                <a:lnTo>
                  <a:pt x="39" y="169"/>
                </a:lnTo>
                <a:lnTo>
                  <a:pt x="39" y="169"/>
                </a:lnTo>
                <a:lnTo>
                  <a:pt x="37" y="169"/>
                </a:lnTo>
                <a:lnTo>
                  <a:pt x="37" y="171"/>
                </a:lnTo>
                <a:lnTo>
                  <a:pt x="37" y="171"/>
                </a:lnTo>
                <a:close/>
                <a:moveTo>
                  <a:pt x="48" y="129"/>
                </a:moveTo>
                <a:lnTo>
                  <a:pt x="48" y="129"/>
                </a:lnTo>
                <a:lnTo>
                  <a:pt x="47" y="128"/>
                </a:lnTo>
                <a:lnTo>
                  <a:pt x="47" y="128"/>
                </a:lnTo>
                <a:lnTo>
                  <a:pt x="47" y="128"/>
                </a:lnTo>
                <a:lnTo>
                  <a:pt x="47" y="126"/>
                </a:lnTo>
                <a:lnTo>
                  <a:pt x="48" y="125"/>
                </a:lnTo>
                <a:lnTo>
                  <a:pt x="48" y="125"/>
                </a:lnTo>
                <a:lnTo>
                  <a:pt x="51" y="126"/>
                </a:lnTo>
                <a:lnTo>
                  <a:pt x="52" y="126"/>
                </a:lnTo>
                <a:lnTo>
                  <a:pt x="52" y="128"/>
                </a:lnTo>
                <a:lnTo>
                  <a:pt x="52" y="128"/>
                </a:lnTo>
                <a:lnTo>
                  <a:pt x="51" y="128"/>
                </a:lnTo>
                <a:lnTo>
                  <a:pt x="48" y="126"/>
                </a:lnTo>
                <a:lnTo>
                  <a:pt x="48" y="126"/>
                </a:lnTo>
                <a:lnTo>
                  <a:pt x="50" y="129"/>
                </a:lnTo>
                <a:lnTo>
                  <a:pt x="51" y="129"/>
                </a:lnTo>
                <a:lnTo>
                  <a:pt x="51" y="129"/>
                </a:lnTo>
                <a:lnTo>
                  <a:pt x="51" y="129"/>
                </a:lnTo>
                <a:lnTo>
                  <a:pt x="52" y="129"/>
                </a:lnTo>
                <a:lnTo>
                  <a:pt x="51" y="129"/>
                </a:lnTo>
                <a:lnTo>
                  <a:pt x="51" y="130"/>
                </a:lnTo>
                <a:lnTo>
                  <a:pt x="51" y="130"/>
                </a:lnTo>
                <a:lnTo>
                  <a:pt x="51" y="130"/>
                </a:lnTo>
                <a:lnTo>
                  <a:pt x="50" y="130"/>
                </a:lnTo>
                <a:lnTo>
                  <a:pt x="50" y="129"/>
                </a:lnTo>
                <a:lnTo>
                  <a:pt x="48" y="129"/>
                </a:lnTo>
                <a:lnTo>
                  <a:pt x="48" y="129"/>
                </a:lnTo>
                <a:lnTo>
                  <a:pt x="50" y="133"/>
                </a:lnTo>
                <a:lnTo>
                  <a:pt x="48" y="135"/>
                </a:lnTo>
                <a:lnTo>
                  <a:pt x="48" y="135"/>
                </a:lnTo>
                <a:lnTo>
                  <a:pt x="47" y="134"/>
                </a:lnTo>
                <a:lnTo>
                  <a:pt x="46" y="133"/>
                </a:lnTo>
                <a:lnTo>
                  <a:pt x="46" y="133"/>
                </a:lnTo>
                <a:lnTo>
                  <a:pt x="47" y="130"/>
                </a:lnTo>
                <a:lnTo>
                  <a:pt x="48" y="129"/>
                </a:lnTo>
                <a:lnTo>
                  <a:pt x="48" y="129"/>
                </a:lnTo>
                <a:close/>
                <a:moveTo>
                  <a:pt x="43" y="58"/>
                </a:moveTo>
                <a:lnTo>
                  <a:pt x="43" y="58"/>
                </a:lnTo>
                <a:lnTo>
                  <a:pt x="42" y="58"/>
                </a:lnTo>
                <a:lnTo>
                  <a:pt x="42" y="55"/>
                </a:lnTo>
                <a:lnTo>
                  <a:pt x="42" y="51"/>
                </a:lnTo>
                <a:lnTo>
                  <a:pt x="42" y="51"/>
                </a:lnTo>
                <a:lnTo>
                  <a:pt x="43" y="53"/>
                </a:lnTo>
                <a:lnTo>
                  <a:pt x="43" y="54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54" y="81"/>
                </a:moveTo>
                <a:lnTo>
                  <a:pt x="54" y="81"/>
                </a:lnTo>
                <a:lnTo>
                  <a:pt x="56" y="80"/>
                </a:lnTo>
                <a:lnTo>
                  <a:pt x="56" y="76"/>
                </a:lnTo>
                <a:lnTo>
                  <a:pt x="56" y="76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1"/>
                </a:lnTo>
                <a:lnTo>
                  <a:pt x="57" y="81"/>
                </a:lnTo>
                <a:lnTo>
                  <a:pt x="57" y="83"/>
                </a:lnTo>
                <a:lnTo>
                  <a:pt x="58" y="84"/>
                </a:lnTo>
                <a:lnTo>
                  <a:pt x="58" y="84"/>
                </a:lnTo>
                <a:lnTo>
                  <a:pt x="59" y="83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6"/>
                </a:lnTo>
                <a:lnTo>
                  <a:pt x="57" y="75"/>
                </a:lnTo>
                <a:lnTo>
                  <a:pt x="57" y="75"/>
                </a:lnTo>
                <a:lnTo>
                  <a:pt x="57" y="74"/>
                </a:lnTo>
                <a:lnTo>
                  <a:pt x="58" y="73"/>
                </a:lnTo>
                <a:lnTo>
                  <a:pt x="58" y="73"/>
                </a:lnTo>
                <a:lnTo>
                  <a:pt x="57" y="69"/>
                </a:lnTo>
                <a:lnTo>
                  <a:pt x="57" y="69"/>
                </a:lnTo>
                <a:lnTo>
                  <a:pt x="57" y="68"/>
                </a:lnTo>
                <a:lnTo>
                  <a:pt x="58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8" y="66"/>
                </a:lnTo>
                <a:lnTo>
                  <a:pt x="58" y="68"/>
                </a:lnTo>
                <a:lnTo>
                  <a:pt x="58" y="68"/>
                </a:lnTo>
                <a:lnTo>
                  <a:pt x="57" y="66"/>
                </a:lnTo>
                <a:lnTo>
                  <a:pt x="57" y="65"/>
                </a:lnTo>
                <a:lnTo>
                  <a:pt x="57" y="63"/>
                </a:lnTo>
                <a:lnTo>
                  <a:pt x="57" y="63"/>
                </a:lnTo>
                <a:lnTo>
                  <a:pt x="59" y="65"/>
                </a:lnTo>
                <a:lnTo>
                  <a:pt x="59" y="65"/>
                </a:lnTo>
                <a:lnTo>
                  <a:pt x="60" y="65"/>
                </a:lnTo>
                <a:lnTo>
                  <a:pt x="60" y="65"/>
                </a:lnTo>
                <a:lnTo>
                  <a:pt x="58" y="61"/>
                </a:lnTo>
                <a:lnTo>
                  <a:pt x="58" y="61"/>
                </a:lnTo>
                <a:lnTo>
                  <a:pt x="59" y="61"/>
                </a:lnTo>
                <a:lnTo>
                  <a:pt x="59" y="59"/>
                </a:lnTo>
                <a:lnTo>
                  <a:pt x="60" y="55"/>
                </a:lnTo>
                <a:lnTo>
                  <a:pt x="60" y="55"/>
                </a:lnTo>
                <a:lnTo>
                  <a:pt x="62" y="59"/>
                </a:lnTo>
                <a:lnTo>
                  <a:pt x="62" y="59"/>
                </a:lnTo>
                <a:lnTo>
                  <a:pt x="63" y="59"/>
                </a:lnTo>
                <a:lnTo>
                  <a:pt x="63" y="56"/>
                </a:lnTo>
                <a:lnTo>
                  <a:pt x="63" y="56"/>
                </a:lnTo>
                <a:lnTo>
                  <a:pt x="64" y="59"/>
                </a:lnTo>
                <a:lnTo>
                  <a:pt x="64" y="63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1"/>
                </a:lnTo>
                <a:lnTo>
                  <a:pt x="63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4" y="75"/>
                </a:lnTo>
                <a:lnTo>
                  <a:pt x="64" y="75"/>
                </a:lnTo>
                <a:lnTo>
                  <a:pt x="64" y="78"/>
                </a:lnTo>
                <a:lnTo>
                  <a:pt x="63" y="80"/>
                </a:lnTo>
                <a:lnTo>
                  <a:pt x="63" y="80"/>
                </a:lnTo>
                <a:lnTo>
                  <a:pt x="64" y="88"/>
                </a:lnTo>
                <a:lnTo>
                  <a:pt x="64" y="88"/>
                </a:lnTo>
                <a:lnTo>
                  <a:pt x="62" y="95"/>
                </a:lnTo>
                <a:lnTo>
                  <a:pt x="62" y="95"/>
                </a:lnTo>
                <a:lnTo>
                  <a:pt x="63" y="96"/>
                </a:lnTo>
                <a:lnTo>
                  <a:pt x="63" y="96"/>
                </a:lnTo>
                <a:lnTo>
                  <a:pt x="62" y="103"/>
                </a:lnTo>
                <a:lnTo>
                  <a:pt x="62" y="105"/>
                </a:lnTo>
                <a:lnTo>
                  <a:pt x="62" y="108"/>
                </a:lnTo>
                <a:lnTo>
                  <a:pt x="62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09"/>
                </a:lnTo>
                <a:lnTo>
                  <a:pt x="60" y="108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62" y="111"/>
                </a:lnTo>
                <a:lnTo>
                  <a:pt x="62" y="111"/>
                </a:lnTo>
                <a:lnTo>
                  <a:pt x="60" y="114"/>
                </a:lnTo>
                <a:lnTo>
                  <a:pt x="60" y="118"/>
                </a:lnTo>
                <a:lnTo>
                  <a:pt x="60" y="124"/>
                </a:lnTo>
                <a:lnTo>
                  <a:pt x="60" y="124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6" y="129"/>
                </a:lnTo>
                <a:lnTo>
                  <a:pt x="56" y="128"/>
                </a:lnTo>
                <a:lnTo>
                  <a:pt x="56" y="125"/>
                </a:lnTo>
                <a:lnTo>
                  <a:pt x="56" y="125"/>
                </a:lnTo>
                <a:lnTo>
                  <a:pt x="56" y="120"/>
                </a:lnTo>
                <a:lnTo>
                  <a:pt x="56" y="120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57" y="116"/>
                </a:lnTo>
                <a:lnTo>
                  <a:pt x="57" y="114"/>
                </a:lnTo>
                <a:lnTo>
                  <a:pt x="57" y="114"/>
                </a:lnTo>
                <a:lnTo>
                  <a:pt x="57" y="111"/>
                </a:lnTo>
                <a:lnTo>
                  <a:pt x="56" y="109"/>
                </a:lnTo>
                <a:lnTo>
                  <a:pt x="56" y="109"/>
                </a:lnTo>
                <a:lnTo>
                  <a:pt x="58" y="110"/>
                </a:lnTo>
                <a:lnTo>
                  <a:pt x="58" y="110"/>
                </a:lnTo>
                <a:lnTo>
                  <a:pt x="58" y="109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09"/>
                </a:lnTo>
                <a:lnTo>
                  <a:pt x="56" y="106"/>
                </a:lnTo>
                <a:lnTo>
                  <a:pt x="54" y="105"/>
                </a:lnTo>
                <a:lnTo>
                  <a:pt x="54" y="105"/>
                </a:lnTo>
                <a:lnTo>
                  <a:pt x="56" y="99"/>
                </a:lnTo>
                <a:lnTo>
                  <a:pt x="57" y="94"/>
                </a:lnTo>
                <a:lnTo>
                  <a:pt x="57" y="94"/>
                </a:lnTo>
                <a:lnTo>
                  <a:pt x="56" y="91"/>
                </a:lnTo>
                <a:lnTo>
                  <a:pt x="53" y="89"/>
                </a:lnTo>
                <a:lnTo>
                  <a:pt x="53" y="89"/>
                </a:lnTo>
                <a:lnTo>
                  <a:pt x="54" y="84"/>
                </a:lnTo>
                <a:lnTo>
                  <a:pt x="56" y="84"/>
                </a:lnTo>
                <a:lnTo>
                  <a:pt x="56" y="84"/>
                </a:lnTo>
                <a:lnTo>
                  <a:pt x="56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56" y="103"/>
                </a:moveTo>
                <a:lnTo>
                  <a:pt x="56" y="103"/>
                </a:lnTo>
                <a:lnTo>
                  <a:pt x="57" y="101"/>
                </a:lnTo>
                <a:lnTo>
                  <a:pt x="57" y="101"/>
                </a:lnTo>
                <a:lnTo>
                  <a:pt x="56" y="103"/>
                </a:lnTo>
                <a:lnTo>
                  <a:pt x="56" y="103"/>
                </a:lnTo>
                <a:lnTo>
                  <a:pt x="56" y="105"/>
                </a:lnTo>
                <a:lnTo>
                  <a:pt x="56" y="105"/>
                </a:lnTo>
                <a:lnTo>
                  <a:pt x="58" y="105"/>
                </a:lnTo>
                <a:lnTo>
                  <a:pt x="59" y="104"/>
                </a:lnTo>
                <a:lnTo>
                  <a:pt x="59" y="104"/>
                </a:lnTo>
                <a:lnTo>
                  <a:pt x="58" y="104"/>
                </a:lnTo>
                <a:lnTo>
                  <a:pt x="57" y="104"/>
                </a:lnTo>
                <a:lnTo>
                  <a:pt x="57" y="104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57" y="99"/>
                </a:moveTo>
                <a:lnTo>
                  <a:pt x="57" y="99"/>
                </a:lnTo>
                <a:lnTo>
                  <a:pt x="57" y="100"/>
                </a:lnTo>
                <a:lnTo>
                  <a:pt x="58" y="100"/>
                </a:lnTo>
                <a:lnTo>
                  <a:pt x="59" y="101"/>
                </a:lnTo>
                <a:lnTo>
                  <a:pt x="59" y="101"/>
                </a:lnTo>
                <a:lnTo>
                  <a:pt x="58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60" y="101"/>
                </a:lnTo>
                <a:lnTo>
                  <a:pt x="60" y="100"/>
                </a:lnTo>
                <a:lnTo>
                  <a:pt x="60" y="100"/>
                </a:lnTo>
                <a:lnTo>
                  <a:pt x="59" y="100"/>
                </a:lnTo>
                <a:lnTo>
                  <a:pt x="59" y="100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57" y="96"/>
                </a:lnTo>
                <a:lnTo>
                  <a:pt x="56" y="99"/>
                </a:lnTo>
                <a:lnTo>
                  <a:pt x="56" y="99"/>
                </a:lnTo>
                <a:lnTo>
                  <a:pt x="58" y="98"/>
                </a:lnTo>
                <a:lnTo>
                  <a:pt x="59" y="98"/>
                </a:lnTo>
                <a:lnTo>
                  <a:pt x="59" y="98"/>
                </a:lnTo>
                <a:lnTo>
                  <a:pt x="58" y="96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62" y="69"/>
                </a:moveTo>
                <a:lnTo>
                  <a:pt x="62" y="69"/>
                </a:lnTo>
                <a:lnTo>
                  <a:pt x="63" y="69"/>
                </a:lnTo>
                <a:lnTo>
                  <a:pt x="63" y="69"/>
                </a:lnTo>
                <a:lnTo>
                  <a:pt x="63" y="66"/>
                </a:lnTo>
                <a:lnTo>
                  <a:pt x="62" y="65"/>
                </a:lnTo>
                <a:lnTo>
                  <a:pt x="62" y="65"/>
                </a:lnTo>
                <a:lnTo>
                  <a:pt x="62" y="68"/>
                </a:lnTo>
                <a:lnTo>
                  <a:pt x="62" y="69"/>
                </a:lnTo>
                <a:lnTo>
                  <a:pt x="62" y="69"/>
                </a:lnTo>
                <a:close/>
                <a:moveTo>
                  <a:pt x="60" y="86"/>
                </a:moveTo>
                <a:lnTo>
                  <a:pt x="60" y="86"/>
                </a:lnTo>
                <a:lnTo>
                  <a:pt x="59" y="90"/>
                </a:lnTo>
                <a:lnTo>
                  <a:pt x="59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6"/>
                </a:lnTo>
                <a:lnTo>
                  <a:pt x="60" y="86"/>
                </a:lnTo>
                <a:close/>
                <a:moveTo>
                  <a:pt x="56" y="85"/>
                </a:moveTo>
                <a:lnTo>
                  <a:pt x="56" y="85"/>
                </a:lnTo>
                <a:lnTo>
                  <a:pt x="54" y="86"/>
                </a:lnTo>
                <a:lnTo>
                  <a:pt x="54" y="89"/>
                </a:lnTo>
                <a:lnTo>
                  <a:pt x="57" y="90"/>
                </a:lnTo>
                <a:lnTo>
                  <a:pt x="58" y="91"/>
                </a:lnTo>
                <a:lnTo>
                  <a:pt x="58" y="91"/>
                </a:lnTo>
                <a:lnTo>
                  <a:pt x="58" y="90"/>
                </a:lnTo>
                <a:lnTo>
                  <a:pt x="57" y="89"/>
                </a:lnTo>
                <a:lnTo>
                  <a:pt x="56" y="88"/>
                </a:lnTo>
                <a:lnTo>
                  <a:pt x="56" y="85"/>
                </a:lnTo>
                <a:lnTo>
                  <a:pt x="56" y="85"/>
                </a:lnTo>
                <a:close/>
                <a:moveTo>
                  <a:pt x="34" y="339"/>
                </a:move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3" y="337"/>
                </a:lnTo>
                <a:lnTo>
                  <a:pt x="33" y="335"/>
                </a:lnTo>
                <a:lnTo>
                  <a:pt x="33" y="335"/>
                </a:lnTo>
                <a:lnTo>
                  <a:pt x="34" y="337"/>
                </a:lnTo>
                <a:lnTo>
                  <a:pt x="35" y="338"/>
                </a:lnTo>
                <a:lnTo>
                  <a:pt x="36" y="338"/>
                </a:lnTo>
                <a:lnTo>
                  <a:pt x="36" y="338"/>
                </a:lnTo>
                <a:lnTo>
                  <a:pt x="36" y="339"/>
                </a:lnTo>
                <a:lnTo>
                  <a:pt x="34" y="339"/>
                </a:lnTo>
                <a:lnTo>
                  <a:pt x="34" y="339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51" y="1"/>
                </a:lnTo>
                <a:lnTo>
                  <a:pt x="51" y="3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48" y="110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1" y="109"/>
                </a:lnTo>
                <a:lnTo>
                  <a:pt x="51" y="110"/>
                </a:lnTo>
                <a:lnTo>
                  <a:pt x="50" y="110"/>
                </a:lnTo>
                <a:lnTo>
                  <a:pt x="51" y="111"/>
                </a:lnTo>
                <a:lnTo>
                  <a:pt x="51" y="111"/>
                </a:lnTo>
                <a:lnTo>
                  <a:pt x="50" y="113"/>
                </a:lnTo>
                <a:lnTo>
                  <a:pt x="50" y="111"/>
                </a:lnTo>
                <a:lnTo>
                  <a:pt x="50" y="110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54" y="106"/>
                </a:move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10"/>
                </a:lnTo>
                <a:lnTo>
                  <a:pt x="56" y="113"/>
                </a:lnTo>
                <a:lnTo>
                  <a:pt x="56" y="113"/>
                </a:lnTo>
                <a:lnTo>
                  <a:pt x="54" y="111"/>
                </a:lnTo>
                <a:lnTo>
                  <a:pt x="54" y="110"/>
                </a:lnTo>
                <a:lnTo>
                  <a:pt x="54" y="106"/>
                </a:lnTo>
                <a:lnTo>
                  <a:pt x="54" y="106"/>
                </a:lnTo>
                <a:close/>
                <a:moveTo>
                  <a:pt x="42" y="93"/>
                </a:moveTo>
                <a:lnTo>
                  <a:pt x="42" y="91"/>
                </a:lnTo>
                <a:lnTo>
                  <a:pt x="42" y="91"/>
                </a:lnTo>
                <a:lnTo>
                  <a:pt x="43" y="91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3" y="88"/>
                </a:lnTo>
                <a:lnTo>
                  <a:pt x="43" y="88"/>
                </a:lnTo>
                <a:lnTo>
                  <a:pt x="41" y="88"/>
                </a:lnTo>
                <a:lnTo>
                  <a:pt x="41" y="88"/>
                </a:lnTo>
                <a:lnTo>
                  <a:pt x="42" y="86"/>
                </a:lnTo>
                <a:lnTo>
                  <a:pt x="42" y="85"/>
                </a:lnTo>
                <a:lnTo>
                  <a:pt x="42" y="81"/>
                </a:lnTo>
                <a:lnTo>
                  <a:pt x="42" y="81"/>
                </a:lnTo>
                <a:lnTo>
                  <a:pt x="43" y="83"/>
                </a:lnTo>
                <a:lnTo>
                  <a:pt x="43" y="84"/>
                </a:lnTo>
                <a:lnTo>
                  <a:pt x="43" y="84"/>
                </a:lnTo>
                <a:lnTo>
                  <a:pt x="45" y="84"/>
                </a:lnTo>
                <a:lnTo>
                  <a:pt x="45" y="84"/>
                </a:lnTo>
                <a:lnTo>
                  <a:pt x="43" y="86"/>
                </a:lnTo>
                <a:lnTo>
                  <a:pt x="43" y="86"/>
                </a:lnTo>
                <a:lnTo>
                  <a:pt x="45" y="86"/>
                </a:lnTo>
                <a:lnTo>
                  <a:pt x="45" y="86"/>
                </a:lnTo>
                <a:lnTo>
                  <a:pt x="45" y="89"/>
                </a:lnTo>
                <a:lnTo>
                  <a:pt x="45" y="93"/>
                </a:lnTo>
                <a:lnTo>
                  <a:pt x="45" y="93"/>
                </a:lnTo>
                <a:lnTo>
                  <a:pt x="43" y="93"/>
                </a:lnTo>
                <a:lnTo>
                  <a:pt x="42" y="93"/>
                </a:lnTo>
                <a:lnTo>
                  <a:pt x="42" y="93"/>
                </a:lnTo>
                <a:close/>
                <a:moveTo>
                  <a:pt x="204" y="679"/>
                </a:moveTo>
                <a:lnTo>
                  <a:pt x="204" y="679"/>
                </a:lnTo>
                <a:lnTo>
                  <a:pt x="204" y="681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4" y="679"/>
                </a:lnTo>
                <a:lnTo>
                  <a:pt x="204" y="679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8" y="94"/>
                </a:lnTo>
                <a:lnTo>
                  <a:pt x="48" y="93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8" y="90"/>
                </a:lnTo>
                <a:lnTo>
                  <a:pt x="48" y="89"/>
                </a:lnTo>
                <a:lnTo>
                  <a:pt x="48" y="89"/>
                </a:lnTo>
                <a:lnTo>
                  <a:pt x="48" y="88"/>
                </a:lnTo>
                <a:lnTo>
                  <a:pt x="47" y="86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48" y="85"/>
                </a:lnTo>
                <a:lnTo>
                  <a:pt x="50" y="89"/>
                </a:lnTo>
                <a:lnTo>
                  <a:pt x="50" y="89"/>
                </a:lnTo>
                <a:lnTo>
                  <a:pt x="50" y="94"/>
                </a:lnTo>
                <a:lnTo>
                  <a:pt x="48" y="96"/>
                </a:lnTo>
                <a:lnTo>
                  <a:pt x="47" y="98"/>
                </a:lnTo>
                <a:lnTo>
                  <a:pt x="47" y="98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50" y="100"/>
                </a:lnTo>
                <a:lnTo>
                  <a:pt x="50" y="101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8"/>
                </a:lnTo>
                <a:lnTo>
                  <a:pt x="48" y="108"/>
                </a:lnTo>
                <a:lnTo>
                  <a:pt x="47" y="106"/>
                </a:lnTo>
                <a:lnTo>
                  <a:pt x="47" y="104"/>
                </a:lnTo>
                <a:lnTo>
                  <a:pt x="48" y="101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53" y="94"/>
                </a:moveTo>
                <a:lnTo>
                  <a:pt x="53" y="94"/>
                </a:lnTo>
                <a:lnTo>
                  <a:pt x="52" y="91"/>
                </a:lnTo>
                <a:lnTo>
                  <a:pt x="52" y="91"/>
                </a:lnTo>
                <a:lnTo>
                  <a:pt x="53" y="91"/>
                </a:lnTo>
                <a:lnTo>
                  <a:pt x="53" y="93"/>
                </a:lnTo>
                <a:lnTo>
                  <a:pt x="53" y="94"/>
                </a:lnTo>
                <a:lnTo>
                  <a:pt x="54" y="94"/>
                </a:lnTo>
                <a:lnTo>
                  <a:pt x="54" y="94"/>
                </a:lnTo>
                <a:lnTo>
                  <a:pt x="53" y="99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0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7" y="3"/>
                </a:moveTo>
                <a:lnTo>
                  <a:pt x="7" y="3"/>
                </a:lnTo>
                <a:lnTo>
                  <a:pt x="11" y="5"/>
                </a:lnTo>
                <a:lnTo>
                  <a:pt x="13" y="6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4" y="11"/>
                </a:lnTo>
                <a:lnTo>
                  <a:pt x="16" y="14"/>
                </a:lnTo>
                <a:lnTo>
                  <a:pt x="17" y="15"/>
                </a:lnTo>
                <a:lnTo>
                  <a:pt x="16" y="16"/>
                </a:lnTo>
                <a:lnTo>
                  <a:pt x="16" y="16"/>
                </a:lnTo>
                <a:lnTo>
                  <a:pt x="18" y="20"/>
                </a:lnTo>
                <a:lnTo>
                  <a:pt x="18" y="20"/>
                </a:lnTo>
                <a:lnTo>
                  <a:pt x="18" y="30"/>
                </a:lnTo>
                <a:lnTo>
                  <a:pt x="18" y="35"/>
                </a:lnTo>
                <a:lnTo>
                  <a:pt x="17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8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3" y="43"/>
                </a:lnTo>
                <a:lnTo>
                  <a:pt x="13" y="45"/>
                </a:lnTo>
                <a:lnTo>
                  <a:pt x="13" y="45"/>
                </a:lnTo>
                <a:lnTo>
                  <a:pt x="16" y="43"/>
                </a:lnTo>
                <a:lnTo>
                  <a:pt x="17" y="40"/>
                </a:lnTo>
                <a:lnTo>
                  <a:pt x="17" y="40"/>
                </a:lnTo>
                <a:lnTo>
                  <a:pt x="17" y="41"/>
                </a:lnTo>
                <a:lnTo>
                  <a:pt x="17" y="44"/>
                </a:lnTo>
                <a:lnTo>
                  <a:pt x="17" y="48"/>
                </a:lnTo>
                <a:lnTo>
                  <a:pt x="17" y="48"/>
                </a:lnTo>
                <a:lnTo>
                  <a:pt x="16" y="46"/>
                </a:lnTo>
                <a:lnTo>
                  <a:pt x="16" y="48"/>
                </a:lnTo>
                <a:lnTo>
                  <a:pt x="14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4" y="49"/>
                </a:lnTo>
                <a:lnTo>
                  <a:pt x="16" y="49"/>
                </a:lnTo>
                <a:lnTo>
                  <a:pt x="17" y="48"/>
                </a:lnTo>
                <a:lnTo>
                  <a:pt x="18" y="48"/>
                </a:lnTo>
                <a:lnTo>
                  <a:pt x="18" y="50"/>
                </a:lnTo>
                <a:lnTo>
                  <a:pt x="18" y="50"/>
                </a:lnTo>
                <a:lnTo>
                  <a:pt x="18" y="49"/>
                </a:lnTo>
                <a:lnTo>
                  <a:pt x="17" y="50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6" y="58"/>
                </a:lnTo>
                <a:lnTo>
                  <a:pt x="16" y="58"/>
                </a:lnTo>
                <a:lnTo>
                  <a:pt x="17" y="59"/>
                </a:lnTo>
                <a:lnTo>
                  <a:pt x="16" y="60"/>
                </a:lnTo>
                <a:lnTo>
                  <a:pt x="14" y="64"/>
                </a:lnTo>
                <a:lnTo>
                  <a:pt x="14" y="64"/>
                </a:lnTo>
                <a:lnTo>
                  <a:pt x="13" y="59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3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1"/>
                </a:lnTo>
                <a:lnTo>
                  <a:pt x="10" y="53"/>
                </a:lnTo>
                <a:lnTo>
                  <a:pt x="10" y="53"/>
                </a:lnTo>
                <a:lnTo>
                  <a:pt x="11" y="53"/>
                </a:lnTo>
                <a:lnTo>
                  <a:pt x="11" y="51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7" y="46"/>
                </a:lnTo>
                <a:lnTo>
                  <a:pt x="7" y="46"/>
                </a:lnTo>
                <a:lnTo>
                  <a:pt x="7" y="49"/>
                </a:lnTo>
                <a:lnTo>
                  <a:pt x="7" y="51"/>
                </a:lnTo>
                <a:lnTo>
                  <a:pt x="7" y="51"/>
                </a:lnTo>
                <a:lnTo>
                  <a:pt x="6" y="35"/>
                </a:lnTo>
                <a:lnTo>
                  <a:pt x="6" y="35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0" y="31"/>
                </a:lnTo>
                <a:lnTo>
                  <a:pt x="10" y="33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6" y="30"/>
                </a:lnTo>
                <a:lnTo>
                  <a:pt x="6" y="33"/>
                </a:lnTo>
                <a:lnTo>
                  <a:pt x="6" y="33"/>
                </a:lnTo>
                <a:lnTo>
                  <a:pt x="5" y="31"/>
                </a:lnTo>
                <a:lnTo>
                  <a:pt x="5" y="29"/>
                </a:lnTo>
                <a:lnTo>
                  <a:pt x="5" y="24"/>
                </a:lnTo>
                <a:lnTo>
                  <a:pt x="5" y="24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21"/>
                </a:lnTo>
                <a:lnTo>
                  <a:pt x="4" y="23"/>
                </a:lnTo>
                <a:lnTo>
                  <a:pt x="4" y="23"/>
                </a:lnTo>
                <a:lnTo>
                  <a:pt x="2" y="18"/>
                </a:lnTo>
                <a:lnTo>
                  <a:pt x="1" y="13"/>
                </a:lnTo>
                <a:lnTo>
                  <a:pt x="1" y="13"/>
                </a:lnTo>
                <a:lnTo>
                  <a:pt x="2" y="13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6"/>
                </a:lnTo>
                <a:lnTo>
                  <a:pt x="1" y="6"/>
                </a:lnTo>
                <a:lnTo>
                  <a:pt x="4" y="5"/>
                </a:lnTo>
                <a:lnTo>
                  <a:pt x="7" y="3"/>
                </a:lnTo>
                <a:lnTo>
                  <a:pt x="7" y="3"/>
                </a:lnTo>
                <a:close/>
                <a:moveTo>
                  <a:pt x="13" y="46"/>
                </a:moveTo>
                <a:lnTo>
                  <a:pt x="13" y="46"/>
                </a:lnTo>
                <a:lnTo>
                  <a:pt x="12" y="46"/>
                </a:lnTo>
                <a:lnTo>
                  <a:pt x="11" y="48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2" y="49"/>
                </a:lnTo>
                <a:lnTo>
                  <a:pt x="13" y="46"/>
                </a:lnTo>
                <a:lnTo>
                  <a:pt x="13" y="46"/>
                </a:lnTo>
                <a:close/>
                <a:moveTo>
                  <a:pt x="12" y="35"/>
                </a:moveTo>
                <a:lnTo>
                  <a:pt x="12" y="35"/>
                </a:lnTo>
                <a:lnTo>
                  <a:pt x="11" y="36"/>
                </a:lnTo>
                <a:lnTo>
                  <a:pt x="7" y="36"/>
                </a:lnTo>
                <a:lnTo>
                  <a:pt x="7" y="36"/>
                </a:lnTo>
                <a:lnTo>
                  <a:pt x="8" y="38"/>
                </a:lnTo>
                <a:lnTo>
                  <a:pt x="10" y="39"/>
                </a:lnTo>
                <a:lnTo>
                  <a:pt x="11" y="39"/>
                </a:lnTo>
                <a:lnTo>
                  <a:pt x="11" y="39"/>
                </a:lnTo>
                <a:lnTo>
                  <a:pt x="10" y="40"/>
                </a:lnTo>
                <a:lnTo>
                  <a:pt x="10" y="41"/>
                </a:lnTo>
                <a:lnTo>
                  <a:pt x="11" y="44"/>
                </a:lnTo>
                <a:lnTo>
                  <a:pt x="12" y="44"/>
                </a:lnTo>
                <a:lnTo>
                  <a:pt x="12" y="44"/>
                </a:lnTo>
                <a:lnTo>
                  <a:pt x="12" y="43"/>
                </a:lnTo>
                <a:lnTo>
                  <a:pt x="11" y="41"/>
                </a:lnTo>
                <a:lnTo>
                  <a:pt x="11" y="41"/>
                </a:lnTo>
                <a:lnTo>
                  <a:pt x="13" y="38"/>
                </a:lnTo>
                <a:lnTo>
                  <a:pt x="13" y="36"/>
                </a:lnTo>
                <a:lnTo>
                  <a:pt x="12" y="35"/>
                </a:lnTo>
                <a:lnTo>
                  <a:pt x="12" y="35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8" y="25"/>
                </a:lnTo>
                <a:lnTo>
                  <a:pt x="10" y="26"/>
                </a:lnTo>
                <a:lnTo>
                  <a:pt x="10" y="26"/>
                </a:lnTo>
                <a:lnTo>
                  <a:pt x="10" y="29"/>
                </a:lnTo>
                <a:lnTo>
                  <a:pt x="10" y="30"/>
                </a:lnTo>
                <a:lnTo>
                  <a:pt x="11" y="30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2" y="26"/>
                </a:lnTo>
                <a:lnTo>
                  <a:pt x="12" y="26"/>
                </a:lnTo>
                <a:lnTo>
                  <a:pt x="11" y="26"/>
                </a:lnTo>
                <a:lnTo>
                  <a:pt x="10" y="25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12" y="24"/>
                </a:moveTo>
                <a:lnTo>
                  <a:pt x="12" y="24"/>
                </a:lnTo>
                <a:lnTo>
                  <a:pt x="13" y="23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2" y="24"/>
                </a:lnTo>
                <a:lnTo>
                  <a:pt x="12" y="24"/>
                </a:lnTo>
                <a:close/>
                <a:moveTo>
                  <a:pt x="8" y="19"/>
                </a:moveTo>
                <a:lnTo>
                  <a:pt x="8" y="19"/>
                </a:lnTo>
                <a:lnTo>
                  <a:pt x="8" y="21"/>
                </a:lnTo>
                <a:lnTo>
                  <a:pt x="10" y="21"/>
                </a:lnTo>
                <a:lnTo>
                  <a:pt x="10" y="21"/>
                </a:lnTo>
                <a:lnTo>
                  <a:pt x="10" y="20"/>
                </a:lnTo>
                <a:lnTo>
                  <a:pt x="11" y="19"/>
                </a:lnTo>
                <a:lnTo>
                  <a:pt x="8" y="19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35" y="297"/>
                </a:lnTo>
                <a:lnTo>
                  <a:pt x="34" y="298"/>
                </a:lnTo>
                <a:lnTo>
                  <a:pt x="34" y="299"/>
                </a:lnTo>
                <a:lnTo>
                  <a:pt x="34" y="299"/>
                </a:lnTo>
                <a:lnTo>
                  <a:pt x="34" y="295"/>
                </a:lnTo>
                <a:lnTo>
                  <a:pt x="34" y="293"/>
                </a:lnTo>
                <a:lnTo>
                  <a:pt x="34" y="293"/>
                </a:lnTo>
                <a:lnTo>
                  <a:pt x="35" y="293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33" y="295"/>
                </a:moveTo>
                <a:lnTo>
                  <a:pt x="33" y="295"/>
                </a:lnTo>
                <a:lnTo>
                  <a:pt x="31" y="297"/>
                </a:lnTo>
                <a:lnTo>
                  <a:pt x="31" y="295"/>
                </a:lnTo>
                <a:lnTo>
                  <a:pt x="31" y="293"/>
                </a:lnTo>
                <a:lnTo>
                  <a:pt x="31" y="292"/>
                </a:lnTo>
                <a:lnTo>
                  <a:pt x="31" y="292"/>
                </a:lnTo>
                <a:lnTo>
                  <a:pt x="33" y="293"/>
                </a:lnTo>
                <a:lnTo>
                  <a:pt x="31" y="294"/>
                </a:lnTo>
                <a:lnTo>
                  <a:pt x="31" y="295"/>
                </a:lnTo>
                <a:lnTo>
                  <a:pt x="33" y="295"/>
                </a:lnTo>
                <a:lnTo>
                  <a:pt x="33" y="295"/>
                </a:lnTo>
                <a:close/>
                <a:moveTo>
                  <a:pt x="31" y="275"/>
                </a:moveTo>
                <a:lnTo>
                  <a:pt x="31" y="275"/>
                </a:lnTo>
                <a:lnTo>
                  <a:pt x="34" y="279"/>
                </a:lnTo>
                <a:lnTo>
                  <a:pt x="34" y="282"/>
                </a:lnTo>
                <a:lnTo>
                  <a:pt x="33" y="283"/>
                </a:lnTo>
                <a:lnTo>
                  <a:pt x="33" y="283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3" y="287"/>
                </a:lnTo>
                <a:lnTo>
                  <a:pt x="33" y="287"/>
                </a:lnTo>
                <a:lnTo>
                  <a:pt x="33" y="284"/>
                </a:lnTo>
                <a:lnTo>
                  <a:pt x="33" y="282"/>
                </a:lnTo>
                <a:lnTo>
                  <a:pt x="33" y="280"/>
                </a:lnTo>
                <a:lnTo>
                  <a:pt x="33" y="279"/>
                </a:lnTo>
                <a:lnTo>
                  <a:pt x="31" y="279"/>
                </a:lnTo>
                <a:lnTo>
                  <a:pt x="31" y="279"/>
                </a:lnTo>
                <a:lnTo>
                  <a:pt x="31" y="278"/>
                </a:lnTo>
                <a:lnTo>
                  <a:pt x="31" y="275"/>
                </a:lnTo>
                <a:lnTo>
                  <a:pt x="31" y="275"/>
                </a:lnTo>
                <a:close/>
                <a:moveTo>
                  <a:pt x="34" y="300"/>
                </a:moveTo>
                <a:lnTo>
                  <a:pt x="34" y="300"/>
                </a:lnTo>
                <a:lnTo>
                  <a:pt x="34" y="303"/>
                </a:lnTo>
                <a:lnTo>
                  <a:pt x="34" y="304"/>
                </a:lnTo>
                <a:lnTo>
                  <a:pt x="35" y="305"/>
                </a:lnTo>
                <a:lnTo>
                  <a:pt x="35" y="307"/>
                </a:lnTo>
                <a:lnTo>
                  <a:pt x="35" y="307"/>
                </a:lnTo>
                <a:lnTo>
                  <a:pt x="34" y="305"/>
                </a:lnTo>
                <a:lnTo>
                  <a:pt x="33" y="304"/>
                </a:lnTo>
                <a:lnTo>
                  <a:pt x="33" y="303"/>
                </a:lnTo>
                <a:lnTo>
                  <a:pt x="33" y="302"/>
                </a:lnTo>
                <a:lnTo>
                  <a:pt x="33" y="302"/>
                </a:lnTo>
                <a:lnTo>
                  <a:pt x="34" y="300"/>
                </a:lnTo>
                <a:lnTo>
                  <a:pt x="35" y="299"/>
                </a:lnTo>
                <a:lnTo>
                  <a:pt x="35" y="300"/>
                </a:lnTo>
                <a:lnTo>
                  <a:pt x="35" y="300"/>
                </a:lnTo>
                <a:lnTo>
                  <a:pt x="36" y="299"/>
                </a:lnTo>
                <a:lnTo>
                  <a:pt x="35" y="299"/>
                </a:lnTo>
                <a:lnTo>
                  <a:pt x="35" y="298"/>
                </a:lnTo>
                <a:lnTo>
                  <a:pt x="35" y="298"/>
                </a:lnTo>
                <a:lnTo>
                  <a:pt x="35" y="298"/>
                </a:lnTo>
                <a:lnTo>
                  <a:pt x="36" y="298"/>
                </a:lnTo>
                <a:lnTo>
                  <a:pt x="37" y="299"/>
                </a:lnTo>
                <a:lnTo>
                  <a:pt x="36" y="302"/>
                </a:lnTo>
                <a:lnTo>
                  <a:pt x="36" y="302"/>
                </a:lnTo>
                <a:lnTo>
                  <a:pt x="35" y="302"/>
                </a:lnTo>
                <a:lnTo>
                  <a:pt x="34" y="300"/>
                </a:lnTo>
                <a:lnTo>
                  <a:pt x="34" y="300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6" y="294"/>
                </a:lnTo>
                <a:lnTo>
                  <a:pt x="36" y="294"/>
                </a:lnTo>
                <a:lnTo>
                  <a:pt x="35" y="293"/>
                </a:lnTo>
                <a:lnTo>
                  <a:pt x="34" y="292"/>
                </a:lnTo>
                <a:lnTo>
                  <a:pt x="34" y="288"/>
                </a:lnTo>
                <a:lnTo>
                  <a:pt x="34" y="288"/>
                </a:lnTo>
                <a:lnTo>
                  <a:pt x="35" y="288"/>
                </a:lnTo>
                <a:lnTo>
                  <a:pt x="35" y="289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6" y="289"/>
                </a:lnTo>
                <a:lnTo>
                  <a:pt x="36" y="287"/>
                </a:lnTo>
                <a:lnTo>
                  <a:pt x="36" y="285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39" y="155"/>
                </a:moveTo>
                <a:lnTo>
                  <a:pt x="39" y="155"/>
                </a:lnTo>
                <a:lnTo>
                  <a:pt x="37" y="155"/>
                </a:lnTo>
                <a:lnTo>
                  <a:pt x="37" y="155"/>
                </a:lnTo>
                <a:lnTo>
                  <a:pt x="37" y="155"/>
                </a:lnTo>
                <a:lnTo>
                  <a:pt x="36" y="155"/>
                </a:lnTo>
                <a:lnTo>
                  <a:pt x="36" y="154"/>
                </a:lnTo>
                <a:lnTo>
                  <a:pt x="39" y="153"/>
                </a:lnTo>
                <a:lnTo>
                  <a:pt x="39" y="155"/>
                </a:lnTo>
                <a:close/>
                <a:moveTo>
                  <a:pt x="36" y="310"/>
                </a:moveTo>
                <a:lnTo>
                  <a:pt x="36" y="310"/>
                </a:lnTo>
                <a:lnTo>
                  <a:pt x="36" y="308"/>
                </a:lnTo>
                <a:lnTo>
                  <a:pt x="36" y="305"/>
                </a:lnTo>
                <a:lnTo>
                  <a:pt x="36" y="305"/>
                </a:lnTo>
                <a:lnTo>
                  <a:pt x="36" y="305"/>
                </a:lnTo>
                <a:lnTo>
                  <a:pt x="37" y="307"/>
                </a:lnTo>
                <a:lnTo>
                  <a:pt x="37" y="307"/>
                </a:lnTo>
                <a:lnTo>
                  <a:pt x="39" y="307"/>
                </a:lnTo>
                <a:lnTo>
                  <a:pt x="39" y="307"/>
                </a:lnTo>
                <a:lnTo>
                  <a:pt x="37" y="309"/>
                </a:lnTo>
                <a:lnTo>
                  <a:pt x="37" y="310"/>
                </a:lnTo>
                <a:lnTo>
                  <a:pt x="36" y="310"/>
                </a:lnTo>
                <a:lnTo>
                  <a:pt x="36" y="310"/>
                </a:lnTo>
                <a:close/>
                <a:moveTo>
                  <a:pt x="29" y="334"/>
                </a:moveTo>
                <a:lnTo>
                  <a:pt x="29" y="334"/>
                </a:lnTo>
                <a:lnTo>
                  <a:pt x="28" y="333"/>
                </a:lnTo>
                <a:lnTo>
                  <a:pt x="28" y="330"/>
                </a:lnTo>
                <a:lnTo>
                  <a:pt x="28" y="328"/>
                </a:lnTo>
                <a:lnTo>
                  <a:pt x="29" y="327"/>
                </a:lnTo>
                <a:lnTo>
                  <a:pt x="29" y="327"/>
                </a:lnTo>
                <a:lnTo>
                  <a:pt x="30" y="327"/>
                </a:lnTo>
                <a:lnTo>
                  <a:pt x="30" y="327"/>
                </a:lnTo>
                <a:lnTo>
                  <a:pt x="29" y="328"/>
                </a:lnTo>
                <a:lnTo>
                  <a:pt x="29" y="328"/>
                </a:lnTo>
                <a:lnTo>
                  <a:pt x="29" y="332"/>
                </a:lnTo>
                <a:lnTo>
                  <a:pt x="29" y="334"/>
                </a:lnTo>
                <a:lnTo>
                  <a:pt x="29" y="334"/>
                </a:lnTo>
                <a:close/>
                <a:moveTo>
                  <a:pt x="37" y="278"/>
                </a:moveTo>
                <a:lnTo>
                  <a:pt x="37" y="278"/>
                </a:lnTo>
                <a:lnTo>
                  <a:pt x="36" y="277"/>
                </a:lnTo>
                <a:lnTo>
                  <a:pt x="35" y="275"/>
                </a:lnTo>
                <a:lnTo>
                  <a:pt x="34" y="275"/>
                </a:lnTo>
                <a:lnTo>
                  <a:pt x="34" y="273"/>
                </a:lnTo>
                <a:lnTo>
                  <a:pt x="34" y="273"/>
                </a:lnTo>
                <a:lnTo>
                  <a:pt x="35" y="274"/>
                </a:lnTo>
                <a:lnTo>
                  <a:pt x="37" y="275"/>
                </a:lnTo>
                <a:lnTo>
                  <a:pt x="37" y="275"/>
                </a:lnTo>
                <a:lnTo>
                  <a:pt x="39" y="279"/>
                </a:lnTo>
                <a:lnTo>
                  <a:pt x="37" y="280"/>
                </a:lnTo>
                <a:lnTo>
                  <a:pt x="36" y="282"/>
                </a:lnTo>
                <a:lnTo>
                  <a:pt x="36" y="282"/>
                </a:lnTo>
                <a:lnTo>
                  <a:pt x="36" y="278"/>
                </a:lnTo>
                <a:lnTo>
                  <a:pt x="36" y="278"/>
                </a:lnTo>
                <a:lnTo>
                  <a:pt x="37" y="278"/>
                </a:lnTo>
                <a:lnTo>
                  <a:pt x="37" y="278"/>
                </a:lnTo>
                <a:close/>
                <a:moveTo>
                  <a:pt x="28" y="323"/>
                </a:moveTo>
                <a:lnTo>
                  <a:pt x="28" y="323"/>
                </a:lnTo>
                <a:lnTo>
                  <a:pt x="28" y="322"/>
                </a:lnTo>
                <a:lnTo>
                  <a:pt x="28" y="319"/>
                </a:lnTo>
                <a:lnTo>
                  <a:pt x="28" y="315"/>
                </a:lnTo>
                <a:lnTo>
                  <a:pt x="28" y="315"/>
                </a:lnTo>
                <a:lnTo>
                  <a:pt x="29" y="319"/>
                </a:lnTo>
                <a:lnTo>
                  <a:pt x="28" y="323"/>
                </a:lnTo>
                <a:lnTo>
                  <a:pt x="28" y="323"/>
                </a:lnTo>
                <a:close/>
                <a:moveTo>
                  <a:pt x="34" y="317"/>
                </a:moveTo>
                <a:lnTo>
                  <a:pt x="34" y="317"/>
                </a:lnTo>
                <a:lnTo>
                  <a:pt x="34" y="315"/>
                </a:lnTo>
                <a:lnTo>
                  <a:pt x="34" y="313"/>
                </a:lnTo>
                <a:lnTo>
                  <a:pt x="34" y="313"/>
                </a:lnTo>
                <a:lnTo>
                  <a:pt x="35" y="314"/>
                </a:lnTo>
                <a:lnTo>
                  <a:pt x="36" y="315"/>
                </a:lnTo>
                <a:lnTo>
                  <a:pt x="36" y="315"/>
                </a:lnTo>
                <a:lnTo>
                  <a:pt x="35" y="317"/>
                </a:lnTo>
                <a:lnTo>
                  <a:pt x="34" y="317"/>
                </a:lnTo>
                <a:lnTo>
                  <a:pt x="34" y="317"/>
                </a:lnTo>
                <a:close/>
                <a:moveTo>
                  <a:pt x="35" y="333"/>
                </a:moveTo>
                <a:lnTo>
                  <a:pt x="35" y="333"/>
                </a:lnTo>
                <a:lnTo>
                  <a:pt x="34" y="333"/>
                </a:lnTo>
                <a:lnTo>
                  <a:pt x="33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29"/>
                </a:lnTo>
                <a:lnTo>
                  <a:pt x="33" y="328"/>
                </a:lnTo>
                <a:lnTo>
                  <a:pt x="33" y="328"/>
                </a:lnTo>
                <a:lnTo>
                  <a:pt x="34" y="327"/>
                </a:lnTo>
                <a:lnTo>
                  <a:pt x="35" y="325"/>
                </a:lnTo>
                <a:lnTo>
                  <a:pt x="35" y="325"/>
                </a:lnTo>
                <a:lnTo>
                  <a:pt x="34" y="325"/>
                </a:lnTo>
                <a:lnTo>
                  <a:pt x="34" y="325"/>
                </a:lnTo>
                <a:lnTo>
                  <a:pt x="33" y="325"/>
                </a:lnTo>
                <a:lnTo>
                  <a:pt x="33" y="325"/>
                </a:lnTo>
                <a:lnTo>
                  <a:pt x="33" y="323"/>
                </a:lnTo>
                <a:lnTo>
                  <a:pt x="33" y="323"/>
                </a:lnTo>
                <a:lnTo>
                  <a:pt x="34" y="324"/>
                </a:lnTo>
                <a:lnTo>
                  <a:pt x="35" y="324"/>
                </a:lnTo>
                <a:lnTo>
                  <a:pt x="35" y="323"/>
                </a:lnTo>
                <a:lnTo>
                  <a:pt x="35" y="323"/>
                </a:lnTo>
                <a:lnTo>
                  <a:pt x="36" y="325"/>
                </a:lnTo>
                <a:lnTo>
                  <a:pt x="36" y="327"/>
                </a:lnTo>
                <a:lnTo>
                  <a:pt x="36" y="327"/>
                </a:lnTo>
                <a:lnTo>
                  <a:pt x="36" y="327"/>
                </a:lnTo>
                <a:lnTo>
                  <a:pt x="36" y="328"/>
                </a:lnTo>
                <a:lnTo>
                  <a:pt x="36" y="329"/>
                </a:lnTo>
                <a:lnTo>
                  <a:pt x="36" y="329"/>
                </a:lnTo>
                <a:lnTo>
                  <a:pt x="36" y="329"/>
                </a:lnTo>
                <a:lnTo>
                  <a:pt x="36" y="328"/>
                </a:lnTo>
                <a:lnTo>
                  <a:pt x="36" y="328"/>
                </a:lnTo>
                <a:lnTo>
                  <a:pt x="34" y="328"/>
                </a:lnTo>
                <a:lnTo>
                  <a:pt x="34" y="328"/>
                </a:lnTo>
                <a:lnTo>
                  <a:pt x="36" y="330"/>
                </a:lnTo>
                <a:lnTo>
                  <a:pt x="37" y="332"/>
                </a:lnTo>
                <a:lnTo>
                  <a:pt x="37" y="334"/>
                </a:lnTo>
                <a:lnTo>
                  <a:pt x="37" y="334"/>
                </a:lnTo>
                <a:lnTo>
                  <a:pt x="36" y="334"/>
                </a:lnTo>
                <a:lnTo>
                  <a:pt x="36" y="334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4" y="335"/>
                </a:lnTo>
                <a:lnTo>
                  <a:pt x="35" y="334"/>
                </a:lnTo>
                <a:lnTo>
                  <a:pt x="35" y="333"/>
                </a:lnTo>
                <a:lnTo>
                  <a:pt x="35" y="333"/>
                </a:lnTo>
                <a:close/>
                <a:moveTo>
                  <a:pt x="27" y="309"/>
                </a:moveTo>
                <a:lnTo>
                  <a:pt x="27" y="309"/>
                </a:lnTo>
                <a:lnTo>
                  <a:pt x="28" y="307"/>
                </a:lnTo>
                <a:lnTo>
                  <a:pt x="27" y="303"/>
                </a:lnTo>
                <a:lnTo>
                  <a:pt x="27" y="303"/>
                </a:lnTo>
                <a:lnTo>
                  <a:pt x="28" y="300"/>
                </a:lnTo>
                <a:lnTo>
                  <a:pt x="28" y="300"/>
                </a:lnTo>
                <a:lnTo>
                  <a:pt x="27" y="299"/>
                </a:lnTo>
                <a:lnTo>
                  <a:pt x="27" y="299"/>
                </a:lnTo>
                <a:lnTo>
                  <a:pt x="27" y="282"/>
                </a:lnTo>
                <a:lnTo>
                  <a:pt x="27" y="282"/>
                </a:lnTo>
                <a:lnTo>
                  <a:pt x="29" y="283"/>
                </a:lnTo>
                <a:lnTo>
                  <a:pt x="29" y="284"/>
                </a:lnTo>
                <a:lnTo>
                  <a:pt x="28" y="287"/>
                </a:lnTo>
                <a:lnTo>
                  <a:pt x="28" y="287"/>
                </a:lnTo>
                <a:lnTo>
                  <a:pt x="29" y="289"/>
                </a:lnTo>
                <a:lnTo>
                  <a:pt x="29" y="292"/>
                </a:lnTo>
                <a:lnTo>
                  <a:pt x="29" y="292"/>
                </a:lnTo>
                <a:lnTo>
                  <a:pt x="29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3"/>
                </a:lnTo>
                <a:lnTo>
                  <a:pt x="28" y="294"/>
                </a:lnTo>
                <a:lnTo>
                  <a:pt x="28" y="294"/>
                </a:lnTo>
                <a:lnTo>
                  <a:pt x="28" y="300"/>
                </a:lnTo>
                <a:lnTo>
                  <a:pt x="29" y="307"/>
                </a:lnTo>
                <a:lnTo>
                  <a:pt x="29" y="307"/>
                </a:lnTo>
                <a:lnTo>
                  <a:pt x="28" y="308"/>
                </a:lnTo>
                <a:lnTo>
                  <a:pt x="27" y="309"/>
                </a:lnTo>
                <a:lnTo>
                  <a:pt x="27" y="309"/>
                </a:lnTo>
                <a:close/>
                <a:moveTo>
                  <a:pt x="37" y="150"/>
                </a:moveTo>
                <a:lnTo>
                  <a:pt x="37" y="150"/>
                </a:lnTo>
                <a:lnTo>
                  <a:pt x="36" y="150"/>
                </a:lnTo>
                <a:lnTo>
                  <a:pt x="36" y="149"/>
                </a:lnTo>
                <a:lnTo>
                  <a:pt x="36" y="145"/>
                </a:lnTo>
                <a:lnTo>
                  <a:pt x="36" y="145"/>
                </a:lnTo>
                <a:lnTo>
                  <a:pt x="37" y="146"/>
                </a:lnTo>
                <a:lnTo>
                  <a:pt x="37" y="148"/>
                </a:lnTo>
                <a:lnTo>
                  <a:pt x="37" y="149"/>
                </a:lnTo>
                <a:lnTo>
                  <a:pt x="37" y="150"/>
                </a:lnTo>
                <a:lnTo>
                  <a:pt x="37" y="150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2" y="145"/>
                </a:lnTo>
                <a:lnTo>
                  <a:pt x="51" y="146"/>
                </a:lnTo>
                <a:lnTo>
                  <a:pt x="51" y="146"/>
                </a:lnTo>
                <a:lnTo>
                  <a:pt x="50" y="146"/>
                </a:lnTo>
                <a:lnTo>
                  <a:pt x="51" y="145"/>
                </a:lnTo>
                <a:lnTo>
                  <a:pt x="52" y="144"/>
                </a:lnTo>
                <a:lnTo>
                  <a:pt x="52" y="144"/>
                </a:lnTo>
                <a:lnTo>
                  <a:pt x="51" y="139"/>
                </a:lnTo>
                <a:lnTo>
                  <a:pt x="51" y="139"/>
                </a:lnTo>
                <a:lnTo>
                  <a:pt x="52" y="136"/>
                </a:lnTo>
                <a:lnTo>
                  <a:pt x="51" y="134"/>
                </a:lnTo>
                <a:lnTo>
                  <a:pt x="51" y="134"/>
                </a:lnTo>
                <a:lnTo>
                  <a:pt x="52" y="133"/>
                </a:lnTo>
                <a:lnTo>
                  <a:pt x="52" y="131"/>
                </a:lnTo>
                <a:lnTo>
                  <a:pt x="52" y="131"/>
                </a:lnTo>
                <a:lnTo>
                  <a:pt x="53" y="133"/>
                </a:lnTo>
                <a:lnTo>
                  <a:pt x="53" y="134"/>
                </a:lnTo>
                <a:lnTo>
                  <a:pt x="52" y="139"/>
                </a:lnTo>
                <a:lnTo>
                  <a:pt x="52" y="139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41" y="149"/>
                </a:moveTo>
                <a:lnTo>
                  <a:pt x="41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3" y="150"/>
                </a:lnTo>
                <a:lnTo>
                  <a:pt x="43" y="150"/>
                </a:lnTo>
                <a:lnTo>
                  <a:pt x="43" y="151"/>
                </a:lnTo>
                <a:lnTo>
                  <a:pt x="42" y="151"/>
                </a:lnTo>
                <a:lnTo>
                  <a:pt x="42" y="151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close/>
                <a:moveTo>
                  <a:pt x="42" y="151"/>
                </a:moveTo>
                <a:lnTo>
                  <a:pt x="42" y="151"/>
                </a:lnTo>
                <a:lnTo>
                  <a:pt x="43" y="153"/>
                </a:lnTo>
                <a:lnTo>
                  <a:pt x="45" y="153"/>
                </a:lnTo>
                <a:lnTo>
                  <a:pt x="46" y="153"/>
                </a:lnTo>
                <a:lnTo>
                  <a:pt x="46" y="154"/>
                </a:lnTo>
                <a:lnTo>
                  <a:pt x="46" y="154"/>
                </a:lnTo>
                <a:lnTo>
                  <a:pt x="45" y="154"/>
                </a:lnTo>
                <a:lnTo>
                  <a:pt x="43" y="153"/>
                </a:lnTo>
                <a:lnTo>
                  <a:pt x="43" y="153"/>
                </a:lnTo>
                <a:lnTo>
                  <a:pt x="42" y="154"/>
                </a:lnTo>
                <a:lnTo>
                  <a:pt x="42" y="154"/>
                </a:lnTo>
                <a:lnTo>
                  <a:pt x="42" y="153"/>
                </a:lnTo>
                <a:lnTo>
                  <a:pt x="42" y="151"/>
                </a:lnTo>
                <a:lnTo>
                  <a:pt x="42" y="151"/>
                </a:lnTo>
                <a:close/>
                <a:moveTo>
                  <a:pt x="52" y="149"/>
                </a:moveTo>
                <a:lnTo>
                  <a:pt x="52" y="149"/>
                </a:lnTo>
                <a:lnTo>
                  <a:pt x="53" y="148"/>
                </a:lnTo>
                <a:lnTo>
                  <a:pt x="53" y="146"/>
                </a:lnTo>
                <a:lnTo>
                  <a:pt x="53" y="145"/>
                </a:lnTo>
                <a:lnTo>
                  <a:pt x="53" y="145"/>
                </a:lnTo>
                <a:lnTo>
                  <a:pt x="53" y="145"/>
                </a:lnTo>
                <a:lnTo>
                  <a:pt x="54" y="148"/>
                </a:lnTo>
                <a:lnTo>
                  <a:pt x="53" y="149"/>
                </a:lnTo>
                <a:lnTo>
                  <a:pt x="52" y="149"/>
                </a:lnTo>
                <a:lnTo>
                  <a:pt x="52" y="149"/>
                </a:lnTo>
                <a:close/>
                <a:moveTo>
                  <a:pt x="23" y="247"/>
                </a:moveTo>
                <a:lnTo>
                  <a:pt x="23" y="247"/>
                </a:lnTo>
                <a:lnTo>
                  <a:pt x="23" y="244"/>
                </a:lnTo>
                <a:lnTo>
                  <a:pt x="23" y="243"/>
                </a:lnTo>
                <a:lnTo>
                  <a:pt x="23" y="243"/>
                </a:lnTo>
                <a:lnTo>
                  <a:pt x="24" y="243"/>
                </a:lnTo>
                <a:lnTo>
                  <a:pt x="24" y="244"/>
                </a:lnTo>
                <a:lnTo>
                  <a:pt x="24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7"/>
                </a:lnTo>
                <a:lnTo>
                  <a:pt x="25" y="247"/>
                </a:lnTo>
                <a:lnTo>
                  <a:pt x="23" y="247"/>
                </a:lnTo>
                <a:lnTo>
                  <a:pt x="23" y="247"/>
                </a:lnTo>
                <a:close/>
                <a:moveTo>
                  <a:pt x="23" y="180"/>
                </a:moveTo>
                <a:lnTo>
                  <a:pt x="23" y="180"/>
                </a:lnTo>
                <a:lnTo>
                  <a:pt x="23" y="178"/>
                </a:lnTo>
                <a:lnTo>
                  <a:pt x="23" y="175"/>
                </a:lnTo>
                <a:lnTo>
                  <a:pt x="23" y="170"/>
                </a:lnTo>
                <a:lnTo>
                  <a:pt x="23" y="170"/>
                </a:lnTo>
                <a:lnTo>
                  <a:pt x="23" y="166"/>
                </a:lnTo>
                <a:lnTo>
                  <a:pt x="22" y="165"/>
                </a:lnTo>
                <a:lnTo>
                  <a:pt x="22" y="164"/>
                </a:lnTo>
                <a:lnTo>
                  <a:pt x="22" y="164"/>
                </a:lnTo>
                <a:lnTo>
                  <a:pt x="23" y="164"/>
                </a:lnTo>
                <a:lnTo>
                  <a:pt x="23" y="165"/>
                </a:lnTo>
                <a:lnTo>
                  <a:pt x="23" y="168"/>
                </a:lnTo>
                <a:lnTo>
                  <a:pt x="23" y="168"/>
                </a:lnTo>
                <a:lnTo>
                  <a:pt x="24" y="170"/>
                </a:lnTo>
                <a:lnTo>
                  <a:pt x="24" y="170"/>
                </a:lnTo>
                <a:lnTo>
                  <a:pt x="24" y="171"/>
                </a:lnTo>
                <a:lnTo>
                  <a:pt x="24" y="171"/>
                </a:lnTo>
                <a:lnTo>
                  <a:pt x="24" y="171"/>
                </a:lnTo>
                <a:lnTo>
                  <a:pt x="24" y="173"/>
                </a:lnTo>
                <a:lnTo>
                  <a:pt x="24" y="174"/>
                </a:lnTo>
                <a:lnTo>
                  <a:pt x="23" y="175"/>
                </a:lnTo>
                <a:lnTo>
                  <a:pt x="23" y="175"/>
                </a:lnTo>
                <a:lnTo>
                  <a:pt x="24" y="178"/>
                </a:lnTo>
                <a:lnTo>
                  <a:pt x="23" y="180"/>
                </a:lnTo>
                <a:lnTo>
                  <a:pt x="23" y="180"/>
                </a:lnTo>
                <a:close/>
                <a:moveTo>
                  <a:pt x="48" y="140"/>
                </a:moveTo>
                <a:lnTo>
                  <a:pt x="48" y="140"/>
                </a:lnTo>
                <a:lnTo>
                  <a:pt x="50" y="141"/>
                </a:lnTo>
                <a:lnTo>
                  <a:pt x="50" y="143"/>
                </a:lnTo>
                <a:lnTo>
                  <a:pt x="50" y="143"/>
                </a:lnTo>
                <a:lnTo>
                  <a:pt x="48" y="143"/>
                </a:lnTo>
                <a:lnTo>
                  <a:pt x="48" y="143"/>
                </a:lnTo>
                <a:lnTo>
                  <a:pt x="48" y="140"/>
                </a:lnTo>
                <a:lnTo>
                  <a:pt x="48" y="140"/>
                </a:lnTo>
                <a:close/>
                <a:moveTo>
                  <a:pt x="41" y="134"/>
                </a:moveTo>
                <a:lnTo>
                  <a:pt x="41" y="134"/>
                </a:lnTo>
                <a:lnTo>
                  <a:pt x="42" y="130"/>
                </a:lnTo>
                <a:lnTo>
                  <a:pt x="42" y="130"/>
                </a:lnTo>
                <a:lnTo>
                  <a:pt x="45" y="133"/>
                </a:lnTo>
                <a:lnTo>
                  <a:pt x="45" y="135"/>
                </a:lnTo>
                <a:lnTo>
                  <a:pt x="45" y="141"/>
                </a:lnTo>
                <a:lnTo>
                  <a:pt x="45" y="141"/>
                </a:lnTo>
                <a:lnTo>
                  <a:pt x="46" y="143"/>
                </a:lnTo>
                <a:lnTo>
                  <a:pt x="46" y="143"/>
                </a:lnTo>
                <a:lnTo>
                  <a:pt x="46" y="143"/>
                </a:lnTo>
                <a:lnTo>
                  <a:pt x="46" y="144"/>
                </a:lnTo>
                <a:lnTo>
                  <a:pt x="46" y="145"/>
                </a:lnTo>
                <a:lnTo>
                  <a:pt x="47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50"/>
                </a:lnTo>
                <a:lnTo>
                  <a:pt x="45" y="151"/>
                </a:lnTo>
                <a:lnTo>
                  <a:pt x="45" y="151"/>
                </a:lnTo>
                <a:lnTo>
                  <a:pt x="45" y="149"/>
                </a:lnTo>
                <a:lnTo>
                  <a:pt x="45" y="148"/>
                </a:lnTo>
                <a:lnTo>
                  <a:pt x="45" y="146"/>
                </a:lnTo>
                <a:lnTo>
                  <a:pt x="45" y="144"/>
                </a:lnTo>
                <a:lnTo>
                  <a:pt x="45" y="144"/>
                </a:lnTo>
                <a:lnTo>
                  <a:pt x="43" y="143"/>
                </a:lnTo>
                <a:lnTo>
                  <a:pt x="42" y="143"/>
                </a:lnTo>
                <a:lnTo>
                  <a:pt x="42" y="141"/>
                </a:lnTo>
                <a:lnTo>
                  <a:pt x="42" y="141"/>
                </a:lnTo>
                <a:lnTo>
                  <a:pt x="43" y="141"/>
                </a:lnTo>
                <a:lnTo>
                  <a:pt x="43" y="141"/>
                </a:lnTo>
                <a:lnTo>
                  <a:pt x="43" y="136"/>
                </a:lnTo>
                <a:lnTo>
                  <a:pt x="43" y="135"/>
                </a:lnTo>
                <a:lnTo>
                  <a:pt x="41" y="134"/>
                </a:lnTo>
                <a:lnTo>
                  <a:pt x="41" y="134"/>
                </a:lnTo>
                <a:close/>
                <a:moveTo>
                  <a:pt x="28" y="145"/>
                </a:moveTo>
                <a:lnTo>
                  <a:pt x="28" y="145"/>
                </a:lnTo>
                <a:lnTo>
                  <a:pt x="27" y="144"/>
                </a:lnTo>
                <a:lnTo>
                  <a:pt x="25" y="143"/>
                </a:lnTo>
                <a:lnTo>
                  <a:pt x="27" y="139"/>
                </a:lnTo>
                <a:lnTo>
                  <a:pt x="27" y="139"/>
                </a:lnTo>
                <a:lnTo>
                  <a:pt x="25" y="136"/>
                </a:lnTo>
                <a:lnTo>
                  <a:pt x="25" y="135"/>
                </a:lnTo>
                <a:lnTo>
                  <a:pt x="27" y="134"/>
                </a:lnTo>
                <a:lnTo>
                  <a:pt x="27" y="134"/>
                </a:lnTo>
                <a:lnTo>
                  <a:pt x="28" y="140"/>
                </a:lnTo>
                <a:lnTo>
                  <a:pt x="28" y="145"/>
                </a:lnTo>
                <a:lnTo>
                  <a:pt x="28" y="145"/>
                </a:lnTo>
                <a:close/>
                <a:moveTo>
                  <a:pt x="482" y="638"/>
                </a:moveTo>
                <a:lnTo>
                  <a:pt x="482" y="638"/>
                </a:lnTo>
                <a:lnTo>
                  <a:pt x="476" y="639"/>
                </a:lnTo>
                <a:lnTo>
                  <a:pt x="471" y="639"/>
                </a:lnTo>
                <a:lnTo>
                  <a:pt x="471" y="639"/>
                </a:lnTo>
                <a:lnTo>
                  <a:pt x="476" y="638"/>
                </a:lnTo>
                <a:lnTo>
                  <a:pt x="482" y="638"/>
                </a:lnTo>
                <a:lnTo>
                  <a:pt x="482" y="638"/>
                </a:lnTo>
                <a:close/>
                <a:moveTo>
                  <a:pt x="71" y="377"/>
                </a:moveTo>
                <a:lnTo>
                  <a:pt x="71" y="377"/>
                </a:lnTo>
                <a:lnTo>
                  <a:pt x="70" y="375"/>
                </a:lnTo>
                <a:lnTo>
                  <a:pt x="70" y="375"/>
                </a:lnTo>
                <a:lnTo>
                  <a:pt x="71" y="373"/>
                </a:lnTo>
                <a:lnTo>
                  <a:pt x="71" y="373"/>
                </a:lnTo>
                <a:lnTo>
                  <a:pt x="71" y="373"/>
                </a:lnTo>
                <a:lnTo>
                  <a:pt x="72" y="374"/>
                </a:lnTo>
                <a:lnTo>
                  <a:pt x="71" y="377"/>
                </a:lnTo>
                <a:lnTo>
                  <a:pt x="71" y="377"/>
                </a:lnTo>
                <a:close/>
                <a:moveTo>
                  <a:pt x="69" y="372"/>
                </a:moveTo>
                <a:lnTo>
                  <a:pt x="69" y="378"/>
                </a:lnTo>
                <a:lnTo>
                  <a:pt x="69" y="378"/>
                </a:lnTo>
                <a:lnTo>
                  <a:pt x="68" y="377"/>
                </a:lnTo>
                <a:lnTo>
                  <a:pt x="68" y="374"/>
                </a:lnTo>
                <a:lnTo>
                  <a:pt x="68" y="373"/>
                </a:lnTo>
                <a:lnTo>
                  <a:pt x="69" y="372"/>
                </a:lnTo>
                <a:lnTo>
                  <a:pt x="69" y="372"/>
                </a:lnTo>
                <a:close/>
                <a:moveTo>
                  <a:pt x="75" y="373"/>
                </a:moveTo>
                <a:lnTo>
                  <a:pt x="75" y="373"/>
                </a:lnTo>
                <a:lnTo>
                  <a:pt x="75" y="373"/>
                </a:lnTo>
                <a:lnTo>
                  <a:pt x="75" y="374"/>
                </a:lnTo>
                <a:lnTo>
                  <a:pt x="75" y="375"/>
                </a:lnTo>
                <a:lnTo>
                  <a:pt x="75" y="375"/>
                </a:lnTo>
                <a:lnTo>
                  <a:pt x="74" y="375"/>
                </a:lnTo>
                <a:lnTo>
                  <a:pt x="74" y="374"/>
                </a:lnTo>
                <a:lnTo>
                  <a:pt x="75" y="373"/>
                </a:lnTo>
                <a:lnTo>
                  <a:pt x="75" y="373"/>
                </a:lnTo>
                <a:close/>
                <a:moveTo>
                  <a:pt x="68" y="409"/>
                </a:moveTo>
                <a:lnTo>
                  <a:pt x="68" y="409"/>
                </a:lnTo>
                <a:lnTo>
                  <a:pt x="68" y="410"/>
                </a:lnTo>
                <a:lnTo>
                  <a:pt x="68" y="410"/>
                </a:lnTo>
                <a:lnTo>
                  <a:pt x="68" y="413"/>
                </a:lnTo>
                <a:lnTo>
                  <a:pt x="68" y="413"/>
                </a:lnTo>
                <a:lnTo>
                  <a:pt x="66" y="413"/>
                </a:lnTo>
                <a:lnTo>
                  <a:pt x="66" y="412"/>
                </a:lnTo>
                <a:lnTo>
                  <a:pt x="68" y="409"/>
                </a:lnTo>
                <a:lnTo>
                  <a:pt x="68" y="409"/>
                </a:lnTo>
                <a:close/>
                <a:moveTo>
                  <a:pt x="80" y="372"/>
                </a:moveTo>
                <a:lnTo>
                  <a:pt x="80" y="372"/>
                </a:lnTo>
                <a:lnTo>
                  <a:pt x="80" y="367"/>
                </a:lnTo>
                <a:lnTo>
                  <a:pt x="80" y="362"/>
                </a:lnTo>
                <a:lnTo>
                  <a:pt x="80" y="362"/>
                </a:lnTo>
                <a:lnTo>
                  <a:pt x="81" y="362"/>
                </a:lnTo>
                <a:lnTo>
                  <a:pt x="81" y="362"/>
                </a:lnTo>
                <a:lnTo>
                  <a:pt x="81" y="360"/>
                </a:lnTo>
                <a:lnTo>
                  <a:pt x="82" y="360"/>
                </a:lnTo>
                <a:lnTo>
                  <a:pt x="82" y="360"/>
                </a:lnTo>
                <a:lnTo>
                  <a:pt x="82" y="363"/>
                </a:lnTo>
                <a:lnTo>
                  <a:pt x="81" y="365"/>
                </a:lnTo>
                <a:lnTo>
                  <a:pt x="81" y="365"/>
                </a:lnTo>
                <a:lnTo>
                  <a:pt x="80" y="365"/>
                </a:lnTo>
                <a:lnTo>
                  <a:pt x="80" y="365"/>
                </a:lnTo>
                <a:lnTo>
                  <a:pt x="80" y="369"/>
                </a:lnTo>
                <a:lnTo>
                  <a:pt x="80" y="369"/>
                </a:lnTo>
                <a:lnTo>
                  <a:pt x="81" y="369"/>
                </a:lnTo>
                <a:lnTo>
                  <a:pt x="82" y="369"/>
                </a:lnTo>
                <a:lnTo>
                  <a:pt x="82" y="369"/>
                </a:lnTo>
                <a:lnTo>
                  <a:pt x="82" y="370"/>
                </a:lnTo>
                <a:lnTo>
                  <a:pt x="82" y="372"/>
                </a:lnTo>
                <a:lnTo>
                  <a:pt x="81" y="374"/>
                </a:lnTo>
                <a:lnTo>
                  <a:pt x="81" y="374"/>
                </a:lnTo>
                <a:lnTo>
                  <a:pt x="82" y="375"/>
                </a:lnTo>
                <a:lnTo>
                  <a:pt x="82" y="374"/>
                </a:lnTo>
                <a:lnTo>
                  <a:pt x="82" y="374"/>
                </a:lnTo>
                <a:lnTo>
                  <a:pt x="82" y="375"/>
                </a:lnTo>
                <a:lnTo>
                  <a:pt x="82" y="375"/>
                </a:lnTo>
                <a:lnTo>
                  <a:pt x="81" y="377"/>
                </a:lnTo>
                <a:lnTo>
                  <a:pt x="81" y="377"/>
                </a:lnTo>
                <a:lnTo>
                  <a:pt x="81" y="377"/>
                </a:lnTo>
                <a:lnTo>
                  <a:pt x="80" y="375"/>
                </a:lnTo>
                <a:lnTo>
                  <a:pt x="80" y="375"/>
                </a:lnTo>
                <a:lnTo>
                  <a:pt x="79" y="375"/>
                </a:lnTo>
                <a:lnTo>
                  <a:pt x="79" y="375"/>
                </a:lnTo>
                <a:lnTo>
                  <a:pt x="79" y="374"/>
                </a:lnTo>
                <a:lnTo>
                  <a:pt x="79" y="373"/>
                </a:lnTo>
                <a:lnTo>
                  <a:pt x="80" y="373"/>
                </a:lnTo>
                <a:lnTo>
                  <a:pt x="81" y="373"/>
                </a:lnTo>
                <a:lnTo>
                  <a:pt x="81" y="373"/>
                </a:lnTo>
                <a:lnTo>
                  <a:pt x="81" y="372"/>
                </a:lnTo>
                <a:lnTo>
                  <a:pt x="81" y="372"/>
                </a:lnTo>
                <a:lnTo>
                  <a:pt x="80" y="372"/>
                </a:lnTo>
                <a:lnTo>
                  <a:pt x="80" y="372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9" y="360"/>
                </a:lnTo>
                <a:lnTo>
                  <a:pt x="69" y="362"/>
                </a:lnTo>
                <a:lnTo>
                  <a:pt x="69" y="367"/>
                </a:lnTo>
                <a:lnTo>
                  <a:pt x="69" y="367"/>
                </a:lnTo>
                <a:lnTo>
                  <a:pt x="68" y="365"/>
                </a:lnTo>
                <a:lnTo>
                  <a:pt x="68" y="363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75" y="419"/>
                </a:moveTo>
                <a:lnTo>
                  <a:pt x="75" y="419"/>
                </a:lnTo>
                <a:lnTo>
                  <a:pt x="74" y="419"/>
                </a:lnTo>
                <a:lnTo>
                  <a:pt x="72" y="420"/>
                </a:lnTo>
                <a:lnTo>
                  <a:pt x="72" y="420"/>
                </a:lnTo>
                <a:lnTo>
                  <a:pt x="75" y="422"/>
                </a:lnTo>
                <a:lnTo>
                  <a:pt x="75" y="422"/>
                </a:lnTo>
                <a:lnTo>
                  <a:pt x="74" y="424"/>
                </a:lnTo>
                <a:lnTo>
                  <a:pt x="74" y="427"/>
                </a:lnTo>
                <a:lnTo>
                  <a:pt x="74" y="427"/>
                </a:lnTo>
                <a:lnTo>
                  <a:pt x="72" y="425"/>
                </a:lnTo>
                <a:lnTo>
                  <a:pt x="71" y="424"/>
                </a:lnTo>
                <a:lnTo>
                  <a:pt x="71" y="424"/>
                </a:lnTo>
                <a:lnTo>
                  <a:pt x="71" y="423"/>
                </a:lnTo>
                <a:lnTo>
                  <a:pt x="72" y="423"/>
                </a:lnTo>
                <a:lnTo>
                  <a:pt x="74" y="424"/>
                </a:lnTo>
                <a:lnTo>
                  <a:pt x="74" y="424"/>
                </a:lnTo>
                <a:lnTo>
                  <a:pt x="72" y="422"/>
                </a:lnTo>
                <a:lnTo>
                  <a:pt x="71" y="420"/>
                </a:lnTo>
                <a:lnTo>
                  <a:pt x="71" y="419"/>
                </a:lnTo>
                <a:lnTo>
                  <a:pt x="71" y="419"/>
                </a:lnTo>
                <a:lnTo>
                  <a:pt x="74" y="419"/>
                </a:lnTo>
                <a:lnTo>
                  <a:pt x="74" y="418"/>
                </a:lnTo>
                <a:lnTo>
                  <a:pt x="74" y="415"/>
                </a:lnTo>
                <a:lnTo>
                  <a:pt x="74" y="415"/>
                </a:lnTo>
                <a:lnTo>
                  <a:pt x="75" y="415"/>
                </a:lnTo>
                <a:lnTo>
                  <a:pt x="76" y="417"/>
                </a:lnTo>
                <a:lnTo>
                  <a:pt x="76" y="420"/>
                </a:lnTo>
                <a:lnTo>
                  <a:pt x="76" y="420"/>
                </a:lnTo>
                <a:lnTo>
                  <a:pt x="75" y="420"/>
                </a:lnTo>
                <a:lnTo>
                  <a:pt x="75" y="419"/>
                </a:lnTo>
                <a:lnTo>
                  <a:pt x="75" y="419"/>
                </a:lnTo>
                <a:close/>
                <a:moveTo>
                  <a:pt x="76" y="362"/>
                </a:moveTo>
                <a:lnTo>
                  <a:pt x="76" y="362"/>
                </a:lnTo>
                <a:lnTo>
                  <a:pt x="76" y="360"/>
                </a:lnTo>
                <a:lnTo>
                  <a:pt x="76" y="359"/>
                </a:lnTo>
                <a:lnTo>
                  <a:pt x="76" y="355"/>
                </a:lnTo>
                <a:lnTo>
                  <a:pt x="76" y="355"/>
                </a:lnTo>
                <a:lnTo>
                  <a:pt x="77" y="357"/>
                </a:lnTo>
                <a:lnTo>
                  <a:pt x="77" y="358"/>
                </a:lnTo>
                <a:lnTo>
                  <a:pt x="76" y="362"/>
                </a:lnTo>
                <a:lnTo>
                  <a:pt x="76" y="362"/>
                </a:lnTo>
                <a:close/>
                <a:moveTo>
                  <a:pt x="85" y="368"/>
                </a:moveTo>
                <a:lnTo>
                  <a:pt x="85" y="368"/>
                </a:lnTo>
                <a:lnTo>
                  <a:pt x="85" y="368"/>
                </a:lnTo>
                <a:lnTo>
                  <a:pt x="85" y="369"/>
                </a:lnTo>
                <a:lnTo>
                  <a:pt x="85" y="370"/>
                </a:lnTo>
                <a:lnTo>
                  <a:pt x="85" y="370"/>
                </a:lnTo>
                <a:lnTo>
                  <a:pt x="83" y="370"/>
                </a:lnTo>
                <a:lnTo>
                  <a:pt x="83" y="369"/>
                </a:lnTo>
                <a:lnTo>
                  <a:pt x="85" y="368"/>
                </a:lnTo>
                <a:lnTo>
                  <a:pt x="85" y="368"/>
                </a:lnTo>
                <a:close/>
                <a:moveTo>
                  <a:pt x="76" y="430"/>
                </a:moveTo>
                <a:lnTo>
                  <a:pt x="76" y="430"/>
                </a:lnTo>
                <a:lnTo>
                  <a:pt x="77" y="432"/>
                </a:lnTo>
                <a:lnTo>
                  <a:pt x="77" y="434"/>
                </a:lnTo>
                <a:lnTo>
                  <a:pt x="77" y="434"/>
                </a:lnTo>
                <a:lnTo>
                  <a:pt x="77" y="434"/>
                </a:lnTo>
                <a:lnTo>
                  <a:pt x="76" y="433"/>
                </a:lnTo>
                <a:lnTo>
                  <a:pt x="76" y="430"/>
                </a:lnTo>
                <a:lnTo>
                  <a:pt x="76" y="430"/>
                </a:lnTo>
                <a:close/>
                <a:moveTo>
                  <a:pt x="75" y="447"/>
                </a:moveTo>
                <a:lnTo>
                  <a:pt x="75" y="447"/>
                </a:lnTo>
                <a:lnTo>
                  <a:pt x="76" y="445"/>
                </a:lnTo>
                <a:lnTo>
                  <a:pt x="76" y="445"/>
                </a:lnTo>
                <a:lnTo>
                  <a:pt x="77" y="447"/>
                </a:lnTo>
                <a:lnTo>
                  <a:pt x="77" y="449"/>
                </a:lnTo>
                <a:lnTo>
                  <a:pt x="77" y="449"/>
                </a:lnTo>
                <a:lnTo>
                  <a:pt x="76" y="448"/>
                </a:lnTo>
                <a:lnTo>
                  <a:pt x="75" y="447"/>
                </a:lnTo>
                <a:lnTo>
                  <a:pt x="75" y="447"/>
                </a:lnTo>
                <a:close/>
                <a:moveTo>
                  <a:pt x="68" y="357"/>
                </a:moveTo>
                <a:lnTo>
                  <a:pt x="68" y="357"/>
                </a:lnTo>
                <a:lnTo>
                  <a:pt x="69" y="338"/>
                </a:lnTo>
                <a:lnTo>
                  <a:pt x="69" y="338"/>
                </a:lnTo>
                <a:lnTo>
                  <a:pt x="69" y="338"/>
                </a:lnTo>
                <a:lnTo>
                  <a:pt x="69" y="339"/>
                </a:lnTo>
                <a:lnTo>
                  <a:pt x="69" y="342"/>
                </a:lnTo>
                <a:lnTo>
                  <a:pt x="69" y="342"/>
                </a:lnTo>
                <a:lnTo>
                  <a:pt x="69" y="358"/>
                </a:lnTo>
                <a:lnTo>
                  <a:pt x="69" y="358"/>
                </a:lnTo>
                <a:lnTo>
                  <a:pt x="68" y="358"/>
                </a:lnTo>
                <a:lnTo>
                  <a:pt x="68" y="357"/>
                </a:lnTo>
                <a:lnTo>
                  <a:pt x="68" y="357"/>
                </a:lnTo>
                <a:close/>
                <a:moveTo>
                  <a:pt x="76" y="472"/>
                </a:moveTo>
                <a:lnTo>
                  <a:pt x="76" y="472"/>
                </a:lnTo>
                <a:lnTo>
                  <a:pt x="76" y="473"/>
                </a:lnTo>
                <a:lnTo>
                  <a:pt x="76" y="474"/>
                </a:lnTo>
                <a:lnTo>
                  <a:pt x="74" y="474"/>
                </a:lnTo>
                <a:lnTo>
                  <a:pt x="74" y="474"/>
                </a:lnTo>
                <a:lnTo>
                  <a:pt x="74" y="473"/>
                </a:lnTo>
                <a:lnTo>
                  <a:pt x="75" y="473"/>
                </a:lnTo>
                <a:lnTo>
                  <a:pt x="76" y="472"/>
                </a:lnTo>
                <a:lnTo>
                  <a:pt x="76" y="472"/>
                </a:lnTo>
                <a:close/>
                <a:moveTo>
                  <a:pt x="83" y="499"/>
                </a:moveTo>
                <a:lnTo>
                  <a:pt x="83" y="499"/>
                </a:lnTo>
                <a:lnTo>
                  <a:pt x="83" y="501"/>
                </a:lnTo>
                <a:lnTo>
                  <a:pt x="81" y="502"/>
                </a:lnTo>
                <a:lnTo>
                  <a:pt x="81" y="502"/>
                </a:lnTo>
                <a:lnTo>
                  <a:pt x="82" y="499"/>
                </a:lnTo>
                <a:lnTo>
                  <a:pt x="83" y="499"/>
                </a:lnTo>
                <a:lnTo>
                  <a:pt x="83" y="499"/>
                </a:lnTo>
                <a:close/>
                <a:moveTo>
                  <a:pt x="83" y="476"/>
                </a:moveTo>
                <a:lnTo>
                  <a:pt x="83" y="476"/>
                </a:lnTo>
                <a:lnTo>
                  <a:pt x="83" y="482"/>
                </a:lnTo>
                <a:lnTo>
                  <a:pt x="82" y="488"/>
                </a:lnTo>
                <a:lnTo>
                  <a:pt x="82" y="488"/>
                </a:lnTo>
                <a:lnTo>
                  <a:pt x="82" y="489"/>
                </a:lnTo>
                <a:lnTo>
                  <a:pt x="83" y="489"/>
                </a:lnTo>
                <a:lnTo>
                  <a:pt x="83" y="491"/>
                </a:lnTo>
                <a:lnTo>
                  <a:pt x="83" y="492"/>
                </a:lnTo>
                <a:lnTo>
                  <a:pt x="83" y="492"/>
                </a:lnTo>
                <a:lnTo>
                  <a:pt x="82" y="491"/>
                </a:lnTo>
                <a:lnTo>
                  <a:pt x="82" y="491"/>
                </a:lnTo>
                <a:lnTo>
                  <a:pt x="82" y="494"/>
                </a:lnTo>
                <a:lnTo>
                  <a:pt x="83" y="497"/>
                </a:lnTo>
                <a:lnTo>
                  <a:pt x="83" y="497"/>
                </a:lnTo>
                <a:lnTo>
                  <a:pt x="81" y="497"/>
                </a:lnTo>
                <a:lnTo>
                  <a:pt x="81" y="498"/>
                </a:lnTo>
                <a:lnTo>
                  <a:pt x="80" y="501"/>
                </a:lnTo>
                <a:lnTo>
                  <a:pt x="80" y="501"/>
                </a:lnTo>
                <a:lnTo>
                  <a:pt x="79" y="499"/>
                </a:lnTo>
                <a:lnTo>
                  <a:pt x="79" y="497"/>
                </a:lnTo>
                <a:lnTo>
                  <a:pt x="81" y="494"/>
                </a:lnTo>
                <a:lnTo>
                  <a:pt x="81" y="494"/>
                </a:lnTo>
                <a:lnTo>
                  <a:pt x="79" y="492"/>
                </a:lnTo>
                <a:lnTo>
                  <a:pt x="77" y="491"/>
                </a:lnTo>
                <a:lnTo>
                  <a:pt x="77" y="489"/>
                </a:lnTo>
                <a:lnTo>
                  <a:pt x="77" y="489"/>
                </a:lnTo>
                <a:lnTo>
                  <a:pt x="79" y="489"/>
                </a:lnTo>
                <a:lnTo>
                  <a:pt x="79" y="491"/>
                </a:lnTo>
                <a:lnTo>
                  <a:pt x="79" y="491"/>
                </a:lnTo>
                <a:lnTo>
                  <a:pt x="80" y="492"/>
                </a:lnTo>
                <a:lnTo>
                  <a:pt x="80" y="492"/>
                </a:lnTo>
                <a:lnTo>
                  <a:pt x="80" y="491"/>
                </a:lnTo>
                <a:lnTo>
                  <a:pt x="80" y="491"/>
                </a:lnTo>
                <a:lnTo>
                  <a:pt x="79" y="489"/>
                </a:lnTo>
                <a:lnTo>
                  <a:pt x="79" y="489"/>
                </a:lnTo>
                <a:lnTo>
                  <a:pt x="79" y="487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0" y="486"/>
                </a:lnTo>
                <a:lnTo>
                  <a:pt x="79" y="483"/>
                </a:lnTo>
                <a:lnTo>
                  <a:pt x="79" y="483"/>
                </a:lnTo>
                <a:lnTo>
                  <a:pt x="79" y="482"/>
                </a:lnTo>
                <a:lnTo>
                  <a:pt x="80" y="482"/>
                </a:lnTo>
                <a:lnTo>
                  <a:pt x="80" y="482"/>
                </a:lnTo>
                <a:lnTo>
                  <a:pt x="79" y="481"/>
                </a:lnTo>
                <a:lnTo>
                  <a:pt x="80" y="479"/>
                </a:lnTo>
                <a:lnTo>
                  <a:pt x="80" y="479"/>
                </a:lnTo>
                <a:lnTo>
                  <a:pt x="80" y="478"/>
                </a:lnTo>
                <a:lnTo>
                  <a:pt x="80" y="478"/>
                </a:lnTo>
                <a:lnTo>
                  <a:pt x="82" y="478"/>
                </a:lnTo>
                <a:lnTo>
                  <a:pt x="82" y="477"/>
                </a:lnTo>
                <a:lnTo>
                  <a:pt x="83" y="476"/>
                </a:lnTo>
                <a:lnTo>
                  <a:pt x="83" y="476"/>
                </a:lnTo>
                <a:close/>
                <a:moveTo>
                  <a:pt x="81" y="478"/>
                </a:moveTo>
                <a:lnTo>
                  <a:pt x="81" y="478"/>
                </a:lnTo>
                <a:lnTo>
                  <a:pt x="81" y="481"/>
                </a:lnTo>
                <a:lnTo>
                  <a:pt x="80" y="482"/>
                </a:lnTo>
                <a:lnTo>
                  <a:pt x="81" y="483"/>
                </a:lnTo>
                <a:lnTo>
                  <a:pt x="82" y="483"/>
                </a:lnTo>
                <a:lnTo>
                  <a:pt x="82" y="483"/>
                </a:lnTo>
                <a:lnTo>
                  <a:pt x="82" y="479"/>
                </a:lnTo>
                <a:lnTo>
                  <a:pt x="82" y="479"/>
                </a:lnTo>
                <a:lnTo>
                  <a:pt x="81" y="478"/>
                </a:lnTo>
                <a:lnTo>
                  <a:pt x="81" y="478"/>
                </a:lnTo>
                <a:close/>
                <a:moveTo>
                  <a:pt x="68" y="428"/>
                </a:moveTo>
                <a:lnTo>
                  <a:pt x="68" y="428"/>
                </a:lnTo>
                <a:lnTo>
                  <a:pt x="66" y="427"/>
                </a:lnTo>
                <a:lnTo>
                  <a:pt x="66" y="427"/>
                </a:lnTo>
                <a:lnTo>
                  <a:pt x="66" y="424"/>
                </a:lnTo>
                <a:lnTo>
                  <a:pt x="66" y="424"/>
                </a:lnTo>
                <a:lnTo>
                  <a:pt x="68" y="424"/>
                </a:lnTo>
                <a:lnTo>
                  <a:pt x="68" y="425"/>
                </a:lnTo>
                <a:lnTo>
                  <a:pt x="68" y="428"/>
                </a:lnTo>
                <a:lnTo>
                  <a:pt x="68" y="428"/>
                </a:lnTo>
                <a:close/>
                <a:moveTo>
                  <a:pt x="70" y="429"/>
                </a:moveTo>
                <a:lnTo>
                  <a:pt x="70" y="429"/>
                </a:lnTo>
                <a:lnTo>
                  <a:pt x="70" y="428"/>
                </a:lnTo>
                <a:lnTo>
                  <a:pt x="70" y="425"/>
                </a:lnTo>
                <a:lnTo>
                  <a:pt x="70" y="422"/>
                </a:lnTo>
                <a:lnTo>
                  <a:pt x="70" y="422"/>
                </a:lnTo>
                <a:lnTo>
                  <a:pt x="70" y="423"/>
                </a:lnTo>
                <a:lnTo>
                  <a:pt x="70" y="425"/>
                </a:lnTo>
                <a:lnTo>
                  <a:pt x="70" y="429"/>
                </a:lnTo>
                <a:lnTo>
                  <a:pt x="70" y="429"/>
                </a:lnTo>
                <a:close/>
                <a:moveTo>
                  <a:pt x="66" y="511"/>
                </a:moveTo>
                <a:lnTo>
                  <a:pt x="66" y="511"/>
                </a:lnTo>
                <a:lnTo>
                  <a:pt x="66" y="512"/>
                </a:lnTo>
                <a:lnTo>
                  <a:pt x="66" y="513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4"/>
                </a:lnTo>
                <a:lnTo>
                  <a:pt x="66" y="511"/>
                </a:lnTo>
                <a:lnTo>
                  <a:pt x="66" y="511"/>
                </a:lnTo>
                <a:close/>
                <a:moveTo>
                  <a:pt x="66" y="491"/>
                </a:moveTo>
                <a:lnTo>
                  <a:pt x="66" y="491"/>
                </a:lnTo>
                <a:lnTo>
                  <a:pt x="68" y="494"/>
                </a:lnTo>
                <a:lnTo>
                  <a:pt x="66" y="499"/>
                </a:lnTo>
                <a:lnTo>
                  <a:pt x="66" y="499"/>
                </a:lnTo>
                <a:lnTo>
                  <a:pt x="66" y="506"/>
                </a:lnTo>
                <a:lnTo>
                  <a:pt x="66" y="508"/>
                </a:lnTo>
                <a:lnTo>
                  <a:pt x="66" y="506"/>
                </a:lnTo>
                <a:lnTo>
                  <a:pt x="66" y="506"/>
                </a:lnTo>
                <a:lnTo>
                  <a:pt x="66" y="491"/>
                </a:lnTo>
                <a:lnTo>
                  <a:pt x="66" y="491"/>
                </a:lnTo>
                <a:close/>
                <a:moveTo>
                  <a:pt x="83" y="676"/>
                </a:moveTo>
                <a:lnTo>
                  <a:pt x="83" y="676"/>
                </a:lnTo>
                <a:lnTo>
                  <a:pt x="83" y="676"/>
                </a:lnTo>
                <a:lnTo>
                  <a:pt x="83" y="677"/>
                </a:lnTo>
                <a:lnTo>
                  <a:pt x="81" y="676"/>
                </a:lnTo>
                <a:lnTo>
                  <a:pt x="76" y="674"/>
                </a:lnTo>
                <a:lnTo>
                  <a:pt x="76" y="674"/>
                </a:lnTo>
                <a:lnTo>
                  <a:pt x="79" y="674"/>
                </a:lnTo>
                <a:lnTo>
                  <a:pt x="80" y="674"/>
                </a:lnTo>
                <a:lnTo>
                  <a:pt x="81" y="676"/>
                </a:lnTo>
                <a:lnTo>
                  <a:pt x="81" y="676"/>
                </a:lnTo>
                <a:lnTo>
                  <a:pt x="82" y="676"/>
                </a:lnTo>
                <a:lnTo>
                  <a:pt x="83" y="676"/>
                </a:lnTo>
                <a:lnTo>
                  <a:pt x="83" y="676"/>
                </a:lnTo>
                <a:close/>
                <a:moveTo>
                  <a:pt x="93" y="679"/>
                </a:moveTo>
                <a:lnTo>
                  <a:pt x="93" y="679"/>
                </a:lnTo>
                <a:lnTo>
                  <a:pt x="85" y="677"/>
                </a:lnTo>
                <a:lnTo>
                  <a:pt x="85" y="677"/>
                </a:lnTo>
                <a:lnTo>
                  <a:pt x="89" y="677"/>
                </a:lnTo>
                <a:lnTo>
                  <a:pt x="92" y="677"/>
                </a:lnTo>
                <a:lnTo>
                  <a:pt x="93" y="679"/>
                </a:lnTo>
                <a:lnTo>
                  <a:pt x="93" y="679"/>
                </a:lnTo>
                <a:close/>
                <a:moveTo>
                  <a:pt x="97" y="684"/>
                </a:moveTo>
                <a:lnTo>
                  <a:pt x="97" y="684"/>
                </a:lnTo>
                <a:lnTo>
                  <a:pt x="98" y="684"/>
                </a:lnTo>
                <a:lnTo>
                  <a:pt x="98" y="686"/>
                </a:lnTo>
                <a:lnTo>
                  <a:pt x="97" y="687"/>
                </a:lnTo>
                <a:lnTo>
                  <a:pt x="97" y="687"/>
                </a:lnTo>
                <a:lnTo>
                  <a:pt x="95" y="686"/>
                </a:lnTo>
                <a:lnTo>
                  <a:pt x="93" y="684"/>
                </a:lnTo>
                <a:lnTo>
                  <a:pt x="93" y="684"/>
                </a:lnTo>
                <a:lnTo>
                  <a:pt x="94" y="684"/>
                </a:lnTo>
                <a:lnTo>
                  <a:pt x="95" y="684"/>
                </a:lnTo>
                <a:lnTo>
                  <a:pt x="97" y="684"/>
                </a:lnTo>
                <a:lnTo>
                  <a:pt x="97" y="684"/>
                </a:lnTo>
                <a:lnTo>
                  <a:pt x="97" y="684"/>
                </a:lnTo>
                <a:close/>
                <a:moveTo>
                  <a:pt x="69" y="334"/>
                </a:moveTo>
                <a:lnTo>
                  <a:pt x="69" y="334"/>
                </a:lnTo>
                <a:lnTo>
                  <a:pt x="69" y="329"/>
                </a:lnTo>
                <a:lnTo>
                  <a:pt x="69" y="324"/>
                </a:lnTo>
                <a:lnTo>
                  <a:pt x="69" y="324"/>
                </a:lnTo>
                <a:lnTo>
                  <a:pt x="70" y="327"/>
                </a:lnTo>
                <a:lnTo>
                  <a:pt x="70" y="329"/>
                </a:lnTo>
                <a:lnTo>
                  <a:pt x="69" y="334"/>
                </a:lnTo>
                <a:lnTo>
                  <a:pt x="69" y="334"/>
                </a:lnTo>
                <a:close/>
                <a:moveTo>
                  <a:pt x="77" y="501"/>
                </a:moveTo>
                <a:lnTo>
                  <a:pt x="77" y="501"/>
                </a:lnTo>
                <a:lnTo>
                  <a:pt x="81" y="502"/>
                </a:lnTo>
                <a:lnTo>
                  <a:pt x="82" y="504"/>
                </a:lnTo>
                <a:lnTo>
                  <a:pt x="82" y="507"/>
                </a:lnTo>
                <a:lnTo>
                  <a:pt x="81" y="511"/>
                </a:lnTo>
                <a:lnTo>
                  <a:pt x="81" y="511"/>
                </a:lnTo>
                <a:lnTo>
                  <a:pt x="81" y="511"/>
                </a:lnTo>
                <a:lnTo>
                  <a:pt x="82" y="509"/>
                </a:lnTo>
                <a:lnTo>
                  <a:pt x="82" y="509"/>
                </a:lnTo>
                <a:lnTo>
                  <a:pt x="82" y="511"/>
                </a:lnTo>
                <a:lnTo>
                  <a:pt x="82" y="512"/>
                </a:lnTo>
                <a:lnTo>
                  <a:pt x="81" y="514"/>
                </a:lnTo>
                <a:lnTo>
                  <a:pt x="81" y="514"/>
                </a:lnTo>
                <a:lnTo>
                  <a:pt x="81" y="516"/>
                </a:lnTo>
                <a:lnTo>
                  <a:pt x="81" y="514"/>
                </a:lnTo>
                <a:lnTo>
                  <a:pt x="81" y="514"/>
                </a:lnTo>
                <a:lnTo>
                  <a:pt x="81" y="518"/>
                </a:lnTo>
                <a:lnTo>
                  <a:pt x="81" y="522"/>
                </a:lnTo>
                <a:lnTo>
                  <a:pt x="81" y="522"/>
                </a:lnTo>
                <a:lnTo>
                  <a:pt x="81" y="523"/>
                </a:lnTo>
                <a:lnTo>
                  <a:pt x="81" y="524"/>
                </a:lnTo>
                <a:lnTo>
                  <a:pt x="82" y="524"/>
                </a:lnTo>
                <a:lnTo>
                  <a:pt x="82" y="524"/>
                </a:lnTo>
                <a:lnTo>
                  <a:pt x="82" y="527"/>
                </a:lnTo>
                <a:lnTo>
                  <a:pt x="82" y="528"/>
                </a:lnTo>
                <a:lnTo>
                  <a:pt x="82" y="533"/>
                </a:lnTo>
                <a:lnTo>
                  <a:pt x="82" y="533"/>
                </a:lnTo>
                <a:lnTo>
                  <a:pt x="80" y="536"/>
                </a:lnTo>
                <a:lnTo>
                  <a:pt x="80" y="536"/>
                </a:lnTo>
                <a:lnTo>
                  <a:pt x="79" y="538"/>
                </a:lnTo>
                <a:lnTo>
                  <a:pt x="79" y="538"/>
                </a:lnTo>
                <a:lnTo>
                  <a:pt x="80" y="538"/>
                </a:lnTo>
                <a:lnTo>
                  <a:pt x="80" y="537"/>
                </a:lnTo>
                <a:lnTo>
                  <a:pt x="81" y="536"/>
                </a:lnTo>
                <a:lnTo>
                  <a:pt x="82" y="537"/>
                </a:lnTo>
                <a:lnTo>
                  <a:pt x="82" y="537"/>
                </a:lnTo>
                <a:lnTo>
                  <a:pt x="82" y="538"/>
                </a:lnTo>
                <a:lnTo>
                  <a:pt x="81" y="538"/>
                </a:lnTo>
                <a:lnTo>
                  <a:pt x="81" y="538"/>
                </a:lnTo>
                <a:lnTo>
                  <a:pt x="81" y="546"/>
                </a:lnTo>
                <a:lnTo>
                  <a:pt x="81" y="552"/>
                </a:lnTo>
                <a:lnTo>
                  <a:pt x="81" y="552"/>
                </a:lnTo>
                <a:lnTo>
                  <a:pt x="80" y="554"/>
                </a:lnTo>
                <a:lnTo>
                  <a:pt x="79" y="554"/>
                </a:lnTo>
                <a:lnTo>
                  <a:pt x="79" y="554"/>
                </a:lnTo>
                <a:lnTo>
                  <a:pt x="80" y="556"/>
                </a:lnTo>
                <a:lnTo>
                  <a:pt x="80" y="557"/>
                </a:lnTo>
                <a:lnTo>
                  <a:pt x="79" y="562"/>
                </a:lnTo>
                <a:lnTo>
                  <a:pt x="79" y="562"/>
                </a:lnTo>
                <a:lnTo>
                  <a:pt x="80" y="563"/>
                </a:lnTo>
                <a:lnTo>
                  <a:pt x="80" y="564"/>
                </a:lnTo>
                <a:lnTo>
                  <a:pt x="80" y="567"/>
                </a:lnTo>
                <a:lnTo>
                  <a:pt x="80" y="567"/>
                </a:lnTo>
                <a:lnTo>
                  <a:pt x="80" y="566"/>
                </a:lnTo>
                <a:lnTo>
                  <a:pt x="80" y="564"/>
                </a:lnTo>
                <a:lnTo>
                  <a:pt x="80" y="564"/>
                </a:lnTo>
                <a:lnTo>
                  <a:pt x="79" y="566"/>
                </a:lnTo>
                <a:lnTo>
                  <a:pt x="79" y="567"/>
                </a:lnTo>
                <a:lnTo>
                  <a:pt x="79" y="569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80" y="571"/>
                </a:lnTo>
                <a:lnTo>
                  <a:pt x="79" y="571"/>
                </a:lnTo>
                <a:lnTo>
                  <a:pt x="77" y="572"/>
                </a:lnTo>
                <a:lnTo>
                  <a:pt x="77" y="572"/>
                </a:lnTo>
                <a:lnTo>
                  <a:pt x="77" y="574"/>
                </a:lnTo>
                <a:lnTo>
                  <a:pt x="77" y="574"/>
                </a:lnTo>
                <a:lnTo>
                  <a:pt x="77" y="578"/>
                </a:lnTo>
                <a:lnTo>
                  <a:pt x="77" y="578"/>
                </a:lnTo>
                <a:lnTo>
                  <a:pt x="76" y="579"/>
                </a:lnTo>
                <a:lnTo>
                  <a:pt x="76" y="579"/>
                </a:lnTo>
                <a:lnTo>
                  <a:pt x="77" y="582"/>
                </a:lnTo>
                <a:lnTo>
                  <a:pt x="77" y="582"/>
                </a:lnTo>
                <a:lnTo>
                  <a:pt x="77" y="582"/>
                </a:lnTo>
                <a:lnTo>
                  <a:pt x="76" y="583"/>
                </a:lnTo>
                <a:lnTo>
                  <a:pt x="76" y="583"/>
                </a:lnTo>
                <a:lnTo>
                  <a:pt x="77" y="584"/>
                </a:lnTo>
                <a:lnTo>
                  <a:pt x="77" y="584"/>
                </a:lnTo>
                <a:lnTo>
                  <a:pt x="76" y="587"/>
                </a:lnTo>
                <a:lnTo>
                  <a:pt x="76" y="589"/>
                </a:lnTo>
                <a:lnTo>
                  <a:pt x="76" y="589"/>
                </a:lnTo>
                <a:lnTo>
                  <a:pt x="77" y="588"/>
                </a:lnTo>
                <a:lnTo>
                  <a:pt x="77" y="588"/>
                </a:lnTo>
                <a:lnTo>
                  <a:pt x="76" y="592"/>
                </a:lnTo>
                <a:lnTo>
                  <a:pt x="76" y="594"/>
                </a:lnTo>
                <a:lnTo>
                  <a:pt x="76" y="594"/>
                </a:lnTo>
                <a:lnTo>
                  <a:pt x="76" y="598"/>
                </a:lnTo>
                <a:lnTo>
                  <a:pt x="76" y="598"/>
                </a:lnTo>
                <a:lnTo>
                  <a:pt x="76" y="599"/>
                </a:lnTo>
                <a:lnTo>
                  <a:pt x="76" y="599"/>
                </a:lnTo>
                <a:lnTo>
                  <a:pt x="76" y="599"/>
                </a:lnTo>
                <a:lnTo>
                  <a:pt x="77" y="601"/>
                </a:lnTo>
                <a:lnTo>
                  <a:pt x="77" y="601"/>
                </a:lnTo>
                <a:lnTo>
                  <a:pt x="77" y="602"/>
                </a:lnTo>
                <a:lnTo>
                  <a:pt x="76" y="603"/>
                </a:lnTo>
                <a:lnTo>
                  <a:pt x="76" y="603"/>
                </a:lnTo>
                <a:lnTo>
                  <a:pt x="76" y="603"/>
                </a:lnTo>
                <a:lnTo>
                  <a:pt x="76" y="602"/>
                </a:lnTo>
                <a:lnTo>
                  <a:pt x="76" y="602"/>
                </a:lnTo>
                <a:lnTo>
                  <a:pt x="75" y="602"/>
                </a:lnTo>
                <a:lnTo>
                  <a:pt x="74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3"/>
                </a:lnTo>
                <a:lnTo>
                  <a:pt x="72" y="603"/>
                </a:lnTo>
                <a:lnTo>
                  <a:pt x="72" y="603"/>
                </a:lnTo>
                <a:lnTo>
                  <a:pt x="74" y="603"/>
                </a:lnTo>
                <a:lnTo>
                  <a:pt x="75" y="603"/>
                </a:lnTo>
                <a:lnTo>
                  <a:pt x="75" y="603"/>
                </a:lnTo>
                <a:lnTo>
                  <a:pt x="75" y="604"/>
                </a:lnTo>
                <a:lnTo>
                  <a:pt x="75" y="606"/>
                </a:lnTo>
                <a:lnTo>
                  <a:pt x="75" y="606"/>
                </a:lnTo>
                <a:lnTo>
                  <a:pt x="76" y="607"/>
                </a:lnTo>
                <a:lnTo>
                  <a:pt x="76" y="607"/>
                </a:lnTo>
                <a:lnTo>
                  <a:pt x="75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6" y="611"/>
                </a:lnTo>
                <a:lnTo>
                  <a:pt x="77" y="611"/>
                </a:lnTo>
                <a:lnTo>
                  <a:pt x="77" y="611"/>
                </a:lnTo>
                <a:lnTo>
                  <a:pt x="76" y="613"/>
                </a:lnTo>
                <a:lnTo>
                  <a:pt x="77" y="616"/>
                </a:lnTo>
                <a:lnTo>
                  <a:pt x="77" y="616"/>
                </a:lnTo>
                <a:lnTo>
                  <a:pt x="76" y="617"/>
                </a:lnTo>
                <a:lnTo>
                  <a:pt x="76" y="619"/>
                </a:lnTo>
                <a:lnTo>
                  <a:pt x="76" y="619"/>
                </a:lnTo>
                <a:lnTo>
                  <a:pt x="77" y="619"/>
                </a:lnTo>
                <a:lnTo>
                  <a:pt x="77" y="618"/>
                </a:lnTo>
                <a:lnTo>
                  <a:pt x="77" y="618"/>
                </a:lnTo>
                <a:lnTo>
                  <a:pt x="77" y="619"/>
                </a:lnTo>
                <a:lnTo>
                  <a:pt x="79" y="621"/>
                </a:lnTo>
                <a:lnTo>
                  <a:pt x="79" y="621"/>
                </a:lnTo>
                <a:lnTo>
                  <a:pt x="79" y="621"/>
                </a:lnTo>
                <a:lnTo>
                  <a:pt x="80" y="621"/>
                </a:lnTo>
                <a:lnTo>
                  <a:pt x="80" y="621"/>
                </a:lnTo>
                <a:lnTo>
                  <a:pt x="81" y="622"/>
                </a:lnTo>
                <a:lnTo>
                  <a:pt x="81" y="622"/>
                </a:lnTo>
                <a:lnTo>
                  <a:pt x="82" y="622"/>
                </a:lnTo>
                <a:lnTo>
                  <a:pt x="82" y="622"/>
                </a:lnTo>
                <a:lnTo>
                  <a:pt x="82" y="623"/>
                </a:lnTo>
                <a:lnTo>
                  <a:pt x="82" y="623"/>
                </a:lnTo>
                <a:lnTo>
                  <a:pt x="85" y="626"/>
                </a:lnTo>
                <a:lnTo>
                  <a:pt x="86" y="629"/>
                </a:lnTo>
                <a:lnTo>
                  <a:pt x="86" y="629"/>
                </a:lnTo>
                <a:lnTo>
                  <a:pt x="86" y="629"/>
                </a:lnTo>
                <a:lnTo>
                  <a:pt x="86" y="631"/>
                </a:lnTo>
                <a:lnTo>
                  <a:pt x="86" y="631"/>
                </a:lnTo>
                <a:lnTo>
                  <a:pt x="86" y="631"/>
                </a:lnTo>
                <a:lnTo>
                  <a:pt x="87" y="631"/>
                </a:lnTo>
                <a:lnTo>
                  <a:pt x="87" y="631"/>
                </a:lnTo>
                <a:lnTo>
                  <a:pt x="88" y="632"/>
                </a:lnTo>
                <a:lnTo>
                  <a:pt x="91" y="634"/>
                </a:lnTo>
                <a:lnTo>
                  <a:pt x="91" y="634"/>
                </a:lnTo>
                <a:lnTo>
                  <a:pt x="89" y="634"/>
                </a:lnTo>
                <a:lnTo>
                  <a:pt x="89" y="634"/>
                </a:lnTo>
                <a:lnTo>
                  <a:pt x="88" y="633"/>
                </a:lnTo>
                <a:lnTo>
                  <a:pt x="88" y="633"/>
                </a:lnTo>
                <a:lnTo>
                  <a:pt x="88" y="633"/>
                </a:lnTo>
                <a:lnTo>
                  <a:pt x="87" y="634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9" y="636"/>
                </a:lnTo>
                <a:lnTo>
                  <a:pt x="89" y="636"/>
                </a:lnTo>
                <a:lnTo>
                  <a:pt x="92" y="637"/>
                </a:lnTo>
                <a:lnTo>
                  <a:pt x="92" y="637"/>
                </a:lnTo>
                <a:lnTo>
                  <a:pt x="93" y="636"/>
                </a:lnTo>
                <a:lnTo>
                  <a:pt x="93" y="636"/>
                </a:lnTo>
                <a:lnTo>
                  <a:pt x="95" y="637"/>
                </a:lnTo>
                <a:lnTo>
                  <a:pt x="95" y="637"/>
                </a:lnTo>
                <a:lnTo>
                  <a:pt x="98" y="637"/>
                </a:lnTo>
                <a:lnTo>
                  <a:pt x="99" y="638"/>
                </a:lnTo>
                <a:lnTo>
                  <a:pt x="99" y="638"/>
                </a:lnTo>
                <a:lnTo>
                  <a:pt x="101" y="637"/>
                </a:lnTo>
                <a:lnTo>
                  <a:pt x="104" y="637"/>
                </a:lnTo>
                <a:lnTo>
                  <a:pt x="110" y="638"/>
                </a:lnTo>
                <a:lnTo>
                  <a:pt x="110" y="638"/>
                </a:lnTo>
                <a:lnTo>
                  <a:pt x="111" y="637"/>
                </a:lnTo>
                <a:lnTo>
                  <a:pt x="112" y="636"/>
                </a:lnTo>
                <a:lnTo>
                  <a:pt x="117" y="637"/>
                </a:lnTo>
                <a:lnTo>
                  <a:pt x="117" y="637"/>
                </a:lnTo>
                <a:lnTo>
                  <a:pt x="126" y="634"/>
                </a:lnTo>
                <a:lnTo>
                  <a:pt x="126" y="634"/>
                </a:lnTo>
                <a:lnTo>
                  <a:pt x="135" y="633"/>
                </a:lnTo>
                <a:lnTo>
                  <a:pt x="135" y="633"/>
                </a:lnTo>
                <a:lnTo>
                  <a:pt x="140" y="632"/>
                </a:lnTo>
                <a:lnTo>
                  <a:pt x="141" y="632"/>
                </a:lnTo>
                <a:lnTo>
                  <a:pt x="144" y="631"/>
                </a:lnTo>
                <a:lnTo>
                  <a:pt x="144" y="631"/>
                </a:lnTo>
                <a:lnTo>
                  <a:pt x="145" y="631"/>
                </a:lnTo>
                <a:lnTo>
                  <a:pt x="146" y="631"/>
                </a:lnTo>
                <a:lnTo>
                  <a:pt x="147" y="629"/>
                </a:lnTo>
                <a:lnTo>
                  <a:pt x="147" y="629"/>
                </a:lnTo>
                <a:lnTo>
                  <a:pt x="150" y="631"/>
                </a:lnTo>
                <a:lnTo>
                  <a:pt x="150" y="631"/>
                </a:lnTo>
                <a:lnTo>
                  <a:pt x="161" y="627"/>
                </a:lnTo>
                <a:lnTo>
                  <a:pt x="161" y="627"/>
                </a:lnTo>
                <a:lnTo>
                  <a:pt x="167" y="627"/>
                </a:lnTo>
                <a:lnTo>
                  <a:pt x="167" y="627"/>
                </a:lnTo>
                <a:lnTo>
                  <a:pt x="170" y="624"/>
                </a:lnTo>
                <a:lnTo>
                  <a:pt x="170" y="624"/>
                </a:lnTo>
                <a:lnTo>
                  <a:pt x="175" y="624"/>
                </a:lnTo>
                <a:lnTo>
                  <a:pt x="175" y="624"/>
                </a:lnTo>
                <a:lnTo>
                  <a:pt x="178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2"/>
                </a:lnTo>
                <a:lnTo>
                  <a:pt x="181" y="622"/>
                </a:lnTo>
                <a:lnTo>
                  <a:pt x="184" y="622"/>
                </a:lnTo>
                <a:lnTo>
                  <a:pt x="186" y="622"/>
                </a:lnTo>
                <a:lnTo>
                  <a:pt x="186" y="622"/>
                </a:lnTo>
                <a:lnTo>
                  <a:pt x="190" y="624"/>
                </a:lnTo>
                <a:lnTo>
                  <a:pt x="191" y="624"/>
                </a:lnTo>
                <a:lnTo>
                  <a:pt x="193" y="624"/>
                </a:lnTo>
                <a:lnTo>
                  <a:pt x="193" y="624"/>
                </a:lnTo>
                <a:lnTo>
                  <a:pt x="193" y="626"/>
                </a:lnTo>
                <a:lnTo>
                  <a:pt x="193" y="627"/>
                </a:lnTo>
                <a:lnTo>
                  <a:pt x="192" y="628"/>
                </a:lnTo>
                <a:lnTo>
                  <a:pt x="192" y="631"/>
                </a:lnTo>
                <a:lnTo>
                  <a:pt x="192" y="631"/>
                </a:lnTo>
                <a:lnTo>
                  <a:pt x="193" y="632"/>
                </a:lnTo>
                <a:lnTo>
                  <a:pt x="194" y="631"/>
                </a:lnTo>
                <a:lnTo>
                  <a:pt x="196" y="631"/>
                </a:lnTo>
                <a:lnTo>
                  <a:pt x="196" y="631"/>
                </a:lnTo>
                <a:lnTo>
                  <a:pt x="196" y="629"/>
                </a:lnTo>
                <a:lnTo>
                  <a:pt x="196" y="628"/>
                </a:lnTo>
                <a:lnTo>
                  <a:pt x="196" y="628"/>
                </a:lnTo>
                <a:lnTo>
                  <a:pt x="197" y="628"/>
                </a:lnTo>
                <a:lnTo>
                  <a:pt x="198" y="628"/>
                </a:lnTo>
                <a:lnTo>
                  <a:pt x="198" y="629"/>
                </a:lnTo>
                <a:lnTo>
                  <a:pt x="199" y="629"/>
                </a:lnTo>
                <a:lnTo>
                  <a:pt x="199" y="629"/>
                </a:lnTo>
                <a:lnTo>
                  <a:pt x="201" y="629"/>
                </a:lnTo>
                <a:lnTo>
                  <a:pt x="202" y="629"/>
                </a:lnTo>
                <a:lnTo>
                  <a:pt x="202" y="628"/>
                </a:lnTo>
                <a:lnTo>
                  <a:pt x="203" y="628"/>
                </a:lnTo>
                <a:lnTo>
                  <a:pt x="203" y="628"/>
                </a:lnTo>
                <a:lnTo>
                  <a:pt x="203" y="631"/>
                </a:lnTo>
                <a:lnTo>
                  <a:pt x="203" y="631"/>
                </a:lnTo>
                <a:lnTo>
                  <a:pt x="205" y="629"/>
                </a:lnTo>
                <a:lnTo>
                  <a:pt x="208" y="629"/>
                </a:lnTo>
                <a:lnTo>
                  <a:pt x="208" y="629"/>
                </a:lnTo>
                <a:lnTo>
                  <a:pt x="207" y="631"/>
                </a:lnTo>
                <a:lnTo>
                  <a:pt x="207" y="631"/>
                </a:lnTo>
                <a:lnTo>
                  <a:pt x="210" y="631"/>
                </a:lnTo>
                <a:lnTo>
                  <a:pt x="211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6" y="629"/>
                </a:lnTo>
                <a:lnTo>
                  <a:pt x="219" y="631"/>
                </a:lnTo>
                <a:lnTo>
                  <a:pt x="219" y="631"/>
                </a:lnTo>
                <a:lnTo>
                  <a:pt x="220" y="629"/>
                </a:lnTo>
                <a:lnTo>
                  <a:pt x="221" y="629"/>
                </a:lnTo>
                <a:lnTo>
                  <a:pt x="221" y="629"/>
                </a:lnTo>
                <a:lnTo>
                  <a:pt x="222" y="628"/>
                </a:lnTo>
                <a:lnTo>
                  <a:pt x="223" y="627"/>
                </a:lnTo>
                <a:lnTo>
                  <a:pt x="223" y="627"/>
                </a:lnTo>
                <a:lnTo>
                  <a:pt x="225" y="628"/>
                </a:lnTo>
                <a:lnTo>
                  <a:pt x="226" y="628"/>
                </a:lnTo>
                <a:lnTo>
                  <a:pt x="226" y="628"/>
                </a:lnTo>
                <a:lnTo>
                  <a:pt x="227" y="628"/>
                </a:lnTo>
                <a:lnTo>
                  <a:pt x="227" y="628"/>
                </a:lnTo>
                <a:lnTo>
                  <a:pt x="227" y="626"/>
                </a:lnTo>
                <a:lnTo>
                  <a:pt x="227" y="624"/>
                </a:lnTo>
                <a:lnTo>
                  <a:pt x="227" y="624"/>
                </a:lnTo>
                <a:lnTo>
                  <a:pt x="227" y="624"/>
                </a:lnTo>
                <a:lnTo>
                  <a:pt x="227" y="626"/>
                </a:lnTo>
                <a:lnTo>
                  <a:pt x="227" y="626"/>
                </a:lnTo>
                <a:lnTo>
                  <a:pt x="228" y="626"/>
                </a:lnTo>
                <a:lnTo>
                  <a:pt x="230" y="624"/>
                </a:lnTo>
                <a:lnTo>
                  <a:pt x="230" y="624"/>
                </a:lnTo>
                <a:lnTo>
                  <a:pt x="232" y="627"/>
                </a:lnTo>
                <a:lnTo>
                  <a:pt x="233" y="627"/>
                </a:lnTo>
                <a:lnTo>
                  <a:pt x="234" y="626"/>
                </a:lnTo>
                <a:lnTo>
                  <a:pt x="234" y="626"/>
                </a:lnTo>
                <a:lnTo>
                  <a:pt x="233" y="624"/>
                </a:lnTo>
                <a:lnTo>
                  <a:pt x="232" y="626"/>
                </a:lnTo>
                <a:lnTo>
                  <a:pt x="232" y="626"/>
                </a:lnTo>
                <a:lnTo>
                  <a:pt x="232" y="624"/>
                </a:lnTo>
                <a:lnTo>
                  <a:pt x="231" y="622"/>
                </a:lnTo>
                <a:lnTo>
                  <a:pt x="231" y="622"/>
                </a:lnTo>
                <a:lnTo>
                  <a:pt x="233" y="621"/>
                </a:lnTo>
                <a:lnTo>
                  <a:pt x="236" y="621"/>
                </a:lnTo>
                <a:lnTo>
                  <a:pt x="236" y="621"/>
                </a:lnTo>
                <a:lnTo>
                  <a:pt x="234" y="622"/>
                </a:lnTo>
                <a:lnTo>
                  <a:pt x="234" y="622"/>
                </a:lnTo>
                <a:lnTo>
                  <a:pt x="233" y="622"/>
                </a:lnTo>
                <a:lnTo>
                  <a:pt x="233" y="623"/>
                </a:lnTo>
                <a:lnTo>
                  <a:pt x="233" y="623"/>
                </a:lnTo>
                <a:lnTo>
                  <a:pt x="234" y="623"/>
                </a:lnTo>
                <a:lnTo>
                  <a:pt x="237" y="623"/>
                </a:lnTo>
                <a:lnTo>
                  <a:pt x="239" y="622"/>
                </a:lnTo>
                <a:lnTo>
                  <a:pt x="240" y="621"/>
                </a:lnTo>
                <a:lnTo>
                  <a:pt x="240" y="621"/>
                </a:lnTo>
                <a:lnTo>
                  <a:pt x="244" y="619"/>
                </a:lnTo>
                <a:lnTo>
                  <a:pt x="245" y="621"/>
                </a:lnTo>
                <a:lnTo>
                  <a:pt x="245" y="622"/>
                </a:lnTo>
                <a:lnTo>
                  <a:pt x="245" y="622"/>
                </a:lnTo>
                <a:lnTo>
                  <a:pt x="246" y="622"/>
                </a:lnTo>
                <a:lnTo>
                  <a:pt x="248" y="621"/>
                </a:lnTo>
                <a:lnTo>
                  <a:pt x="248" y="621"/>
                </a:lnTo>
                <a:lnTo>
                  <a:pt x="249" y="621"/>
                </a:lnTo>
                <a:lnTo>
                  <a:pt x="249" y="621"/>
                </a:lnTo>
                <a:lnTo>
                  <a:pt x="249" y="621"/>
                </a:lnTo>
                <a:lnTo>
                  <a:pt x="248" y="621"/>
                </a:lnTo>
                <a:lnTo>
                  <a:pt x="248" y="621"/>
                </a:lnTo>
                <a:lnTo>
                  <a:pt x="250" y="623"/>
                </a:lnTo>
                <a:lnTo>
                  <a:pt x="250" y="624"/>
                </a:lnTo>
                <a:lnTo>
                  <a:pt x="250" y="626"/>
                </a:lnTo>
                <a:lnTo>
                  <a:pt x="250" y="626"/>
                </a:lnTo>
                <a:lnTo>
                  <a:pt x="252" y="626"/>
                </a:lnTo>
                <a:lnTo>
                  <a:pt x="254" y="624"/>
                </a:lnTo>
                <a:lnTo>
                  <a:pt x="254" y="624"/>
                </a:lnTo>
                <a:lnTo>
                  <a:pt x="252" y="624"/>
                </a:lnTo>
                <a:lnTo>
                  <a:pt x="251" y="624"/>
                </a:lnTo>
                <a:lnTo>
                  <a:pt x="251" y="624"/>
                </a:lnTo>
                <a:lnTo>
                  <a:pt x="251" y="622"/>
                </a:lnTo>
                <a:lnTo>
                  <a:pt x="251" y="621"/>
                </a:lnTo>
                <a:lnTo>
                  <a:pt x="252" y="621"/>
                </a:lnTo>
                <a:lnTo>
                  <a:pt x="252" y="621"/>
                </a:lnTo>
                <a:lnTo>
                  <a:pt x="254" y="621"/>
                </a:lnTo>
                <a:lnTo>
                  <a:pt x="252" y="621"/>
                </a:lnTo>
                <a:lnTo>
                  <a:pt x="252" y="622"/>
                </a:lnTo>
                <a:lnTo>
                  <a:pt x="252" y="623"/>
                </a:lnTo>
                <a:lnTo>
                  <a:pt x="252" y="623"/>
                </a:lnTo>
                <a:lnTo>
                  <a:pt x="255" y="622"/>
                </a:lnTo>
                <a:lnTo>
                  <a:pt x="255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1"/>
                </a:lnTo>
                <a:lnTo>
                  <a:pt x="256" y="619"/>
                </a:lnTo>
                <a:lnTo>
                  <a:pt x="256" y="619"/>
                </a:lnTo>
                <a:lnTo>
                  <a:pt x="259" y="621"/>
                </a:lnTo>
                <a:lnTo>
                  <a:pt x="261" y="619"/>
                </a:lnTo>
                <a:lnTo>
                  <a:pt x="261" y="619"/>
                </a:lnTo>
                <a:lnTo>
                  <a:pt x="262" y="621"/>
                </a:lnTo>
                <a:lnTo>
                  <a:pt x="262" y="622"/>
                </a:lnTo>
                <a:lnTo>
                  <a:pt x="262" y="622"/>
                </a:lnTo>
                <a:lnTo>
                  <a:pt x="263" y="622"/>
                </a:lnTo>
                <a:lnTo>
                  <a:pt x="263" y="622"/>
                </a:lnTo>
                <a:lnTo>
                  <a:pt x="265" y="622"/>
                </a:lnTo>
                <a:lnTo>
                  <a:pt x="265" y="621"/>
                </a:lnTo>
                <a:lnTo>
                  <a:pt x="265" y="621"/>
                </a:lnTo>
                <a:lnTo>
                  <a:pt x="263" y="621"/>
                </a:lnTo>
                <a:lnTo>
                  <a:pt x="262" y="621"/>
                </a:lnTo>
                <a:lnTo>
                  <a:pt x="262" y="621"/>
                </a:lnTo>
                <a:lnTo>
                  <a:pt x="262" y="619"/>
                </a:lnTo>
                <a:lnTo>
                  <a:pt x="263" y="618"/>
                </a:lnTo>
                <a:lnTo>
                  <a:pt x="266" y="618"/>
                </a:lnTo>
                <a:lnTo>
                  <a:pt x="266" y="618"/>
                </a:lnTo>
                <a:lnTo>
                  <a:pt x="265" y="618"/>
                </a:lnTo>
                <a:lnTo>
                  <a:pt x="263" y="618"/>
                </a:lnTo>
                <a:lnTo>
                  <a:pt x="261" y="618"/>
                </a:lnTo>
                <a:lnTo>
                  <a:pt x="261" y="618"/>
                </a:lnTo>
                <a:lnTo>
                  <a:pt x="262" y="617"/>
                </a:lnTo>
                <a:lnTo>
                  <a:pt x="263" y="617"/>
                </a:lnTo>
                <a:lnTo>
                  <a:pt x="268" y="617"/>
                </a:lnTo>
                <a:lnTo>
                  <a:pt x="268" y="617"/>
                </a:lnTo>
                <a:lnTo>
                  <a:pt x="267" y="618"/>
                </a:lnTo>
                <a:lnTo>
                  <a:pt x="267" y="618"/>
                </a:lnTo>
                <a:lnTo>
                  <a:pt x="269" y="618"/>
                </a:lnTo>
                <a:lnTo>
                  <a:pt x="271" y="618"/>
                </a:lnTo>
                <a:lnTo>
                  <a:pt x="273" y="621"/>
                </a:lnTo>
                <a:lnTo>
                  <a:pt x="273" y="621"/>
                </a:lnTo>
                <a:lnTo>
                  <a:pt x="274" y="619"/>
                </a:lnTo>
                <a:lnTo>
                  <a:pt x="274" y="619"/>
                </a:lnTo>
                <a:lnTo>
                  <a:pt x="272" y="618"/>
                </a:lnTo>
                <a:lnTo>
                  <a:pt x="271" y="614"/>
                </a:lnTo>
                <a:lnTo>
                  <a:pt x="271" y="614"/>
                </a:lnTo>
                <a:lnTo>
                  <a:pt x="272" y="616"/>
                </a:lnTo>
                <a:lnTo>
                  <a:pt x="273" y="618"/>
                </a:lnTo>
                <a:lnTo>
                  <a:pt x="273" y="618"/>
                </a:lnTo>
                <a:lnTo>
                  <a:pt x="274" y="617"/>
                </a:lnTo>
                <a:lnTo>
                  <a:pt x="275" y="616"/>
                </a:lnTo>
                <a:lnTo>
                  <a:pt x="275" y="616"/>
                </a:lnTo>
                <a:lnTo>
                  <a:pt x="277" y="616"/>
                </a:lnTo>
                <a:lnTo>
                  <a:pt x="277" y="618"/>
                </a:lnTo>
                <a:lnTo>
                  <a:pt x="277" y="618"/>
                </a:lnTo>
                <a:lnTo>
                  <a:pt x="278" y="617"/>
                </a:lnTo>
                <a:lnTo>
                  <a:pt x="280" y="617"/>
                </a:lnTo>
                <a:lnTo>
                  <a:pt x="280" y="617"/>
                </a:lnTo>
                <a:lnTo>
                  <a:pt x="281" y="617"/>
                </a:lnTo>
                <a:lnTo>
                  <a:pt x="283" y="618"/>
                </a:lnTo>
                <a:lnTo>
                  <a:pt x="283" y="618"/>
                </a:lnTo>
                <a:lnTo>
                  <a:pt x="284" y="617"/>
                </a:lnTo>
                <a:lnTo>
                  <a:pt x="284" y="616"/>
                </a:lnTo>
                <a:lnTo>
                  <a:pt x="284" y="616"/>
                </a:lnTo>
                <a:lnTo>
                  <a:pt x="284" y="614"/>
                </a:lnTo>
                <a:lnTo>
                  <a:pt x="281" y="614"/>
                </a:lnTo>
                <a:lnTo>
                  <a:pt x="281" y="614"/>
                </a:lnTo>
                <a:lnTo>
                  <a:pt x="283" y="614"/>
                </a:lnTo>
                <a:lnTo>
                  <a:pt x="284" y="614"/>
                </a:lnTo>
                <a:lnTo>
                  <a:pt x="285" y="614"/>
                </a:lnTo>
                <a:lnTo>
                  <a:pt x="285" y="616"/>
                </a:lnTo>
                <a:lnTo>
                  <a:pt x="285" y="616"/>
                </a:lnTo>
                <a:lnTo>
                  <a:pt x="289" y="616"/>
                </a:lnTo>
                <a:lnTo>
                  <a:pt x="291" y="616"/>
                </a:lnTo>
                <a:lnTo>
                  <a:pt x="291" y="616"/>
                </a:lnTo>
                <a:lnTo>
                  <a:pt x="288" y="614"/>
                </a:lnTo>
                <a:lnTo>
                  <a:pt x="286" y="614"/>
                </a:lnTo>
                <a:lnTo>
                  <a:pt x="286" y="613"/>
                </a:lnTo>
                <a:lnTo>
                  <a:pt x="286" y="613"/>
                </a:lnTo>
                <a:lnTo>
                  <a:pt x="288" y="613"/>
                </a:lnTo>
                <a:lnTo>
                  <a:pt x="290" y="614"/>
                </a:lnTo>
                <a:lnTo>
                  <a:pt x="290" y="614"/>
                </a:lnTo>
                <a:lnTo>
                  <a:pt x="291" y="613"/>
                </a:lnTo>
                <a:lnTo>
                  <a:pt x="291" y="613"/>
                </a:lnTo>
                <a:lnTo>
                  <a:pt x="290" y="611"/>
                </a:lnTo>
                <a:lnTo>
                  <a:pt x="290" y="611"/>
                </a:lnTo>
                <a:lnTo>
                  <a:pt x="289" y="612"/>
                </a:lnTo>
                <a:lnTo>
                  <a:pt x="288" y="612"/>
                </a:lnTo>
                <a:lnTo>
                  <a:pt x="288" y="612"/>
                </a:lnTo>
                <a:lnTo>
                  <a:pt x="288" y="612"/>
                </a:lnTo>
                <a:lnTo>
                  <a:pt x="289" y="611"/>
                </a:lnTo>
                <a:lnTo>
                  <a:pt x="292" y="612"/>
                </a:lnTo>
                <a:lnTo>
                  <a:pt x="292" y="612"/>
                </a:lnTo>
                <a:lnTo>
                  <a:pt x="292" y="614"/>
                </a:lnTo>
                <a:lnTo>
                  <a:pt x="292" y="614"/>
                </a:lnTo>
                <a:lnTo>
                  <a:pt x="296" y="613"/>
                </a:lnTo>
                <a:lnTo>
                  <a:pt x="297" y="613"/>
                </a:lnTo>
                <a:lnTo>
                  <a:pt x="298" y="614"/>
                </a:lnTo>
                <a:lnTo>
                  <a:pt x="298" y="614"/>
                </a:lnTo>
                <a:lnTo>
                  <a:pt x="300" y="613"/>
                </a:lnTo>
                <a:lnTo>
                  <a:pt x="298" y="613"/>
                </a:lnTo>
                <a:lnTo>
                  <a:pt x="297" y="612"/>
                </a:lnTo>
                <a:lnTo>
                  <a:pt x="297" y="612"/>
                </a:lnTo>
                <a:lnTo>
                  <a:pt x="300" y="611"/>
                </a:lnTo>
                <a:lnTo>
                  <a:pt x="302" y="612"/>
                </a:lnTo>
                <a:lnTo>
                  <a:pt x="304" y="612"/>
                </a:lnTo>
                <a:lnTo>
                  <a:pt x="307" y="612"/>
                </a:lnTo>
                <a:lnTo>
                  <a:pt x="307" y="612"/>
                </a:lnTo>
                <a:lnTo>
                  <a:pt x="308" y="612"/>
                </a:lnTo>
                <a:lnTo>
                  <a:pt x="309" y="612"/>
                </a:lnTo>
                <a:lnTo>
                  <a:pt x="309" y="612"/>
                </a:lnTo>
                <a:lnTo>
                  <a:pt x="310" y="612"/>
                </a:lnTo>
                <a:lnTo>
                  <a:pt x="310" y="612"/>
                </a:lnTo>
                <a:lnTo>
                  <a:pt x="312" y="612"/>
                </a:lnTo>
                <a:lnTo>
                  <a:pt x="312" y="612"/>
                </a:lnTo>
                <a:lnTo>
                  <a:pt x="313" y="611"/>
                </a:lnTo>
                <a:lnTo>
                  <a:pt x="313" y="611"/>
                </a:lnTo>
                <a:lnTo>
                  <a:pt x="317" y="611"/>
                </a:lnTo>
                <a:lnTo>
                  <a:pt x="319" y="611"/>
                </a:lnTo>
                <a:lnTo>
                  <a:pt x="319" y="611"/>
                </a:lnTo>
                <a:lnTo>
                  <a:pt x="320" y="611"/>
                </a:lnTo>
                <a:lnTo>
                  <a:pt x="320" y="609"/>
                </a:lnTo>
                <a:lnTo>
                  <a:pt x="320" y="609"/>
                </a:lnTo>
                <a:lnTo>
                  <a:pt x="321" y="608"/>
                </a:lnTo>
                <a:lnTo>
                  <a:pt x="323" y="607"/>
                </a:lnTo>
                <a:lnTo>
                  <a:pt x="323" y="607"/>
                </a:lnTo>
                <a:lnTo>
                  <a:pt x="321" y="607"/>
                </a:lnTo>
                <a:lnTo>
                  <a:pt x="323" y="606"/>
                </a:lnTo>
                <a:lnTo>
                  <a:pt x="323" y="606"/>
                </a:lnTo>
                <a:lnTo>
                  <a:pt x="323" y="608"/>
                </a:lnTo>
                <a:lnTo>
                  <a:pt x="323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8"/>
                </a:lnTo>
                <a:lnTo>
                  <a:pt x="324" y="608"/>
                </a:lnTo>
                <a:lnTo>
                  <a:pt x="324" y="608"/>
                </a:lnTo>
                <a:lnTo>
                  <a:pt x="326" y="607"/>
                </a:lnTo>
                <a:lnTo>
                  <a:pt x="329" y="606"/>
                </a:lnTo>
                <a:lnTo>
                  <a:pt x="329" y="606"/>
                </a:lnTo>
                <a:lnTo>
                  <a:pt x="331" y="607"/>
                </a:lnTo>
                <a:lnTo>
                  <a:pt x="335" y="607"/>
                </a:lnTo>
                <a:lnTo>
                  <a:pt x="335" y="607"/>
                </a:lnTo>
                <a:lnTo>
                  <a:pt x="336" y="607"/>
                </a:lnTo>
                <a:lnTo>
                  <a:pt x="336" y="606"/>
                </a:lnTo>
                <a:lnTo>
                  <a:pt x="336" y="604"/>
                </a:lnTo>
                <a:lnTo>
                  <a:pt x="337" y="604"/>
                </a:lnTo>
                <a:lnTo>
                  <a:pt x="337" y="604"/>
                </a:lnTo>
                <a:lnTo>
                  <a:pt x="337" y="606"/>
                </a:lnTo>
                <a:lnTo>
                  <a:pt x="337" y="606"/>
                </a:lnTo>
                <a:lnTo>
                  <a:pt x="337" y="606"/>
                </a:lnTo>
                <a:lnTo>
                  <a:pt x="338" y="607"/>
                </a:lnTo>
                <a:lnTo>
                  <a:pt x="339" y="608"/>
                </a:lnTo>
                <a:lnTo>
                  <a:pt x="339" y="608"/>
                </a:lnTo>
                <a:lnTo>
                  <a:pt x="341" y="607"/>
                </a:lnTo>
                <a:lnTo>
                  <a:pt x="341" y="606"/>
                </a:lnTo>
                <a:lnTo>
                  <a:pt x="341" y="604"/>
                </a:lnTo>
                <a:lnTo>
                  <a:pt x="341" y="604"/>
                </a:lnTo>
                <a:lnTo>
                  <a:pt x="344" y="604"/>
                </a:lnTo>
                <a:lnTo>
                  <a:pt x="347" y="603"/>
                </a:lnTo>
                <a:lnTo>
                  <a:pt x="347" y="603"/>
                </a:lnTo>
                <a:lnTo>
                  <a:pt x="348" y="604"/>
                </a:lnTo>
                <a:lnTo>
                  <a:pt x="347" y="606"/>
                </a:lnTo>
                <a:lnTo>
                  <a:pt x="347" y="606"/>
                </a:lnTo>
                <a:lnTo>
                  <a:pt x="348" y="607"/>
                </a:lnTo>
                <a:lnTo>
                  <a:pt x="349" y="606"/>
                </a:lnTo>
                <a:lnTo>
                  <a:pt x="353" y="604"/>
                </a:lnTo>
                <a:lnTo>
                  <a:pt x="353" y="604"/>
                </a:lnTo>
                <a:lnTo>
                  <a:pt x="353" y="607"/>
                </a:lnTo>
                <a:lnTo>
                  <a:pt x="352" y="608"/>
                </a:lnTo>
                <a:lnTo>
                  <a:pt x="352" y="608"/>
                </a:lnTo>
                <a:lnTo>
                  <a:pt x="352" y="609"/>
                </a:lnTo>
                <a:lnTo>
                  <a:pt x="354" y="609"/>
                </a:lnTo>
                <a:lnTo>
                  <a:pt x="354" y="609"/>
                </a:lnTo>
                <a:lnTo>
                  <a:pt x="354" y="608"/>
                </a:lnTo>
                <a:lnTo>
                  <a:pt x="354" y="607"/>
                </a:lnTo>
                <a:lnTo>
                  <a:pt x="354" y="606"/>
                </a:lnTo>
                <a:lnTo>
                  <a:pt x="354" y="606"/>
                </a:lnTo>
                <a:lnTo>
                  <a:pt x="355" y="604"/>
                </a:lnTo>
                <a:lnTo>
                  <a:pt x="356" y="603"/>
                </a:lnTo>
                <a:lnTo>
                  <a:pt x="358" y="603"/>
                </a:lnTo>
                <a:lnTo>
                  <a:pt x="358" y="603"/>
                </a:lnTo>
                <a:lnTo>
                  <a:pt x="358" y="602"/>
                </a:lnTo>
                <a:lnTo>
                  <a:pt x="358" y="601"/>
                </a:lnTo>
                <a:lnTo>
                  <a:pt x="358" y="601"/>
                </a:lnTo>
                <a:lnTo>
                  <a:pt x="362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9"/>
                </a:lnTo>
                <a:lnTo>
                  <a:pt x="374" y="598"/>
                </a:lnTo>
                <a:lnTo>
                  <a:pt x="374" y="598"/>
                </a:lnTo>
                <a:lnTo>
                  <a:pt x="374" y="599"/>
                </a:lnTo>
                <a:lnTo>
                  <a:pt x="374" y="599"/>
                </a:lnTo>
                <a:lnTo>
                  <a:pt x="377" y="599"/>
                </a:lnTo>
                <a:lnTo>
                  <a:pt x="377" y="599"/>
                </a:lnTo>
                <a:lnTo>
                  <a:pt x="378" y="599"/>
                </a:lnTo>
                <a:lnTo>
                  <a:pt x="378" y="598"/>
                </a:lnTo>
                <a:lnTo>
                  <a:pt x="378" y="598"/>
                </a:lnTo>
                <a:lnTo>
                  <a:pt x="378" y="597"/>
                </a:lnTo>
                <a:lnTo>
                  <a:pt x="377" y="597"/>
                </a:lnTo>
                <a:lnTo>
                  <a:pt x="377" y="597"/>
                </a:lnTo>
                <a:lnTo>
                  <a:pt x="377" y="596"/>
                </a:lnTo>
                <a:lnTo>
                  <a:pt x="377" y="596"/>
                </a:lnTo>
                <a:lnTo>
                  <a:pt x="378" y="596"/>
                </a:lnTo>
                <a:lnTo>
                  <a:pt x="379" y="597"/>
                </a:lnTo>
                <a:lnTo>
                  <a:pt x="379" y="597"/>
                </a:lnTo>
                <a:lnTo>
                  <a:pt x="382" y="597"/>
                </a:lnTo>
                <a:lnTo>
                  <a:pt x="382" y="597"/>
                </a:lnTo>
                <a:lnTo>
                  <a:pt x="382" y="598"/>
                </a:lnTo>
                <a:lnTo>
                  <a:pt x="382" y="598"/>
                </a:lnTo>
                <a:lnTo>
                  <a:pt x="383" y="598"/>
                </a:lnTo>
                <a:lnTo>
                  <a:pt x="383" y="598"/>
                </a:lnTo>
                <a:lnTo>
                  <a:pt x="384" y="597"/>
                </a:lnTo>
                <a:lnTo>
                  <a:pt x="385" y="598"/>
                </a:lnTo>
                <a:lnTo>
                  <a:pt x="385" y="598"/>
                </a:lnTo>
                <a:lnTo>
                  <a:pt x="385" y="597"/>
                </a:lnTo>
                <a:lnTo>
                  <a:pt x="385" y="596"/>
                </a:lnTo>
                <a:lnTo>
                  <a:pt x="385" y="596"/>
                </a:lnTo>
                <a:lnTo>
                  <a:pt x="390" y="596"/>
                </a:lnTo>
                <a:lnTo>
                  <a:pt x="394" y="594"/>
                </a:lnTo>
                <a:lnTo>
                  <a:pt x="394" y="594"/>
                </a:lnTo>
                <a:lnTo>
                  <a:pt x="394" y="596"/>
                </a:lnTo>
                <a:lnTo>
                  <a:pt x="393" y="596"/>
                </a:lnTo>
                <a:lnTo>
                  <a:pt x="393" y="596"/>
                </a:lnTo>
                <a:lnTo>
                  <a:pt x="394" y="597"/>
                </a:lnTo>
                <a:lnTo>
                  <a:pt x="395" y="596"/>
                </a:lnTo>
                <a:lnTo>
                  <a:pt x="396" y="594"/>
                </a:lnTo>
                <a:lnTo>
                  <a:pt x="395" y="594"/>
                </a:lnTo>
                <a:lnTo>
                  <a:pt x="395" y="594"/>
                </a:lnTo>
                <a:lnTo>
                  <a:pt x="395" y="593"/>
                </a:lnTo>
                <a:lnTo>
                  <a:pt x="396" y="593"/>
                </a:lnTo>
                <a:lnTo>
                  <a:pt x="399" y="593"/>
                </a:lnTo>
                <a:lnTo>
                  <a:pt x="399" y="593"/>
                </a:lnTo>
                <a:lnTo>
                  <a:pt x="399" y="594"/>
                </a:lnTo>
                <a:lnTo>
                  <a:pt x="400" y="596"/>
                </a:lnTo>
                <a:lnTo>
                  <a:pt x="400" y="596"/>
                </a:lnTo>
                <a:lnTo>
                  <a:pt x="400" y="594"/>
                </a:lnTo>
                <a:lnTo>
                  <a:pt x="400" y="594"/>
                </a:lnTo>
                <a:lnTo>
                  <a:pt x="400" y="594"/>
                </a:lnTo>
                <a:lnTo>
                  <a:pt x="401" y="594"/>
                </a:lnTo>
                <a:lnTo>
                  <a:pt x="403" y="594"/>
                </a:lnTo>
                <a:lnTo>
                  <a:pt x="405" y="594"/>
                </a:lnTo>
                <a:lnTo>
                  <a:pt x="406" y="593"/>
                </a:lnTo>
                <a:lnTo>
                  <a:pt x="406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4"/>
                </a:lnTo>
                <a:lnTo>
                  <a:pt x="410" y="593"/>
                </a:lnTo>
                <a:lnTo>
                  <a:pt x="410" y="593"/>
                </a:lnTo>
                <a:lnTo>
                  <a:pt x="410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2"/>
                </a:lnTo>
                <a:lnTo>
                  <a:pt x="410" y="592"/>
                </a:lnTo>
                <a:lnTo>
                  <a:pt x="412" y="593"/>
                </a:lnTo>
                <a:lnTo>
                  <a:pt x="412" y="593"/>
                </a:lnTo>
                <a:lnTo>
                  <a:pt x="412" y="592"/>
                </a:lnTo>
                <a:lnTo>
                  <a:pt x="412" y="591"/>
                </a:lnTo>
                <a:lnTo>
                  <a:pt x="413" y="591"/>
                </a:lnTo>
                <a:lnTo>
                  <a:pt x="413" y="591"/>
                </a:lnTo>
                <a:lnTo>
                  <a:pt x="414" y="592"/>
                </a:lnTo>
                <a:lnTo>
                  <a:pt x="414" y="593"/>
                </a:lnTo>
                <a:lnTo>
                  <a:pt x="414" y="593"/>
                </a:lnTo>
                <a:lnTo>
                  <a:pt x="418" y="592"/>
                </a:lnTo>
                <a:lnTo>
                  <a:pt x="420" y="591"/>
                </a:lnTo>
                <a:lnTo>
                  <a:pt x="420" y="591"/>
                </a:lnTo>
                <a:lnTo>
                  <a:pt x="422" y="591"/>
                </a:lnTo>
                <a:lnTo>
                  <a:pt x="422" y="591"/>
                </a:lnTo>
                <a:lnTo>
                  <a:pt x="423" y="591"/>
                </a:lnTo>
                <a:lnTo>
                  <a:pt x="423" y="591"/>
                </a:lnTo>
                <a:lnTo>
                  <a:pt x="429" y="589"/>
                </a:lnTo>
                <a:lnTo>
                  <a:pt x="429" y="589"/>
                </a:lnTo>
                <a:lnTo>
                  <a:pt x="434" y="589"/>
                </a:lnTo>
                <a:lnTo>
                  <a:pt x="434" y="589"/>
                </a:lnTo>
                <a:lnTo>
                  <a:pt x="435" y="588"/>
                </a:lnTo>
                <a:lnTo>
                  <a:pt x="436" y="588"/>
                </a:lnTo>
                <a:lnTo>
                  <a:pt x="437" y="588"/>
                </a:lnTo>
                <a:lnTo>
                  <a:pt x="437" y="588"/>
                </a:lnTo>
                <a:lnTo>
                  <a:pt x="439" y="589"/>
                </a:lnTo>
                <a:lnTo>
                  <a:pt x="440" y="589"/>
                </a:lnTo>
                <a:lnTo>
                  <a:pt x="440" y="589"/>
                </a:lnTo>
                <a:lnTo>
                  <a:pt x="440" y="588"/>
                </a:lnTo>
                <a:lnTo>
                  <a:pt x="440" y="588"/>
                </a:lnTo>
                <a:lnTo>
                  <a:pt x="442" y="588"/>
                </a:lnTo>
                <a:lnTo>
                  <a:pt x="443" y="588"/>
                </a:lnTo>
                <a:lnTo>
                  <a:pt x="445" y="587"/>
                </a:lnTo>
                <a:lnTo>
                  <a:pt x="445" y="587"/>
                </a:lnTo>
                <a:lnTo>
                  <a:pt x="452" y="586"/>
                </a:lnTo>
                <a:lnTo>
                  <a:pt x="452" y="586"/>
                </a:lnTo>
                <a:lnTo>
                  <a:pt x="454" y="584"/>
                </a:lnTo>
                <a:lnTo>
                  <a:pt x="454" y="584"/>
                </a:lnTo>
                <a:lnTo>
                  <a:pt x="455" y="586"/>
                </a:lnTo>
                <a:lnTo>
                  <a:pt x="455" y="586"/>
                </a:lnTo>
                <a:lnTo>
                  <a:pt x="458" y="584"/>
                </a:lnTo>
                <a:lnTo>
                  <a:pt x="458" y="584"/>
                </a:lnTo>
                <a:lnTo>
                  <a:pt x="459" y="586"/>
                </a:lnTo>
                <a:lnTo>
                  <a:pt x="459" y="586"/>
                </a:lnTo>
                <a:lnTo>
                  <a:pt x="460" y="583"/>
                </a:lnTo>
                <a:lnTo>
                  <a:pt x="460" y="583"/>
                </a:lnTo>
                <a:lnTo>
                  <a:pt x="474" y="582"/>
                </a:lnTo>
                <a:lnTo>
                  <a:pt x="484" y="579"/>
                </a:lnTo>
                <a:lnTo>
                  <a:pt x="484" y="579"/>
                </a:lnTo>
                <a:lnTo>
                  <a:pt x="486" y="581"/>
                </a:lnTo>
                <a:lnTo>
                  <a:pt x="486" y="581"/>
                </a:lnTo>
                <a:lnTo>
                  <a:pt x="490" y="578"/>
                </a:lnTo>
                <a:lnTo>
                  <a:pt x="494" y="577"/>
                </a:lnTo>
                <a:lnTo>
                  <a:pt x="503" y="576"/>
                </a:lnTo>
                <a:lnTo>
                  <a:pt x="503" y="576"/>
                </a:lnTo>
                <a:lnTo>
                  <a:pt x="504" y="576"/>
                </a:lnTo>
                <a:lnTo>
                  <a:pt x="504" y="574"/>
                </a:lnTo>
                <a:lnTo>
                  <a:pt x="504" y="574"/>
                </a:lnTo>
                <a:lnTo>
                  <a:pt x="505" y="574"/>
                </a:lnTo>
                <a:lnTo>
                  <a:pt x="505" y="574"/>
                </a:lnTo>
                <a:lnTo>
                  <a:pt x="505" y="576"/>
                </a:lnTo>
                <a:lnTo>
                  <a:pt x="507" y="577"/>
                </a:lnTo>
                <a:lnTo>
                  <a:pt x="507" y="577"/>
                </a:lnTo>
                <a:lnTo>
                  <a:pt x="507" y="576"/>
                </a:lnTo>
                <a:lnTo>
                  <a:pt x="506" y="576"/>
                </a:lnTo>
                <a:lnTo>
                  <a:pt x="506" y="574"/>
                </a:lnTo>
                <a:lnTo>
                  <a:pt x="505" y="574"/>
                </a:lnTo>
                <a:lnTo>
                  <a:pt x="505" y="574"/>
                </a:lnTo>
                <a:lnTo>
                  <a:pt x="507" y="573"/>
                </a:lnTo>
                <a:lnTo>
                  <a:pt x="509" y="574"/>
                </a:lnTo>
                <a:lnTo>
                  <a:pt x="509" y="574"/>
                </a:lnTo>
                <a:lnTo>
                  <a:pt x="510" y="573"/>
                </a:lnTo>
                <a:lnTo>
                  <a:pt x="510" y="572"/>
                </a:lnTo>
                <a:lnTo>
                  <a:pt x="510" y="572"/>
                </a:lnTo>
                <a:lnTo>
                  <a:pt x="519" y="572"/>
                </a:lnTo>
                <a:lnTo>
                  <a:pt x="519" y="572"/>
                </a:lnTo>
                <a:lnTo>
                  <a:pt x="518" y="574"/>
                </a:lnTo>
                <a:lnTo>
                  <a:pt x="518" y="578"/>
                </a:lnTo>
                <a:lnTo>
                  <a:pt x="518" y="578"/>
                </a:lnTo>
                <a:lnTo>
                  <a:pt x="519" y="578"/>
                </a:lnTo>
                <a:lnTo>
                  <a:pt x="519" y="577"/>
                </a:lnTo>
                <a:lnTo>
                  <a:pt x="519" y="577"/>
                </a:lnTo>
                <a:lnTo>
                  <a:pt x="521" y="578"/>
                </a:lnTo>
                <a:lnTo>
                  <a:pt x="522" y="579"/>
                </a:lnTo>
                <a:lnTo>
                  <a:pt x="522" y="579"/>
                </a:lnTo>
                <a:lnTo>
                  <a:pt x="524" y="579"/>
                </a:lnTo>
                <a:lnTo>
                  <a:pt x="526" y="579"/>
                </a:lnTo>
                <a:lnTo>
                  <a:pt x="528" y="579"/>
                </a:lnTo>
                <a:lnTo>
                  <a:pt x="529" y="578"/>
                </a:lnTo>
                <a:lnTo>
                  <a:pt x="529" y="578"/>
                </a:lnTo>
                <a:lnTo>
                  <a:pt x="530" y="578"/>
                </a:lnTo>
                <a:lnTo>
                  <a:pt x="530" y="579"/>
                </a:lnTo>
                <a:lnTo>
                  <a:pt x="530" y="579"/>
                </a:lnTo>
                <a:lnTo>
                  <a:pt x="532" y="578"/>
                </a:lnTo>
                <a:lnTo>
                  <a:pt x="532" y="578"/>
                </a:lnTo>
                <a:lnTo>
                  <a:pt x="532" y="578"/>
                </a:lnTo>
                <a:lnTo>
                  <a:pt x="534" y="578"/>
                </a:lnTo>
                <a:lnTo>
                  <a:pt x="536" y="578"/>
                </a:lnTo>
                <a:lnTo>
                  <a:pt x="536" y="578"/>
                </a:lnTo>
                <a:lnTo>
                  <a:pt x="536" y="579"/>
                </a:lnTo>
                <a:lnTo>
                  <a:pt x="539" y="581"/>
                </a:lnTo>
                <a:lnTo>
                  <a:pt x="539" y="581"/>
                </a:lnTo>
                <a:lnTo>
                  <a:pt x="539" y="579"/>
                </a:lnTo>
                <a:lnTo>
                  <a:pt x="538" y="579"/>
                </a:lnTo>
                <a:lnTo>
                  <a:pt x="536" y="579"/>
                </a:lnTo>
                <a:lnTo>
                  <a:pt x="538" y="578"/>
                </a:lnTo>
                <a:lnTo>
                  <a:pt x="538" y="578"/>
                </a:lnTo>
                <a:lnTo>
                  <a:pt x="540" y="578"/>
                </a:lnTo>
                <a:lnTo>
                  <a:pt x="540" y="578"/>
                </a:lnTo>
                <a:lnTo>
                  <a:pt x="542" y="577"/>
                </a:lnTo>
                <a:lnTo>
                  <a:pt x="542" y="577"/>
                </a:lnTo>
                <a:lnTo>
                  <a:pt x="545" y="577"/>
                </a:lnTo>
                <a:lnTo>
                  <a:pt x="545" y="577"/>
                </a:lnTo>
                <a:lnTo>
                  <a:pt x="552" y="577"/>
                </a:lnTo>
                <a:lnTo>
                  <a:pt x="558" y="576"/>
                </a:lnTo>
                <a:lnTo>
                  <a:pt x="558" y="576"/>
                </a:lnTo>
                <a:lnTo>
                  <a:pt x="558" y="576"/>
                </a:lnTo>
                <a:lnTo>
                  <a:pt x="558" y="574"/>
                </a:lnTo>
                <a:lnTo>
                  <a:pt x="558" y="574"/>
                </a:lnTo>
                <a:lnTo>
                  <a:pt x="563" y="574"/>
                </a:lnTo>
                <a:lnTo>
                  <a:pt x="569" y="572"/>
                </a:lnTo>
                <a:lnTo>
                  <a:pt x="569" y="572"/>
                </a:lnTo>
                <a:lnTo>
                  <a:pt x="570" y="572"/>
                </a:lnTo>
                <a:lnTo>
                  <a:pt x="571" y="572"/>
                </a:lnTo>
                <a:lnTo>
                  <a:pt x="571" y="572"/>
                </a:lnTo>
                <a:lnTo>
                  <a:pt x="573" y="572"/>
                </a:lnTo>
                <a:lnTo>
                  <a:pt x="573" y="571"/>
                </a:lnTo>
                <a:lnTo>
                  <a:pt x="573" y="571"/>
                </a:lnTo>
                <a:lnTo>
                  <a:pt x="574" y="572"/>
                </a:lnTo>
                <a:lnTo>
                  <a:pt x="574" y="572"/>
                </a:lnTo>
                <a:lnTo>
                  <a:pt x="574" y="572"/>
                </a:lnTo>
                <a:lnTo>
                  <a:pt x="577" y="572"/>
                </a:lnTo>
                <a:lnTo>
                  <a:pt x="577" y="572"/>
                </a:lnTo>
                <a:lnTo>
                  <a:pt x="579" y="571"/>
                </a:lnTo>
                <a:lnTo>
                  <a:pt x="581" y="571"/>
                </a:lnTo>
                <a:lnTo>
                  <a:pt x="581" y="571"/>
                </a:lnTo>
                <a:lnTo>
                  <a:pt x="580" y="569"/>
                </a:lnTo>
                <a:lnTo>
                  <a:pt x="579" y="571"/>
                </a:lnTo>
                <a:lnTo>
                  <a:pt x="579" y="571"/>
                </a:lnTo>
                <a:lnTo>
                  <a:pt x="579" y="569"/>
                </a:lnTo>
                <a:lnTo>
                  <a:pt x="580" y="569"/>
                </a:lnTo>
                <a:lnTo>
                  <a:pt x="583" y="569"/>
                </a:lnTo>
                <a:lnTo>
                  <a:pt x="583" y="569"/>
                </a:lnTo>
                <a:lnTo>
                  <a:pt x="583" y="571"/>
                </a:lnTo>
                <a:lnTo>
                  <a:pt x="583" y="571"/>
                </a:lnTo>
                <a:lnTo>
                  <a:pt x="583" y="572"/>
                </a:lnTo>
                <a:lnTo>
                  <a:pt x="583" y="572"/>
                </a:lnTo>
                <a:lnTo>
                  <a:pt x="583" y="572"/>
                </a:lnTo>
                <a:lnTo>
                  <a:pt x="583" y="573"/>
                </a:lnTo>
                <a:lnTo>
                  <a:pt x="585" y="572"/>
                </a:lnTo>
                <a:lnTo>
                  <a:pt x="585" y="572"/>
                </a:lnTo>
                <a:lnTo>
                  <a:pt x="586" y="572"/>
                </a:lnTo>
                <a:lnTo>
                  <a:pt x="586" y="572"/>
                </a:lnTo>
                <a:lnTo>
                  <a:pt x="586" y="571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7" y="569"/>
                </a:lnTo>
                <a:lnTo>
                  <a:pt x="587" y="569"/>
                </a:lnTo>
                <a:lnTo>
                  <a:pt x="587" y="571"/>
                </a:lnTo>
                <a:lnTo>
                  <a:pt x="587" y="571"/>
                </a:lnTo>
                <a:lnTo>
                  <a:pt x="587" y="571"/>
                </a:lnTo>
                <a:lnTo>
                  <a:pt x="588" y="571"/>
                </a:lnTo>
                <a:lnTo>
                  <a:pt x="588" y="569"/>
                </a:lnTo>
                <a:lnTo>
                  <a:pt x="588" y="569"/>
                </a:lnTo>
                <a:lnTo>
                  <a:pt x="590" y="569"/>
                </a:lnTo>
                <a:lnTo>
                  <a:pt x="591" y="568"/>
                </a:lnTo>
                <a:lnTo>
                  <a:pt x="591" y="568"/>
                </a:lnTo>
                <a:lnTo>
                  <a:pt x="591" y="568"/>
                </a:lnTo>
                <a:lnTo>
                  <a:pt x="596" y="568"/>
                </a:lnTo>
                <a:lnTo>
                  <a:pt x="599" y="568"/>
                </a:lnTo>
                <a:lnTo>
                  <a:pt x="599" y="568"/>
                </a:lnTo>
                <a:lnTo>
                  <a:pt x="599" y="571"/>
                </a:lnTo>
                <a:lnTo>
                  <a:pt x="599" y="572"/>
                </a:lnTo>
                <a:lnTo>
                  <a:pt x="599" y="572"/>
                </a:lnTo>
                <a:lnTo>
                  <a:pt x="604" y="572"/>
                </a:lnTo>
                <a:lnTo>
                  <a:pt x="610" y="572"/>
                </a:lnTo>
                <a:lnTo>
                  <a:pt x="610" y="572"/>
                </a:lnTo>
                <a:lnTo>
                  <a:pt x="610" y="571"/>
                </a:lnTo>
                <a:lnTo>
                  <a:pt x="610" y="571"/>
                </a:lnTo>
                <a:lnTo>
                  <a:pt x="617" y="571"/>
                </a:lnTo>
                <a:lnTo>
                  <a:pt x="621" y="571"/>
                </a:lnTo>
                <a:lnTo>
                  <a:pt x="623" y="569"/>
                </a:lnTo>
                <a:lnTo>
                  <a:pt x="623" y="569"/>
                </a:lnTo>
                <a:lnTo>
                  <a:pt x="627" y="569"/>
                </a:lnTo>
                <a:lnTo>
                  <a:pt x="629" y="569"/>
                </a:lnTo>
                <a:lnTo>
                  <a:pt x="629" y="568"/>
                </a:lnTo>
                <a:lnTo>
                  <a:pt x="629" y="568"/>
                </a:lnTo>
                <a:lnTo>
                  <a:pt x="632" y="568"/>
                </a:lnTo>
                <a:lnTo>
                  <a:pt x="634" y="567"/>
                </a:lnTo>
                <a:lnTo>
                  <a:pt x="634" y="567"/>
                </a:lnTo>
                <a:lnTo>
                  <a:pt x="638" y="568"/>
                </a:lnTo>
                <a:lnTo>
                  <a:pt x="638" y="568"/>
                </a:lnTo>
                <a:lnTo>
                  <a:pt x="640" y="567"/>
                </a:lnTo>
                <a:lnTo>
                  <a:pt x="640" y="567"/>
                </a:lnTo>
                <a:lnTo>
                  <a:pt x="644" y="566"/>
                </a:lnTo>
                <a:lnTo>
                  <a:pt x="648" y="566"/>
                </a:lnTo>
                <a:lnTo>
                  <a:pt x="648" y="566"/>
                </a:lnTo>
                <a:lnTo>
                  <a:pt x="656" y="564"/>
                </a:lnTo>
                <a:lnTo>
                  <a:pt x="656" y="564"/>
                </a:lnTo>
                <a:lnTo>
                  <a:pt x="662" y="563"/>
                </a:lnTo>
                <a:lnTo>
                  <a:pt x="662" y="563"/>
                </a:lnTo>
                <a:lnTo>
                  <a:pt x="664" y="563"/>
                </a:lnTo>
                <a:lnTo>
                  <a:pt x="668" y="562"/>
                </a:lnTo>
                <a:lnTo>
                  <a:pt x="668" y="562"/>
                </a:lnTo>
                <a:lnTo>
                  <a:pt x="668" y="564"/>
                </a:lnTo>
                <a:lnTo>
                  <a:pt x="668" y="566"/>
                </a:lnTo>
                <a:lnTo>
                  <a:pt x="668" y="566"/>
                </a:lnTo>
                <a:lnTo>
                  <a:pt x="668" y="566"/>
                </a:lnTo>
                <a:lnTo>
                  <a:pt x="667" y="567"/>
                </a:lnTo>
                <a:lnTo>
                  <a:pt x="667" y="568"/>
                </a:lnTo>
                <a:lnTo>
                  <a:pt x="666" y="568"/>
                </a:lnTo>
                <a:lnTo>
                  <a:pt x="666" y="568"/>
                </a:lnTo>
                <a:lnTo>
                  <a:pt x="666" y="569"/>
                </a:lnTo>
                <a:lnTo>
                  <a:pt x="667" y="568"/>
                </a:lnTo>
                <a:lnTo>
                  <a:pt x="668" y="568"/>
                </a:lnTo>
                <a:lnTo>
                  <a:pt x="669" y="568"/>
                </a:lnTo>
                <a:lnTo>
                  <a:pt x="669" y="568"/>
                </a:lnTo>
                <a:lnTo>
                  <a:pt x="668" y="572"/>
                </a:lnTo>
                <a:lnTo>
                  <a:pt x="668" y="573"/>
                </a:lnTo>
                <a:lnTo>
                  <a:pt x="669" y="574"/>
                </a:lnTo>
                <a:lnTo>
                  <a:pt x="669" y="574"/>
                </a:lnTo>
                <a:lnTo>
                  <a:pt x="672" y="574"/>
                </a:lnTo>
                <a:lnTo>
                  <a:pt x="672" y="574"/>
                </a:lnTo>
                <a:lnTo>
                  <a:pt x="678" y="574"/>
                </a:lnTo>
                <a:lnTo>
                  <a:pt x="678" y="574"/>
                </a:lnTo>
                <a:lnTo>
                  <a:pt x="680" y="573"/>
                </a:lnTo>
                <a:lnTo>
                  <a:pt x="681" y="573"/>
                </a:lnTo>
                <a:lnTo>
                  <a:pt x="684" y="573"/>
                </a:lnTo>
                <a:lnTo>
                  <a:pt x="684" y="573"/>
                </a:lnTo>
                <a:lnTo>
                  <a:pt x="685" y="572"/>
                </a:lnTo>
                <a:lnTo>
                  <a:pt x="689" y="572"/>
                </a:lnTo>
                <a:lnTo>
                  <a:pt x="695" y="571"/>
                </a:lnTo>
                <a:lnTo>
                  <a:pt x="695" y="571"/>
                </a:lnTo>
                <a:lnTo>
                  <a:pt x="697" y="569"/>
                </a:lnTo>
                <a:lnTo>
                  <a:pt x="697" y="569"/>
                </a:lnTo>
                <a:lnTo>
                  <a:pt x="703" y="569"/>
                </a:lnTo>
                <a:lnTo>
                  <a:pt x="708" y="569"/>
                </a:lnTo>
                <a:lnTo>
                  <a:pt x="708" y="569"/>
                </a:lnTo>
                <a:lnTo>
                  <a:pt x="708" y="572"/>
                </a:lnTo>
                <a:lnTo>
                  <a:pt x="709" y="574"/>
                </a:lnTo>
                <a:lnTo>
                  <a:pt x="709" y="574"/>
                </a:lnTo>
                <a:lnTo>
                  <a:pt x="712" y="576"/>
                </a:lnTo>
                <a:lnTo>
                  <a:pt x="713" y="577"/>
                </a:lnTo>
                <a:lnTo>
                  <a:pt x="714" y="578"/>
                </a:lnTo>
                <a:lnTo>
                  <a:pt x="715" y="579"/>
                </a:lnTo>
                <a:lnTo>
                  <a:pt x="715" y="579"/>
                </a:lnTo>
                <a:lnTo>
                  <a:pt x="715" y="582"/>
                </a:lnTo>
                <a:lnTo>
                  <a:pt x="718" y="583"/>
                </a:lnTo>
                <a:lnTo>
                  <a:pt x="718" y="583"/>
                </a:lnTo>
                <a:lnTo>
                  <a:pt x="716" y="584"/>
                </a:lnTo>
                <a:lnTo>
                  <a:pt x="718" y="587"/>
                </a:lnTo>
                <a:lnTo>
                  <a:pt x="719" y="588"/>
                </a:lnTo>
                <a:lnTo>
                  <a:pt x="719" y="589"/>
                </a:lnTo>
                <a:lnTo>
                  <a:pt x="719" y="589"/>
                </a:lnTo>
                <a:lnTo>
                  <a:pt x="718" y="591"/>
                </a:lnTo>
                <a:lnTo>
                  <a:pt x="718" y="591"/>
                </a:lnTo>
                <a:lnTo>
                  <a:pt x="718" y="591"/>
                </a:lnTo>
                <a:lnTo>
                  <a:pt x="720" y="591"/>
                </a:lnTo>
                <a:lnTo>
                  <a:pt x="720" y="591"/>
                </a:lnTo>
                <a:lnTo>
                  <a:pt x="719" y="592"/>
                </a:lnTo>
                <a:lnTo>
                  <a:pt x="718" y="593"/>
                </a:lnTo>
                <a:lnTo>
                  <a:pt x="718" y="593"/>
                </a:lnTo>
                <a:lnTo>
                  <a:pt x="718" y="594"/>
                </a:lnTo>
                <a:lnTo>
                  <a:pt x="719" y="594"/>
                </a:lnTo>
                <a:lnTo>
                  <a:pt x="719" y="594"/>
                </a:lnTo>
                <a:lnTo>
                  <a:pt x="719" y="596"/>
                </a:lnTo>
                <a:lnTo>
                  <a:pt x="718" y="597"/>
                </a:lnTo>
                <a:lnTo>
                  <a:pt x="718" y="597"/>
                </a:lnTo>
                <a:lnTo>
                  <a:pt x="716" y="597"/>
                </a:lnTo>
                <a:lnTo>
                  <a:pt x="716" y="597"/>
                </a:lnTo>
                <a:lnTo>
                  <a:pt x="716" y="599"/>
                </a:lnTo>
                <a:lnTo>
                  <a:pt x="716" y="601"/>
                </a:lnTo>
                <a:lnTo>
                  <a:pt x="716" y="601"/>
                </a:lnTo>
                <a:lnTo>
                  <a:pt x="715" y="599"/>
                </a:lnTo>
                <a:lnTo>
                  <a:pt x="715" y="599"/>
                </a:lnTo>
                <a:lnTo>
                  <a:pt x="714" y="601"/>
                </a:lnTo>
                <a:lnTo>
                  <a:pt x="713" y="603"/>
                </a:lnTo>
                <a:lnTo>
                  <a:pt x="713" y="603"/>
                </a:lnTo>
                <a:lnTo>
                  <a:pt x="710" y="603"/>
                </a:lnTo>
                <a:lnTo>
                  <a:pt x="708" y="603"/>
                </a:lnTo>
                <a:lnTo>
                  <a:pt x="708" y="603"/>
                </a:lnTo>
                <a:lnTo>
                  <a:pt x="708" y="604"/>
                </a:lnTo>
                <a:lnTo>
                  <a:pt x="708" y="606"/>
                </a:lnTo>
                <a:lnTo>
                  <a:pt x="708" y="606"/>
                </a:lnTo>
                <a:lnTo>
                  <a:pt x="706" y="604"/>
                </a:lnTo>
                <a:lnTo>
                  <a:pt x="702" y="603"/>
                </a:lnTo>
                <a:lnTo>
                  <a:pt x="699" y="602"/>
                </a:lnTo>
                <a:lnTo>
                  <a:pt x="697" y="601"/>
                </a:lnTo>
                <a:lnTo>
                  <a:pt x="692" y="601"/>
                </a:lnTo>
                <a:lnTo>
                  <a:pt x="692" y="601"/>
                </a:lnTo>
                <a:lnTo>
                  <a:pt x="693" y="604"/>
                </a:lnTo>
                <a:lnTo>
                  <a:pt x="695" y="608"/>
                </a:lnTo>
                <a:lnTo>
                  <a:pt x="695" y="608"/>
                </a:lnTo>
                <a:lnTo>
                  <a:pt x="693" y="609"/>
                </a:lnTo>
                <a:lnTo>
                  <a:pt x="693" y="611"/>
                </a:lnTo>
                <a:lnTo>
                  <a:pt x="693" y="612"/>
                </a:lnTo>
                <a:lnTo>
                  <a:pt x="693" y="613"/>
                </a:lnTo>
                <a:lnTo>
                  <a:pt x="691" y="613"/>
                </a:lnTo>
                <a:lnTo>
                  <a:pt x="691" y="613"/>
                </a:lnTo>
                <a:lnTo>
                  <a:pt x="692" y="616"/>
                </a:lnTo>
                <a:lnTo>
                  <a:pt x="692" y="617"/>
                </a:lnTo>
                <a:lnTo>
                  <a:pt x="692" y="617"/>
                </a:lnTo>
                <a:lnTo>
                  <a:pt x="686" y="617"/>
                </a:lnTo>
                <a:lnTo>
                  <a:pt x="686" y="617"/>
                </a:lnTo>
                <a:lnTo>
                  <a:pt x="685" y="614"/>
                </a:lnTo>
                <a:lnTo>
                  <a:pt x="684" y="614"/>
                </a:lnTo>
                <a:lnTo>
                  <a:pt x="684" y="614"/>
                </a:lnTo>
                <a:lnTo>
                  <a:pt x="683" y="614"/>
                </a:lnTo>
                <a:lnTo>
                  <a:pt x="683" y="614"/>
                </a:lnTo>
                <a:lnTo>
                  <a:pt x="683" y="616"/>
                </a:lnTo>
                <a:lnTo>
                  <a:pt x="683" y="616"/>
                </a:lnTo>
                <a:lnTo>
                  <a:pt x="680" y="616"/>
                </a:lnTo>
                <a:lnTo>
                  <a:pt x="680" y="613"/>
                </a:lnTo>
                <a:lnTo>
                  <a:pt x="680" y="613"/>
                </a:lnTo>
                <a:lnTo>
                  <a:pt x="677" y="613"/>
                </a:lnTo>
                <a:lnTo>
                  <a:pt x="675" y="613"/>
                </a:lnTo>
                <a:lnTo>
                  <a:pt x="675" y="614"/>
                </a:lnTo>
                <a:lnTo>
                  <a:pt x="675" y="614"/>
                </a:lnTo>
                <a:lnTo>
                  <a:pt x="677" y="614"/>
                </a:lnTo>
                <a:lnTo>
                  <a:pt x="678" y="614"/>
                </a:lnTo>
                <a:lnTo>
                  <a:pt x="678" y="616"/>
                </a:lnTo>
                <a:lnTo>
                  <a:pt x="661" y="616"/>
                </a:lnTo>
                <a:lnTo>
                  <a:pt x="661" y="616"/>
                </a:lnTo>
                <a:lnTo>
                  <a:pt x="658" y="617"/>
                </a:lnTo>
                <a:lnTo>
                  <a:pt x="658" y="617"/>
                </a:lnTo>
                <a:lnTo>
                  <a:pt x="658" y="618"/>
                </a:lnTo>
                <a:lnTo>
                  <a:pt x="660" y="621"/>
                </a:lnTo>
                <a:lnTo>
                  <a:pt x="660" y="621"/>
                </a:lnTo>
                <a:lnTo>
                  <a:pt x="656" y="622"/>
                </a:lnTo>
                <a:lnTo>
                  <a:pt x="654" y="622"/>
                </a:lnTo>
                <a:lnTo>
                  <a:pt x="654" y="622"/>
                </a:lnTo>
                <a:lnTo>
                  <a:pt x="654" y="623"/>
                </a:lnTo>
                <a:lnTo>
                  <a:pt x="654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4" y="623"/>
                </a:lnTo>
                <a:lnTo>
                  <a:pt x="654" y="623"/>
                </a:lnTo>
                <a:lnTo>
                  <a:pt x="646" y="624"/>
                </a:lnTo>
                <a:lnTo>
                  <a:pt x="644" y="623"/>
                </a:lnTo>
                <a:lnTo>
                  <a:pt x="641" y="622"/>
                </a:lnTo>
                <a:lnTo>
                  <a:pt x="641" y="622"/>
                </a:lnTo>
                <a:lnTo>
                  <a:pt x="640" y="623"/>
                </a:lnTo>
                <a:lnTo>
                  <a:pt x="637" y="624"/>
                </a:lnTo>
                <a:lnTo>
                  <a:pt x="637" y="624"/>
                </a:lnTo>
                <a:lnTo>
                  <a:pt x="638" y="623"/>
                </a:lnTo>
                <a:lnTo>
                  <a:pt x="639" y="623"/>
                </a:lnTo>
                <a:lnTo>
                  <a:pt x="639" y="623"/>
                </a:lnTo>
                <a:lnTo>
                  <a:pt x="638" y="622"/>
                </a:lnTo>
                <a:lnTo>
                  <a:pt x="638" y="622"/>
                </a:lnTo>
                <a:lnTo>
                  <a:pt x="637" y="622"/>
                </a:lnTo>
                <a:lnTo>
                  <a:pt x="635" y="624"/>
                </a:lnTo>
                <a:lnTo>
                  <a:pt x="635" y="624"/>
                </a:lnTo>
                <a:lnTo>
                  <a:pt x="631" y="624"/>
                </a:lnTo>
                <a:lnTo>
                  <a:pt x="627" y="623"/>
                </a:lnTo>
                <a:lnTo>
                  <a:pt x="625" y="624"/>
                </a:lnTo>
                <a:lnTo>
                  <a:pt x="625" y="624"/>
                </a:lnTo>
                <a:lnTo>
                  <a:pt x="626" y="623"/>
                </a:lnTo>
                <a:lnTo>
                  <a:pt x="625" y="623"/>
                </a:lnTo>
                <a:lnTo>
                  <a:pt x="623" y="623"/>
                </a:lnTo>
                <a:lnTo>
                  <a:pt x="622" y="624"/>
                </a:lnTo>
                <a:lnTo>
                  <a:pt x="622" y="624"/>
                </a:lnTo>
                <a:lnTo>
                  <a:pt x="611" y="624"/>
                </a:lnTo>
                <a:lnTo>
                  <a:pt x="611" y="624"/>
                </a:lnTo>
                <a:lnTo>
                  <a:pt x="605" y="626"/>
                </a:lnTo>
                <a:lnTo>
                  <a:pt x="598" y="624"/>
                </a:lnTo>
                <a:lnTo>
                  <a:pt x="591" y="626"/>
                </a:lnTo>
                <a:lnTo>
                  <a:pt x="586" y="627"/>
                </a:lnTo>
                <a:lnTo>
                  <a:pt x="586" y="627"/>
                </a:lnTo>
                <a:lnTo>
                  <a:pt x="586" y="626"/>
                </a:lnTo>
                <a:lnTo>
                  <a:pt x="586" y="624"/>
                </a:lnTo>
                <a:lnTo>
                  <a:pt x="586" y="624"/>
                </a:lnTo>
                <a:lnTo>
                  <a:pt x="585" y="624"/>
                </a:lnTo>
                <a:lnTo>
                  <a:pt x="585" y="624"/>
                </a:lnTo>
                <a:lnTo>
                  <a:pt x="583" y="626"/>
                </a:lnTo>
                <a:lnTo>
                  <a:pt x="582" y="626"/>
                </a:lnTo>
                <a:lnTo>
                  <a:pt x="582" y="626"/>
                </a:lnTo>
                <a:lnTo>
                  <a:pt x="579" y="624"/>
                </a:lnTo>
                <a:lnTo>
                  <a:pt x="579" y="624"/>
                </a:lnTo>
                <a:lnTo>
                  <a:pt x="577" y="626"/>
                </a:lnTo>
                <a:lnTo>
                  <a:pt x="575" y="626"/>
                </a:lnTo>
                <a:lnTo>
                  <a:pt x="575" y="626"/>
                </a:lnTo>
                <a:lnTo>
                  <a:pt x="574" y="626"/>
                </a:lnTo>
                <a:lnTo>
                  <a:pt x="574" y="624"/>
                </a:lnTo>
                <a:lnTo>
                  <a:pt x="574" y="624"/>
                </a:lnTo>
                <a:lnTo>
                  <a:pt x="573" y="626"/>
                </a:lnTo>
                <a:lnTo>
                  <a:pt x="571" y="627"/>
                </a:lnTo>
                <a:lnTo>
                  <a:pt x="570" y="627"/>
                </a:lnTo>
                <a:lnTo>
                  <a:pt x="570" y="627"/>
                </a:lnTo>
                <a:lnTo>
                  <a:pt x="570" y="626"/>
                </a:lnTo>
                <a:lnTo>
                  <a:pt x="571" y="626"/>
                </a:lnTo>
                <a:lnTo>
                  <a:pt x="571" y="626"/>
                </a:lnTo>
                <a:lnTo>
                  <a:pt x="569" y="624"/>
                </a:lnTo>
                <a:lnTo>
                  <a:pt x="567" y="624"/>
                </a:lnTo>
                <a:lnTo>
                  <a:pt x="567" y="624"/>
                </a:lnTo>
                <a:lnTo>
                  <a:pt x="565" y="623"/>
                </a:lnTo>
                <a:lnTo>
                  <a:pt x="565" y="623"/>
                </a:lnTo>
                <a:lnTo>
                  <a:pt x="559" y="624"/>
                </a:lnTo>
                <a:lnTo>
                  <a:pt x="554" y="624"/>
                </a:lnTo>
                <a:lnTo>
                  <a:pt x="554" y="624"/>
                </a:lnTo>
                <a:lnTo>
                  <a:pt x="553" y="627"/>
                </a:lnTo>
                <a:lnTo>
                  <a:pt x="553" y="627"/>
                </a:lnTo>
                <a:lnTo>
                  <a:pt x="551" y="626"/>
                </a:lnTo>
                <a:lnTo>
                  <a:pt x="548" y="626"/>
                </a:lnTo>
                <a:lnTo>
                  <a:pt x="544" y="627"/>
                </a:lnTo>
                <a:lnTo>
                  <a:pt x="544" y="626"/>
                </a:lnTo>
                <a:lnTo>
                  <a:pt x="544" y="626"/>
                </a:lnTo>
                <a:lnTo>
                  <a:pt x="541" y="626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1" y="624"/>
                </a:lnTo>
                <a:lnTo>
                  <a:pt x="541" y="624"/>
                </a:lnTo>
                <a:lnTo>
                  <a:pt x="539" y="626"/>
                </a:lnTo>
                <a:lnTo>
                  <a:pt x="536" y="627"/>
                </a:lnTo>
                <a:lnTo>
                  <a:pt x="536" y="627"/>
                </a:lnTo>
                <a:lnTo>
                  <a:pt x="533" y="627"/>
                </a:lnTo>
                <a:lnTo>
                  <a:pt x="529" y="628"/>
                </a:lnTo>
                <a:lnTo>
                  <a:pt x="529" y="628"/>
                </a:lnTo>
                <a:lnTo>
                  <a:pt x="527" y="628"/>
                </a:lnTo>
                <a:lnTo>
                  <a:pt x="527" y="628"/>
                </a:lnTo>
                <a:lnTo>
                  <a:pt x="513" y="631"/>
                </a:lnTo>
                <a:lnTo>
                  <a:pt x="506" y="632"/>
                </a:lnTo>
                <a:lnTo>
                  <a:pt x="500" y="632"/>
                </a:lnTo>
                <a:lnTo>
                  <a:pt x="500" y="632"/>
                </a:lnTo>
                <a:lnTo>
                  <a:pt x="495" y="634"/>
                </a:lnTo>
                <a:lnTo>
                  <a:pt x="495" y="634"/>
                </a:lnTo>
                <a:lnTo>
                  <a:pt x="493" y="633"/>
                </a:lnTo>
                <a:lnTo>
                  <a:pt x="489" y="633"/>
                </a:lnTo>
                <a:lnTo>
                  <a:pt x="488" y="631"/>
                </a:lnTo>
                <a:lnTo>
                  <a:pt x="488" y="631"/>
                </a:lnTo>
                <a:lnTo>
                  <a:pt x="484" y="633"/>
                </a:lnTo>
                <a:lnTo>
                  <a:pt x="483" y="633"/>
                </a:lnTo>
                <a:lnTo>
                  <a:pt x="481" y="633"/>
                </a:lnTo>
                <a:lnTo>
                  <a:pt x="481" y="633"/>
                </a:lnTo>
                <a:lnTo>
                  <a:pt x="482" y="632"/>
                </a:lnTo>
                <a:lnTo>
                  <a:pt x="483" y="632"/>
                </a:lnTo>
                <a:lnTo>
                  <a:pt x="486" y="633"/>
                </a:lnTo>
                <a:lnTo>
                  <a:pt x="486" y="633"/>
                </a:lnTo>
                <a:lnTo>
                  <a:pt x="487" y="631"/>
                </a:lnTo>
                <a:lnTo>
                  <a:pt x="487" y="631"/>
                </a:lnTo>
                <a:lnTo>
                  <a:pt x="488" y="629"/>
                </a:lnTo>
                <a:lnTo>
                  <a:pt x="488" y="629"/>
                </a:lnTo>
                <a:lnTo>
                  <a:pt x="488" y="629"/>
                </a:lnTo>
                <a:lnTo>
                  <a:pt x="486" y="629"/>
                </a:lnTo>
                <a:lnTo>
                  <a:pt x="486" y="629"/>
                </a:lnTo>
                <a:lnTo>
                  <a:pt x="487" y="628"/>
                </a:lnTo>
                <a:lnTo>
                  <a:pt x="487" y="627"/>
                </a:lnTo>
                <a:lnTo>
                  <a:pt x="488" y="624"/>
                </a:lnTo>
                <a:lnTo>
                  <a:pt x="488" y="624"/>
                </a:lnTo>
                <a:lnTo>
                  <a:pt x="489" y="623"/>
                </a:lnTo>
                <a:lnTo>
                  <a:pt x="490" y="622"/>
                </a:lnTo>
                <a:lnTo>
                  <a:pt x="495" y="621"/>
                </a:lnTo>
                <a:lnTo>
                  <a:pt x="495" y="621"/>
                </a:lnTo>
                <a:lnTo>
                  <a:pt x="497" y="621"/>
                </a:lnTo>
                <a:lnTo>
                  <a:pt x="498" y="623"/>
                </a:lnTo>
                <a:lnTo>
                  <a:pt x="498" y="623"/>
                </a:lnTo>
                <a:lnTo>
                  <a:pt x="500" y="621"/>
                </a:lnTo>
                <a:lnTo>
                  <a:pt x="500" y="621"/>
                </a:lnTo>
                <a:lnTo>
                  <a:pt x="499" y="621"/>
                </a:lnTo>
                <a:lnTo>
                  <a:pt x="498" y="621"/>
                </a:lnTo>
                <a:lnTo>
                  <a:pt x="498" y="621"/>
                </a:lnTo>
                <a:lnTo>
                  <a:pt x="499" y="619"/>
                </a:lnTo>
                <a:lnTo>
                  <a:pt x="501" y="619"/>
                </a:lnTo>
                <a:lnTo>
                  <a:pt x="505" y="619"/>
                </a:lnTo>
                <a:lnTo>
                  <a:pt x="505" y="619"/>
                </a:lnTo>
                <a:lnTo>
                  <a:pt x="505" y="622"/>
                </a:lnTo>
                <a:lnTo>
                  <a:pt x="505" y="623"/>
                </a:lnTo>
                <a:lnTo>
                  <a:pt x="505" y="623"/>
                </a:lnTo>
                <a:lnTo>
                  <a:pt x="507" y="622"/>
                </a:lnTo>
                <a:lnTo>
                  <a:pt x="507" y="621"/>
                </a:lnTo>
                <a:lnTo>
                  <a:pt x="509" y="622"/>
                </a:lnTo>
                <a:lnTo>
                  <a:pt x="509" y="622"/>
                </a:lnTo>
                <a:lnTo>
                  <a:pt x="510" y="621"/>
                </a:lnTo>
                <a:lnTo>
                  <a:pt x="510" y="621"/>
                </a:lnTo>
                <a:lnTo>
                  <a:pt x="509" y="619"/>
                </a:lnTo>
                <a:lnTo>
                  <a:pt x="507" y="621"/>
                </a:lnTo>
                <a:lnTo>
                  <a:pt x="505" y="621"/>
                </a:lnTo>
                <a:lnTo>
                  <a:pt x="505" y="619"/>
                </a:lnTo>
                <a:lnTo>
                  <a:pt x="505" y="619"/>
                </a:lnTo>
                <a:lnTo>
                  <a:pt x="509" y="618"/>
                </a:lnTo>
                <a:lnTo>
                  <a:pt x="512" y="619"/>
                </a:lnTo>
                <a:lnTo>
                  <a:pt x="512" y="619"/>
                </a:lnTo>
                <a:lnTo>
                  <a:pt x="513" y="618"/>
                </a:lnTo>
                <a:lnTo>
                  <a:pt x="513" y="618"/>
                </a:lnTo>
                <a:lnTo>
                  <a:pt x="512" y="617"/>
                </a:lnTo>
                <a:lnTo>
                  <a:pt x="513" y="616"/>
                </a:lnTo>
                <a:lnTo>
                  <a:pt x="513" y="616"/>
                </a:lnTo>
                <a:lnTo>
                  <a:pt x="511" y="617"/>
                </a:lnTo>
                <a:lnTo>
                  <a:pt x="510" y="617"/>
                </a:lnTo>
                <a:lnTo>
                  <a:pt x="509" y="617"/>
                </a:lnTo>
                <a:lnTo>
                  <a:pt x="509" y="617"/>
                </a:lnTo>
                <a:lnTo>
                  <a:pt x="509" y="614"/>
                </a:lnTo>
                <a:lnTo>
                  <a:pt x="510" y="614"/>
                </a:lnTo>
                <a:lnTo>
                  <a:pt x="510" y="614"/>
                </a:lnTo>
                <a:lnTo>
                  <a:pt x="507" y="612"/>
                </a:lnTo>
                <a:lnTo>
                  <a:pt x="507" y="612"/>
                </a:lnTo>
                <a:lnTo>
                  <a:pt x="507" y="613"/>
                </a:lnTo>
                <a:lnTo>
                  <a:pt x="507" y="613"/>
                </a:lnTo>
                <a:lnTo>
                  <a:pt x="509" y="614"/>
                </a:lnTo>
                <a:lnTo>
                  <a:pt x="509" y="616"/>
                </a:lnTo>
                <a:lnTo>
                  <a:pt x="509" y="616"/>
                </a:lnTo>
                <a:lnTo>
                  <a:pt x="507" y="616"/>
                </a:lnTo>
                <a:lnTo>
                  <a:pt x="507" y="617"/>
                </a:lnTo>
                <a:lnTo>
                  <a:pt x="507" y="617"/>
                </a:lnTo>
                <a:lnTo>
                  <a:pt x="505" y="617"/>
                </a:lnTo>
                <a:lnTo>
                  <a:pt x="504" y="617"/>
                </a:lnTo>
                <a:lnTo>
                  <a:pt x="504" y="617"/>
                </a:lnTo>
                <a:lnTo>
                  <a:pt x="505" y="616"/>
                </a:lnTo>
                <a:lnTo>
                  <a:pt x="506" y="616"/>
                </a:lnTo>
                <a:lnTo>
                  <a:pt x="506" y="616"/>
                </a:lnTo>
                <a:lnTo>
                  <a:pt x="505" y="614"/>
                </a:lnTo>
                <a:lnTo>
                  <a:pt x="504" y="616"/>
                </a:lnTo>
                <a:lnTo>
                  <a:pt x="503" y="617"/>
                </a:lnTo>
                <a:lnTo>
                  <a:pt x="503" y="617"/>
                </a:lnTo>
                <a:lnTo>
                  <a:pt x="500" y="617"/>
                </a:lnTo>
                <a:lnTo>
                  <a:pt x="498" y="616"/>
                </a:lnTo>
                <a:lnTo>
                  <a:pt x="498" y="616"/>
                </a:lnTo>
                <a:lnTo>
                  <a:pt x="498" y="617"/>
                </a:lnTo>
                <a:lnTo>
                  <a:pt x="497" y="618"/>
                </a:lnTo>
                <a:lnTo>
                  <a:pt x="495" y="618"/>
                </a:lnTo>
                <a:lnTo>
                  <a:pt x="495" y="618"/>
                </a:lnTo>
                <a:lnTo>
                  <a:pt x="494" y="617"/>
                </a:lnTo>
                <a:lnTo>
                  <a:pt x="494" y="616"/>
                </a:lnTo>
                <a:lnTo>
                  <a:pt x="494" y="616"/>
                </a:lnTo>
                <a:lnTo>
                  <a:pt x="493" y="617"/>
                </a:lnTo>
                <a:lnTo>
                  <a:pt x="492" y="618"/>
                </a:lnTo>
                <a:lnTo>
                  <a:pt x="492" y="618"/>
                </a:lnTo>
                <a:lnTo>
                  <a:pt x="472" y="619"/>
                </a:lnTo>
                <a:lnTo>
                  <a:pt x="472" y="619"/>
                </a:lnTo>
                <a:lnTo>
                  <a:pt x="472" y="619"/>
                </a:lnTo>
                <a:lnTo>
                  <a:pt x="471" y="621"/>
                </a:lnTo>
                <a:lnTo>
                  <a:pt x="471" y="621"/>
                </a:lnTo>
                <a:lnTo>
                  <a:pt x="471" y="621"/>
                </a:lnTo>
                <a:lnTo>
                  <a:pt x="472" y="622"/>
                </a:lnTo>
                <a:lnTo>
                  <a:pt x="474" y="622"/>
                </a:lnTo>
                <a:lnTo>
                  <a:pt x="474" y="622"/>
                </a:lnTo>
                <a:lnTo>
                  <a:pt x="472" y="623"/>
                </a:lnTo>
                <a:lnTo>
                  <a:pt x="474" y="624"/>
                </a:lnTo>
                <a:lnTo>
                  <a:pt x="475" y="627"/>
                </a:lnTo>
                <a:lnTo>
                  <a:pt x="474" y="627"/>
                </a:lnTo>
                <a:lnTo>
                  <a:pt x="472" y="628"/>
                </a:lnTo>
                <a:lnTo>
                  <a:pt x="472" y="628"/>
                </a:lnTo>
                <a:lnTo>
                  <a:pt x="472" y="626"/>
                </a:lnTo>
                <a:lnTo>
                  <a:pt x="472" y="624"/>
                </a:lnTo>
                <a:lnTo>
                  <a:pt x="471" y="624"/>
                </a:lnTo>
                <a:lnTo>
                  <a:pt x="471" y="624"/>
                </a:lnTo>
                <a:lnTo>
                  <a:pt x="471" y="626"/>
                </a:lnTo>
                <a:lnTo>
                  <a:pt x="471" y="626"/>
                </a:lnTo>
                <a:lnTo>
                  <a:pt x="472" y="626"/>
                </a:lnTo>
                <a:lnTo>
                  <a:pt x="472" y="627"/>
                </a:lnTo>
                <a:lnTo>
                  <a:pt x="472" y="627"/>
                </a:lnTo>
                <a:lnTo>
                  <a:pt x="470" y="627"/>
                </a:lnTo>
                <a:lnTo>
                  <a:pt x="469" y="627"/>
                </a:lnTo>
                <a:lnTo>
                  <a:pt x="466" y="628"/>
                </a:lnTo>
                <a:lnTo>
                  <a:pt x="466" y="628"/>
                </a:lnTo>
                <a:lnTo>
                  <a:pt x="468" y="628"/>
                </a:lnTo>
                <a:lnTo>
                  <a:pt x="470" y="628"/>
                </a:lnTo>
                <a:lnTo>
                  <a:pt x="470" y="628"/>
                </a:lnTo>
                <a:lnTo>
                  <a:pt x="472" y="628"/>
                </a:lnTo>
                <a:lnTo>
                  <a:pt x="475" y="629"/>
                </a:lnTo>
                <a:lnTo>
                  <a:pt x="475" y="629"/>
                </a:lnTo>
                <a:lnTo>
                  <a:pt x="475" y="632"/>
                </a:lnTo>
                <a:lnTo>
                  <a:pt x="475" y="633"/>
                </a:lnTo>
                <a:lnTo>
                  <a:pt x="476" y="633"/>
                </a:lnTo>
                <a:lnTo>
                  <a:pt x="476" y="633"/>
                </a:lnTo>
                <a:lnTo>
                  <a:pt x="470" y="637"/>
                </a:lnTo>
                <a:lnTo>
                  <a:pt x="470" y="637"/>
                </a:lnTo>
                <a:lnTo>
                  <a:pt x="469" y="637"/>
                </a:lnTo>
                <a:lnTo>
                  <a:pt x="468" y="636"/>
                </a:lnTo>
                <a:lnTo>
                  <a:pt x="468" y="636"/>
                </a:lnTo>
                <a:lnTo>
                  <a:pt x="466" y="636"/>
                </a:lnTo>
                <a:lnTo>
                  <a:pt x="464" y="637"/>
                </a:lnTo>
                <a:lnTo>
                  <a:pt x="464" y="637"/>
                </a:lnTo>
                <a:lnTo>
                  <a:pt x="461" y="636"/>
                </a:lnTo>
                <a:lnTo>
                  <a:pt x="461" y="636"/>
                </a:lnTo>
                <a:lnTo>
                  <a:pt x="457" y="637"/>
                </a:lnTo>
                <a:lnTo>
                  <a:pt x="457" y="637"/>
                </a:lnTo>
                <a:lnTo>
                  <a:pt x="449" y="638"/>
                </a:lnTo>
                <a:lnTo>
                  <a:pt x="442" y="638"/>
                </a:lnTo>
                <a:lnTo>
                  <a:pt x="442" y="638"/>
                </a:lnTo>
                <a:lnTo>
                  <a:pt x="440" y="638"/>
                </a:lnTo>
                <a:lnTo>
                  <a:pt x="440" y="638"/>
                </a:lnTo>
                <a:lnTo>
                  <a:pt x="439" y="639"/>
                </a:lnTo>
                <a:lnTo>
                  <a:pt x="439" y="639"/>
                </a:lnTo>
                <a:lnTo>
                  <a:pt x="437" y="639"/>
                </a:lnTo>
                <a:lnTo>
                  <a:pt x="436" y="638"/>
                </a:lnTo>
                <a:lnTo>
                  <a:pt x="436" y="638"/>
                </a:lnTo>
                <a:lnTo>
                  <a:pt x="436" y="639"/>
                </a:lnTo>
                <a:lnTo>
                  <a:pt x="435" y="639"/>
                </a:lnTo>
                <a:lnTo>
                  <a:pt x="435" y="639"/>
                </a:lnTo>
                <a:lnTo>
                  <a:pt x="435" y="639"/>
                </a:lnTo>
                <a:lnTo>
                  <a:pt x="434" y="639"/>
                </a:lnTo>
                <a:lnTo>
                  <a:pt x="434" y="638"/>
                </a:lnTo>
                <a:lnTo>
                  <a:pt x="432" y="638"/>
                </a:lnTo>
                <a:lnTo>
                  <a:pt x="432" y="638"/>
                </a:lnTo>
                <a:lnTo>
                  <a:pt x="430" y="639"/>
                </a:lnTo>
                <a:lnTo>
                  <a:pt x="429" y="639"/>
                </a:lnTo>
                <a:lnTo>
                  <a:pt x="429" y="639"/>
                </a:lnTo>
                <a:lnTo>
                  <a:pt x="429" y="639"/>
                </a:lnTo>
                <a:lnTo>
                  <a:pt x="428" y="639"/>
                </a:lnTo>
                <a:lnTo>
                  <a:pt x="428" y="641"/>
                </a:lnTo>
                <a:lnTo>
                  <a:pt x="428" y="641"/>
                </a:lnTo>
                <a:lnTo>
                  <a:pt x="424" y="639"/>
                </a:lnTo>
                <a:lnTo>
                  <a:pt x="420" y="641"/>
                </a:lnTo>
                <a:lnTo>
                  <a:pt x="420" y="641"/>
                </a:lnTo>
                <a:lnTo>
                  <a:pt x="419" y="642"/>
                </a:lnTo>
                <a:lnTo>
                  <a:pt x="419" y="642"/>
                </a:lnTo>
                <a:lnTo>
                  <a:pt x="405" y="643"/>
                </a:lnTo>
                <a:lnTo>
                  <a:pt x="387" y="646"/>
                </a:lnTo>
                <a:lnTo>
                  <a:pt x="387" y="646"/>
                </a:lnTo>
                <a:lnTo>
                  <a:pt x="382" y="648"/>
                </a:lnTo>
                <a:lnTo>
                  <a:pt x="382" y="648"/>
                </a:lnTo>
                <a:lnTo>
                  <a:pt x="377" y="648"/>
                </a:lnTo>
                <a:lnTo>
                  <a:pt x="372" y="649"/>
                </a:lnTo>
                <a:lnTo>
                  <a:pt x="372" y="649"/>
                </a:lnTo>
                <a:lnTo>
                  <a:pt x="373" y="649"/>
                </a:lnTo>
                <a:lnTo>
                  <a:pt x="373" y="651"/>
                </a:lnTo>
                <a:lnTo>
                  <a:pt x="371" y="652"/>
                </a:lnTo>
                <a:lnTo>
                  <a:pt x="371" y="652"/>
                </a:lnTo>
                <a:lnTo>
                  <a:pt x="354" y="653"/>
                </a:lnTo>
                <a:lnTo>
                  <a:pt x="354" y="653"/>
                </a:lnTo>
                <a:lnTo>
                  <a:pt x="353" y="653"/>
                </a:lnTo>
                <a:lnTo>
                  <a:pt x="353" y="653"/>
                </a:lnTo>
                <a:lnTo>
                  <a:pt x="348" y="654"/>
                </a:lnTo>
                <a:lnTo>
                  <a:pt x="348" y="654"/>
                </a:lnTo>
                <a:lnTo>
                  <a:pt x="346" y="654"/>
                </a:lnTo>
                <a:lnTo>
                  <a:pt x="346" y="654"/>
                </a:lnTo>
                <a:lnTo>
                  <a:pt x="343" y="654"/>
                </a:lnTo>
                <a:lnTo>
                  <a:pt x="341" y="656"/>
                </a:lnTo>
                <a:lnTo>
                  <a:pt x="341" y="656"/>
                </a:lnTo>
                <a:lnTo>
                  <a:pt x="338" y="654"/>
                </a:lnTo>
                <a:lnTo>
                  <a:pt x="338" y="654"/>
                </a:lnTo>
                <a:lnTo>
                  <a:pt x="336" y="657"/>
                </a:lnTo>
                <a:lnTo>
                  <a:pt x="336" y="657"/>
                </a:lnTo>
                <a:lnTo>
                  <a:pt x="335" y="657"/>
                </a:lnTo>
                <a:lnTo>
                  <a:pt x="335" y="657"/>
                </a:lnTo>
                <a:lnTo>
                  <a:pt x="330" y="658"/>
                </a:lnTo>
                <a:lnTo>
                  <a:pt x="330" y="658"/>
                </a:lnTo>
                <a:lnTo>
                  <a:pt x="320" y="659"/>
                </a:lnTo>
                <a:lnTo>
                  <a:pt x="320" y="659"/>
                </a:lnTo>
                <a:lnTo>
                  <a:pt x="319" y="661"/>
                </a:lnTo>
                <a:lnTo>
                  <a:pt x="319" y="661"/>
                </a:lnTo>
                <a:lnTo>
                  <a:pt x="319" y="661"/>
                </a:lnTo>
                <a:lnTo>
                  <a:pt x="319" y="659"/>
                </a:lnTo>
                <a:lnTo>
                  <a:pt x="319" y="659"/>
                </a:lnTo>
                <a:lnTo>
                  <a:pt x="317" y="659"/>
                </a:lnTo>
                <a:lnTo>
                  <a:pt x="317" y="659"/>
                </a:lnTo>
                <a:lnTo>
                  <a:pt x="318" y="661"/>
                </a:lnTo>
                <a:lnTo>
                  <a:pt x="318" y="661"/>
                </a:lnTo>
                <a:lnTo>
                  <a:pt x="317" y="662"/>
                </a:lnTo>
                <a:lnTo>
                  <a:pt x="317" y="662"/>
                </a:lnTo>
                <a:lnTo>
                  <a:pt x="317" y="659"/>
                </a:lnTo>
                <a:lnTo>
                  <a:pt x="317" y="659"/>
                </a:lnTo>
                <a:lnTo>
                  <a:pt x="314" y="661"/>
                </a:lnTo>
                <a:lnTo>
                  <a:pt x="313" y="661"/>
                </a:lnTo>
                <a:lnTo>
                  <a:pt x="313" y="661"/>
                </a:lnTo>
                <a:lnTo>
                  <a:pt x="309" y="663"/>
                </a:lnTo>
                <a:lnTo>
                  <a:pt x="309" y="663"/>
                </a:lnTo>
                <a:lnTo>
                  <a:pt x="306" y="662"/>
                </a:lnTo>
                <a:lnTo>
                  <a:pt x="306" y="662"/>
                </a:lnTo>
                <a:lnTo>
                  <a:pt x="295" y="664"/>
                </a:lnTo>
                <a:lnTo>
                  <a:pt x="295" y="664"/>
                </a:lnTo>
                <a:lnTo>
                  <a:pt x="290" y="666"/>
                </a:lnTo>
                <a:lnTo>
                  <a:pt x="290" y="666"/>
                </a:lnTo>
                <a:lnTo>
                  <a:pt x="288" y="666"/>
                </a:lnTo>
                <a:lnTo>
                  <a:pt x="288" y="666"/>
                </a:lnTo>
                <a:lnTo>
                  <a:pt x="285" y="667"/>
                </a:lnTo>
                <a:lnTo>
                  <a:pt x="284" y="667"/>
                </a:lnTo>
                <a:lnTo>
                  <a:pt x="284" y="667"/>
                </a:lnTo>
                <a:lnTo>
                  <a:pt x="280" y="666"/>
                </a:lnTo>
                <a:lnTo>
                  <a:pt x="280" y="666"/>
                </a:lnTo>
                <a:lnTo>
                  <a:pt x="277" y="666"/>
                </a:lnTo>
                <a:lnTo>
                  <a:pt x="277" y="666"/>
                </a:lnTo>
                <a:lnTo>
                  <a:pt x="275" y="667"/>
                </a:lnTo>
                <a:lnTo>
                  <a:pt x="275" y="667"/>
                </a:lnTo>
                <a:lnTo>
                  <a:pt x="274" y="667"/>
                </a:lnTo>
                <a:lnTo>
                  <a:pt x="274" y="667"/>
                </a:lnTo>
                <a:lnTo>
                  <a:pt x="272" y="668"/>
                </a:lnTo>
                <a:lnTo>
                  <a:pt x="272" y="668"/>
                </a:lnTo>
                <a:lnTo>
                  <a:pt x="268" y="668"/>
                </a:lnTo>
                <a:lnTo>
                  <a:pt x="268" y="668"/>
                </a:lnTo>
                <a:lnTo>
                  <a:pt x="265" y="669"/>
                </a:lnTo>
                <a:lnTo>
                  <a:pt x="261" y="671"/>
                </a:lnTo>
                <a:lnTo>
                  <a:pt x="259" y="669"/>
                </a:lnTo>
                <a:lnTo>
                  <a:pt x="259" y="669"/>
                </a:lnTo>
                <a:lnTo>
                  <a:pt x="256" y="672"/>
                </a:lnTo>
                <a:lnTo>
                  <a:pt x="251" y="672"/>
                </a:lnTo>
                <a:lnTo>
                  <a:pt x="251" y="672"/>
                </a:lnTo>
                <a:lnTo>
                  <a:pt x="248" y="672"/>
                </a:lnTo>
                <a:lnTo>
                  <a:pt x="248" y="672"/>
                </a:lnTo>
                <a:lnTo>
                  <a:pt x="239" y="674"/>
                </a:lnTo>
                <a:lnTo>
                  <a:pt x="230" y="676"/>
                </a:lnTo>
                <a:lnTo>
                  <a:pt x="230" y="676"/>
                </a:lnTo>
                <a:lnTo>
                  <a:pt x="228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8" y="676"/>
                </a:lnTo>
                <a:lnTo>
                  <a:pt x="228" y="676"/>
                </a:lnTo>
                <a:lnTo>
                  <a:pt x="225" y="677"/>
                </a:lnTo>
                <a:lnTo>
                  <a:pt x="222" y="677"/>
                </a:lnTo>
                <a:lnTo>
                  <a:pt x="222" y="676"/>
                </a:lnTo>
                <a:lnTo>
                  <a:pt x="222" y="676"/>
                </a:lnTo>
                <a:lnTo>
                  <a:pt x="221" y="677"/>
                </a:lnTo>
                <a:lnTo>
                  <a:pt x="219" y="677"/>
                </a:lnTo>
                <a:lnTo>
                  <a:pt x="219" y="677"/>
                </a:lnTo>
                <a:lnTo>
                  <a:pt x="216" y="678"/>
                </a:lnTo>
                <a:lnTo>
                  <a:pt x="214" y="679"/>
                </a:lnTo>
                <a:lnTo>
                  <a:pt x="214" y="679"/>
                </a:lnTo>
                <a:lnTo>
                  <a:pt x="214" y="678"/>
                </a:lnTo>
                <a:lnTo>
                  <a:pt x="215" y="678"/>
                </a:lnTo>
                <a:lnTo>
                  <a:pt x="215" y="678"/>
                </a:lnTo>
                <a:lnTo>
                  <a:pt x="214" y="677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3" y="677"/>
                </a:lnTo>
                <a:lnTo>
                  <a:pt x="213" y="677"/>
                </a:lnTo>
                <a:lnTo>
                  <a:pt x="214" y="674"/>
                </a:lnTo>
                <a:lnTo>
                  <a:pt x="214" y="674"/>
                </a:lnTo>
                <a:lnTo>
                  <a:pt x="211" y="674"/>
                </a:lnTo>
                <a:lnTo>
                  <a:pt x="210" y="674"/>
                </a:lnTo>
                <a:lnTo>
                  <a:pt x="210" y="674"/>
                </a:lnTo>
                <a:lnTo>
                  <a:pt x="210" y="673"/>
                </a:lnTo>
                <a:lnTo>
                  <a:pt x="209" y="673"/>
                </a:lnTo>
                <a:lnTo>
                  <a:pt x="208" y="673"/>
                </a:lnTo>
                <a:lnTo>
                  <a:pt x="208" y="673"/>
                </a:lnTo>
                <a:lnTo>
                  <a:pt x="210" y="676"/>
                </a:lnTo>
                <a:lnTo>
                  <a:pt x="210" y="677"/>
                </a:lnTo>
                <a:lnTo>
                  <a:pt x="211" y="678"/>
                </a:lnTo>
                <a:lnTo>
                  <a:pt x="211" y="678"/>
                </a:lnTo>
                <a:lnTo>
                  <a:pt x="210" y="679"/>
                </a:lnTo>
                <a:lnTo>
                  <a:pt x="209" y="681"/>
                </a:lnTo>
                <a:lnTo>
                  <a:pt x="209" y="681"/>
                </a:lnTo>
                <a:lnTo>
                  <a:pt x="207" y="678"/>
                </a:lnTo>
                <a:lnTo>
                  <a:pt x="207" y="678"/>
                </a:lnTo>
                <a:lnTo>
                  <a:pt x="205" y="678"/>
                </a:lnTo>
                <a:lnTo>
                  <a:pt x="205" y="679"/>
                </a:lnTo>
                <a:lnTo>
                  <a:pt x="207" y="681"/>
                </a:lnTo>
                <a:lnTo>
                  <a:pt x="208" y="681"/>
                </a:lnTo>
                <a:lnTo>
                  <a:pt x="208" y="681"/>
                </a:lnTo>
                <a:lnTo>
                  <a:pt x="207" y="681"/>
                </a:lnTo>
                <a:lnTo>
                  <a:pt x="205" y="681"/>
                </a:lnTo>
                <a:lnTo>
                  <a:pt x="203" y="678"/>
                </a:lnTo>
                <a:lnTo>
                  <a:pt x="203" y="678"/>
                </a:lnTo>
                <a:lnTo>
                  <a:pt x="202" y="679"/>
                </a:lnTo>
                <a:lnTo>
                  <a:pt x="201" y="681"/>
                </a:lnTo>
                <a:lnTo>
                  <a:pt x="201" y="682"/>
                </a:lnTo>
                <a:lnTo>
                  <a:pt x="201" y="682"/>
                </a:lnTo>
                <a:lnTo>
                  <a:pt x="199" y="682"/>
                </a:lnTo>
                <a:lnTo>
                  <a:pt x="199" y="683"/>
                </a:lnTo>
                <a:lnTo>
                  <a:pt x="199" y="683"/>
                </a:lnTo>
                <a:lnTo>
                  <a:pt x="197" y="682"/>
                </a:lnTo>
                <a:lnTo>
                  <a:pt x="196" y="682"/>
                </a:lnTo>
                <a:lnTo>
                  <a:pt x="194" y="681"/>
                </a:lnTo>
                <a:lnTo>
                  <a:pt x="194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82"/>
                </a:lnTo>
                <a:lnTo>
                  <a:pt x="201" y="682"/>
                </a:lnTo>
                <a:lnTo>
                  <a:pt x="201" y="682"/>
                </a:lnTo>
                <a:lnTo>
                  <a:pt x="199" y="681"/>
                </a:lnTo>
                <a:lnTo>
                  <a:pt x="199" y="681"/>
                </a:lnTo>
                <a:lnTo>
                  <a:pt x="198" y="681"/>
                </a:lnTo>
                <a:lnTo>
                  <a:pt x="197" y="679"/>
                </a:lnTo>
                <a:lnTo>
                  <a:pt x="197" y="679"/>
                </a:lnTo>
                <a:lnTo>
                  <a:pt x="199" y="678"/>
                </a:lnTo>
                <a:lnTo>
                  <a:pt x="201" y="679"/>
                </a:lnTo>
                <a:lnTo>
                  <a:pt x="201" y="679"/>
                </a:lnTo>
                <a:lnTo>
                  <a:pt x="199" y="678"/>
                </a:lnTo>
                <a:lnTo>
                  <a:pt x="199" y="678"/>
                </a:lnTo>
                <a:lnTo>
                  <a:pt x="197" y="676"/>
                </a:lnTo>
                <a:lnTo>
                  <a:pt x="197" y="676"/>
                </a:lnTo>
                <a:lnTo>
                  <a:pt x="194" y="677"/>
                </a:lnTo>
                <a:lnTo>
                  <a:pt x="194" y="677"/>
                </a:lnTo>
                <a:lnTo>
                  <a:pt x="193" y="677"/>
                </a:lnTo>
                <a:lnTo>
                  <a:pt x="193" y="677"/>
                </a:lnTo>
                <a:lnTo>
                  <a:pt x="193" y="676"/>
                </a:lnTo>
                <a:lnTo>
                  <a:pt x="194" y="673"/>
                </a:lnTo>
                <a:lnTo>
                  <a:pt x="196" y="672"/>
                </a:lnTo>
                <a:lnTo>
                  <a:pt x="196" y="671"/>
                </a:lnTo>
                <a:lnTo>
                  <a:pt x="196" y="671"/>
                </a:lnTo>
                <a:lnTo>
                  <a:pt x="198" y="671"/>
                </a:lnTo>
                <a:lnTo>
                  <a:pt x="202" y="669"/>
                </a:lnTo>
                <a:lnTo>
                  <a:pt x="202" y="669"/>
                </a:lnTo>
                <a:lnTo>
                  <a:pt x="201" y="671"/>
                </a:lnTo>
                <a:lnTo>
                  <a:pt x="202" y="672"/>
                </a:lnTo>
                <a:lnTo>
                  <a:pt x="202" y="672"/>
                </a:lnTo>
                <a:lnTo>
                  <a:pt x="203" y="671"/>
                </a:lnTo>
                <a:lnTo>
                  <a:pt x="203" y="669"/>
                </a:lnTo>
                <a:lnTo>
                  <a:pt x="204" y="668"/>
                </a:lnTo>
                <a:lnTo>
                  <a:pt x="205" y="668"/>
                </a:lnTo>
                <a:lnTo>
                  <a:pt x="205" y="668"/>
                </a:lnTo>
                <a:lnTo>
                  <a:pt x="207" y="668"/>
                </a:lnTo>
                <a:lnTo>
                  <a:pt x="205" y="669"/>
                </a:lnTo>
                <a:lnTo>
                  <a:pt x="205" y="669"/>
                </a:lnTo>
                <a:lnTo>
                  <a:pt x="207" y="668"/>
                </a:lnTo>
                <a:lnTo>
                  <a:pt x="208" y="667"/>
                </a:lnTo>
                <a:lnTo>
                  <a:pt x="208" y="667"/>
                </a:lnTo>
                <a:lnTo>
                  <a:pt x="209" y="667"/>
                </a:lnTo>
                <a:lnTo>
                  <a:pt x="210" y="668"/>
                </a:lnTo>
                <a:lnTo>
                  <a:pt x="211" y="668"/>
                </a:lnTo>
                <a:lnTo>
                  <a:pt x="213" y="668"/>
                </a:lnTo>
                <a:lnTo>
                  <a:pt x="213" y="668"/>
                </a:lnTo>
                <a:lnTo>
                  <a:pt x="213" y="667"/>
                </a:lnTo>
                <a:lnTo>
                  <a:pt x="213" y="667"/>
                </a:lnTo>
                <a:lnTo>
                  <a:pt x="211" y="666"/>
                </a:lnTo>
                <a:lnTo>
                  <a:pt x="211" y="666"/>
                </a:lnTo>
                <a:lnTo>
                  <a:pt x="211" y="666"/>
                </a:lnTo>
                <a:lnTo>
                  <a:pt x="213" y="666"/>
                </a:lnTo>
                <a:lnTo>
                  <a:pt x="214" y="666"/>
                </a:lnTo>
                <a:lnTo>
                  <a:pt x="214" y="666"/>
                </a:lnTo>
                <a:lnTo>
                  <a:pt x="214" y="666"/>
                </a:lnTo>
                <a:lnTo>
                  <a:pt x="215" y="666"/>
                </a:lnTo>
                <a:lnTo>
                  <a:pt x="214" y="664"/>
                </a:lnTo>
                <a:lnTo>
                  <a:pt x="213" y="664"/>
                </a:lnTo>
                <a:lnTo>
                  <a:pt x="213" y="664"/>
                </a:lnTo>
                <a:lnTo>
                  <a:pt x="216" y="663"/>
                </a:lnTo>
                <a:lnTo>
                  <a:pt x="217" y="663"/>
                </a:lnTo>
                <a:lnTo>
                  <a:pt x="219" y="662"/>
                </a:lnTo>
                <a:lnTo>
                  <a:pt x="219" y="662"/>
                </a:lnTo>
                <a:lnTo>
                  <a:pt x="217" y="662"/>
                </a:lnTo>
                <a:lnTo>
                  <a:pt x="217" y="662"/>
                </a:lnTo>
                <a:lnTo>
                  <a:pt x="216" y="663"/>
                </a:lnTo>
                <a:lnTo>
                  <a:pt x="215" y="663"/>
                </a:lnTo>
                <a:lnTo>
                  <a:pt x="215" y="663"/>
                </a:lnTo>
                <a:lnTo>
                  <a:pt x="214" y="662"/>
                </a:lnTo>
                <a:lnTo>
                  <a:pt x="214" y="662"/>
                </a:lnTo>
                <a:lnTo>
                  <a:pt x="214" y="661"/>
                </a:lnTo>
                <a:lnTo>
                  <a:pt x="214" y="661"/>
                </a:lnTo>
                <a:lnTo>
                  <a:pt x="213" y="661"/>
                </a:lnTo>
                <a:lnTo>
                  <a:pt x="211" y="662"/>
                </a:lnTo>
                <a:lnTo>
                  <a:pt x="210" y="662"/>
                </a:lnTo>
                <a:lnTo>
                  <a:pt x="209" y="662"/>
                </a:lnTo>
                <a:lnTo>
                  <a:pt x="209" y="662"/>
                </a:lnTo>
                <a:lnTo>
                  <a:pt x="208" y="662"/>
                </a:lnTo>
                <a:lnTo>
                  <a:pt x="207" y="662"/>
                </a:lnTo>
                <a:lnTo>
                  <a:pt x="207" y="662"/>
                </a:lnTo>
                <a:lnTo>
                  <a:pt x="203" y="663"/>
                </a:lnTo>
                <a:lnTo>
                  <a:pt x="203" y="663"/>
                </a:lnTo>
                <a:lnTo>
                  <a:pt x="199" y="662"/>
                </a:lnTo>
                <a:lnTo>
                  <a:pt x="199" y="662"/>
                </a:lnTo>
                <a:lnTo>
                  <a:pt x="199" y="663"/>
                </a:lnTo>
                <a:lnTo>
                  <a:pt x="199" y="663"/>
                </a:lnTo>
                <a:lnTo>
                  <a:pt x="201" y="663"/>
                </a:lnTo>
                <a:lnTo>
                  <a:pt x="201" y="664"/>
                </a:lnTo>
                <a:lnTo>
                  <a:pt x="201" y="664"/>
                </a:lnTo>
                <a:lnTo>
                  <a:pt x="198" y="666"/>
                </a:lnTo>
                <a:lnTo>
                  <a:pt x="196" y="666"/>
                </a:lnTo>
                <a:lnTo>
                  <a:pt x="193" y="666"/>
                </a:lnTo>
                <a:lnTo>
                  <a:pt x="192" y="666"/>
                </a:lnTo>
                <a:lnTo>
                  <a:pt x="192" y="666"/>
                </a:lnTo>
                <a:lnTo>
                  <a:pt x="191" y="666"/>
                </a:lnTo>
                <a:lnTo>
                  <a:pt x="188" y="666"/>
                </a:lnTo>
                <a:lnTo>
                  <a:pt x="188" y="666"/>
                </a:lnTo>
                <a:lnTo>
                  <a:pt x="188" y="664"/>
                </a:lnTo>
                <a:lnTo>
                  <a:pt x="190" y="664"/>
                </a:lnTo>
                <a:lnTo>
                  <a:pt x="191" y="664"/>
                </a:lnTo>
                <a:lnTo>
                  <a:pt x="192" y="664"/>
                </a:lnTo>
                <a:lnTo>
                  <a:pt x="192" y="664"/>
                </a:lnTo>
                <a:lnTo>
                  <a:pt x="185" y="659"/>
                </a:lnTo>
                <a:lnTo>
                  <a:pt x="185" y="659"/>
                </a:lnTo>
                <a:lnTo>
                  <a:pt x="185" y="661"/>
                </a:lnTo>
                <a:lnTo>
                  <a:pt x="185" y="662"/>
                </a:lnTo>
                <a:lnTo>
                  <a:pt x="188" y="662"/>
                </a:lnTo>
                <a:lnTo>
                  <a:pt x="188" y="662"/>
                </a:lnTo>
                <a:lnTo>
                  <a:pt x="187" y="663"/>
                </a:lnTo>
                <a:lnTo>
                  <a:pt x="186" y="664"/>
                </a:lnTo>
                <a:lnTo>
                  <a:pt x="185" y="664"/>
                </a:lnTo>
                <a:lnTo>
                  <a:pt x="185" y="667"/>
                </a:lnTo>
                <a:lnTo>
                  <a:pt x="185" y="667"/>
                </a:lnTo>
                <a:lnTo>
                  <a:pt x="184" y="666"/>
                </a:lnTo>
                <a:lnTo>
                  <a:pt x="184" y="666"/>
                </a:lnTo>
                <a:lnTo>
                  <a:pt x="184" y="666"/>
                </a:lnTo>
                <a:lnTo>
                  <a:pt x="182" y="667"/>
                </a:lnTo>
                <a:lnTo>
                  <a:pt x="181" y="667"/>
                </a:lnTo>
                <a:lnTo>
                  <a:pt x="178" y="667"/>
                </a:lnTo>
                <a:lnTo>
                  <a:pt x="178" y="667"/>
                </a:lnTo>
                <a:lnTo>
                  <a:pt x="178" y="667"/>
                </a:lnTo>
                <a:lnTo>
                  <a:pt x="179" y="667"/>
                </a:lnTo>
                <a:lnTo>
                  <a:pt x="179" y="666"/>
                </a:lnTo>
                <a:lnTo>
                  <a:pt x="179" y="666"/>
                </a:lnTo>
                <a:lnTo>
                  <a:pt x="179" y="666"/>
                </a:lnTo>
                <a:lnTo>
                  <a:pt x="175" y="664"/>
                </a:lnTo>
                <a:lnTo>
                  <a:pt x="175" y="664"/>
                </a:lnTo>
                <a:lnTo>
                  <a:pt x="174" y="664"/>
                </a:lnTo>
                <a:lnTo>
                  <a:pt x="174" y="666"/>
                </a:lnTo>
                <a:lnTo>
                  <a:pt x="174" y="668"/>
                </a:lnTo>
                <a:lnTo>
                  <a:pt x="174" y="668"/>
                </a:lnTo>
                <a:lnTo>
                  <a:pt x="172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7"/>
                </a:lnTo>
                <a:lnTo>
                  <a:pt x="172" y="667"/>
                </a:lnTo>
                <a:lnTo>
                  <a:pt x="173" y="667"/>
                </a:lnTo>
                <a:lnTo>
                  <a:pt x="173" y="667"/>
                </a:lnTo>
                <a:lnTo>
                  <a:pt x="173" y="667"/>
                </a:lnTo>
                <a:lnTo>
                  <a:pt x="172" y="666"/>
                </a:lnTo>
                <a:lnTo>
                  <a:pt x="170" y="666"/>
                </a:lnTo>
                <a:lnTo>
                  <a:pt x="169" y="667"/>
                </a:lnTo>
                <a:lnTo>
                  <a:pt x="168" y="667"/>
                </a:lnTo>
                <a:lnTo>
                  <a:pt x="168" y="667"/>
                </a:lnTo>
                <a:lnTo>
                  <a:pt x="169" y="669"/>
                </a:lnTo>
                <a:lnTo>
                  <a:pt x="164" y="669"/>
                </a:lnTo>
                <a:lnTo>
                  <a:pt x="164" y="669"/>
                </a:lnTo>
                <a:lnTo>
                  <a:pt x="163" y="669"/>
                </a:lnTo>
                <a:lnTo>
                  <a:pt x="166" y="669"/>
                </a:lnTo>
                <a:lnTo>
                  <a:pt x="167" y="668"/>
                </a:lnTo>
                <a:lnTo>
                  <a:pt x="167" y="667"/>
                </a:lnTo>
                <a:lnTo>
                  <a:pt x="167" y="667"/>
                </a:lnTo>
                <a:lnTo>
                  <a:pt x="166" y="667"/>
                </a:lnTo>
                <a:lnTo>
                  <a:pt x="164" y="668"/>
                </a:lnTo>
                <a:lnTo>
                  <a:pt x="161" y="669"/>
                </a:lnTo>
                <a:lnTo>
                  <a:pt x="161" y="669"/>
                </a:lnTo>
                <a:lnTo>
                  <a:pt x="162" y="669"/>
                </a:lnTo>
                <a:lnTo>
                  <a:pt x="161" y="671"/>
                </a:lnTo>
                <a:lnTo>
                  <a:pt x="156" y="671"/>
                </a:lnTo>
                <a:lnTo>
                  <a:pt x="156" y="671"/>
                </a:lnTo>
                <a:lnTo>
                  <a:pt x="156" y="671"/>
                </a:lnTo>
                <a:lnTo>
                  <a:pt x="157" y="671"/>
                </a:lnTo>
                <a:lnTo>
                  <a:pt x="159" y="669"/>
                </a:lnTo>
                <a:lnTo>
                  <a:pt x="159" y="669"/>
                </a:lnTo>
                <a:lnTo>
                  <a:pt x="158" y="668"/>
                </a:lnTo>
                <a:lnTo>
                  <a:pt x="157" y="669"/>
                </a:lnTo>
                <a:lnTo>
                  <a:pt x="153" y="671"/>
                </a:lnTo>
                <a:lnTo>
                  <a:pt x="153" y="671"/>
                </a:lnTo>
                <a:lnTo>
                  <a:pt x="150" y="669"/>
                </a:lnTo>
                <a:lnTo>
                  <a:pt x="147" y="671"/>
                </a:lnTo>
                <a:lnTo>
                  <a:pt x="146" y="672"/>
                </a:lnTo>
                <a:lnTo>
                  <a:pt x="146" y="672"/>
                </a:lnTo>
                <a:lnTo>
                  <a:pt x="147" y="672"/>
                </a:lnTo>
                <a:lnTo>
                  <a:pt x="149" y="672"/>
                </a:lnTo>
                <a:lnTo>
                  <a:pt x="152" y="671"/>
                </a:lnTo>
                <a:lnTo>
                  <a:pt x="152" y="671"/>
                </a:lnTo>
                <a:lnTo>
                  <a:pt x="152" y="672"/>
                </a:lnTo>
                <a:lnTo>
                  <a:pt x="151" y="672"/>
                </a:lnTo>
                <a:lnTo>
                  <a:pt x="150" y="672"/>
                </a:lnTo>
                <a:lnTo>
                  <a:pt x="150" y="672"/>
                </a:lnTo>
                <a:lnTo>
                  <a:pt x="146" y="673"/>
                </a:lnTo>
                <a:lnTo>
                  <a:pt x="145" y="673"/>
                </a:lnTo>
                <a:lnTo>
                  <a:pt x="145" y="674"/>
                </a:lnTo>
                <a:lnTo>
                  <a:pt x="145" y="674"/>
                </a:lnTo>
                <a:lnTo>
                  <a:pt x="140" y="674"/>
                </a:lnTo>
                <a:lnTo>
                  <a:pt x="134" y="674"/>
                </a:lnTo>
                <a:lnTo>
                  <a:pt x="134" y="674"/>
                </a:lnTo>
                <a:lnTo>
                  <a:pt x="134" y="676"/>
                </a:lnTo>
                <a:lnTo>
                  <a:pt x="133" y="676"/>
                </a:lnTo>
                <a:lnTo>
                  <a:pt x="133" y="676"/>
                </a:lnTo>
                <a:lnTo>
                  <a:pt x="132" y="676"/>
                </a:lnTo>
                <a:lnTo>
                  <a:pt x="132" y="674"/>
                </a:lnTo>
                <a:lnTo>
                  <a:pt x="132" y="674"/>
                </a:lnTo>
                <a:lnTo>
                  <a:pt x="129" y="674"/>
                </a:lnTo>
                <a:lnTo>
                  <a:pt x="127" y="674"/>
                </a:lnTo>
                <a:lnTo>
                  <a:pt x="124" y="674"/>
                </a:lnTo>
                <a:lnTo>
                  <a:pt x="121" y="676"/>
                </a:lnTo>
                <a:lnTo>
                  <a:pt x="121" y="676"/>
                </a:lnTo>
                <a:lnTo>
                  <a:pt x="121" y="674"/>
                </a:lnTo>
                <a:lnTo>
                  <a:pt x="122" y="673"/>
                </a:lnTo>
                <a:lnTo>
                  <a:pt x="122" y="673"/>
                </a:lnTo>
                <a:lnTo>
                  <a:pt x="120" y="672"/>
                </a:lnTo>
                <a:lnTo>
                  <a:pt x="120" y="672"/>
                </a:lnTo>
                <a:lnTo>
                  <a:pt x="120" y="673"/>
                </a:lnTo>
                <a:lnTo>
                  <a:pt x="120" y="674"/>
                </a:lnTo>
                <a:lnTo>
                  <a:pt x="120" y="674"/>
                </a:lnTo>
                <a:lnTo>
                  <a:pt x="118" y="676"/>
                </a:lnTo>
                <a:lnTo>
                  <a:pt x="117" y="676"/>
                </a:lnTo>
                <a:lnTo>
                  <a:pt x="114" y="677"/>
                </a:lnTo>
                <a:lnTo>
                  <a:pt x="114" y="677"/>
                </a:lnTo>
                <a:lnTo>
                  <a:pt x="114" y="678"/>
                </a:lnTo>
                <a:lnTo>
                  <a:pt x="115" y="678"/>
                </a:lnTo>
                <a:lnTo>
                  <a:pt x="115" y="678"/>
                </a:lnTo>
                <a:lnTo>
                  <a:pt x="112" y="678"/>
                </a:lnTo>
                <a:lnTo>
                  <a:pt x="109" y="679"/>
                </a:lnTo>
                <a:lnTo>
                  <a:pt x="109" y="679"/>
                </a:lnTo>
                <a:lnTo>
                  <a:pt x="110" y="678"/>
                </a:lnTo>
                <a:lnTo>
                  <a:pt x="109" y="677"/>
                </a:lnTo>
                <a:lnTo>
                  <a:pt x="108" y="676"/>
                </a:lnTo>
                <a:lnTo>
                  <a:pt x="108" y="676"/>
                </a:lnTo>
                <a:lnTo>
                  <a:pt x="108" y="674"/>
                </a:lnTo>
                <a:lnTo>
                  <a:pt x="109" y="676"/>
                </a:lnTo>
                <a:lnTo>
                  <a:pt x="110" y="676"/>
                </a:lnTo>
                <a:lnTo>
                  <a:pt x="110" y="676"/>
                </a:lnTo>
                <a:lnTo>
                  <a:pt x="110" y="674"/>
                </a:lnTo>
                <a:lnTo>
                  <a:pt x="109" y="674"/>
                </a:lnTo>
                <a:lnTo>
                  <a:pt x="109" y="674"/>
                </a:lnTo>
                <a:lnTo>
                  <a:pt x="108" y="674"/>
                </a:lnTo>
                <a:lnTo>
                  <a:pt x="108" y="676"/>
                </a:lnTo>
                <a:lnTo>
                  <a:pt x="108" y="677"/>
                </a:lnTo>
                <a:lnTo>
                  <a:pt x="108" y="678"/>
                </a:lnTo>
                <a:lnTo>
                  <a:pt x="108" y="678"/>
                </a:lnTo>
                <a:lnTo>
                  <a:pt x="104" y="677"/>
                </a:lnTo>
                <a:lnTo>
                  <a:pt x="100" y="677"/>
                </a:lnTo>
                <a:lnTo>
                  <a:pt x="100" y="676"/>
                </a:lnTo>
                <a:lnTo>
                  <a:pt x="100" y="676"/>
                </a:lnTo>
                <a:lnTo>
                  <a:pt x="97" y="676"/>
                </a:lnTo>
                <a:lnTo>
                  <a:pt x="95" y="677"/>
                </a:lnTo>
                <a:lnTo>
                  <a:pt x="93" y="677"/>
                </a:lnTo>
                <a:lnTo>
                  <a:pt x="93" y="677"/>
                </a:lnTo>
                <a:lnTo>
                  <a:pt x="93" y="676"/>
                </a:lnTo>
                <a:lnTo>
                  <a:pt x="93" y="676"/>
                </a:lnTo>
                <a:lnTo>
                  <a:pt x="92" y="674"/>
                </a:lnTo>
                <a:lnTo>
                  <a:pt x="92" y="674"/>
                </a:lnTo>
                <a:lnTo>
                  <a:pt x="92" y="673"/>
                </a:lnTo>
                <a:lnTo>
                  <a:pt x="92" y="672"/>
                </a:lnTo>
                <a:lnTo>
                  <a:pt x="91" y="672"/>
                </a:lnTo>
                <a:lnTo>
                  <a:pt x="91" y="672"/>
                </a:lnTo>
                <a:lnTo>
                  <a:pt x="91" y="673"/>
                </a:lnTo>
                <a:lnTo>
                  <a:pt x="91" y="673"/>
                </a:lnTo>
                <a:lnTo>
                  <a:pt x="92" y="674"/>
                </a:lnTo>
                <a:lnTo>
                  <a:pt x="92" y="677"/>
                </a:lnTo>
                <a:lnTo>
                  <a:pt x="92" y="677"/>
                </a:lnTo>
                <a:lnTo>
                  <a:pt x="91" y="676"/>
                </a:lnTo>
                <a:lnTo>
                  <a:pt x="89" y="676"/>
                </a:lnTo>
                <a:lnTo>
                  <a:pt x="89" y="674"/>
                </a:lnTo>
                <a:lnTo>
                  <a:pt x="87" y="674"/>
                </a:lnTo>
                <a:lnTo>
                  <a:pt x="87" y="674"/>
                </a:lnTo>
                <a:lnTo>
                  <a:pt x="87" y="674"/>
                </a:lnTo>
                <a:lnTo>
                  <a:pt x="88" y="676"/>
                </a:lnTo>
                <a:lnTo>
                  <a:pt x="88" y="676"/>
                </a:lnTo>
                <a:lnTo>
                  <a:pt x="87" y="676"/>
                </a:lnTo>
                <a:lnTo>
                  <a:pt x="86" y="676"/>
                </a:lnTo>
                <a:lnTo>
                  <a:pt x="83" y="673"/>
                </a:lnTo>
                <a:lnTo>
                  <a:pt x="83" y="673"/>
                </a:lnTo>
                <a:lnTo>
                  <a:pt x="79" y="673"/>
                </a:lnTo>
                <a:lnTo>
                  <a:pt x="79" y="673"/>
                </a:lnTo>
                <a:lnTo>
                  <a:pt x="76" y="672"/>
                </a:lnTo>
                <a:lnTo>
                  <a:pt x="74" y="672"/>
                </a:lnTo>
                <a:lnTo>
                  <a:pt x="74" y="672"/>
                </a:lnTo>
                <a:lnTo>
                  <a:pt x="75" y="671"/>
                </a:lnTo>
                <a:lnTo>
                  <a:pt x="75" y="671"/>
                </a:lnTo>
                <a:lnTo>
                  <a:pt x="74" y="671"/>
                </a:lnTo>
                <a:lnTo>
                  <a:pt x="72" y="671"/>
                </a:lnTo>
                <a:lnTo>
                  <a:pt x="71" y="669"/>
                </a:lnTo>
                <a:lnTo>
                  <a:pt x="71" y="669"/>
                </a:lnTo>
                <a:lnTo>
                  <a:pt x="72" y="668"/>
                </a:lnTo>
                <a:lnTo>
                  <a:pt x="72" y="669"/>
                </a:lnTo>
                <a:lnTo>
                  <a:pt x="74" y="668"/>
                </a:lnTo>
                <a:lnTo>
                  <a:pt x="74" y="668"/>
                </a:lnTo>
                <a:lnTo>
                  <a:pt x="72" y="668"/>
                </a:lnTo>
                <a:lnTo>
                  <a:pt x="72" y="668"/>
                </a:lnTo>
                <a:lnTo>
                  <a:pt x="71" y="668"/>
                </a:lnTo>
                <a:lnTo>
                  <a:pt x="70" y="668"/>
                </a:lnTo>
                <a:lnTo>
                  <a:pt x="70" y="668"/>
                </a:lnTo>
                <a:lnTo>
                  <a:pt x="71" y="669"/>
                </a:lnTo>
                <a:lnTo>
                  <a:pt x="71" y="671"/>
                </a:lnTo>
                <a:lnTo>
                  <a:pt x="71" y="672"/>
                </a:lnTo>
                <a:lnTo>
                  <a:pt x="71" y="672"/>
                </a:lnTo>
                <a:lnTo>
                  <a:pt x="69" y="671"/>
                </a:lnTo>
                <a:lnTo>
                  <a:pt x="69" y="671"/>
                </a:lnTo>
                <a:lnTo>
                  <a:pt x="70" y="671"/>
                </a:lnTo>
                <a:lnTo>
                  <a:pt x="70" y="671"/>
                </a:lnTo>
                <a:lnTo>
                  <a:pt x="69" y="667"/>
                </a:lnTo>
                <a:lnTo>
                  <a:pt x="66" y="664"/>
                </a:lnTo>
                <a:lnTo>
                  <a:pt x="66" y="664"/>
                </a:lnTo>
                <a:lnTo>
                  <a:pt x="65" y="664"/>
                </a:lnTo>
                <a:lnTo>
                  <a:pt x="65" y="666"/>
                </a:lnTo>
                <a:lnTo>
                  <a:pt x="65" y="666"/>
                </a:lnTo>
                <a:lnTo>
                  <a:pt x="64" y="666"/>
                </a:lnTo>
                <a:lnTo>
                  <a:pt x="64" y="666"/>
                </a:lnTo>
                <a:lnTo>
                  <a:pt x="62" y="662"/>
                </a:lnTo>
                <a:lnTo>
                  <a:pt x="63" y="661"/>
                </a:lnTo>
                <a:lnTo>
                  <a:pt x="63" y="661"/>
                </a:lnTo>
                <a:lnTo>
                  <a:pt x="62" y="659"/>
                </a:lnTo>
                <a:lnTo>
                  <a:pt x="60" y="659"/>
                </a:lnTo>
                <a:lnTo>
                  <a:pt x="60" y="659"/>
                </a:lnTo>
                <a:lnTo>
                  <a:pt x="60" y="657"/>
                </a:lnTo>
                <a:lnTo>
                  <a:pt x="59" y="656"/>
                </a:lnTo>
                <a:lnTo>
                  <a:pt x="58" y="657"/>
                </a:lnTo>
                <a:lnTo>
                  <a:pt x="58" y="657"/>
                </a:lnTo>
                <a:lnTo>
                  <a:pt x="58" y="659"/>
                </a:lnTo>
                <a:lnTo>
                  <a:pt x="58" y="659"/>
                </a:lnTo>
                <a:lnTo>
                  <a:pt x="57" y="658"/>
                </a:lnTo>
                <a:lnTo>
                  <a:pt x="57" y="658"/>
                </a:lnTo>
                <a:lnTo>
                  <a:pt x="57" y="659"/>
                </a:lnTo>
                <a:lnTo>
                  <a:pt x="58" y="662"/>
                </a:lnTo>
                <a:lnTo>
                  <a:pt x="58" y="662"/>
                </a:lnTo>
                <a:lnTo>
                  <a:pt x="62" y="664"/>
                </a:lnTo>
                <a:lnTo>
                  <a:pt x="62" y="664"/>
                </a:lnTo>
                <a:lnTo>
                  <a:pt x="60" y="664"/>
                </a:lnTo>
                <a:lnTo>
                  <a:pt x="59" y="664"/>
                </a:lnTo>
                <a:lnTo>
                  <a:pt x="57" y="662"/>
                </a:lnTo>
                <a:lnTo>
                  <a:pt x="57" y="662"/>
                </a:lnTo>
                <a:lnTo>
                  <a:pt x="53" y="657"/>
                </a:lnTo>
                <a:lnTo>
                  <a:pt x="56" y="656"/>
                </a:lnTo>
                <a:lnTo>
                  <a:pt x="56" y="656"/>
                </a:lnTo>
                <a:lnTo>
                  <a:pt x="53" y="653"/>
                </a:lnTo>
                <a:lnTo>
                  <a:pt x="52" y="654"/>
                </a:lnTo>
                <a:lnTo>
                  <a:pt x="52" y="654"/>
                </a:lnTo>
                <a:lnTo>
                  <a:pt x="50" y="652"/>
                </a:lnTo>
                <a:lnTo>
                  <a:pt x="50" y="652"/>
                </a:lnTo>
                <a:lnTo>
                  <a:pt x="52" y="652"/>
                </a:lnTo>
                <a:lnTo>
                  <a:pt x="52" y="652"/>
                </a:lnTo>
                <a:lnTo>
                  <a:pt x="50" y="648"/>
                </a:lnTo>
                <a:lnTo>
                  <a:pt x="48" y="644"/>
                </a:lnTo>
                <a:lnTo>
                  <a:pt x="48" y="644"/>
                </a:lnTo>
                <a:lnTo>
                  <a:pt x="50" y="644"/>
                </a:lnTo>
                <a:lnTo>
                  <a:pt x="50" y="644"/>
                </a:lnTo>
                <a:lnTo>
                  <a:pt x="48" y="639"/>
                </a:lnTo>
                <a:lnTo>
                  <a:pt x="48" y="639"/>
                </a:lnTo>
                <a:lnTo>
                  <a:pt x="46" y="633"/>
                </a:lnTo>
                <a:lnTo>
                  <a:pt x="46" y="633"/>
                </a:lnTo>
                <a:lnTo>
                  <a:pt x="43" y="632"/>
                </a:lnTo>
                <a:lnTo>
                  <a:pt x="42" y="628"/>
                </a:lnTo>
                <a:lnTo>
                  <a:pt x="42" y="628"/>
                </a:lnTo>
                <a:lnTo>
                  <a:pt x="42" y="629"/>
                </a:lnTo>
                <a:lnTo>
                  <a:pt x="42" y="631"/>
                </a:lnTo>
                <a:lnTo>
                  <a:pt x="43" y="632"/>
                </a:lnTo>
                <a:lnTo>
                  <a:pt x="42" y="633"/>
                </a:lnTo>
                <a:lnTo>
                  <a:pt x="42" y="633"/>
                </a:lnTo>
                <a:lnTo>
                  <a:pt x="42" y="633"/>
                </a:lnTo>
                <a:lnTo>
                  <a:pt x="41" y="631"/>
                </a:lnTo>
                <a:lnTo>
                  <a:pt x="41" y="627"/>
                </a:lnTo>
                <a:lnTo>
                  <a:pt x="41" y="627"/>
                </a:lnTo>
                <a:lnTo>
                  <a:pt x="42" y="627"/>
                </a:lnTo>
                <a:lnTo>
                  <a:pt x="42" y="628"/>
                </a:lnTo>
                <a:lnTo>
                  <a:pt x="42" y="628"/>
                </a:lnTo>
                <a:lnTo>
                  <a:pt x="42" y="627"/>
                </a:lnTo>
                <a:lnTo>
                  <a:pt x="43" y="627"/>
                </a:lnTo>
                <a:lnTo>
                  <a:pt x="45" y="627"/>
                </a:lnTo>
                <a:lnTo>
                  <a:pt x="45" y="626"/>
                </a:lnTo>
                <a:lnTo>
                  <a:pt x="45" y="626"/>
                </a:lnTo>
                <a:lnTo>
                  <a:pt x="45" y="626"/>
                </a:lnTo>
                <a:lnTo>
                  <a:pt x="43" y="626"/>
                </a:lnTo>
                <a:lnTo>
                  <a:pt x="43" y="626"/>
                </a:lnTo>
                <a:lnTo>
                  <a:pt x="42" y="626"/>
                </a:lnTo>
                <a:lnTo>
                  <a:pt x="42" y="626"/>
                </a:lnTo>
                <a:lnTo>
                  <a:pt x="42" y="623"/>
                </a:lnTo>
                <a:lnTo>
                  <a:pt x="43" y="623"/>
                </a:lnTo>
                <a:lnTo>
                  <a:pt x="43" y="622"/>
                </a:lnTo>
                <a:lnTo>
                  <a:pt x="43" y="621"/>
                </a:lnTo>
                <a:lnTo>
                  <a:pt x="43" y="621"/>
                </a:lnTo>
                <a:lnTo>
                  <a:pt x="43" y="621"/>
                </a:lnTo>
                <a:lnTo>
                  <a:pt x="42" y="621"/>
                </a:lnTo>
                <a:lnTo>
                  <a:pt x="42" y="621"/>
                </a:lnTo>
                <a:lnTo>
                  <a:pt x="41" y="621"/>
                </a:lnTo>
                <a:lnTo>
                  <a:pt x="41" y="621"/>
                </a:lnTo>
                <a:lnTo>
                  <a:pt x="41" y="619"/>
                </a:lnTo>
                <a:lnTo>
                  <a:pt x="41" y="617"/>
                </a:lnTo>
                <a:lnTo>
                  <a:pt x="41" y="617"/>
                </a:lnTo>
                <a:lnTo>
                  <a:pt x="42" y="617"/>
                </a:lnTo>
                <a:lnTo>
                  <a:pt x="42" y="617"/>
                </a:lnTo>
                <a:lnTo>
                  <a:pt x="41" y="612"/>
                </a:lnTo>
                <a:lnTo>
                  <a:pt x="41" y="608"/>
                </a:lnTo>
                <a:lnTo>
                  <a:pt x="41" y="608"/>
                </a:lnTo>
                <a:lnTo>
                  <a:pt x="40" y="608"/>
                </a:lnTo>
                <a:lnTo>
                  <a:pt x="39" y="609"/>
                </a:lnTo>
                <a:lnTo>
                  <a:pt x="39" y="612"/>
                </a:lnTo>
                <a:lnTo>
                  <a:pt x="39" y="612"/>
                </a:lnTo>
                <a:lnTo>
                  <a:pt x="39" y="612"/>
                </a:lnTo>
                <a:lnTo>
                  <a:pt x="37" y="611"/>
                </a:lnTo>
                <a:lnTo>
                  <a:pt x="39" y="608"/>
                </a:lnTo>
                <a:lnTo>
                  <a:pt x="39" y="608"/>
                </a:lnTo>
                <a:lnTo>
                  <a:pt x="37" y="606"/>
                </a:lnTo>
                <a:lnTo>
                  <a:pt x="37" y="604"/>
                </a:lnTo>
                <a:lnTo>
                  <a:pt x="37" y="604"/>
                </a:lnTo>
                <a:lnTo>
                  <a:pt x="39" y="604"/>
                </a:lnTo>
                <a:lnTo>
                  <a:pt x="39" y="604"/>
                </a:lnTo>
                <a:lnTo>
                  <a:pt x="39" y="607"/>
                </a:lnTo>
                <a:lnTo>
                  <a:pt x="39" y="607"/>
                </a:lnTo>
                <a:lnTo>
                  <a:pt x="40" y="606"/>
                </a:lnTo>
                <a:lnTo>
                  <a:pt x="40" y="603"/>
                </a:lnTo>
                <a:lnTo>
                  <a:pt x="40" y="603"/>
                </a:lnTo>
                <a:lnTo>
                  <a:pt x="42" y="604"/>
                </a:lnTo>
                <a:lnTo>
                  <a:pt x="43" y="603"/>
                </a:lnTo>
                <a:lnTo>
                  <a:pt x="43" y="603"/>
                </a:lnTo>
                <a:lnTo>
                  <a:pt x="41" y="603"/>
                </a:lnTo>
                <a:lnTo>
                  <a:pt x="41" y="603"/>
                </a:lnTo>
                <a:lnTo>
                  <a:pt x="40" y="602"/>
                </a:lnTo>
                <a:lnTo>
                  <a:pt x="40" y="602"/>
                </a:lnTo>
                <a:lnTo>
                  <a:pt x="39" y="602"/>
                </a:lnTo>
                <a:lnTo>
                  <a:pt x="39" y="602"/>
                </a:lnTo>
                <a:lnTo>
                  <a:pt x="37" y="603"/>
                </a:lnTo>
                <a:lnTo>
                  <a:pt x="37" y="602"/>
                </a:lnTo>
                <a:lnTo>
                  <a:pt x="37" y="602"/>
                </a:lnTo>
                <a:lnTo>
                  <a:pt x="37" y="602"/>
                </a:lnTo>
                <a:lnTo>
                  <a:pt x="39" y="602"/>
                </a:lnTo>
                <a:lnTo>
                  <a:pt x="39" y="602"/>
                </a:lnTo>
                <a:lnTo>
                  <a:pt x="39" y="598"/>
                </a:lnTo>
                <a:lnTo>
                  <a:pt x="39" y="594"/>
                </a:lnTo>
                <a:lnTo>
                  <a:pt x="39" y="594"/>
                </a:lnTo>
                <a:lnTo>
                  <a:pt x="40" y="594"/>
                </a:lnTo>
                <a:lnTo>
                  <a:pt x="40" y="596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1" y="596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0" y="593"/>
                </a:lnTo>
                <a:lnTo>
                  <a:pt x="40" y="593"/>
                </a:lnTo>
                <a:lnTo>
                  <a:pt x="39" y="593"/>
                </a:lnTo>
                <a:lnTo>
                  <a:pt x="39" y="592"/>
                </a:lnTo>
                <a:lnTo>
                  <a:pt x="39" y="592"/>
                </a:lnTo>
                <a:lnTo>
                  <a:pt x="37" y="592"/>
                </a:lnTo>
                <a:lnTo>
                  <a:pt x="37" y="592"/>
                </a:lnTo>
                <a:lnTo>
                  <a:pt x="37" y="588"/>
                </a:lnTo>
                <a:lnTo>
                  <a:pt x="37" y="587"/>
                </a:lnTo>
                <a:lnTo>
                  <a:pt x="37" y="586"/>
                </a:lnTo>
                <a:lnTo>
                  <a:pt x="37" y="586"/>
                </a:lnTo>
                <a:lnTo>
                  <a:pt x="37" y="584"/>
                </a:lnTo>
                <a:lnTo>
                  <a:pt x="37" y="582"/>
                </a:lnTo>
                <a:lnTo>
                  <a:pt x="37" y="574"/>
                </a:lnTo>
                <a:lnTo>
                  <a:pt x="37" y="574"/>
                </a:lnTo>
                <a:lnTo>
                  <a:pt x="37" y="572"/>
                </a:lnTo>
                <a:lnTo>
                  <a:pt x="39" y="569"/>
                </a:lnTo>
                <a:lnTo>
                  <a:pt x="39" y="569"/>
                </a:lnTo>
                <a:lnTo>
                  <a:pt x="39" y="569"/>
                </a:lnTo>
                <a:lnTo>
                  <a:pt x="37" y="568"/>
                </a:lnTo>
                <a:lnTo>
                  <a:pt x="37" y="568"/>
                </a:lnTo>
                <a:lnTo>
                  <a:pt x="39" y="558"/>
                </a:lnTo>
                <a:lnTo>
                  <a:pt x="39" y="554"/>
                </a:lnTo>
                <a:lnTo>
                  <a:pt x="40" y="549"/>
                </a:lnTo>
                <a:lnTo>
                  <a:pt x="40" y="549"/>
                </a:lnTo>
                <a:lnTo>
                  <a:pt x="40" y="549"/>
                </a:lnTo>
                <a:lnTo>
                  <a:pt x="39" y="548"/>
                </a:lnTo>
                <a:lnTo>
                  <a:pt x="39" y="548"/>
                </a:lnTo>
                <a:lnTo>
                  <a:pt x="40" y="547"/>
                </a:lnTo>
                <a:lnTo>
                  <a:pt x="40" y="546"/>
                </a:lnTo>
                <a:lnTo>
                  <a:pt x="40" y="546"/>
                </a:lnTo>
                <a:lnTo>
                  <a:pt x="41" y="546"/>
                </a:lnTo>
                <a:lnTo>
                  <a:pt x="41" y="547"/>
                </a:lnTo>
                <a:lnTo>
                  <a:pt x="42" y="548"/>
                </a:lnTo>
                <a:lnTo>
                  <a:pt x="42" y="548"/>
                </a:lnTo>
                <a:lnTo>
                  <a:pt x="41" y="549"/>
                </a:lnTo>
                <a:lnTo>
                  <a:pt x="40" y="552"/>
                </a:lnTo>
                <a:lnTo>
                  <a:pt x="41" y="553"/>
                </a:lnTo>
                <a:lnTo>
                  <a:pt x="41" y="553"/>
                </a:lnTo>
                <a:lnTo>
                  <a:pt x="41" y="553"/>
                </a:lnTo>
                <a:lnTo>
                  <a:pt x="42" y="552"/>
                </a:lnTo>
                <a:lnTo>
                  <a:pt x="42" y="549"/>
                </a:lnTo>
                <a:lnTo>
                  <a:pt x="42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3" y="546"/>
                </a:lnTo>
                <a:lnTo>
                  <a:pt x="43" y="547"/>
                </a:lnTo>
                <a:lnTo>
                  <a:pt x="42" y="547"/>
                </a:lnTo>
                <a:lnTo>
                  <a:pt x="42" y="547"/>
                </a:lnTo>
                <a:lnTo>
                  <a:pt x="41" y="544"/>
                </a:lnTo>
                <a:lnTo>
                  <a:pt x="41" y="543"/>
                </a:lnTo>
                <a:lnTo>
                  <a:pt x="40" y="544"/>
                </a:lnTo>
                <a:lnTo>
                  <a:pt x="40" y="544"/>
                </a:lnTo>
                <a:lnTo>
                  <a:pt x="40" y="542"/>
                </a:lnTo>
                <a:lnTo>
                  <a:pt x="40" y="541"/>
                </a:lnTo>
                <a:lnTo>
                  <a:pt x="41" y="539"/>
                </a:lnTo>
                <a:lnTo>
                  <a:pt x="41" y="539"/>
                </a:lnTo>
                <a:lnTo>
                  <a:pt x="40" y="537"/>
                </a:lnTo>
                <a:lnTo>
                  <a:pt x="40" y="534"/>
                </a:lnTo>
                <a:lnTo>
                  <a:pt x="41" y="528"/>
                </a:lnTo>
                <a:lnTo>
                  <a:pt x="41" y="528"/>
                </a:lnTo>
                <a:lnTo>
                  <a:pt x="40" y="511"/>
                </a:lnTo>
                <a:lnTo>
                  <a:pt x="40" y="511"/>
                </a:lnTo>
                <a:lnTo>
                  <a:pt x="40" y="509"/>
                </a:lnTo>
                <a:lnTo>
                  <a:pt x="41" y="508"/>
                </a:lnTo>
                <a:lnTo>
                  <a:pt x="41" y="508"/>
                </a:lnTo>
                <a:lnTo>
                  <a:pt x="41" y="507"/>
                </a:lnTo>
                <a:lnTo>
                  <a:pt x="41" y="506"/>
                </a:lnTo>
                <a:lnTo>
                  <a:pt x="41" y="506"/>
                </a:lnTo>
                <a:lnTo>
                  <a:pt x="40" y="504"/>
                </a:lnTo>
                <a:lnTo>
                  <a:pt x="40" y="504"/>
                </a:lnTo>
                <a:lnTo>
                  <a:pt x="40" y="503"/>
                </a:lnTo>
                <a:lnTo>
                  <a:pt x="40" y="503"/>
                </a:lnTo>
                <a:lnTo>
                  <a:pt x="41" y="502"/>
                </a:lnTo>
                <a:lnTo>
                  <a:pt x="41" y="503"/>
                </a:lnTo>
                <a:lnTo>
                  <a:pt x="42" y="504"/>
                </a:lnTo>
                <a:lnTo>
                  <a:pt x="42" y="504"/>
                </a:lnTo>
                <a:lnTo>
                  <a:pt x="43" y="506"/>
                </a:lnTo>
                <a:lnTo>
                  <a:pt x="43" y="506"/>
                </a:lnTo>
                <a:lnTo>
                  <a:pt x="43" y="508"/>
                </a:lnTo>
                <a:lnTo>
                  <a:pt x="43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7"/>
                </a:lnTo>
                <a:lnTo>
                  <a:pt x="45" y="507"/>
                </a:lnTo>
                <a:lnTo>
                  <a:pt x="46" y="507"/>
                </a:lnTo>
                <a:lnTo>
                  <a:pt x="46" y="506"/>
                </a:lnTo>
                <a:lnTo>
                  <a:pt x="46" y="504"/>
                </a:lnTo>
                <a:lnTo>
                  <a:pt x="46" y="504"/>
                </a:lnTo>
                <a:lnTo>
                  <a:pt x="46" y="504"/>
                </a:lnTo>
                <a:lnTo>
                  <a:pt x="45" y="506"/>
                </a:lnTo>
                <a:lnTo>
                  <a:pt x="45" y="507"/>
                </a:lnTo>
                <a:lnTo>
                  <a:pt x="45" y="507"/>
                </a:lnTo>
                <a:lnTo>
                  <a:pt x="45" y="507"/>
                </a:lnTo>
                <a:lnTo>
                  <a:pt x="45" y="502"/>
                </a:lnTo>
                <a:lnTo>
                  <a:pt x="46" y="497"/>
                </a:lnTo>
                <a:lnTo>
                  <a:pt x="46" y="497"/>
                </a:lnTo>
                <a:lnTo>
                  <a:pt x="45" y="498"/>
                </a:lnTo>
                <a:lnTo>
                  <a:pt x="45" y="499"/>
                </a:lnTo>
                <a:lnTo>
                  <a:pt x="45" y="501"/>
                </a:lnTo>
                <a:lnTo>
                  <a:pt x="43" y="502"/>
                </a:lnTo>
                <a:lnTo>
                  <a:pt x="43" y="502"/>
                </a:lnTo>
                <a:lnTo>
                  <a:pt x="42" y="502"/>
                </a:lnTo>
                <a:lnTo>
                  <a:pt x="41" y="502"/>
                </a:lnTo>
                <a:lnTo>
                  <a:pt x="40" y="501"/>
                </a:lnTo>
                <a:lnTo>
                  <a:pt x="40" y="501"/>
                </a:lnTo>
                <a:lnTo>
                  <a:pt x="40" y="493"/>
                </a:lnTo>
                <a:lnTo>
                  <a:pt x="41" y="486"/>
                </a:lnTo>
                <a:lnTo>
                  <a:pt x="41" y="486"/>
                </a:lnTo>
                <a:lnTo>
                  <a:pt x="40" y="479"/>
                </a:lnTo>
                <a:lnTo>
                  <a:pt x="41" y="474"/>
                </a:lnTo>
                <a:lnTo>
                  <a:pt x="41" y="474"/>
                </a:lnTo>
                <a:lnTo>
                  <a:pt x="39" y="474"/>
                </a:lnTo>
                <a:lnTo>
                  <a:pt x="37" y="476"/>
                </a:lnTo>
                <a:lnTo>
                  <a:pt x="37" y="476"/>
                </a:lnTo>
                <a:lnTo>
                  <a:pt x="37" y="476"/>
                </a:lnTo>
                <a:lnTo>
                  <a:pt x="36" y="474"/>
                </a:lnTo>
                <a:lnTo>
                  <a:pt x="36" y="473"/>
                </a:lnTo>
                <a:lnTo>
                  <a:pt x="36" y="473"/>
                </a:lnTo>
                <a:lnTo>
                  <a:pt x="35" y="473"/>
                </a:lnTo>
                <a:lnTo>
                  <a:pt x="35" y="474"/>
                </a:lnTo>
                <a:lnTo>
                  <a:pt x="36" y="476"/>
                </a:lnTo>
                <a:lnTo>
                  <a:pt x="36" y="476"/>
                </a:lnTo>
                <a:lnTo>
                  <a:pt x="35" y="482"/>
                </a:lnTo>
                <a:lnTo>
                  <a:pt x="35" y="482"/>
                </a:ln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36" y="486"/>
                </a:lnTo>
                <a:lnTo>
                  <a:pt x="35" y="488"/>
                </a:lnTo>
                <a:lnTo>
                  <a:pt x="35" y="488"/>
                </a:lnTo>
                <a:lnTo>
                  <a:pt x="35" y="488"/>
                </a:lnTo>
                <a:lnTo>
                  <a:pt x="36" y="488"/>
                </a:lnTo>
                <a:lnTo>
                  <a:pt x="36" y="488"/>
                </a:lnTo>
                <a:lnTo>
                  <a:pt x="37" y="488"/>
                </a:lnTo>
                <a:lnTo>
                  <a:pt x="37" y="488"/>
                </a:lnTo>
                <a:lnTo>
                  <a:pt x="36" y="492"/>
                </a:lnTo>
                <a:lnTo>
                  <a:pt x="36" y="494"/>
                </a:lnTo>
                <a:lnTo>
                  <a:pt x="36" y="498"/>
                </a:lnTo>
                <a:lnTo>
                  <a:pt x="36" y="501"/>
                </a:lnTo>
                <a:lnTo>
                  <a:pt x="36" y="501"/>
                </a:lnTo>
                <a:lnTo>
                  <a:pt x="35" y="501"/>
                </a:lnTo>
                <a:lnTo>
                  <a:pt x="34" y="502"/>
                </a:lnTo>
                <a:lnTo>
                  <a:pt x="34" y="503"/>
                </a:lnTo>
                <a:lnTo>
                  <a:pt x="33" y="504"/>
                </a:lnTo>
                <a:lnTo>
                  <a:pt x="33" y="504"/>
                </a:lnTo>
                <a:lnTo>
                  <a:pt x="33" y="504"/>
                </a:lnTo>
                <a:lnTo>
                  <a:pt x="34" y="504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4"/>
                </a:lnTo>
                <a:lnTo>
                  <a:pt x="35" y="504"/>
                </a:lnTo>
                <a:lnTo>
                  <a:pt x="36" y="503"/>
                </a:lnTo>
                <a:lnTo>
                  <a:pt x="36" y="504"/>
                </a:lnTo>
                <a:lnTo>
                  <a:pt x="36" y="506"/>
                </a:lnTo>
                <a:lnTo>
                  <a:pt x="36" y="506"/>
                </a:lnTo>
                <a:lnTo>
                  <a:pt x="35" y="508"/>
                </a:lnTo>
                <a:lnTo>
                  <a:pt x="34" y="511"/>
                </a:lnTo>
                <a:lnTo>
                  <a:pt x="34" y="511"/>
                </a:lnTo>
                <a:lnTo>
                  <a:pt x="35" y="511"/>
                </a:lnTo>
                <a:lnTo>
                  <a:pt x="35" y="509"/>
                </a:lnTo>
                <a:lnTo>
                  <a:pt x="35" y="508"/>
                </a:lnTo>
                <a:lnTo>
                  <a:pt x="35" y="508"/>
                </a:lnTo>
                <a:lnTo>
                  <a:pt x="36" y="508"/>
                </a:lnTo>
                <a:lnTo>
                  <a:pt x="36" y="509"/>
                </a:lnTo>
                <a:lnTo>
                  <a:pt x="36" y="511"/>
                </a:lnTo>
                <a:lnTo>
                  <a:pt x="36" y="511"/>
                </a:lnTo>
                <a:lnTo>
                  <a:pt x="36" y="516"/>
                </a:lnTo>
                <a:lnTo>
                  <a:pt x="36" y="521"/>
                </a:lnTo>
                <a:lnTo>
                  <a:pt x="36" y="521"/>
                </a:lnTo>
                <a:lnTo>
                  <a:pt x="35" y="521"/>
                </a:lnTo>
                <a:lnTo>
                  <a:pt x="35" y="519"/>
                </a:lnTo>
                <a:lnTo>
                  <a:pt x="35" y="519"/>
                </a:lnTo>
                <a:lnTo>
                  <a:pt x="34" y="519"/>
                </a:lnTo>
                <a:lnTo>
                  <a:pt x="34" y="521"/>
                </a:lnTo>
                <a:lnTo>
                  <a:pt x="36" y="523"/>
                </a:lnTo>
                <a:lnTo>
                  <a:pt x="36" y="523"/>
                </a:lnTo>
                <a:lnTo>
                  <a:pt x="36" y="526"/>
                </a:lnTo>
                <a:lnTo>
                  <a:pt x="35" y="528"/>
                </a:lnTo>
                <a:lnTo>
                  <a:pt x="34" y="529"/>
                </a:lnTo>
                <a:lnTo>
                  <a:pt x="34" y="532"/>
                </a:lnTo>
                <a:lnTo>
                  <a:pt x="34" y="532"/>
                </a:lnTo>
                <a:lnTo>
                  <a:pt x="35" y="532"/>
                </a:lnTo>
                <a:lnTo>
                  <a:pt x="35" y="531"/>
                </a:lnTo>
                <a:lnTo>
                  <a:pt x="35" y="528"/>
                </a:lnTo>
                <a:lnTo>
                  <a:pt x="35" y="528"/>
                </a:lnTo>
                <a:lnTo>
                  <a:pt x="36" y="532"/>
                </a:lnTo>
                <a:lnTo>
                  <a:pt x="36" y="536"/>
                </a:lnTo>
                <a:lnTo>
                  <a:pt x="36" y="536"/>
                </a:lnTo>
                <a:lnTo>
                  <a:pt x="35" y="542"/>
                </a:lnTo>
                <a:lnTo>
                  <a:pt x="35" y="542"/>
                </a:lnTo>
                <a:lnTo>
                  <a:pt x="36" y="543"/>
                </a:lnTo>
                <a:lnTo>
                  <a:pt x="36" y="543"/>
                </a:lnTo>
                <a:lnTo>
                  <a:pt x="35" y="543"/>
                </a:lnTo>
                <a:lnTo>
                  <a:pt x="35" y="543"/>
                </a:lnTo>
                <a:lnTo>
                  <a:pt x="35" y="543"/>
                </a:lnTo>
                <a:lnTo>
                  <a:pt x="36" y="547"/>
                </a:lnTo>
                <a:lnTo>
                  <a:pt x="36" y="547"/>
                </a:lnTo>
                <a:lnTo>
                  <a:pt x="35" y="549"/>
                </a:lnTo>
                <a:lnTo>
                  <a:pt x="34" y="551"/>
                </a:lnTo>
                <a:lnTo>
                  <a:pt x="34" y="551"/>
                </a:lnTo>
                <a:lnTo>
                  <a:pt x="34" y="552"/>
                </a:lnTo>
                <a:lnTo>
                  <a:pt x="35" y="552"/>
                </a:lnTo>
                <a:lnTo>
                  <a:pt x="35" y="552"/>
                </a:lnTo>
                <a:lnTo>
                  <a:pt x="35" y="559"/>
                </a:lnTo>
                <a:lnTo>
                  <a:pt x="34" y="563"/>
                </a:lnTo>
                <a:lnTo>
                  <a:pt x="33" y="566"/>
                </a:lnTo>
                <a:lnTo>
                  <a:pt x="33" y="566"/>
                </a:lnTo>
                <a:lnTo>
                  <a:pt x="34" y="567"/>
                </a:lnTo>
                <a:lnTo>
                  <a:pt x="34" y="566"/>
                </a:lnTo>
                <a:lnTo>
                  <a:pt x="34" y="566"/>
                </a:lnTo>
                <a:lnTo>
                  <a:pt x="34" y="571"/>
                </a:lnTo>
                <a:lnTo>
                  <a:pt x="31" y="574"/>
                </a:lnTo>
                <a:lnTo>
                  <a:pt x="31" y="574"/>
                </a:lnTo>
                <a:lnTo>
                  <a:pt x="34" y="579"/>
                </a:lnTo>
                <a:lnTo>
                  <a:pt x="34" y="579"/>
                </a:lnTo>
                <a:lnTo>
                  <a:pt x="29" y="596"/>
                </a:lnTo>
                <a:lnTo>
                  <a:pt x="29" y="596"/>
                </a:lnTo>
                <a:lnTo>
                  <a:pt x="27" y="598"/>
                </a:lnTo>
                <a:lnTo>
                  <a:pt x="23" y="598"/>
                </a:lnTo>
                <a:lnTo>
                  <a:pt x="23" y="598"/>
                </a:lnTo>
                <a:lnTo>
                  <a:pt x="24" y="606"/>
                </a:lnTo>
                <a:lnTo>
                  <a:pt x="23" y="613"/>
                </a:lnTo>
                <a:lnTo>
                  <a:pt x="23" y="613"/>
                </a:lnTo>
                <a:lnTo>
                  <a:pt x="25" y="614"/>
                </a:lnTo>
                <a:lnTo>
                  <a:pt x="25" y="614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7" y="617"/>
                </a:lnTo>
                <a:lnTo>
                  <a:pt x="27" y="617"/>
                </a:lnTo>
                <a:lnTo>
                  <a:pt x="27" y="614"/>
                </a:lnTo>
                <a:lnTo>
                  <a:pt x="25" y="613"/>
                </a:lnTo>
                <a:lnTo>
                  <a:pt x="25" y="612"/>
                </a:lnTo>
                <a:lnTo>
                  <a:pt x="25" y="611"/>
                </a:lnTo>
                <a:lnTo>
                  <a:pt x="25" y="611"/>
                </a:lnTo>
                <a:lnTo>
                  <a:pt x="27" y="613"/>
                </a:lnTo>
                <a:lnTo>
                  <a:pt x="28" y="617"/>
                </a:lnTo>
                <a:lnTo>
                  <a:pt x="28" y="617"/>
                </a:lnTo>
                <a:lnTo>
                  <a:pt x="29" y="614"/>
                </a:lnTo>
                <a:lnTo>
                  <a:pt x="29" y="614"/>
                </a:lnTo>
                <a:lnTo>
                  <a:pt x="29" y="616"/>
                </a:lnTo>
                <a:lnTo>
                  <a:pt x="29" y="616"/>
                </a:lnTo>
                <a:lnTo>
                  <a:pt x="29" y="616"/>
                </a:lnTo>
                <a:lnTo>
                  <a:pt x="28" y="617"/>
                </a:lnTo>
                <a:lnTo>
                  <a:pt x="27" y="618"/>
                </a:lnTo>
                <a:lnTo>
                  <a:pt x="27" y="618"/>
                </a:lnTo>
                <a:lnTo>
                  <a:pt x="27" y="621"/>
                </a:lnTo>
                <a:lnTo>
                  <a:pt x="27" y="621"/>
                </a:lnTo>
                <a:lnTo>
                  <a:pt x="27" y="623"/>
                </a:lnTo>
                <a:lnTo>
                  <a:pt x="27" y="623"/>
                </a:lnTo>
                <a:lnTo>
                  <a:pt x="27" y="624"/>
                </a:lnTo>
                <a:lnTo>
                  <a:pt x="28" y="624"/>
                </a:lnTo>
                <a:lnTo>
                  <a:pt x="28" y="627"/>
                </a:lnTo>
                <a:lnTo>
                  <a:pt x="28" y="627"/>
                </a:lnTo>
                <a:lnTo>
                  <a:pt x="27" y="627"/>
                </a:lnTo>
                <a:lnTo>
                  <a:pt x="27" y="628"/>
                </a:lnTo>
                <a:lnTo>
                  <a:pt x="27" y="631"/>
                </a:lnTo>
                <a:lnTo>
                  <a:pt x="25" y="632"/>
                </a:lnTo>
                <a:lnTo>
                  <a:pt x="25" y="632"/>
                </a:lnTo>
                <a:lnTo>
                  <a:pt x="25" y="632"/>
                </a:lnTo>
                <a:lnTo>
                  <a:pt x="27" y="632"/>
                </a:lnTo>
                <a:lnTo>
                  <a:pt x="28" y="631"/>
                </a:lnTo>
                <a:lnTo>
                  <a:pt x="28" y="632"/>
                </a:lnTo>
                <a:lnTo>
                  <a:pt x="28" y="632"/>
                </a:lnTo>
                <a:lnTo>
                  <a:pt x="28" y="634"/>
                </a:lnTo>
                <a:lnTo>
                  <a:pt x="28" y="634"/>
                </a:lnTo>
                <a:lnTo>
                  <a:pt x="27" y="634"/>
                </a:lnTo>
                <a:lnTo>
                  <a:pt x="27" y="634"/>
                </a:lnTo>
                <a:lnTo>
                  <a:pt x="28" y="636"/>
                </a:lnTo>
                <a:lnTo>
                  <a:pt x="28" y="638"/>
                </a:lnTo>
                <a:lnTo>
                  <a:pt x="29" y="639"/>
                </a:lnTo>
                <a:lnTo>
                  <a:pt x="30" y="639"/>
                </a:lnTo>
                <a:lnTo>
                  <a:pt x="30" y="639"/>
                </a:lnTo>
                <a:lnTo>
                  <a:pt x="30" y="638"/>
                </a:lnTo>
                <a:lnTo>
                  <a:pt x="29" y="637"/>
                </a:lnTo>
                <a:lnTo>
                  <a:pt x="29" y="636"/>
                </a:lnTo>
                <a:lnTo>
                  <a:pt x="29" y="636"/>
                </a:lnTo>
                <a:lnTo>
                  <a:pt x="29" y="636"/>
                </a:lnTo>
                <a:lnTo>
                  <a:pt x="30" y="636"/>
                </a:lnTo>
                <a:lnTo>
                  <a:pt x="30" y="637"/>
                </a:lnTo>
                <a:lnTo>
                  <a:pt x="31" y="639"/>
                </a:lnTo>
                <a:lnTo>
                  <a:pt x="31" y="639"/>
                </a:lnTo>
                <a:lnTo>
                  <a:pt x="33" y="642"/>
                </a:lnTo>
                <a:lnTo>
                  <a:pt x="33" y="642"/>
                </a:lnTo>
                <a:lnTo>
                  <a:pt x="35" y="648"/>
                </a:lnTo>
                <a:lnTo>
                  <a:pt x="35" y="648"/>
                </a:lnTo>
                <a:lnTo>
                  <a:pt x="36" y="651"/>
                </a:lnTo>
                <a:lnTo>
                  <a:pt x="36" y="653"/>
                </a:lnTo>
                <a:lnTo>
                  <a:pt x="36" y="653"/>
                </a:lnTo>
                <a:lnTo>
                  <a:pt x="39" y="657"/>
                </a:lnTo>
                <a:lnTo>
                  <a:pt x="41" y="662"/>
                </a:lnTo>
                <a:lnTo>
                  <a:pt x="41" y="662"/>
                </a:lnTo>
                <a:lnTo>
                  <a:pt x="46" y="664"/>
                </a:lnTo>
                <a:lnTo>
                  <a:pt x="46" y="664"/>
                </a:lnTo>
                <a:lnTo>
                  <a:pt x="45" y="662"/>
                </a:lnTo>
                <a:lnTo>
                  <a:pt x="42" y="661"/>
                </a:lnTo>
                <a:lnTo>
                  <a:pt x="41" y="658"/>
                </a:lnTo>
                <a:lnTo>
                  <a:pt x="40" y="657"/>
                </a:lnTo>
                <a:lnTo>
                  <a:pt x="40" y="657"/>
                </a:lnTo>
                <a:lnTo>
                  <a:pt x="42" y="657"/>
                </a:lnTo>
                <a:lnTo>
                  <a:pt x="43" y="658"/>
                </a:lnTo>
                <a:lnTo>
                  <a:pt x="46" y="662"/>
                </a:lnTo>
                <a:lnTo>
                  <a:pt x="46" y="662"/>
                </a:lnTo>
                <a:lnTo>
                  <a:pt x="47" y="666"/>
                </a:lnTo>
                <a:lnTo>
                  <a:pt x="51" y="669"/>
                </a:lnTo>
                <a:lnTo>
                  <a:pt x="51" y="669"/>
                </a:lnTo>
                <a:lnTo>
                  <a:pt x="51" y="669"/>
                </a:lnTo>
                <a:lnTo>
                  <a:pt x="50" y="669"/>
                </a:lnTo>
                <a:lnTo>
                  <a:pt x="47" y="669"/>
                </a:lnTo>
                <a:lnTo>
                  <a:pt x="47" y="669"/>
                </a:lnTo>
                <a:lnTo>
                  <a:pt x="51" y="671"/>
                </a:lnTo>
                <a:lnTo>
                  <a:pt x="53" y="672"/>
                </a:lnTo>
                <a:lnTo>
                  <a:pt x="53" y="672"/>
                </a:lnTo>
                <a:lnTo>
                  <a:pt x="54" y="673"/>
                </a:lnTo>
                <a:lnTo>
                  <a:pt x="56" y="674"/>
                </a:lnTo>
                <a:lnTo>
                  <a:pt x="58" y="677"/>
                </a:lnTo>
                <a:lnTo>
                  <a:pt x="58" y="677"/>
                </a:lnTo>
                <a:lnTo>
                  <a:pt x="58" y="677"/>
                </a:lnTo>
                <a:lnTo>
                  <a:pt x="57" y="676"/>
                </a:lnTo>
                <a:lnTo>
                  <a:pt x="57" y="674"/>
                </a:lnTo>
                <a:lnTo>
                  <a:pt x="57" y="674"/>
                </a:lnTo>
                <a:lnTo>
                  <a:pt x="57" y="674"/>
                </a:lnTo>
                <a:lnTo>
                  <a:pt x="60" y="676"/>
                </a:lnTo>
                <a:lnTo>
                  <a:pt x="62" y="677"/>
                </a:lnTo>
                <a:lnTo>
                  <a:pt x="63" y="677"/>
                </a:lnTo>
                <a:lnTo>
                  <a:pt x="63" y="677"/>
                </a:lnTo>
                <a:lnTo>
                  <a:pt x="65" y="679"/>
                </a:lnTo>
                <a:lnTo>
                  <a:pt x="66" y="682"/>
                </a:lnTo>
                <a:lnTo>
                  <a:pt x="66" y="682"/>
                </a:lnTo>
                <a:lnTo>
                  <a:pt x="68" y="682"/>
                </a:lnTo>
                <a:lnTo>
                  <a:pt x="69" y="682"/>
                </a:lnTo>
                <a:lnTo>
                  <a:pt x="69" y="681"/>
                </a:lnTo>
                <a:lnTo>
                  <a:pt x="69" y="681"/>
                </a:lnTo>
                <a:lnTo>
                  <a:pt x="71" y="682"/>
                </a:lnTo>
                <a:lnTo>
                  <a:pt x="71" y="682"/>
                </a:lnTo>
                <a:lnTo>
                  <a:pt x="72" y="682"/>
                </a:lnTo>
                <a:lnTo>
                  <a:pt x="72" y="682"/>
                </a:lnTo>
                <a:lnTo>
                  <a:pt x="74" y="682"/>
                </a:lnTo>
                <a:lnTo>
                  <a:pt x="75" y="683"/>
                </a:lnTo>
                <a:lnTo>
                  <a:pt x="76" y="686"/>
                </a:lnTo>
                <a:lnTo>
                  <a:pt x="76" y="686"/>
                </a:lnTo>
                <a:lnTo>
                  <a:pt x="76" y="686"/>
                </a:lnTo>
                <a:lnTo>
                  <a:pt x="76" y="684"/>
                </a:lnTo>
                <a:lnTo>
                  <a:pt x="75" y="683"/>
                </a:lnTo>
                <a:lnTo>
                  <a:pt x="76" y="683"/>
                </a:lnTo>
                <a:lnTo>
                  <a:pt x="76" y="683"/>
                </a:lnTo>
                <a:lnTo>
                  <a:pt x="80" y="684"/>
                </a:lnTo>
                <a:lnTo>
                  <a:pt x="83" y="686"/>
                </a:lnTo>
                <a:lnTo>
                  <a:pt x="89" y="687"/>
                </a:lnTo>
                <a:lnTo>
                  <a:pt x="89" y="687"/>
                </a:lnTo>
                <a:lnTo>
                  <a:pt x="91" y="686"/>
                </a:lnTo>
                <a:lnTo>
                  <a:pt x="92" y="686"/>
                </a:lnTo>
                <a:lnTo>
                  <a:pt x="92" y="686"/>
                </a:lnTo>
                <a:lnTo>
                  <a:pt x="92" y="687"/>
                </a:lnTo>
                <a:lnTo>
                  <a:pt x="92" y="687"/>
                </a:lnTo>
                <a:lnTo>
                  <a:pt x="93" y="688"/>
                </a:lnTo>
                <a:lnTo>
                  <a:pt x="94" y="688"/>
                </a:lnTo>
                <a:lnTo>
                  <a:pt x="94" y="688"/>
                </a:lnTo>
                <a:lnTo>
                  <a:pt x="97" y="687"/>
                </a:lnTo>
                <a:lnTo>
                  <a:pt x="98" y="687"/>
                </a:lnTo>
                <a:lnTo>
                  <a:pt x="98" y="686"/>
                </a:lnTo>
                <a:lnTo>
                  <a:pt x="98" y="686"/>
                </a:lnTo>
                <a:lnTo>
                  <a:pt x="99" y="686"/>
                </a:lnTo>
                <a:lnTo>
                  <a:pt x="99" y="686"/>
                </a:lnTo>
                <a:lnTo>
                  <a:pt x="100" y="687"/>
                </a:lnTo>
                <a:lnTo>
                  <a:pt x="100" y="687"/>
                </a:lnTo>
                <a:lnTo>
                  <a:pt x="100" y="686"/>
                </a:lnTo>
                <a:lnTo>
                  <a:pt x="100" y="686"/>
                </a:lnTo>
                <a:lnTo>
                  <a:pt x="100" y="684"/>
                </a:lnTo>
                <a:lnTo>
                  <a:pt x="100" y="684"/>
                </a:lnTo>
                <a:lnTo>
                  <a:pt x="100" y="684"/>
                </a:lnTo>
                <a:lnTo>
                  <a:pt x="110" y="684"/>
                </a:lnTo>
                <a:lnTo>
                  <a:pt x="117" y="683"/>
                </a:lnTo>
                <a:lnTo>
                  <a:pt x="117" y="683"/>
                </a:lnTo>
                <a:lnTo>
                  <a:pt x="120" y="683"/>
                </a:lnTo>
                <a:lnTo>
                  <a:pt x="120" y="683"/>
                </a:lnTo>
                <a:lnTo>
                  <a:pt x="121" y="682"/>
                </a:lnTo>
                <a:lnTo>
                  <a:pt x="124" y="682"/>
                </a:lnTo>
                <a:lnTo>
                  <a:pt x="124" y="682"/>
                </a:lnTo>
                <a:lnTo>
                  <a:pt x="126" y="682"/>
                </a:lnTo>
                <a:lnTo>
                  <a:pt x="127" y="682"/>
                </a:lnTo>
                <a:lnTo>
                  <a:pt x="127" y="682"/>
                </a:lnTo>
                <a:lnTo>
                  <a:pt x="134" y="681"/>
                </a:lnTo>
                <a:lnTo>
                  <a:pt x="134" y="681"/>
                </a:lnTo>
                <a:lnTo>
                  <a:pt x="138" y="679"/>
                </a:lnTo>
                <a:lnTo>
                  <a:pt x="143" y="679"/>
                </a:lnTo>
                <a:lnTo>
                  <a:pt x="146" y="681"/>
                </a:lnTo>
                <a:lnTo>
                  <a:pt x="149" y="683"/>
                </a:lnTo>
                <a:lnTo>
                  <a:pt x="149" y="683"/>
                </a:lnTo>
                <a:lnTo>
                  <a:pt x="150" y="686"/>
                </a:lnTo>
                <a:lnTo>
                  <a:pt x="151" y="687"/>
                </a:lnTo>
                <a:lnTo>
                  <a:pt x="151" y="687"/>
                </a:lnTo>
                <a:lnTo>
                  <a:pt x="151" y="688"/>
                </a:lnTo>
                <a:lnTo>
                  <a:pt x="149" y="688"/>
                </a:lnTo>
                <a:lnTo>
                  <a:pt x="149" y="688"/>
                </a:lnTo>
                <a:lnTo>
                  <a:pt x="150" y="689"/>
                </a:lnTo>
                <a:lnTo>
                  <a:pt x="150" y="691"/>
                </a:lnTo>
                <a:lnTo>
                  <a:pt x="150" y="693"/>
                </a:lnTo>
                <a:lnTo>
                  <a:pt x="152" y="693"/>
                </a:lnTo>
                <a:lnTo>
                  <a:pt x="152" y="693"/>
                </a:lnTo>
                <a:lnTo>
                  <a:pt x="151" y="694"/>
                </a:lnTo>
                <a:lnTo>
                  <a:pt x="150" y="696"/>
                </a:lnTo>
                <a:lnTo>
                  <a:pt x="150" y="698"/>
                </a:lnTo>
                <a:lnTo>
                  <a:pt x="150" y="698"/>
                </a:lnTo>
                <a:lnTo>
                  <a:pt x="149" y="698"/>
                </a:lnTo>
                <a:lnTo>
                  <a:pt x="147" y="698"/>
                </a:lnTo>
                <a:lnTo>
                  <a:pt x="147" y="699"/>
                </a:lnTo>
                <a:lnTo>
                  <a:pt x="147" y="699"/>
                </a:lnTo>
                <a:lnTo>
                  <a:pt x="138" y="699"/>
                </a:lnTo>
                <a:lnTo>
                  <a:pt x="128" y="701"/>
                </a:lnTo>
                <a:lnTo>
                  <a:pt x="128" y="701"/>
                </a:lnTo>
                <a:lnTo>
                  <a:pt x="124" y="699"/>
                </a:lnTo>
                <a:lnTo>
                  <a:pt x="124" y="699"/>
                </a:lnTo>
                <a:lnTo>
                  <a:pt x="120" y="701"/>
                </a:lnTo>
                <a:lnTo>
                  <a:pt x="120" y="701"/>
                </a:lnTo>
                <a:lnTo>
                  <a:pt x="117" y="701"/>
                </a:lnTo>
                <a:lnTo>
                  <a:pt x="117" y="701"/>
                </a:lnTo>
                <a:lnTo>
                  <a:pt x="114" y="702"/>
                </a:lnTo>
                <a:lnTo>
                  <a:pt x="112" y="702"/>
                </a:lnTo>
                <a:lnTo>
                  <a:pt x="111" y="701"/>
                </a:lnTo>
                <a:lnTo>
                  <a:pt x="111" y="701"/>
                </a:lnTo>
                <a:lnTo>
                  <a:pt x="111" y="702"/>
                </a:lnTo>
                <a:lnTo>
                  <a:pt x="110" y="702"/>
                </a:lnTo>
                <a:lnTo>
                  <a:pt x="110" y="702"/>
                </a:lnTo>
                <a:lnTo>
                  <a:pt x="104" y="702"/>
                </a:lnTo>
                <a:lnTo>
                  <a:pt x="104" y="702"/>
                </a:lnTo>
                <a:lnTo>
                  <a:pt x="101" y="701"/>
                </a:lnTo>
                <a:lnTo>
                  <a:pt x="101" y="701"/>
                </a:lnTo>
                <a:lnTo>
                  <a:pt x="99" y="702"/>
                </a:lnTo>
                <a:lnTo>
                  <a:pt x="99" y="702"/>
                </a:lnTo>
                <a:lnTo>
                  <a:pt x="97" y="702"/>
                </a:lnTo>
                <a:lnTo>
                  <a:pt x="94" y="701"/>
                </a:lnTo>
                <a:lnTo>
                  <a:pt x="94" y="701"/>
                </a:lnTo>
                <a:lnTo>
                  <a:pt x="91" y="702"/>
                </a:lnTo>
                <a:lnTo>
                  <a:pt x="91" y="702"/>
                </a:lnTo>
                <a:lnTo>
                  <a:pt x="87" y="702"/>
                </a:lnTo>
                <a:lnTo>
                  <a:pt x="82" y="701"/>
                </a:lnTo>
                <a:lnTo>
                  <a:pt x="82" y="701"/>
                </a:lnTo>
                <a:lnTo>
                  <a:pt x="81" y="701"/>
                </a:lnTo>
                <a:lnTo>
                  <a:pt x="80" y="701"/>
                </a:lnTo>
                <a:lnTo>
                  <a:pt x="80" y="701"/>
                </a:lnTo>
                <a:lnTo>
                  <a:pt x="71" y="698"/>
                </a:lnTo>
                <a:lnTo>
                  <a:pt x="59" y="694"/>
                </a:lnTo>
                <a:lnTo>
                  <a:pt x="59" y="694"/>
                </a:lnTo>
                <a:lnTo>
                  <a:pt x="59" y="693"/>
                </a:lnTo>
                <a:lnTo>
                  <a:pt x="60" y="692"/>
                </a:lnTo>
                <a:lnTo>
                  <a:pt x="60" y="692"/>
                </a:lnTo>
                <a:lnTo>
                  <a:pt x="59" y="691"/>
                </a:lnTo>
                <a:lnTo>
                  <a:pt x="59" y="691"/>
                </a:lnTo>
                <a:lnTo>
                  <a:pt x="58" y="691"/>
                </a:lnTo>
                <a:lnTo>
                  <a:pt x="58" y="692"/>
                </a:lnTo>
                <a:lnTo>
                  <a:pt x="58" y="692"/>
                </a:lnTo>
                <a:lnTo>
                  <a:pt x="57" y="693"/>
                </a:lnTo>
                <a:lnTo>
                  <a:pt x="57" y="693"/>
                </a:lnTo>
                <a:lnTo>
                  <a:pt x="43" y="682"/>
                </a:lnTo>
                <a:lnTo>
                  <a:pt x="43" y="682"/>
                </a:lnTo>
                <a:lnTo>
                  <a:pt x="45" y="682"/>
                </a:lnTo>
                <a:lnTo>
                  <a:pt x="46" y="683"/>
                </a:lnTo>
                <a:lnTo>
                  <a:pt x="46" y="683"/>
                </a:lnTo>
                <a:lnTo>
                  <a:pt x="45" y="682"/>
                </a:lnTo>
                <a:lnTo>
                  <a:pt x="43" y="681"/>
                </a:lnTo>
                <a:lnTo>
                  <a:pt x="41" y="682"/>
                </a:lnTo>
                <a:lnTo>
                  <a:pt x="41" y="682"/>
                </a:lnTo>
                <a:lnTo>
                  <a:pt x="40" y="681"/>
                </a:lnTo>
                <a:lnTo>
                  <a:pt x="41" y="679"/>
                </a:lnTo>
                <a:lnTo>
                  <a:pt x="42" y="679"/>
                </a:lnTo>
                <a:lnTo>
                  <a:pt x="41" y="679"/>
                </a:lnTo>
                <a:lnTo>
                  <a:pt x="41" y="679"/>
                </a:lnTo>
                <a:lnTo>
                  <a:pt x="40" y="678"/>
                </a:lnTo>
                <a:lnTo>
                  <a:pt x="39" y="678"/>
                </a:lnTo>
                <a:lnTo>
                  <a:pt x="39" y="678"/>
                </a:lnTo>
                <a:lnTo>
                  <a:pt x="35" y="673"/>
                </a:lnTo>
                <a:lnTo>
                  <a:pt x="35" y="673"/>
                </a:lnTo>
                <a:lnTo>
                  <a:pt x="35" y="672"/>
                </a:lnTo>
                <a:lnTo>
                  <a:pt x="36" y="672"/>
                </a:lnTo>
                <a:lnTo>
                  <a:pt x="35" y="669"/>
                </a:lnTo>
                <a:lnTo>
                  <a:pt x="35" y="669"/>
                </a:lnTo>
                <a:lnTo>
                  <a:pt x="34" y="669"/>
                </a:lnTo>
                <a:lnTo>
                  <a:pt x="34" y="671"/>
                </a:lnTo>
                <a:lnTo>
                  <a:pt x="34" y="671"/>
                </a:lnTo>
                <a:lnTo>
                  <a:pt x="31" y="669"/>
                </a:lnTo>
                <a:lnTo>
                  <a:pt x="31" y="669"/>
                </a:lnTo>
                <a:lnTo>
                  <a:pt x="31" y="668"/>
                </a:lnTo>
                <a:lnTo>
                  <a:pt x="31" y="668"/>
                </a:lnTo>
                <a:lnTo>
                  <a:pt x="33" y="668"/>
                </a:lnTo>
                <a:lnTo>
                  <a:pt x="33" y="667"/>
                </a:lnTo>
                <a:lnTo>
                  <a:pt x="33" y="667"/>
                </a:lnTo>
                <a:lnTo>
                  <a:pt x="33" y="666"/>
                </a:lnTo>
                <a:lnTo>
                  <a:pt x="31" y="664"/>
                </a:lnTo>
                <a:lnTo>
                  <a:pt x="31" y="664"/>
                </a:lnTo>
                <a:lnTo>
                  <a:pt x="30" y="663"/>
                </a:lnTo>
                <a:lnTo>
                  <a:pt x="29" y="664"/>
                </a:lnTo>
                <a:lnTo>
                  <a:pt x="28" y="666"/>
                </a:lnTo>
                <a:lnTo>
                  <a:pt x="28" y="666"/>
                </a:lnTo>
                <a:lnTo>
                  <a:pt x="24" y="659"/>
                </a:lnTo>
                <a:lnTo>
                  <a:pt x="24" y="659"/>
                </a:lnTo>
                <a:lnTo>
                  <a:pt x="25" y="659"/>
                </a:lnTo>
                <a:lnTo>
                  <a:pt x="27" y="659"/>
                </a:lnTo>
                <a:lnTo>
                  <a:pt x="27" y="659"/>
                </a:lnTo>
                <a:lnTo>
                  <a:pt x="25" y="657"/>
                </a:lnTo>
                <a:lnTo>
                  <a:pt x="24" y="656"/>
                </a:lnTo>
                <a:lnTo>
                  <a:pt x="23" y="657"/>
                </a:lnTo>
                <a:lnTo>
                  <a:pt x="23" y="657"/>
                </a:lnTo>
                <a:lnTo>
                  <a:pt x="21" y="651"/>
                </a:lnTo>
                <a:lnTo>
                  <a:pt x="22" y="647"/>
                </a:lnTo>
                <a:lnTo>
                  <a:pt x="22" y="647"/>
                </a:lnTo>
                <a:lnTo>
                  <a:pt x="21" y="644"/>
                </a:lnTo>
                <a:lnTo>
                  <a:pt x="19" y="643"/>
                </a:lnTo>
                <a:lnTo>
                  <a:pt x="21" y="643"/>
                </a:lnTo>
                <a:lnTo>
                  <a:pt x="21" y="643"/>
                </a:lnTo>
                <a:lnTo>
                  <a:pt x="19" y="642"/>
                </a:lnTo>
                <a:lnTo>
                  <a:pt x="19" y="643"/>
                </a:lnTo>
                <a:lnTo>
                  <a:pt x="18" y="643"/>
                </a:lnTo>
                <a:lnTo>
                  <a:pt x="18" y="641"/>
                </a:lnTo>
                <a:lnTo>
                  <a:pt x="18" y="641"/>
                </a:lnTo>
                <a:lnTo>
                  <a:pt x="18" y="643"/>
                </a:lnTo>
                <a:lnTo>
                  <a:pt x="18" y="643"/>
                </a:lnTo>
                <a:lnTo>
                  <a:pt x="16" y="639"/>
                </a:lnTo>
                <a:lnTo>
                  <a:pt x="16" y="639"/>
                </a:lnTo>
                <a:lnTo>
                  <a:pt x="16" y="637"/>
                </a:lnTo>
                <a:lnTo>
                  <a:pt x="17" y="637"/>
                </a:lnTo>
                <a:lnTo>
                  <a:pt x="17" y="637"/>
                </a:lnTo>
                <a:lnTo>
                  <a:pt x="17" y="634"/>
                </a:lnTo>
                <a:lnTo>
                  <a:pt x="16" y="634"/>
                </a:lnTo>
                <a:lnTo>
                  <a:pt x="14" y="633"/>
                </a:lnTo>
                <a:lnTo>
                  <a:pt x="14" y="632"/>
                </a:lnTo>
                <a:lnTo>
                  <a:pt x="16" y="632"/>
                </a:lnTo>
                <a:lnTo>
                  <a:pt x="16" y="632"/>
                </a:lnTo>
                <a:lnTo>
                  <a:pt x="14" y="629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6" y="624"/>
                </a:lnTo>
                <a:lnTo>
                  <a:pt x="16" y="624"/>
                </a:lnTo>
                <a:lnTo>
                  <a:pt x="14" y="623"/>
                </a:lnTo>
                <a:lnTo>
                  <a:pt x="13" y="621"/>
                </a:lnTo>
                <a:lnTo>
                  <a:pt x="13" y="621"/>
                </a:lnTo>
                <a:lnTo>
                  <a:pt x="13" y="617"/>
                </a:lnTo>
                <a:lnTo>
                  <a:pt x="13" y="617"/>
                </a:lnTo>
                <a:lnTo>
                  <a:pt x="13" y="618"/>
                </a:lnTo>
                <a:lnTo>
                  <a:pt x="13" y="619"/>
                </a:lnTo>
                <a:lnTo>
                  <a:pt x="13" y="619"/>
                </a:lnTo>
                <a:lnTo>
                  <a:pt x="12" y="617"/>
                </a:lnTo>
                <a:lnTo>
                  <a:pt x="12" y="613"/>
                </a:lnTo>
                <a:lnTo>
                  <a:pt x="12" y="613"/>
                </a:lnTo>
                <a:lnTo>
                  <a:pt x="12" y="606"/>
                </a:lnTo>
                <a:lnTo>
                  <a:pt x="12" y="606"/>
                </a:lnTo>
                <a:lnTo>
                  <a:pt x="14" y="603"/>
                </a:lnTo>
                <a:lnTo>
                  <a:pt x="18" y="601"/>
                </a:lnTo>
                <a:lnTo>
                  <a:pt x="18" y="601"/>
                </a:lnTo>
                <a:lnTo>
                  <a:pt x="17" y="599"/>
                </a:lnTo>
                <a:lnTo>
                  <a:pt x="17" y="599"/>
                </a:lnTo>
                <a:lnTo>
                  <a:pt x="17" y="598"/>
                </a:lnTo>
                <a:lnTo>
                  <a:pt x="17" y="597"/>
                </a:lnTo>
                <a:lnTo>
                  <a:pt x="17" y="597"/>
                </a:lnTo>
                <a:lnTo>
                  <a:pt x="16" y="598"/>
                </a:lnTo>
                <a:lnTo>
                  <a:pt x="14" y="597"/>
                </a:lnTo>
                <a:lnTo>
                  <a:pt x="13" y="597"/>
                </a:lnTo>
                <a:lnTo>
                  <a:pt x="13" y="598"/>
                </a:lnTo>
                <a:lnTo>
                  <a:pt x="13" y="598"/>
                </a:lnTo>
                <a:lnTo>
                  <a:pt x="12" y="597"/>
                </a:lnTo>
                <a:lnTo>
                  <a:pt x="12" y="594"/>
                </a:lnTo>
                <a:lnTo>
                  <a:pt x="12" y="594"/>
                </a:lnTo>
                <a:lnTo>
                  <a:pt x="10" y="594"/>
                </a:lnTo>
                <a:lnTo>
                  <a:pt x="10" y="594"/>
                </a:lnTo>
                <a:lnTo>
                  <a:pt x="10" y="588"/>
                </a:lnTo>
                <a:lnTo>
                  <a:pt x="11" y="581"/>
                </a:lnTo>
                <a:lnTo>
                  <a:pt x="12" y="569"/>
                </a:lnTo>
                <a:lnTo>
                  <a:pt x="12" y="569"/>
                </a:lnTo>
                <a:lnTo>
                  <a:pt x="12" y="569"/>
                </a:lnTo>
                <a:lnTo>
                  <a:pt x="13" y="572"/>
                </a:lnTo>
                <a:lnTo>
                  <a:pt x="12" y="576"/>
                </a:lnTo>
                <a:lnTo>
                  <a:pt x="12" y="576"/>
                </a:lnTo>
                <a:lnTo>
                  <a:pt x="12" y="579"/>
                </a:lnTo>
                <a:lnTo>
                  <a:pt x="12" y="582"/>
                </a:lnTo>
                <a:lnTo>
                  <a:pt x="12" y="582"/>
                </a:lnTo>
                <a:lnTo>
                  <a:pt x="13" y="579"/>
                </a:lnTo>
                <a:lnTo>
                  <a:pt x="14" y="578"/>
                </a:lnTo>
                <a:lnTo>
                  <a:pt x="14" y="578"/>
                </a:lnTo>
                <a:lnTo>
                  <a:pt x="14" y="577"/>
                </a:lnTo>
                <a:lnTo>
                  <a:pt x="14" y="576"/>
                </a:lnTo>
                <a:lnTo>
                  <a:pt x="13" y="576"/>
                </a:lnTo>
                <a:lnTo>
                  <a:pt x="13" y="574"/>
                </a:lnTo>
                <a:lnTo>
                  <a:pt x="14" y="574"/>
                </a:lnTo>
                <a:lnTo>
                  <a:pt x="14" y="574"/>
                </a:lnTo>
                <a:lnTo>
                  <a:pt x="14" y="571"/>
                </a:lnTo>
                <a:lnTo>
                  <a:pt x="17" y="568"/>
                </a:lnTo>
                <a:lnTo>
                  <a:pt x="17" y="568"/>
                </a:lnTo>
                <a:lnTo>
                  <a:pt x="16" y="568"/>
                </a:lnTo>
                <a:lnTo>
                  <a:pt x="16" y="567"/>
                </a:lnTo>
                <a:lnTo>
                  <a:pt x="16" y="563"/>
                </a:lnTo>
                <a:lnTo>
                  <a:pt x="16" y="563"/>
                </a:lnTo>
                <a:lnTo>
                  <a:pt x="17" y="562"/>
                </a:lnTo>
                <a:lnTo>
                  <a:pt x="18" y="562"/>
                </a:lnTo>
                <a:lnTo>
                  <a:pt x="18" y="562"/>
                </a:lnTo>
                <a:lnTo>
                  <a:pt x="18" y="561"/>
                </a:lnTo>
                <a:lnTo>
                  <a:pt x="17" y="561"/>
                </a:lnTo>
                <a:lnTo>
                  <a:pt x="17" y="561"/>
                </a:lnTo>
                <a:lnTo>
                  <a:pt x="16" y="561"/>
                </a:lnTo>
                <a:lnTo>
                  <a:pt x="16" y="561"/>
                </a:lnTo>
                <a:lnTo>
                  <a:pt x="17" y="558"/>
                </a:lnTo>
                <a:lnTo>
                  <a:pt x="16" y="557"/>
                </a:lnTo>
                <a:lnTo>
                  <a:pt x="14" y="557"/>
                </a:lnTo>
                <a:lnTo>
                  <a:pt x="14" y="557"/>
                </a:lnTo>
                <a:lnTo>
                  <a:pt x="16" y="551"/>
                </a:lnTo>
                <a:lnTo>
                  <a:pt x="17" y="546"/>
                </a:lnTo>
                <a:lnTo>
                  <a:pt x="17" y="546"/>
                </a:lnTo>
                <a:lnTo>
                  <a:pt x="17" y="547"/>
                </a:lnTo>
                <a:lnTo>
                  <a:pt x="17" y="549"/>
                </a:lnTo>
                <a:lnTo>
                  <a:pt x="16" y="554"/>
                </a:lnTo>
                <a:lnTo>
                  <a:pt x="16" y="554"/>
                </a:lnTo>
                <a:lnTo>
                  <a:pt x="17" y="556"/>
                </a:lnTo>
                <a:lnTo>
                  <a:pt x="19" y="557"/>
                </a:lnTo>
                <a:lnTo>
                  <a:pt x="19" y="557"/>
                </a:lnTo>
                <a:lnTo>
                  <a:pt x="19" y="556"/>
                </a:lnTo>
                <a:lnTo>
                  <a:pt x="17" y="554"/>
                </a:lnTo>
                <a:lnTo>
                  <a:pt x="17" y="554"/>
                </a:lnTo>
                <a:lnTo>
                  <a:pt x="18" y="553"/>
                </a:lnTo>
                <a:lnTo>
                  <a:pt x="18" y="552"/>
                </a:lnTo>
                <a:lnTo>
                  <a:pt x="18" y="547"/>
                </a:lnTo>
                <a:lnTo>
                  <a:pt x="18" y="547"/>
                </a:lnTo>
                <a:lnTo>
                  <a:pt x="19" y="548"/>
                </a:lnTo>
                <a:lnTo>
                  <a:pt x="19" y="548"/>
                </a:lnTo>
                <a:lnTo>
                  <a:pt x="19" y="548"/>
                </a:lnTo>
                <a:lnTo>
                  <a:pt x="19" y="533"/>
                </a:lnTo>
                <a:lnTo>
                  <a:pt x="19" y="533"/>
                </a:lnTo>
                <a:lnTo>
                  <a:pt x="21" y="532"/>
                </a:lnTo>
                <a:lnTo>
                  <a:pt x="21" y="533"/>
                </a:lnTo>
                <a:lnTo>
                  <a:pt x="22" y="533"/>
                </a:lnTo>
                <a:lnTo>
                  <a:pt x="22" y="532"/>
                </a:lnTo>
                <a:lnTo>
                  <a:pt x="22" y="532"/>
                </a:lnTo>
                <a:lnTo>
                  <a:pt x="22" y="532"/>
                </a:lnTo>
                <a:lnTo>
                  <a:pt x="21" y="532"/>
                </a:lnTo>
                <a:lnTo>
                  <a:pt x="21" y="532"/>
                </a:lnTo>
                <a:lnTo>
                  <a:pt x="21" y="529"/>
                </a:lnTo>
                <a:lnTo>
                  <a:pt x="21" y="529"/>
                </a:lnTo>
                <a:lnTo>
                  <a:pt x="21" y="529"/>
                </a:lnTo>
                <a:lnTo>
                  <a:pt x="22" y="531"/>
                </a:lnTo>
                <a:lnTo>
                  <a:pt x="23" y="532"/>
                </a:lnTo>
                <a:lnTo>
                  <a:pt x="23" y="532"/>
                </a:lnTo>
                <a:lnTo>
                  <a:pt x="24" y="532"/>
                </a:lnTo>
                <a:lnTo>
                  <a:pt x="24" y="531"/>
                </a:lnTo>
                <a:lnTo>
                  <a:pt x="23" y="529"/>
                </a:lnTo>
                <a:lnTo>
                  <a:pt x="22" y="529"/>
                </a:lnTo>
                <a:lnTo>
                  <a:pt x="22" y="529"/>
                </a:lnTo>
                <a:lnTo>
                  <a:pt x="22" y="528"/>
                </a:lnTo>
                <a:lnTo>
                  <a:pt x="21" y="528"/>
                </a:lnTo>
                <a:lnTo>
                  <a:pt x="21" y="528"/>
                </a:lnTo>
                <a:lnTo>
                  <a:pt x="22" y="508"/>
                </a:lnTo>
                <a:lnTo>
                  <a:pt x="22" y="497"/>
                </a:lnTo>
                <a:lnTo>
                  <a:pt x="22" y="488"/>
                </a:lnTo>
                <a:lnTo>
                  <a:pt x="22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2"/>
                </a:lnTo>
                <a:lnTo>
                  <a:pt x="21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79"/>
                </a:lnTo>
                <a:lnTo>
                  <a:pt x="23" y="479"/>
                </a:lnTo>
                <a:lnTo>
                  <a:pt x="23" y="479"/>
                </a:lnTo>
                <a:lnTo>
                  <a:pt x="23" y="478"/>
                </a:lnTo>
                <a:lnTo>
                  <a:pt x="24" y="479"/>
                </a:lnTo>
                <a:lnTo>
                  <a:pt x="24" y="482"/>
                </a:lnTo>
                <a:lnTo>
                  <a:pt x="24" y="482"/>
                </a:lnTo>
                <a:lnTo>
                  <a:pt x="27" y="476"/>
                </a:lnTo>
                <a:lnTo>
                  <a:pt x="27" y="476"/>
                </a:lnTo>
                <a:lnTo>
                  <a:pt x="24" y="473"/>
                </a:lnTo>
                <a:lnTo>
                  <a:pt x="22" y="471"/>
                </a:lnTo>
                <a:lnTo>
                  <a:pt x="22" y="471"/>
                </a:lnTo>
                <a:lnTo>
                  <a:pt x="22" y="468"/>
                </a:lnTo>
                <a:lnTo>
                  <a:pt x="24" y="468"/>
                </a:lnTo>
                <a:lnTo>
                  <a:pt x="24" y="468"/>
                </a:lnTo>
                <a:lnTo>
                  <a:pt x="23" y="465"/>
                </a:lnTo>
                <a:lnTo>
                  <a:pt x="23" y="463"/>
                </a:lnTo>
                <a:lnTo>
                  <a:pt x="24" y="455"/>
                </a:lnTo>
                <a:lnTo>
                  <a:pt x="24" y="455"/>
                </a:lnTo>
                <a:lnTo>
                  <a:pt x="25" y="454"/>
                </a:lnTo>
                <a:lnTo>
                  <a:pt x="25" y="454"/>
                </a:lnTo>
                <a:lnTo>
                  <a:pt x="25" y="454"/>
                </a:lnTo>
                <a:lnTo>
                  <a:pt x="24" y="453"/>
                </a:lnTo>
                <a:lnTo>
                  <a:pt x="24" y="453"/>
                </a:lnTo>
                <a:lnTo>
                  <a:pt x="24" y="449"/>
                </a:lnTo>
                <a:lnTo>
                  <a:pt x="24" y="444"/>
                </a:lnTo>
                <a:lnTo>
                  <a:pt x="24" y="444"/>
                </a:lnTo>
                <a:lnTo>
                  <a:pt x="25" y="437"/>
                </a:lnTo>
                <a:lnTo>
                  <a:pt x="27" y="429"/>
                </a:lnTo>
                <a:lnTo>
                  <a:pt x="27" y="429"/>
                </a:lnTo>
                <a:lnTo>
                  <a:pt x="27" y="425"/>
                </a:lnTo>
                <a:lnTo>
                  <a:pt x="27" y="424"/>
                </a:lnTo>
                <a:lnTo>
                  <a:pt x="27" y="423"/>
                </a:lnTo>
                <a:lnTo>
                  <a:pt x="27" y="423"/>
                </a:lnTo>
                <a:lnTo>
                  <a:pt x="25" y="422"/>
                </a:lnTo>
                <a:lnTo>
                  <a:pt x="25" y="422"/>
                </a:lnTo>
                <a:lnTo>
                  <a:pt x="27" y="420"/>
                </a:lnTo>
                <a:lnTo>
                  <a:pt x="28" y="419"/>
                </a:lnTo>
                <a:lnTo>
                  <a:pt x="28" y="419"/>
                </a:lnTo>
                <a:lnTo>
                  <a:pt x="27" y="415"/>
                </a:lnTo>
                <a:lnTo>
                  <a:pt x="27" y="410"/>
                </a:lnTo>
                <a:lnTo>
                  <a:pt x="28" y="400"/>
                </a:lnTo>
                <a:lnTo>
                  <a:pt x="28" y="400"/>
                </a:lnTo>
                <a:lnTo>
                  <a:pt x="28" y="399"/>
                </a:lnTo>
                <a:lnTo>
                  <a:pt x="29" y="400"/>
                </a:lnTo>
                <a:lnTo>
                  <a:pt x="29" y="400"/>
                </a:lnTo>
                <a:lnTo>
                  <a:pt x="30" y="400"/>
                </a:lnTo>
                <a:lnTo>
                  <a:pt x="30" y="400"/>
                </a:lnTo>
                <a:lnTo>
                  <a:pt x="30" y="399"/>
                </a:lnTo>
                <a:lnTo>
                  <a:pt x="29" y="398"/>
                </a:lnTo>
                <a:lnTo>
                  <a:pt x="28" y="397"/>
                </a:lnTo>
                <a:lnTo>
                  <a:pt x="28" y="394"/>
                </a:lnTo>
                <a:lnTo>
                  <a:pt x="28" y="394"/>
                </a:lnTo>
                <a:lnTo>
                  <a:pt x="29" y="395"/>
                </a:lnTo>
                <a:lnTo>
                  <a:pt x="31" y="395"/>
                </a:lnTo>
                <a:lnTo>
                  <a:pt x="31" y="395"/>
                </a:lnTo>
                <a:lnTo>
                  <a:pt x="31" y="394"/>
                </a:lnTo>
                <a:lnTo>
                  <a:pt x="30" y="394"/>
                </a:lnTo>
                <a:lnTo>
                  <a:pt x="30" y="393"/>
                </a:lnTo>
                <a:lnTo>
                  <a:pt x="30" y="392"/>
                </a:lnTo>
                <a:lnTo>
                  <a:pt x="30" y="392"/>
                </a:lnTo>
                <a:lnTo>
                  <a:pt x="31" y="393"/>
                </a:lnTo>
                <a:lnTo>
                  <a:pt x="31" y="394"/>
                </a:lnTo>
                <a:lnTo>
                  <a:pt x="33" y="395"/>
                </a:lnTo>
                <a:lnTo>
                  <a:pt x="33" y="395"/>
                </a:lnTo>
                <a:lnTo>
                  <a:pt x="33" y="394"/>
                </a:lnTo>
                <a:lnTo>
                  <a:pt x="31" y="393"/>
                </a:lnTo>
                <a:lnTo>
                  <a:pt x="31" y="390"/>
                </a:lnTo>
                <a:lnTo>
                  <a:pt x="31" y="389"/>
                </a:lnTo>
                <a:lnTo>
                  <a:pt x="31" y="389"/>
                </a:lnTo>
                <a:lnTo>
                  <a:pt x="33" y="389"/>
                </a:lnTo>
                <a:lnTo>
                  <a:pt x="33" y="392"/>
                </a:lnTo>
                <a:lnTo>
                  <a:pt x="33" y="392"/>
                </a:lnTo>
                <a:lnTo>
                  <a:pt x="34" y="390"/>
                </a:lnTo>
                <a:lnTo>
                  <a:pt x="33" y="389"/>
                </a:lnTo>
                <a:lnTo>
                  <a:pt x="33" y="389"/>
                </a:lnTo>
                <a:lnTo>
                  <a:pt x="33" y="388"/>
                </a:lnTo>
                <a:lnTo>
                  <a:pt x="33" y="388"/>
                </a:lnTo>
                <a:lnTo>
                  <a:pt x="33" y="387"/>
                </a:lnTo>
                <a:lnTo>
                  <a:pt x="33" y="387"/>
                </a:lnTo>
                <a:lnTo>
                  <a:pt x="34" y="384"/>
                </a:lnTo>
                <a:lnTo>
                  <a:pt x="34" y="384"/>
                </a:lnTo>
                <a:lnTo>
                  <a:pt x="31" y="382"/>
                </a:lnTo>
                <a:lnTo>
                  <a:pt x="30" y="380"/>
                </a:lnTo>
                <a:lnTo>
                  <a:pt x="30" y="379"/>
                </a:lnTo>
                <a:lnTo>
                  <a:pt x="30" y="379"/>
                </a:lnTo>
                <a:lnTo>
                  <a:pt x="34" y="380"/>
                </a:lnTo>
                <a:lnTo>
                  <a:pt x="34" y="380"/>
                </a:lnTo>
                <a:lnTo>
                  <a:pt x="33" y="383"/>
                </a:lnTo>
                <a:lnTo>
                  <a:pt x="33" y="383"/>
                </a:lnTo>
                <a:lnTo>
                  <a:pt x="34" y="383"/>
                </a:lnTo>
                <a:lnTo>
                  <a:pt x="35" y="382"/>
                </a:lnTo>
                <a:lnTo>
                  <a:pt x="34" y="378"/>
                </a:lnTo>
                <a:lnTo>
                  <a:pt x="34" y="378"/>
                </a:lnTo>
                <a:lnTo>
                  <a:pt x="36" y="379"/>
                </a:lnTo>
                <a:lnTo>
                  <a:pt x="37" y="379"/>
                </a:lnTo>
                <a:lnTo>
                  <a:pt x="37" y="379"/>
                </a:lnTo>
                <a:lnTo>
                  <a:pt x="35" y="377"/>
                </a:lnTo>
                <a:lnTo>
                  <a:pt x="35" y="377"/>
                </a:lnTo>
                <a:lnTo>
                  <a:pt x="35" y="375"/>
                </a:lnTo>
                <a:lnTo>
                  <a:pt x="36" y="375"/>
                </a:lnTo>
                <a:lnTo>
                  <a:pt x="37" y="374"/>
                </a:lnTo>
                <a:lnTo>
                  <a:pt x="37" y="374"/>
                </a:lnTo>
                <a:lnTo>
                  <a:pt x="39" y="380"/>
                </a:lnTo>
                <a:lnTo>
                  <a:pt x="39" y="383"/>
                </a:lnTo>
                <a:lnTo>
                  <a:pt x="37" y="385"/>
                </a:lnTo>
                <a:lnTo>
                  <a:pt x="37" y="385"/>
                </a:lnTo>
                <a:lnTo>
                  <a:pt x="37" y="387"/>
                </a:lnTo>
                <a:lnTo>
                  <a:pt x="37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90"/>
                </a:lnTo>
                <a:lnTo>
                  <a:pt x="37" y="394"/>
                </a:lnTo>
                <a:lnTo>
                  <a:pt x="37" y="394"/>
                </a:lnTo>
                <a:lnTo>
                  <a:pt x="39" y="394"/>
                </a:lnTo>
                <a:lnTo>
                  <a:pt x="39" y="395"/>
                </a:lnTo>
                <a:lnTo>
                  <a:pt x="39" y="395"/>
                </a:lnTo>
                <a:lnTo>
                  <a:pt x="39" y="399"/>
                </a:lnTo>
                <a:lnTo>
                  <a:pt x="39" y="402"/>
                </a:lnTo>
                <a:lnTo>
                  <a:pt x="40" y="403"/>
                </a:lnTo>
                <a:lnTo>
                  <a:pt x="40" y="403"/>
                </a:lnTo>
                <a:lnTo>
                  <a:pt x="39" y="405"/>
                </a:lnTo>
                <a:lnTo>
                  <a:pt x="39" y="408"/>
                </a:lnTo>
                <a:lnTo>
                  <a:pt x="40" y="414"/>
                </a:lnTo>
                <a:lnTo>
                  <a:pt x="40" y="414"/>
                </a:lnTo>
                <a:lnTo>
                  <a:pt x="39" y="415"/>
                </a:lnTo>
                <a:lnTo>
                  <a:pt x="39" y="419"/>
                </a:lnTo>
                <a:lnTo>
                  <a:pt x="39" y="419"/>
                </a:lnTo>
                <a:lnTo>
                  <a:pt x="40" y="419"/>
                </a:lnTo>
                <a:lnTo>
                  <a:pt x="40" y="418"/>
                </a:lnTo>
                <a:lnTo>
                  <a:pt x="41" y="415"/>
                </a:lnTo>
                <a:lnTo>
                  <a:pt x="41" y="415"/>
                </a:lnTo>
                <a:lnTo>
                  <a:pt x="42" y="415"/>
                </a:lnTo>
                <a:lnTo>
                  <a:pt x="42" y="417"/>
                </a:lnTo>
                <a:lnTo>
                  <a:pt x="41" y="418"/>
                </a:lnTo>
                <a:lnTo>
                  <a:pt x="41" y="418"/>
                </a:lnTo>
                <a:lnTo>
                  <a:pt x="41" y="419"/>
                </a:lnTo>
                <a:lnTo>
                  <a:pt x="42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7"/>
                </a:lnTo>
                <a:lnTo>
                  <a:pt x="43" y="415"/>
                </a:lnTo>
                <a:lnTo>
                  <a:pt x="41" y="413"/>
                </a:lnTo>
                <a:lnTo>
                  <a:pt x="41" y="413"/>
                </a:lnTo>
                <a:lnTo>
                  <a:pt x="41" y="403"/>
                </a:lnTo>
                <a:lnTo>
                  <a:pt x="42" y="395"/>
                </a:lnTo>
                <a:lnTo>
                  <a:pt x="42" y="395"/>
                </a:lnTo>
                <a:lnTo>
                  <a:pt x="43" y="397"/>
                </a:lnTo>
                <a:lnTo>
                  <a:pt x="45" y="397"/>
                </a:lnTo>
                <a:lnTo>
                  <a:pt x="46" y="398"/>
                </a:lnTo>
                <a:lnTo>
                  <a:pt x="46" y="398"/>
                </a:lnTo>
                <a:lnTo>
                  <a:pt x="46" y="398"/>
                </a:lnTo>
                <a:lnTo>
                  <a:pt x="46" y="397"/>
                </a:lnTo>
                <a:lnTo>
                  <a:pt x="46" y="395"/>
                </a:lnTo>
                <a:lnTo>
                  <a:pt x="47" y="394"/>
                </a:lnTo>
                <a:lnTo>
                  <a:pt x="47" y="394"/>
                </a:lnTo>
                <a:lnTo>
                  <a:pt x="46" y="394"/>
                </a:lnTo>
                <a:lnTo>
                  <a:pt x="45" y="395"/>
                </a:lnTo>
                <a:lnTo>
                  <a:pt x="45" y="395"/>
                </a:lnTo>
                <a:lnTo>
                  <a:pt x="43" y="395"/>
                </a:lnTo>
                <a:lnTo>
                  <a:pt x="43" y="394"/>
                </a:lnTo>
                <a:lnTo>
                  <a:pt x="43" y="390"/>
                </a:lnTo>
                <a:lnTo>
                  <a:pt x="43" y="390"/>
                </a:lnTo>
                <a:lnTo>
                  <a:pt x="45" y="390"/>
                </a:lnTo>
                <a:lnTo>
                  <a:pt x="46" y="390"/>
                </a:lnTo>
                <a:lnTo>
                  <a:pt x="46" y="390"/>
                </a:lnTo>
                <a:lnTo>
                  <a:pt x="46" y="389"/>
                </a:lnTo>
                <a:lnTo>
                  <a:pt x="45" y="389"/>
                </a:lnTo>
                <a:lnTo>
                  <a:pt x="45" y="388"/>
                </a:lnTo>
                <a:lnTo>
                  <a:pt x="45" y="387"/>
                </a:lnTo>
                <a:lnTo>
                  <a:pt x="45" y="387"/>
                </a:lnTo>
                <a:lnTo>
                  <a:pt x="46" y="388"/>
                </a:lnTo>
                <a:lnTo>
                  <a:pt x="47" y="387"/>
                </a:lnTo>
                <a:lnTo>
                  <a:pt x="47" y="387"/>
                </a:lnTo>
                <a:lnTo>
                  <a:pt x="47" y="387"/>
                </a:lnTo>
                <a:lnTo>
                  <a:pt x="46" y="387"/>
                </a:lnTo>
                <a:lnTo>
                  <a:pt x="46" y="387"/>
                </a:lnTo>
                <a:lnTo>
                  <a:pt x="46" y="387"/>
                </a:lnTo>
                <a:lnTo>
                  <a:pt x="45" y="385"/>
                </a:lnTo>
                <a:lnTo>
                  <a:pt x="45" y="385"/>
                </a:lnTo>
                <a:lnTo>
                  <a:pt x="46" y="384"/>
                </a:lnTo>
                <a:lnTo>
                  <a:pt x="47" y="383"/>
                </a:lnTo>
                <a:lnTo>
                  <a:pt x="48" y="384"/>
                </a:lnTo>
                <a:lnTo>
                  <a:pt x="48" y="384"/>
                </a:lnTo>
                <a:lnTo>
                  <a:pt x="48" y="382"/>
                </a:lnTo>
                <a:lnTo>
                  <a:pt x="47" y="380"/>
                </a:lnTo>
                <a:lnTo>
                  <a:pt x="47" y="378"/>
                </a:lnTo>
                <a:lnTo>
                  <a:pt x="47" y="378"/>
                </a:lnTo>
                <a:lnTo>
                  <a:pt x="48" y="377"/>
                </a:lnTo>
                <a:lnTo>
                  <a:pt x="48" y="377"/>
                </a:lnTo>
                <a:lnTo>
                  <a:pt x="50" y="375"/>
                </a:lnTo>
                <a:lnTo>
                  <a:pt x="50" y="374"/>
                </a:lnTo>
                <a:lnTo>
                  <a:pt x="50" y="374"/>
                </a:lnTo>
                <a:lnTo>
                  <a:pt x="48" y="372"/>
                </a:lnTo>
                <a:lnTo>
                  <a:pt x="48" y="372"/>
                </a:lnTo>
                <a:lnTo>
                  <a:pt x="46" y="372"/>
                </a:lnTo>
                <a:lnTo>
                  <a:pt x="46" y="372"/>
                </a:lnTo>
                <a:lnTo>
                  <a:pt x="46" y="368"/>
                </a:lnTo>
                <a:lnTo>
                  <a:pt x="45" y="367"/>
                </a:lnTo>
                <a:lnTo>
                  <a:pt x="43" y="367"/>
                </a:lnTo>
                <a:lnTo>
                  <a:pt x="43" y="367"/>
                </a:lnTo>
                <a:lnTo>
                  <a:pt x="43" y="365"/>
                </a:lnTo>
                <a:lnTo>
                  <a:pt x="45" y="364"/>
                </a:lnTo>
                <a:lnTo>
                  <a:pt x="45" y="364"/>
                </a:lnTo>
                <a:lnTo>
                  <a:pt x="46" y="364"/>
                </a:lnTo>
                <a:lnTo>
                  <a:pt x="46" y="365"/>
                </a:lnTo>
                <a:lnTo>
                  <a:pt x="46" y="365"/>
                </a:lnTo>
                <a:lnTo>
                  <a:pt x="47" y="365"/>
                </a:lnTo>
                <a:lnTo>
                  <a:pt x="48" y="363"/>
                </a:lnTo>
                <a:lnTo>
                  <a:pt x="48" y="363"/>
                </a:lnTo>
                <a:lnTo>
                  <a:pt x="47" y="362"/>
                </a:lnTo>
                <a:lnTo>
                  <a:pt x="48" y="359"/>
                </a:lnTo>
                <a:lnTo>
                  <a:pt x="48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57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7" y="355"/>
                </a:lnTo>
                <a:lnTo>
                  <a:pt x="47" y="358"/>
                </a:lnTo>
                <a:lnTo>
                  <a:pt x="47" y="358"/>
                </a:lnTo>
                <a:lnTo>
                  <a:pt x="45" y="359"/>
                </a:lnTo>
                <a:lnTo>
                  <a:pt x="45" y="360"/>
                </a:lnTo>
                <a:lnTo>
                  <a:pt x="43" y="360"/>
                </a:lnTo>
                <a:lnTo>
                  <a:pt x="42" y="362"/>
                </a:lnTo>
                <a:lnTo>
                  <a:pt x="42" y="362"/>
                </a:lnTo>
                <a:lnTo>
                  <a:pt x="42" y="348"/>
                </a:lnTo>
                <a:lnTo>
                  <a:pt x="42" y="342"/>
                </a:lnTo>
                <a:lnTo>
                  <a:pt x="43" y="337"/>
                </a:lnTo>
                <a:lnTo>
                  <a:pt x="43" y="337"/>
                </a:lnTo>
                <a:lnTo>
                  <a:pt x="45" y="337"/>
                </a:lnTo>
                <a:lnTo>
                  <a:pt x="45" y="337"/>
                </a:lnTo>
                <a:lnTo>
                  <a:pt x="43" y="339"/>
                </a:lnTo>
                <a:lnTo>
                  <a:pt x="43" y="339"/>
                </a:lnTo>
                <a:lnTo>
                  <a:pt x="43" y="357"/>
                </a:lnTo>
                <a:lnTo>
                  <a:pt x="43" y="357"/>
                </a:lnTo>
                <a:lnTo>
                  <a:pt x="45" y="353"/>
                </a:lnTo>
                <a:lnTo>
                  <a:pt x="45" y="352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49"/>
                </a:lnTo>
                <a:lnTo>
                  <a:pt x="45" y="349"/>
                </a:lnTo>
                <a:lnTo>
                  <a:pt x="45" y="348"/>
                </a:lnTo>
                <a:lnTo>
                  <a:pt x="45" y="348"/>
                </a:lnTo>
                <a:lnTo>
                  <a:pt x="45" y="347"/>
                </a:lnTo>
                <a:lnTo>
                  <a:pt x="46" y="347"/>
                </a:lnTo>
                <a:lnTo>
                  <a:pt x="46" y="347"/>
                </a:lnTo>
                <a:lnTo>
                  <a:pt x="46" y="345"/>
                </a:lnTo>
                <a:lnTo>
                  <a:pt x="46" y="345"/>
                </a:lnTo>
                <a:lnTo>
                  <a:pt x="45" y="344"/>
                </a:lnTo>
                <a:lnTo>
                  <a:pt x="45" y="344"/>
                </a:lnTo>
                <a:lnTo>
                  <a:pt x="45" y="343"/>
                </a:lnTo>
                <a:lnTo>
                  <a:pt x="45" y="343"/>
                </a:lnTo>
                <a:lnTo>
                  <a:pt x="45" y="342"/>
                </a:lnTo>
                <a:lnTo>
                  <a:pt x="45" y="342"/>
                </a:lnTo>
                <a:lnTo>
                  <a:pt x="45" y="338"/>
                </a:lnTo>
                <a:lnTo>
                  <a:pt x="45" y="334"/>
                </a:lnTo>
                <a:lnTo>
                  <a:pt x="45" y="334"/>
                </a:lnTo>
                <a:lnTo>
                  <a:pt x="45" y="333"/>
                </a:lnTo>
                <a:lnTo>
                  <a:pt x="46" y="333"/>
                </a:lnTo>
                <a:lnTo>
                  <a:pt x="46" y="333"/>
                </a:lnTo>
                <a:lnTo>
                  <a:pt x="46" y="333"/>
                </a:lnTo>
                <a:lnTo>
                  <a:pt x="45" y="333"/>
                </a:lnTo>
                <a:lnTo>
                  <a:pt x="43" y="333"/>
                </a:lnTo>
                <a:lnTo>
                  <a:pt x="43" y="333"/>
                </a:lnTo>
                <a:lnTo>
                  <a:pt x="45" y="332"/>
                </a:lnTo>
                <a:lnTo>
                  <a:pt x="46" y="330"/>
                </a:lnTo>
                <a:lnTo>
                  <a:pt x="46" y="330"/>
                </a:lnTo>
                <a:lnTo>
                  <a:pt x="45" y="330"/>
                </a:lnTo>
                <a:lnTo>
                  <a:pt x="45" y="330"/>
                </a:lnTo>
                <a:lnTo>
                  <a:pt x="42" y="330"/>
                </a:lnTo>
                <a:lnTo>
                  <a:pt x="42" y="330"/>
                </a:lnTo>
                <a:lnTo>
                  <a:pt x="41" y="317"/>
                </a:lnTo>
                <a:lnTo>
                  <a:pt x="41" y="317"/>
                </a:lnTo>
                <a:lnTo>
                  <a:pt x="42" y="315"/>
                </a:lnTo>
                <a:lnTo>
                  <a:pt x="42" y="315"/>
                </a:lnTo>
                <a:lnTo>
                  <a:pt x="42" y="312"/>
                </a:lnTo>
                <a:lnTo>
                  <a:pt x="42" y="312"/>
                </a:lnTo>
                <a:lnTo>
                  <a:pt x="42" y="310"/>
                </a:lnTo>
                <a:lnTo>
                  <a:pt x="42" y="308"/>
                </a:lnTo>
                <a:lnTo>
                  <a:pt x="42" y="308"/>
                </a:lnTo>
                <a:lnTo>
                  <a:pt x="42" y="308"/>
                </a:lnTo>
                <a:lnTo>
                  <a:pt x="43" y="307"/>
                </a:lnTo>
                <a:lnTo>
                  <a:pt x="43" y="307"/>
                </a:lnTo>
                <a:lnTo>
                  <a:pt x="42" y="304"/>
                </a:lnTo>
                <a:lnTo>
                  <a:pt x="42" y="300"/>
                </a:lnTo>
                <a:lnTo>
                  <a:pt x="42" y="297"/>
                </a:lnTo>
                <a:lnTo>
                  <a:pt x="42" y="293"/>
                </a:lnTo>
                <a:lnTo>
                  <a:pt x="42" y="293"/>
                </a:lnTo>
                <a:lnTo>
                  <a:pt x="43" y="293"/>
                </a:lnTo>
                <a:lnTo>
                  <a:pt x="43" y="293"/>
                </a:lnTo>
                <a:lnTo>
                  <a:pt x="45" y="294"/>
                </a:lnTo>
                <a:lnTo>
                  <a:pt x="45" y="294"/>
                </a:lnTo>
                <a:lnTo>
                  <a:pt x="43" y="297"/>
                </a:lnTo>
                <a:lnTo>
                  <a:pt x="45" y="300"/>
                </a:lnTo>
                <a:lnTo>
                  <a:pt x="45" y="300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7" y="302"/>
                </a:lnTo>
                <a:lnTo>
                  <a:pt x="46" y="300"/>
                </a:lnTo>
                <a:lnTo>
                  <a:pt x="45" y="297"/>
                </a:lnTo>
                <a:lnTo>
                  <a:pt x="45" y="297"/>
                </a:lnTo>
                <a:lnTo>
                  <a:pt x="46" y="297"/>
                </a:lnTo>
                <a:lnTo>
                  <a:pt x="46" y="295"/>
                </a:lnTo>
                <a:lnTo>
                  <a:pt x="46" y="294"/>
                </a:lnTo>
                <a:lnTo>
                  <a:pt x="47" y="294"/>
                </a:lnTo>
                <a:lnTo>
                  <a:pt x="47" y="294"/>
                </a:lnTo>
                <a:lnTo>
                  <a:pt x="46" y="293"/>
                </a:lnTo>
                <a:lnTo>
                  <a:pt x="45" y="293"/>
                </a:lnTo>
                <a:lnTo>
                  <a:pt x="43" y="293"/>
                </a:lnTo>
                <a:lnTo>
                  <a:pt x="43" y="293"/>
                </a:lnTo>
                <a:lnTo>
                  <a:pt x="43" y="290"/>
                </a:lnTo>
                <a:lnTo>
                  <a:pt x="45" y="289"/>
                </a:lnTo>
                <a:lnTo>
                  <a:pt x="45" y="289"/>
                </a:lnTo>
                <a:lnTo>
                  <a:pt x="43" y="289"/>
                </a:lnTo>
                <a:lnTo>
                  <a:pt x="43" y="290"/>
                </a:lnTo>
                <a:lnTo>
                  <a:pt x="43" y="292"/>
                </a:lnTo>
                <a:lnTo>
                  <a:pt x="43" y="292"/>
                </a:lnTo>
                <a:lnTo>
                  <a:pt x="42" y="289"/>
                </a:lnTo>
                <a:lnTo>
                  <a:pt x="41" y="285"/>
                </a:lnTo>
                <a:lnTo>
                  <a:pt x="41" y="285"/>
                </a:lnTo>
                <a:lnTo>
                  <a:pt x="42" y="280"/>
                </a:lnTo>
                <a:lnTo>
                  <a:pt x="42" y="280"/>
                </a:lnTo>
                <a:lnTo>
                  <a:pt x="42" y="279"/>
                </a:lnTo>
                <a:lnTo>
                  <a:pt x="42" y="279"/>
                </a:lnTo>
                <a:lnTo>
                  <a:pt x="42" y="278"/>
                </a:lnTo>
                <a:lnTo>
                  <a:pt x="42" y="278"/>
                </a:lnTo>
                <a:lnTo>
                  <a:pt x="42" y="277"/>
                </a:lnTo>
                <a:lnTo>
                  <a:pt x="42" y="275"/>
                </a:lnTo>
                <a:lnTo>
                  <a:pt x="41" y="274"/>
                </a:lnTo>
                <a:lnTo>
                  <a:pt x="41" y="274"/>
                </a:lnTo>
                <a:lnTo>
                  <a:pt x="41" y="273"/>
                </a:lnTo>
                <a:lnTo>
                  <a:pt x="42" y="273"/>
                </a:lnTo>
                <a:lnTo>
                  <a:pt x="42" y="273"/>
                </a:lnTo>
                <a:lnTo>
                  <a:pt x="42" y="272"/>
                </a:lnTo>
                <a:lnTo>
                  <a:pt x="41" y="269"/>
                </a:lnTo>
                <a:lnTo>
                  <a:pt x="41" y="269"/>
                </a:lnTo>
                <a:lnTo>
                  <a:pt x="42" y="270"/>
                </a:lnTo>
                <a:lnTo>
                  <a:pt x="42" y="272"/>
                </a:lnTo>
                <a:lnTo>
                  <a:pt x="42" y="272"/>
                </a:lnTo>
                <a:lnTo>
                  <a:pt x="43" y="270"/>
                </a:lnTo>
                <a:lnTo>
                  <a:pt x="45" y="269"/>
                </a:lnTo>
                <a:lnTo>
                  <a:pt x="45" y="269"/>
                </a:lnTo>
                <a:lnTo>
                  <a:pt x="45" y="268"/>
                </a:lnTo>
                <a:lnTo>
                  <a:pt x="42" y="267"/>
                </a:lnTo>
                <a:lnTo>
                  <a:pt x="42" y="267"/>
                </a:lnTo>
                <a:lnTo>
                  <a:pt x="43" y="265"/>
                </a:lnTo>
                <a:lnTo>
                  <a:pt x="43" y="264"/>
                </a:lnTo>
                <a:lnTo>
                  <a:pt x="42" y="264"/>
                </a:lnTo>
                <a:lnTo>
                  <a:pt x="42" y="264"/>
                </a:lnTo>
                <a:lnTo>
                  <a:pt x="41" y="264"/>
                </a:lnTo>
                <a:lnTo>
                  <a:pt x="42" y="265"/>
                </a:lnTo>
                <a:lnTo>
                  <a:pt x="42" y="267"/>
                </a:lnTo>
                <a:lnTo>
                  <a:pt x="42" y="268"/>
                </a:lnTo>
                <a:lnTo>
                  <a:pt x="42" y="268"/>
                </a:lnTo>
                <a:lnTo>
                  <a:pt x="41" y="267"/>
                </a:lnTo>
                <a:lnTo>
                  <a:pt x="41" y="265"/>
                </a:lnTo>
                <a:lnTo>
                  <a:pt x="41" y="265"/>
                </a:lnTo>
                <a:lnTo>
                  <a:pt x="40" y="265"/>
                </a:lnTo>
                <a:lnTo>
                  <a:pt x="40" y="267"/>
                </a:lnTo>
                <a:lnTo>
                  <a:pt x="39" y="268"/>
                </a:lnTo>
                <a:lnTo>
                  <a:pt x="37" y="269"/>
                </a:lnTo>
                <a:lnTo>
                  <a:pt x="37" y="269"/>
                </a:lnTo>
                <a:lnTo>
                  <a:pt x="37" y="272"/>
                </a:lnTo>
                <a:lnTo>
                  <a:pt x="36" y="274"/>
                </a:lnTo>
                <a:lnTo>
                  <a:pt x="36" y="274"/>
                </a:lnTo>
                <a:lnTo>
                  <a:pt x="36" y="273"/>
                </a:lnTo>
                <a:lnTo>
                  <a:pt x="37" y="272"/>
                </a:lnTo>
                <a:lnTo>
                  <a:pt x="37" y="272"/>
                </a:lnTo>
                <a:lnTo>
                  <a:pt x="36" y="270"/>
                </a:lnTo>
                <a:lnTo>
                  <a:pt x="36" y="270"/>
                </a:lnTo>
                <a:lnTo>
                  <a:pt x="35" y="272"/>
                </a:lnTo>
                <a:lnTo>
                  <a:pt x="36" y="272"/>
                </a:lnTo>
                <a:lnTo>
                  <a:pt x="36" y="272"/>
                </a:lnTo>
                <a:lnTo>
                  <a:pt x="35" y="272"/>
                </a:lnTo>
                <a:lnTo>
                  <a:pt x="34" y="272"/>
                </a:lnTo>
                <a:lnTo>
                  <a:pt x="33" y="272"/>
                </a:lnTo>
                <a:lnTo>
                  <a:pt x="33" y="273"/>
                </a:lnTo>
                <a:lnTo>
                  <a:pt x="33" y="273"/>
                </a:lnTo>
                <a:lnTo>
                  <a:pt x="31" y="273"/>
                </a:lnTo>
                <a:lnTo>
                  <a:pt x="31" y="270"/>
                </a:lnTo>
                <a:lnTo>
                  <a:pt x="33" y="269"/>
                </a:lnTo>
                <a:lnTo>
                  <a:pt x="31" y="268"/>
                </a:lnTo>
                <a:lnTo>
                  <a:pt x="31" y="268"/>
                </a:lnTo>
                <a:lnTo>
                  <a:pt x="30" y="272"/>
                </a:lnTo>
                <a:lnTo>
                  <a:pt x="29" y="274"/>
                </a:lnTo>
                <a:lnTo>
                  <a:pt x="29" y="274"/>
                </a:lnTo>
                <a:lnTo>
                  <a:pt x="29" y="275"/>
                </a:lnTo>
                <a:lnTo>
                  <a:pt x="30" y="275"/>
                </a:lnTo>
                <a:lnTo>
                  <a:pt x="31" y="274"/>
                </a:lnTo>
                <a:lnTo>
                  <a:pt x="31" y="274"/>
                </a:lnTo>
                <a:lnTo>
                  <a:pt x="31" y="274"/>
                </a:lnTo>
                <a:lnTo>
                  <a:pt x="30" y="277"/>
                </a:lnTo>
                <a:lnTo>
                  <a:pt x="29" y="277"/>
                </a:lnTo>
                <a:lnTo>
                  <a:pt x="29" y="277"/>
                </a:lnTo>
                <a:lnTo>
                  <a:pt x="29" y="279"/>
                </a:lnTo>
                <a:lnTo>
                  <a:pt x="28" y="280"/>
                </a:lnTo>
                <a:lnTo>
                  <a:pt x="28" y="280"/>
                </a:lnTo>
                <a:lnTo>
                  <a:pt x="27" y="279"/>
                </a:lnTo>
                <a:lnTo>
                  <a:pt x="27" y="277"/>
                </a:lnTo>
                <a:lnTo>
                  <a:pt x="27" y="273"/>
                </a:lnTo>
                <a:lnTo>
                  <a:pt x="27" y="270"/>
                </a:lnTo>
                <a:lnTo>
                  <a:pt x="27" y="270"/>
                </a:lnTo>
                <a:lnTo>
                  <a:pt x="28" y="272"/>
                </a:lnTo>
                <a:lnTo>
                  <a:pt x="29" y="272"/>
                </a:lnTo>
                <a:lnTo>
                  <a:pt x="29" y="272"/>
                </a:lnTo>
                <a:lnTo>
                  <a:pt x="29" y="270"/>
                </a:lnTo>
                <a:lnTo>
                  <a:pt x="28" y="270"/>
                </a:lnTo>
                <a:lnTo>
                  <a:pt x="28" y="269"/>
                </a:lnTo>
                <a:lnTo>
                  <a:pt x="28" y="268"/>
                </a:lnTo>
                <a:lnTo>
                  <a:pt x="28" y="268"/>
                </a:lnTo>
                <a:lnTo>
                  <a:pt x="27" y="269"/>
                </a:lnTo>
                <a:lnTo>
                  <a:pt x="27" y="269"/>
                </a:lnTo>
                <a:lnTo>
                  <a:pt x="24" y="265"/>
                </a:lnTo>
                <a:lnTo>
                  <a:pt x="23" y="264"/>
                </a:lnTo>
                <a:lnTo>
                  <a:pt x="22" y="264"/>
                </a:lnTo>
                <a:lnTo>
                  <a:pt x="22" y="264"/>
                </a:lnTo>
                <a:lnTo>
                  <a:pt x="22" y="262"/>
                </a:lnTo>
                <a:lnTo>
                  <a:pt x="23" y="260"/>
                </a:lnTo>
                <a:lnTo>
                  <a:pt x="23" y="260"/>
                </a:lnTo>
                <a:lnTo>
                  <a:pt x="23" y="258"/>
                </a:lnTo>
                <a:lnTo>
                  <a:pt x="23" y="254"/>
                </a:lnTo>
                <a:lnTo>
                  <a:pt x="23" y="254"/>
                </a:lnTo>
                <a:lnTo>
                  <a:pt x="24" y="255"/>
                </a:lnTo>
                <a:lnTo>
                  <a:pt x="24" y="257"/>
                </a:lnTo>
                <a:lnTo>
                  <a:pt x="24" y="257"/>
                </a:lnTo>
                <a:lnTo>
                  <a:pt x="25" y="255"/>
                </a:lnTo>
                <a:lnTo>
                  <a:pt x="25" y="253"/>
                </a:lnTo>
                <a:lnTo>
                  <a:pt x="27" y="250"/>
                </a:lnTo>
                <a:lnTo>
                  <a:pt x="28" y="250"/>
                </a:lnTo>
                <a:lnTo>
                  <a:pt x="28" y="250"/>
                </a:lnTo>
                <a:lnTo>
                  <a:pt x="27" y="249"/>
                </a:lnTo>
                <a:lnTo>
                  <a:pt x="25" y="249"/>
                </a:lnTo>
                <a:lnTo>
                  <a:pt x="24" y="252"/>
                </a:lnTo>
                <a:lnTo>
                  <a:pt x="24" y="252"/>
                </a:lnTo>
                <a:lnTo>
                  <a:pt x="23" y="250"/>
                </a:lnTo>
                <a:lnTo>
                  <a:pt x="23" y="250"/>
                </a:lnTo>
                <a:lnTo>
                  <a:pt x="23" y="248"/>
                </a:lnTo>
                <a:lnTo>
                  <a:pt x="23" y="248"/>
                </a:lnTo>
                <a:lnTo>
                  <a:pt x="24" y="249"/>
                </a:lnTo>
                <a:lnTo>
                  <a:pt x="25" y="248"/>
                </a:lnTo>
                <a:lnTo>
                  <a:pt x="28" y="247"/>
                </a:lnTo>
                <a:lnTo>
                  <a:pt x="28" y="247"/>
                </a:lnTo>
                <a:lnTo>
                  <a:pt x="25" y="243"/>
                </a:lnTo>
                <a:lnTo>
                  <a:pt x="24" y="242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7"/>
                </a:lnTo>
                <a:lnTo>
                  <a:pt x="25" y="237"/>
                </a:lnTo>
                <a:lnTo>
                  <a:pt x="25" y="237"/>
                </a:lnTo>
                <a:lnTo>
                  <a:pt x="25" y="235"/>
                </a:lnTo>
                <a:lnTo>
                  <a:pt x="25" y="235"/>
                </a:lnTo>
                <a:lnTo>
                  <a:pt x="24" y="235"/>
                </a:lnTo>
                <a:lnTo>
                  <a:pt x="24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4"/>
                </a:lnTo>
                <a:lnTo>
                  <a:pt x="24" y="234"/>
                </a:lnTo>
                <a:lnTo>
                  <a:pt x="24" y="234"/>
                </a:lnTo>
                <a:lnTo>
                  <a:pt x="23" y="230"/>
                </a:lnTo>
                <a:lnTo>
                  <a:pt x="23" y="228"/>
                </a:lnTo>
                <a:lnTo>
                  <a:pt x="23" y="228"/>
                </a:lnTo>
                <a:lnTo>
                  <a:pt x="24" y="225"/>
                </a:lnTo>
                <a:lnTo>
                  <a:pt x="24" y="223"/>
                </a:lnTo>
                <a:lnTo>
                  <a:pt x="24" y="223"/>
                </a:lnTo>
                <a:lnTo>
                  <a:pt x="24" y="224"/>
                </a:lnTo>
                <a:lnTo>
                  <a:pt x="23" y="225"/>
                </a:lnTo>
                <a:lnTo>
                  <a:pt x="23" y="225"/>
                </a:lnTo>
                <a:lnTo>
                  <a:pt x="23" y="223"/>
                </a:lnTo>
                <a:lnTo>
                  <a:pt x="23" y="220"/>
                </a:lnTo>
                <a:lnTo>
                  <a:pt x="23" y="216"/>
                </a:lnTo>
                <a:lnTo>
                  <a:pt x="23" y="213"/>
                </a:lnTo>
                <a:lnTo>
                  <a:pt x="23" y="213"/>
                </a:lnTo>
                <a:lnTo>
                  <a:pt x="24" y="213"/>
                </a:lnTo>
                <a:lnTo>
                  <a:pt x="25" y="211"/>
                </a:lnTo>
                <a:lnTo>
                  <a:pt x="25" y="210"/>
                </a:lnTo>
                <a:lnTo>
                  <a:pt x="25" y="210"/>
                </a:lnTo>
                <a:lnTo>
                  <a:pt x="25" y="210"/>
                </a:lnTo>
                <a:lnTo>
                  <a:pt x="24" y="210"/>
                </a:lnTo>
                <a:lnTo>
                  <a:pt x="24" y="210"/>
                </a:lnTo>
                <a:lnTo>
                  <a:pt x="24" y="205"/>
                </a:lnTo>
                <a:lnTo>
                  <a:pt x="23" y="201"/>
                </a:lnTo>
                <a:lnTo>
                  <a:pt x="23" y="201"/>
                </a:lnTo>
                <a:lnTo>
                  <a:pt x="25" y="200"/>
                </a:lnTo>
                <a:lnTo>
                  <a:pt x="25" y="198"/>
                </a:lnTo>
                <a:lnTo>
                  <a:pt x="25" y="198"/>
                </a:lnTo>
                <a:lnTo>
                  <a:pt x="25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5" y="198"/>
                </a:lnTo>
                <a:lnTo>
                  <a:pt x="25" y="198"/>
                </a:lnTo>
                <a:lnTo>
                  <a:pt x="24" y="196"/>
                </a:lnTo>
                <a:lnTo>
                  <a:pt x="24" y="195"/>
                </a:lnTo>
                <a:lnTo>
                  <a:pt x="25" y="194"/>
                </a:lnTo>
                <a:lnTo>
                  <a:pt x="25" y="194"/>
                </a:lnTo>
                <a:lnTo>
                  <a:pt x="27" y="195"/>
                </a:lnTo>
                <a:lnTo>
                  <a:pt x="27" y="196"/>
                </a:lnTo>
                <a:lnTo>
                  <a:pt x="27" y="201"/>
                </a:lnTo>
                <a:lnTo>
                  <a:pt x="27" y="201"/>
                </a:lnTo>
                <a:lnTo>
                  <a:pt x="28" y="203"/>
                </a:lnTo>
                <a:lnTo>
                  <a:pt x="28" y="203"/>
                </a:lnTo>
                <a:lnTo>
                  <a:pt x="28" y="204"/>
                </a:lnTo>
                <a:lnTo>
                  <a:pt x="28" y="204"/>
                </a:lnTo>
                <a:lnTo>
                  <a:pt x="27" y="204"/>
                </a:lnTo>
                <a:lnTo>
                  <a:pt x="27" y="205"/>
                </a:lnTo>
                <a:lnTo>
                  <a:pt x="27" y="208"/>
                </a:lnTo>
                <a:lnTo>
                  <a:pt x="27" y="209"/>
                </a:lnTo>
                <a:lnTo>
                  <a:pt x="27" y="209"/>
                </a:lnTo>
                <a:lnTo>
                  <a:pt x="28" y="211"/>
                </a:lnTo>
                <a:lnTo>
                  <a:pt x="28" y="211"/>
                </a:lnTo>
                <a:lnTo>
                  <a:pt x="27" y="213"/>
                </a:lnTo>
                <a:lnTo>
                  <a:pt x="24" y="214"/>
                </a:lnTo>
                <a:lnTo>
                  <a:pt x="24" y="214"/>
                </a:lnTo>
                <a:lnTo>
                  <a:pt x="25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9"/>
                </a:lnTo>
                <a:lnTo>
                  <a:pt x="24" y="219"/>
                </a:lnTo>
                <a:lnTo>
                  <a:pt x="25" y="218"/>
                </a:lnTo>
                <a:lnTo>
                  <a:pt x="27" y="218"/>
                </a:lnTo>
                <a:lnTo>
                  <a:pt x="28" y="216"/>
                </a:lnTo>
                <a:lnTo>
                  <a:pt x="29" y="216"/>
                </a:lnTo>
                <a:lnTo>
                  <a:pt x="29" y="216"/>
                </a:lnTo>
                <a:lnTo>
                  <a:pt x="27" y="219"/>
                </a:lnTo>
                <a:lnTo>
                  <a:pt x="24" y="220"/>
                </a:lnTo>
                <a:lnTo>
                  <a:pt x="24" y="220"/>
                </a:lnTo>
                <a:lnTo>
                  <a:pt x="24" y="221"/>
                </a:lnTo>
                <a:lnTo>
                  <a:pt x="25" y="221"/>
                </a:lnTo>
                <a:lnTo>
                  <a:pt x="27" y="221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5" y="223"/>
                </a:lnTo>
                <a:lnTo>
                  <a:pt x="25" y="224"/>
                </a:lnTo>
                <a:lnTo>
                  <a:pt x="24" y="226"/>
                </a:lnTo>
                <a:lnTo>
                  <a:pt x="24" y="226"/>
                </a:lnTo>
                <a:lnTo>
                  <a:pt x="25" y="226"/>
                </a:lnTo>
                <a:lnTo>
                  <a:pt x="25" y="226"/>
                </a:lnTo>
                <a:lnTo>
                  <a:pt x="27" y="226"/>
                </a:lnTo>
                <a:lnTo>
                  <a:pt x="27" y="225"/>
                </a:lnTo>
                <a:lnTo>
                  <a:pt x="27" y="225"/>
                </a:lnTo>
                <a:lnTo>
                  <a:pt x="27" y="226"/>
                </a:lnTo>
                <a:lnTo>
                  <a:pt x="27" y="228"/>
                </a:lnTo>
                <a:lnTo>
                  <a:pt x="27" y="229"/>
                </a:lnTo>
                <a:lnTo>
                  <a:pt x="27" y="229"/>
                </a:lnTo>
                <a:lnTo>
                  <a:pt x="27" y="229"/>
                </a:lnTo>
                <a:lnTo>
                  <a:pt x="29" y="229"/>
                </a:lnTo>
                <a:lnTo>
                  <a:pt x="29" y="229"/>
                </a:lnTo>
                <a:lnTo>
                  <a:pt x="28" y="226"/>
                </a:lnTo>
                <a:lnTo>
                  <a:pt x="28" y="225"/>
                </a:lnTo>
                <a:lnTo>
                  <a:pt x="27" y="225"/>
                </a:lnTo>
                <a:lnTo>
                  <a:pt x="27" y="225"/>
                </a:lnTo>
                <a:lnTo>
                  <a:pt x="27" y="224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29" y="221"/>
                </a:lnTo>
                <a:lnTo>
                  <a:pt x="30" y="223"/>
                </a:lnTo>
                <a:lnTo>
                  <a:pt x="30" y="223"/>
                </a:lnTo>
                <a:lnTo>
                  <a:pt x="30" y="221"/>
                </a:lnTo>
                <a:lnTo>
                  <a:pt x="30" y="221"/>
                </a:lnTo>
                <a:lnTo>
                  <a:pt x="29" y="221"/>
                </a:lnTo>
                <a:lnTo>
                  <a:pt x="29" y="221"/>
                </a:lnTo>
                <a:lnTo>
                  <a:pt x="30" y="220"/>
                </a:lnTo>
                <a:lnTo>
                  <a:pt x="30" y="219"/>
                </a:lnTo>
                <a:lnTo>
                  <a:pt x="30" y="219"/>
                </a:lnTo>
                <a:lnTo>
                  <a:pt x="30" y="218"/>
                </a:lnTo>
                <a:lnTo>
                  <a:pt x="29" y="216"/>
                </a:lnTo>
                <a:lnTo>
                  <a:pt x="29" y="216"/>
                </a:lnTo>
                <a:lnTo>
                  <a:pt x="29" y="215"/>
                </a:lnTo>
                <a:lnTo>
                  <a:pt x="27" y="215"/>
                </a:lnTo>
                <a:lnTo>
                  <a:pt x="27" y="215"/>
                </a:lnTo>
                <a:lnTo>
                  <a:pt x="28" y="213"/>
                </a:lnTo>
                <a:lnTo>
                  <a:pt x="29" y="211"/>
                </a:lnTo>
                <a:lnTo>
                  <a:pt x="29" y="211"/>
                </a:lnTo>
                <a:lnTo>
                  <a:pt x="29" y="210"/>
                </a:lnTo>
                <a:lnTo>
                  <a:pt x="29" y="210"/>
                </a:lnTo>
                <a:lnTo>
                  <a:pt x="28" y="209"/>
                </a:lnTo>
                <a:lnTo>
                  <a:pt x="28" y="209"/>
                </a:lnTo>
                <a:lnTo>
                  <a:pt x="29" y="208"/>
                </a:lnTo>
                <a:lnTo>
                  <a:pt x="31" y="206"/>
                </a:lnTo>
                <a:lnTo>
                  <a:pt x="31" y="206"/>
                </a:lnTo>
                <a:lnTo>
                  <a:pt x="29" y="205"/>
                </a:lnTo>
                <a:lnTo>
                  <a:pt x="29" y="203"/>
                </a:lnTo>
                <a:lnTo>
                  <a:pt x="28" y="198"/>
                </a:lnTo>
                <a:lnTo>
                  <a:pt x="28" y="198"/>
                </a:lnTo>
                <a:lnTo>
                  <a:pt x="29" y="198"/>
                </a:lnTo>
                <a:lnTo>
                  <a:pt x="29" y="196"/>
                </a:lnTo>
                <a:lnTo>
                  <a:pt x="29" y="194"/>
                </a:lnTo>
                <a:lnTo>
                  <a:pt x="29" y="194"/>
                </a:lnTo>
                <a:lnTo>
                  <a:pt x="29" y="194"/>
                </a:lnTo>
                <a:lnTo>
                  <a:pt x="28" y="193"/>
                </a:lnTo>
                <a:lnTo>
                  <a:pt x="27" y="191"/>
                </a:lnTo>
                <a:lnTo>
                  <a:pt x="27" y="190"/>
                </a:lnTo>
                <a:lnTo>
                  <a:pt x="27" y="190"/>
                </a:lnTo>
                <a:lnTo>
                  <a:pt x="28" y="193"/>
                </a:lnTo>
                <a:lnTo>
                  <a:pt x="28" y="193"/>
                </a:lnTo>
                <a:lnTo>
                  <a:pt x="29" y="191"/>
                </a:lnTo>
                <a:lnTo>
                  <a:pt x="29" y="190"/>
                </a:lnTo>
                <a:lnTo>
                  <a:pt x="28" y="189"/>
                </a:lnTo>
                <a:lnTo>
                  <a:pt x="28" y="189"/>
                </a:lnTo>
                <a:lnTo>
                  <a:pt x="27" y="190"/>
                </a:lnTo>
                <a:lnTo>
                  <a:pt x="27" y="190"/>
                </a:lnTo>
                <a:lnTo>
                  <a:pt x="25" y="193"/>
                </a:lnTo>
                <a:lnTo>
                  <a:pt x="24" y="191"/>
                </a:lnTo>
                <a:lnTo>
                  <a:pt x="24" y="198"/>
                </a:lnTo>
                <a:lnTo>
                  <a:pt x="24" y="198"/>
                </a:lnTo>
                <a:lnTo>
                  <a:pt x="23" y="196"/>
                </a:lnTo>
                <a:lnTo>
                  <a:pt x="23" y="195"/>
                </a:lnTo>
                <a:lnTo>
                  <a:pt x="23" y="191"/>
                </a:lnTo>
                <a:lnTo>
                  <a:pt x="23" y="191"/>
                </a:lnTo>
                <a:lnTo>
                  <a:pt x="24" y="181"/>
                </a:lnTo>
                <a:lnTo>
                  <a:pt x="24" y="181"/>
                </a:lnTo>
                <a:lnTo>
                  <a:pt x="25" y="181"/>
                </a:lnTo>
                <a:lnTo>
                  <a:pt x="28" y="180"/>
                </a:lnTo>
                <a:lnTo>
                  <a:pt x="28" y="180"/>
                </a:lnTo>
                <a:lnTo>
                  <a:pt x="28" y="176"/>
                </a:lnTo>
                <a:lnTo>
                  <a:pt x="28" y="174"/>
                </a:lnTo>
                <a:lnTo>
                  <a:pt x="28" y="174"/>
                </a:lnTo>
                <a:lnTo>
                  <a:pt x="29" y="174"/>
                </a:lnTo>
                <a:lnTo>
                  <a:pt x="30" y="176"/>
                </a:lnTo>
                <a:lnTo>
                  <a:pt x="30" y="176"/>
                </a:lnTo>
                <a:lnTo>
                  <a:pt x="30" y="175"/>
                </a:lnTo>
                <a:lnTo>
                  <a:pt x="30" y="174"/>
                </a:lnTo>
                <a:lnTo>
                  <a:pt x="28" y="171"/>
                </a:lnTo>
                <a:lnTo>
                  <a:pt x="28" y="171"/>
                </a:lnTo>
                <a:lnTo>
                  <a:pt x="28" y="170"/>
                </a:lnTo>
                <a:lnTo>
                  <a:pt x="29" y="170"/>
                </a:lnTo>
                <a:lnTo>
                  <a:pt x="29" y="169"/>
                </a:lnTo>
                <a:lnTo>
                  <a:pt x="30" y="168"/>
                </a:lnTo>
                <a:lnTo>
                  <a:pt x="30" y="168"/>
                </a:lnTo>
                <a:lnTo>
                  <a:pt x="29" y="168"/>
                </a:lnTo>
                <a:lnTo>
                  <a:pt x="29" y="168"/>
                </a:lnTo>
                <a:lnTo>
                  <a:pt x="28" y="169"/>
                </a:lnTo>
                <a:lnTo>
                  <a:pt x="28" y="170"/>
                </a:lnTo>
                <a:lnTo>
                  <a:pt x="28" y="170"/>
                </a:lnTo>
                <a:lnTo>
                  <a:pt x="27" y="169"/>
                </a:lnTo>
                <a:lnTo>
                  <a:pt x="28" y="168"/>
                </a:lnTo>
                <a:lnTo>
                  <a:pt x="29" y="166"/>
                </a:lnTo>
                <a:lnTo>
                  <a:pt x="29" y="166"/>
                </a:lnTo>
                <a:lnTo>
                  <a:pt x="29" y="165"/>
                </a:lnTo>
                <a:lnTo>
                  <a:pt x="28" y="165"/>
                </a:lnTo>
                <a:lnTo>
                  <a:pt x="25" y="164"/>
                </a:lnTo>
                <a:lnTo>
                  <a:pt x="25" y="164"/>
                </a:lnTo>
                <a:lnTo>
                  <a:pt x="27" y="164"/>
                </a:lnTo>
                <a:lnTo>
                  <a:pt x="27" y="164"/>
                </a:lnTo>
                <a:lnTo>
                  <a:pt x="28" y="164"/>
                </a:lnTo>
                <a:lnTo>
                  <a:pt x="29" y="163"/>
                </a:lnTo>
                <a:lnTo>
                  <a:pt x="29" y="163"/>
                </a:lnTo>
                <a:lnTo>
                  <a:pt x="28" y="161"/>
                </a:lnTo>
                <a:lnTo>
                  <a:pt x="27" y="160"/>
                </a:lnTo>
                <a:lnTo>
                  <a:pt x="25" y="160"/>
                </a:lnTo>
                <a:lnTo>
                  <a:pt x="25" y="160"/>
                </a:lnTo>
                <a:lnTo>
                  <a:pt x="27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7" y="154"/>
                </a:lnTo>
                <a:lnTo>
                  <a:pt x="27" y="153"/>
                </a:lnTo>
                <a:lnTo>
                  <a:pt x="27" y="151"/>
                </a:lnTo>
                <a:lnTo>
                  <a:pt x="27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0"/>
                </a:lnTo>
                <a:lnTo>
                  <a:pt x="28" y="150"/>
                </a:lnTo>
                <a:lnTo>
                  <a:pt x="27" y="149"/>
                </a:lnTo>
                <a:lnTo>
                  <a:pt x="27" y="149"/>
                </a:lnTo>
                <a:lnTo>
                  <a:pt x="27" y="149"/>
                </a:lnTo>
                <a:lnTo>
                  <a:pt x="27" y="148"/>
                </a:lnTo>
                <a:lnTo>
                  <a:pt x="25" y="146"/>
                </a:lnTo>
                <a:lnTo>
                  <a:pt x="27" y="145"/>
                </a:lnTo>
                <a:lnTo>
                  <a:pt x="27" y="145"/>
                </a:lnTo>
                <a:lnTo>
                  <a:pt x="29" y="146"/>
                </a:lnTo>
                <a:lnTo>
                  <a:pt x="29" y="146"/>
                </a:lnTo>
                <a:lnTo>
                  <a:pt x="29" y="154"/>
                </a:lnTo>
                <a:lnTo>
                  <a:pt x="29" y="160"/>
                </a:lnTo>
                <a:lnTo>
                  <a:pt x="31" y="173"/>
                </a:lnTo>
                <a:lnTo>
                  <a:pt x="31" y="173"/>
                </a:lnTo>
                <a:lnTo>
                  <a:pt x="31" y="173"/>
                </a:lnTo>
                <a:lnTo>
                  <a:pt x="31" y="171"/>
                </a:lnTo>
                <a:lnTo>
                  <a:pt x="31" y="171"/>
                </a:lnTo>
                <a:lnTo>
                  <a:pt x="33" y="178"/>
                </a:lnTo>
                <a:lnTo>
                  <a:pt x="33" y="178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1"/>
                </a:lnTo>
                <a:lnTo>
                  <a:pt x="31" y="183"/>
                </a:lnTo>
                <a:lnTo>
                  <a:pt x="31" y="183"/>
                </a:lnTo>
                <a:lnTo>
                  <a:pt x="29" y="181"/>
                </a:lnTo>
                <a:lnTo>
                  <a:pt x="29" y="180"/>
                </a:lnTo>
                <a:lnTo>
                  <a:pt x="29" y="178"/>
                </a:lnTo>
                <a:lnTo>
                  <a:pt x="29" y="178"/>
                </a:lnTo>
                <a:lnTo>
                  <a:pt x="27" y="181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lnTo>
                  <a:pt x="24" y="188"/>
                </a:lnTo>
                <a:lnTo>
                  <a:pt x="25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6"/>
                </a:lnTo>
                <a:lnTo>
                  <a:pt x="28" y="185"/>
                </a:lnTo>
                <a:lnTo>
                  <a:pt x="28" y="185"/>
                </a:lnTo>
                <a:lnTo>
                  <a:pt x="27" y="184"/>
                </a:lnTo>
                <a:lnTo>
                  <a:pt x="27" y="184"/>
                </a:lnTo>
                <a:lnTo>
                  <a:pt x="31" y="185"/>
                </a:lnTo>
                <a:lnTo>
                  <a:pt x="33" y="184"/>
                </a:lnTo>
                <a:lnTo>
                  <a:pt x="33" y="183"/>
                </a:lnTo>
                <a:lnTo>
                  <a:pt x="33" y="183"/>
                </a:lnTo>
                <a:lnTo>
                  <a:pt x="34" y="191"/>
                </a:lnTo>
                <a:lnTo>
                  <a:pt x="34" y="195"/>
                </a:lnTo>
                <a:lnTo>
                  <a:pt x="34" y="200"/>
                </a:lnTo>
                <a:lnTo>
                  <a:pt x="34" y="200"/>
                </a:lnTo>
                <a:lnTo>
                  <a:pt x="34" y="201"/>
                </a:lnTo>
                <a:lnTo>
                  <a:pt x="34" y="204"/>
                </a:lnTo>
                <a:lnTo>
                  <a:pt x="34" y="210"/>
                </a:lnTo>
                <a:lnTo>
                  <a:pt x="34" y="210"/>
                </a:lnTo>
                <a:lnTo>
                  <a:pt x="35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3"/>
                </a:lnTo>
                <a:lnTo>
                  <a:pt x="34" y="214"/>
                </a:lnTo>
                <a:lnTo>
                  <a:pt x="31" y="214"/>
                </a:lnTo>
                <a:lnTo>
                  <a:pt x="31" y="214"/>
                </a:lnTo>
                <a:lnTo>
                  <a:pt x="33" y="220"/>
                </a:lnTo>
                <a:lnTo>
                  <a:pt x="33" y="220"/>
                </a:lnTo>
                <a:lnTo>
                  <a:pt x="34" y="220"/>
                </a:lnTo>
                <a:lnTo>
                  <a:pt x="35" y="219"/>
                </a:lnTo>
                <a:lnTo>
                  <a:pt x="35" y="219"/>
                </a:lnTo>
                <a:lnTo>
                  <a:pt x="34" y="218"/>
                </a:lnTo>
                <a:lnTo>
                  <a:pt x="33" y="215"/>
                </a:lnTo>
                <a:lnTo>
                  <a:pt x="33" y="215"/>
                </a:lnTo>
                <a:lnTo>
                  <a:pt x="35" y="214"/>
                </a:lnTo>
                <a:lnTo>
                  <a:pt x="36" y="215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5" y="220"/>
                </a:lnTo>
                <a:lnTo>
                  <a:pt x="35" y="220"/>
                </a:lnTo>
                <a:lnTo>
                  <a:pt x="35" y="221"/>
                </a:lnTo>
                <a:lnTo>
                  <a:pt x="36" y="223"/>
                </a:lnTo>
                <a:lnTo>
                  <a:pt x="36" y="223"/>
                </a:lnTo>
                <a:lnTo>
                  <a:pt x="36" y="223"/>
                </a:lnTo>
                <a:lnTo>
                  <a:pt x="37" y="239"/>
                </a:lnTo>
                <a:lnTo>
                  <a:pt x="37" y="239"/>
                </a:lnTo>
                <a:lnTo>
                  <a:pt x="37" y="245"/>
                </a:lnTo>
                <a:lnTo>
                  <a:pt x="37" y="250"/>
                </a:lnTo>
                <a:lnTo>
                  <a:pt x="37" y="250"/>
                </a:lnTo>
                <a:lnTo>
                  <a:pt x="39" y="255"/>
                </a:lnTo>
                <a:lnTo>
                  <a:pt x="39" y="255"/>
                </a:lnTo>
                <a:lnTo>
                  <a:pt x="39" y="259"/>
                </a:lnTo>
                <a:lnTo>
                  <a:pt x="40" y="262"/>
                </a:lnTo>
                <a:lnTo>
                  <a:pt x="40" y="262"/>
                </a:lnTo>
                <a:lnTo>
                  <a:pt x="41" y="260"/>
                </a:lnTo>
                <a:lnTo>
                  <a:pt x="42" y="259"/>
                </a:lnTo>
                <a:lnTo>
                  <a:pt x="42" y="259"/>
                </a:lnTo>
                <a:lnTo>
                  <a:pt x="43" y="258"/>
                </a:lnTo>
                <a:lnTo>
                  <a:pt x="43" y="258"/>
                </a:lnTo>
                <a:lnTo>
                  <a:pt x="43" y="253"/>
                </a:lnTo>
                <a:lnTo>
                  <a:pt x="45" y="252"/>
                </a:lnTo>
                <a:lnTo>
                  <a:pt x="46" y="250"/>
                </a:lnTo>
                <a:lnTo>
                  <a:pt x="46" y="250"/>
                </a:lnTo>
                <a:lnTo>
                  <a:pt x="43" y="248"/>
                </a:lnTo>
                <a:lnTo>
                  <a:pt x="42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5"/>
                </a:lnTo>
                <a:lnTo>
                  <a:pt x="40" y="245"/>
                </a:lnTo>
                <a:lnTo>
                  <a:pt x="40" y="244"/>
                </a:lnTo>
                <a:lnTo>
                  <a:pt x="41" y="244"/>
                </a:lnTo>
                <a:lnTo>
                  <a:pt x="43" y="245"/>
                </a:lnTo>
                <a:lnTo>
                  <a:pt x="43" y="245"/>
                </a:lnTo>
                <a:lnTo>
                  <a:pt x="45" y="240"/>
                </a:lnTo>
                <a:lnTo>
                  <a:pt x="45" y="240"/>
                </a:lnTo>
                <a:lnTo>
                  <a:pt x="45" y="239"/>
                </a:lnTo>
                <a:lnTo>
                  <a:pt x="43" y="240"/>
                </a:lnTo>
                <a:lnTo>
                  <a:pt x="42" y="240"/>
                </a:lnTo>
                <a:lnTo>
                  <a:pt x="42" y="239"/>
                </a:lnTo>
                <a:lnTo>
                  <a:pt x="42" y="239"/>
                </a:lnTo>
                <a:lnTo>
                  <a:pt x="41" y="240"/>
                </a:lnTo>
                <a:lnTo>
                  <a:pt x="42" y="242"/>
                </a:lnTo>
                <a:lnTo>
                  <a:pt x="42" y="243"/>
                </a:lnTo>
                <a:lnTo>
                  <a:pt x="42" y="244"/>
                </a:lnTo>
                <a:lnTo>
                  <a:pt x="42" y="244"/>
                </a:lnTo>
                <a:lnTo>
                  <a:pt x="41" y="243"/>
                </a:lnTo>
                <a:lnTo>
                  <a:pt x="40" y="242"/>
                </a:lnTo>
                <a:lnTo>
                  <a:pt x="40" y="242"/>
                </a:lnTo>
                <a:lnTo>
                  <a:pt x="40" y="234"/>
                </a:lnTo>
                <a:lnTo>
                  <a:pt x="40" y="225"/>
                </a:lnTo>
                <a:lnTo>
                  <a:pt x="40" y="225"/>
                </a:lnTo>
                <a:lnTo>
                  <a:pt x="40" y="225"/>
                </a:lnTo>
                <a:lnTo>
                  <a:pt x="40" y="226"/>
                </a:lnTo>
                <a:lnTo>
                  <a:pt x="41" y="228"/>
                </a:lnTo>
                <a:lnTo>
                  <a:pt x="41" y="229"/>
                </a:lnTo>
                <a:lnTo>
                  <a:pt x="41" y="229"/>
                </a:lnTo>
                <a:lnTo>
                  <a:pt x="42" y="228"/>
                </a:lnTo>
                <a:lnTo>
                  <a:pt x="42" y="228"/>
                </a:lnTo>
                <a:lnTo>
                  <a:pt x="42" y="225"/>
                </a:lnTo>
                <a:lnTo>
                  <a:pt x="42" y="225"/>
                </a:lnTo>
                <a:lnTo>
                  <a:pt x="42" y="224"/>
                </a:lnTo>
                <a:lnTo>
                  <a:pt x="42" y="224"/>
                </a:lnTo>
                <a:lnTo>
                  <a:pt x="41" y="224"/>
                </a:lnTo>
                <a:lnTo>
                  <a:pt x="41" y="223"/>
                </a:lnTo>
                <a:lnTo>
                  <a:pt x="41" y="223"/>
                </a:lnTo>
                <a:lnTo>
                  <a:pt x="42" y="223"/>
                </a:lnTo>
                <a:lnTo>
                  <a:pt x="42" y="223"/>
                </a:lnTo>
                <a:lnTo>
                  <a:pt x="42" y="220"/>
                </a:lnTo>
                <a:lnTo>
                  <a:pt x="42" y="220"/>
                </a:lnTo>
                <a:lnTo>
                  <a:pt x="41" y="220"/>
                </a:lnTo>
                <a:lnTo>
                  <a:pt x="42" y="219"/>
                </a:lnTo>
                <a:lnTo>
                  <a:pt x="42" y="219"/>
                </a:lnTo>
                <a:lnTo>
                  <a:pt x="43" y="218"/>
                </a:lnTo>
                <a:lnTo>
                  <a:pt x="43" y="215"/>
                </a:lnTo>
                <a:lnTo>
                  <a:pt x="43" y="215"/>
                </a:lnTo>
                <a:lnTo>
                  <a:pt x="42" y="216"/>
                </a:lnTo>
                <a:lnTo>
                  <a:pt x="41" y="218"/>
                </a:lnTo>
                <a:lnTo>
                  <a:pt x="40" y="218"/>
                </a:lnTo>
                <a:lnTo>
                  <a:pt x="40" y="218"/>
                </a:lnTo>
                <a:lnTo>
                  <a:pt x="41" y="216"/>
                </a:lnTo>
                <a:lnTo>
                  <a:pt x="41" y="216"/>
                </a:lnTo>
                <a:lnTo>
                  <a:pt x="42" y="215"/>
                </a:lnTo>
                <a:lnTo>
                  <a:pt x="42" y="215"/>
                </a:lnTo>
                <a:lnTo>
                  <a:pt x="42" y="214"/>
                </a:lnTo>
                <a:lnTo>
                  <a:pt x="42" y="214"/>
                </a:lnTo>
                <a:lnTo>
                  <a:pt x="41" y="214"/>
                </a:lnTo>
                <a:lnTo>
                  <a:pt x="40" y="214"/>
                </a:lnTo>
                <a:lnTo>
                  <a:pt x="40" y="215"/>
                </a:lnTo>
                <a:lnTo>
                  <a:pt x="40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4"/>
                </a:lnTo>
                <a:lnTo>
                  <a:pt x="40" y="214"/>
                </a:lnTo>
                <a:lnTo>
                  <a:pt x="39" y="211"/>
                </a:lnTo>
                <a:lnTo>
                  <a:pt x="39" y="211"/>
                </a:lnTo>
                <a:lnTo>
                  <a:pt x="39" y="201"/>
                </a:lnTo>
                <a:lnTo>
                  <a:pt x="39" y="201"/>
                </a:lnTo>
                <a:lnTo>
                  <a:pt x="39" y="204"/>
                </a:lnTo>
                <a:lnTo>
                  <a:pt x="39" y="206"/>
                </a:lnTo>
                <a:lnTo>
                  <a:pt x="39" y="206"/>
                </a:lnTo>
                <a:lnTo>
                  <a:pt x="40" y="205"/>
                </a:lnTo>
                <a:lnTo>
                  <a:pt x="40" y="205"/>
                </a:lnTo>
                <a:lnTo>
                  <a:pt x="40" y="203"/>
                </a:lnTo>
                <a:lnTo>
                  <a:pt x="40" y="203"/>
                </a:lnTo>
                <a:lnTo>
                  <a:pt x="42" y="201"/>
                </a:lnTo>
                <a:lnTo>
                  <a:pt x="43" y="200"/>
                </a:lnTo>
                <a:lnTo>
                  <a:pt x="43" y="200"/>
                </a:lnTo>
                <a:lnTo>
                  <a:pt x="42" y="200"/>
                </a:lnTo>
                <a:lnTo>
                  <a:pt x="42" y="200"/>
                </a:lnTo>
                <a:lnTo>
                  <a:pt x="41" y="200"/>
                </a:lnTo>
                <a:lnTo>
                  <a:pt x="40" y="200"/>
                </a:lnTo>
                <a:lnTo>
                  <a:pt x="40" y="200"/>
                </a:lnTo>
                <a:lnTo>
                  <a:pt x="40" y="199"/>
                </a:lnTo>
                <a:lnTo>
                  <a:pt x="41" y="198"/>
                </a:lnTo>
                <a:lnTo>
                  <a:pt x="43" y="198"/>
                </a:lnTo>
                <a:lnTo>
                  <a:pt x="45" y="196"/>
                </a:lnTo>
                <a:lnTo>
                  <a:pt x="45" y="196"/>
                </a:lnTo>
                <a:lnTo>
                  <a:pt x="45" y="194"/>
                </a:lnTo>
                <a:lnTo>
                  <a:pt x="46" y="191"/>
                </a:lnTo>
                <a:lnTo>
                  <a:pt x="46" y="191"/>
                </a:lnTo>
                <a:lnTo>
                  <a:pt x="45" y="190"/>
                </a:lnTo>
                <a:lnTo>
                  <a:pt x="43" y="190"/>
                </a:lnTo>
                <a:lnTo>
                  <a:pt x="43" y="190"/>
                </a:lnTo>
                <a:lnTo>
                  <a:pt x="43" y="188"/>
                </a:lnTo>
                <a:lnTo>
                  <a:pt x="45" y="188"/>
                </a:lnTo>
                <a:lnTo>
                  <a:pt x="45" y="186"/>
                </a:lnTo>
                <a:lnTo>
                  <a:pt x="45" y="184"/>
                </a:lnTo>
                <a:lnTo>
                  <a:pt x="45" y="184"/>
                </a:lnTo>
                <a:lnTo>
                  <a:pt x="47" y="184"/>
                </a:lnTo>
                <a:lnTo>
                  <a:pt x="47" y="183"/>
                </a:lnTo>
                <a:lnTo>
                  <a:pt x="48" y="183"/>
                </a:lnTo>
                <a:lnTo>
                  <a:pt x="51" y="183"/>
                </a:lnTo>
                <a:lnTo>
                  <a:pt x="51" y="183"/>
                </a:lnTo>
                <a:lnTo>
                  <a:pt x="50" y="184"/>
                </a:lnTo>
                <a:lnTo>
                  <a:pt x="51" y="185"/>
                </a:lnTo>
                <a:lnTo>
                  <a:pt x="52" y="188"/>
                </a:lnTo>
                <a:lnTo>
                  <a:pt x="52" y="188"/>
                </a:lnTo>
                <a:lnTo>
                  <a:pt x="53" y="186"/>
                </a:lnTo>
                <a:lnTo>
                  <a:pt x="53" y="185"/>
                </a:lnTo>
                <a:lnTo>
                  <a:pt x="53" y="185"/>
                </a:lnTo>
                <a:lnTo>
                  <a:pt x="54" y="186"/>
                </a:lnTo>
                <a:lnTo>
                  <a:pt x="54" y="186"/>
                </a:lnTo>
                <a:lnTo>
                  <a:pt x="54" y="188"/>
                </a:lnTo>
                <a:lnTo>
                  <a:pt x="53" y="188"/>
                </a:lnTo>
                <a:lnTo>
                  <a:pt x="53" y="188"/>
                </a:lnTo>
                <a:lnTo>
                  <a:pt x="54" y="189"/>
                </a:lnTo>
                <a:lnTo>
                  <a:pt x="54" y="189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9"/>
                </a:lnTo>
                <a:lnTo>
                  <a:pt x="53" y="189"/>
                </a:lnTo>
                <a:lnTo>
                  <a:pt x="51" y="189"/>
                </a:lnTo>
                <a:lnTo>
                  <a:pt x="50" y="188"/>
                </a:lnTo>
                <a:lnTo>
                  <a:pt x="50" y="188"/>
                </a:lnTo>
                <a:lnTo>
                  <a:pt x="48" y="189"/>
                </a:lnTo>
                <a:lnTo>
                  <a:pt x="48" y="189"/>
                </a:lnTo>
                <a:lnTo>
                  <a:pt x="50" y="191"/>
                </a:lnTo>
                <a:lnTo>
                  <a:pt x="50" y="191"/>
                </a:lnTo>
                <a:lnTo>
                  <a:pt x="48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3"/>
                </a:lnTo>
                <a:lnTo>
                  <a:pt x="47" y="193"/>
                </a:lnTo>
                <a:lnTo>
                  <a:pt x="48" y="194"/>
                </a:lnTo>
                <a:lnTo>
                  <a:pt x="48" y="194"/>
                </a:lnTo>
                <a:lnTo>
                  <a:pt x="48" y="194"/>
                </a:lnTo>
                <a:lnTo>
                  <a:pt x="50" y="194"/>
                </a:lnTo>
                <a:lnTo>
                  <a:pt x="50" y="193"/>
                </a:lnTo>
                <a:lnTo>
                  <a:pt x="50" y="193"/>
                </a:lnTo>
                <a:lnTo>
                  <a:pt x="51" y="193"/>
                </a:lnTo>
                <a:lnTo>
                  <a:pt x="51" y="193"/>
                </a:lnTo>
                <a:lnTo>
                  <a:pt x="51" y="194"/>
                </a:lnTo>
                <a:lnTo>
                  <a:pt x="51" y="195"/>
                </a:lnTo>
                <a:lnTo>
                  <a:pt x="50" y="195"/>
                </a:lnTo>
                <a:lnTo>
                  <a:pt x="50" y="195"/>
                </a:lnTo>
                <a:lnTo>
                  <a:pt x="52" y="196"/>
                </a:lnTo>
                <a:lnTo>
                  <a:pt x="52" y="199"/>
                </a:lnTo>
                <a:lnTo>
                  <a:pt x="52" y="199"/>
                </a:lnTo>
                <a:lnTo>
                  <a:pt x="50" y="199"/>
                </a:lnTo>
                <a:lnTo>
                  <a:pt x="48" y="200"/>
                </a:lnTo>
                <a:lnTo>
                  <a:pt x="48" y="201"/>
                </a:lnTo>
                <a:lnTo>
                  <a:pt x="48" y="201"/>
                </a:lnTo>
                <a:lnTo>
                  <a:pt x="48" y="201"/>
                </a:lnTo>
                <a:lnTo>
                  <a:pt x="47" y="201"/>
                </a:lnTo>
                <a:lnTo>
                  <a:pt x="47" y="201"/>
                </a:lnTo>
                <a:lnTo>
                  <a:pt x="46" y="201"/>
                </a:lnTo>
                <a:lnTo>
                  <a:pt x="46" y="201"/>
                </a:lnTo>
                <a:lnTo>
                  <a:pt x="47" y="203"/>
                </a:lnTo>
                <a:lnTo>
                  <a:pt x="47" y="204"/>
                </a:lnTo>
                <a:lnTo>
                  <a:pt x="47" y="204"/>
                </a:lnTo>
                <a:lnTo>
                  <a:pt x="46" y="205"/>
                </a:lnTo>
                <a:lnTo>
                  <a:pt x="46" y="205"/>
                </a:lnTo>
                <a:lnTo>
                  <a:pt x="46" y="205"/>
                </a:lnTo>
                <a:lnTo>
                  <a:pt x="43" y="205"/>
                </a:lnTo>
                <a:lnTo>
                  <a:pt x="41" y="205"/>
                </a:lnTo>
                <a:lnTo>
                  <a:pt x="41" y="205"/>
                </a:lnTo>
                <a:lnTo>
                  <a:pt x="42" y="206"/>
                </a:lnTo>
                <a:lnTo>
                  <a:pt x="43" y="208"/>
                </a:lnTo>
                <a:lnTo>
                  <a:pt x="43" y="209"/>
                </a:lnTo>
                <a:lnTo>
                  <a:pt x="43" y="209"/>
                </a:lnTo>
                <a:lnTo>
                  <a:pt x="42" y="209"/>
                </a:lnTo>
                <a:lnTo>
                  <a:pt x="41" y="208"/>
                </a:lnTo>
                <a:lnTo>
                  <a:pt x="41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9"/>
                </a:lnTo>
                <a:lnTo>
                  <a:pt x="40" y="209"/>
                </a:lnTo>
                <a:lnTo>
                  <a:pt x="42" y="210"/>
                </a:lnTo>
                <a:lnTo>
                  <a:pt x="42" y="210"/>
                </a:lnTo>
                <a:lnTo>
                  <a:pt x="40" y="210"/>
                </a:lnTo>
                <a:lnTo>
                  <a:pt x="40" y="211"/>
                </a:lnTo>
                <a:lnTo>
                  <a:pt x="40" y="213"/>
                </a:lnTo>
                <a:lnTo>
                  <a:pt x="40" y="213"/>
                </a:lnTo>
                <a:lnTo>
                  <a:pt x="41" y="213"/>
                </a:lnTo>
                <a:lnTo>
                  <a:pt x="42" y="214"/>
                </a:lnTo>
                <a:lnTo>
                  <a:pt x="42" y="214"/>
                </a:lnTo>
                <a:lnTo>
                  <a:pt x="43" y="214"/>
                </a:lnTo>
                <a:lnTo>
                  <a:pt x="42" y="213"/>
                </a:lnTo>
                <a:lnTo>
                  <a:pt x="42" y="211"/>
                </a:lnTo>
                <a:lnTo>
                  <a:pt x="42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5" y="209"/>
                </a:lnTo>
                <a:lnTo>
                  <a:pt x="45" y="209"/>
                </a:lnTo>
                <a:lnTo>
                  <a:pt x="46" y="209"/>
                </a:lnTo>
                <a:lnTo>
                  <a:pt x="46" y="209"/>
                </a:lnTo>
                <a:lnTo>
                  <a:pt x="47" y="208"/>
                </a:lnTo>
                <a:lnTo>
                  <a:pt x="47" y="208"/>
                </a:lnTo>
                <a:lnTo>
                  <a:pt x="47" y="208"/>
                </a:lnTo>
                <a:lnTo>
                  <a:pt x="48" y="210"/>
                </a:lnTo>
                <a:lnTo>
                  <a:pt x="48" y="210"/>
                </a:lnTo>
                <a:lnTo>
                  <a:pt x="46" y="209"/>
                </a:lnTo>
                <a:lnTo>
                  <a:pt x="46" y="209"/>
                </a:lnTo>
                <a:lnTo>
                  <a:pt x="47" y="211"/>
                </a:lnTo>
                <a:lnTo>
                  <a:pt x="47" y="213"/>
                </a:lnTo>
                <a:lnTo>
                  <a:pt x="47" y="213"/>
                </a:lnTo>
                <a:lnTo>
                  <a:pt x="50" y="211"/>
                </a:lnTo>
                <a:lnTo>
                  <a:pt x="50" y="210"/>
                </a:lnTo>
                <a:lnTo>
                  <a:pt x="50" y="206"/>
                </a:lnTo>
                <a:lnTo>
                  <a:pt x="50" y="206"/>
                </a:lnTo>
                <a:lnTo>
                  <a:pt x="51" y="206"/>
                </a:lnTo>
                <a:lnTo>
                  <a:pt x="51" y="208"/>
                </a:lnTo>
                <a:lnTo>
                  <a:pt x="51" y="209"/>
                </a:lnTo>
                <a:lnTo>
                  <a:pt x="51" y="209"/>
                </a:lnTo>
                <a:lnTo>
                  <a:pt x="53" y="209"/>
                </a:lnTo>
                <a:lnTo>
                  <a:pt x="54" y="209"/>
                </a:lnTo>
                <a:lnTo>
                  <a:pt x="54" y="209"/>
                </a:lnTo>
                <a:lnTo>
                  <a:pt x="56" y="209"/>
                </a:lnTo>
                <a:lnTo>
                  <a:pt x="56" y="208"/>
                </a:lnTo>
                <a:lnTo>
                  <a:pt x="56" y="208"/>
                </a:lnTo>
                <a:lnTo>
                  <a:pt x="54" y="206"/>
                </a:lnTo>
                <a:lnTo>
                  <a:pt x="54" y="205"/>
                </a:lnTo>
                <a:lnTo>
                  <a:pt x="56" y="205"/>
                </a:lnTo>
                <a:lnTo>
                  <a:pt x="56" y="205"/>
                </a:lnTo>
                <a:lnTo>
                  <a:pt x="57" y="205"/>
                </a:lnTo>
                <a:lnTo>
                  <a:pt x="57" y="208"/>
                </a:lnTo>
                <a:lnTo>
                  <a:pt x="57" y="214"/>
                </a:lnTo>
                <a:lnTo>
                  <a:pt x="57" y="214"/>
                </a:lnTo>
                <a:lnTo>
                  <a:pt x="57" y="216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9"/>
                </a:lnTo>
                <a:lnTo>
                  <a:pt x="57" y="220"/>
                </a:lnTo>
                <a:lnTo>
                  <a:pt x="57" y="220"/>
                </a:lnTo>
                <a:lnTo>
                  <a:pt x="57" y="221"/>
                </a:lnTo>
                <a:lnTo>
                  <a:pt x="56" y="223"/>
                </a:lnTo>
                <a:lnTo>
                  <a:pt x="56" y="223"/>
                </a:lnTo>
                <a:lnTo>
                  <a:pt x="58" y="225"/>
                </a:lnTo>
                <a:lnTo>
                  <a:pt x="58" y="225"/>
                </a:lnTo>
                <a:lnTo>
                  <a:pt x="57" y="228"/>
                </a:lnTo>
                <a:lnTo>
                  <a:pt x="57" y="228"/>
                </a:lnTo>
                <a:lnTo>
                  <a:pt x="58" y="230"/>
                </a:lnTo>
                <a:lnTo>
                  <a:pt x="58" y="233"/>
                </a:lnTo>
                <a:lnTo>
                  <a:pt x="57" y="234"/>
                </a:lnTo>
                <a:lnTo>
                  <a:pt x="57" y="234"/>
                </a:lnTo>
                <a:lnTo>
                  <a:pt x="56" y="233"/>
                </a:lnTo>
                <a:lnTo>
                  <a:pt x="54" y="231"/>
                </a:lnTo>
                <a:lnTo>
                  <a:pt x="53" y="230"/>
                </a:lnTo>
                <a:lnTo>
                  <a:pt x="54" y="228"/>
                </a:lnTo>
                <a:lnTo>
                  <a:pt x="54" y="228"/>
                </a:lnTo>
                <a:lnTo>
                  <a:pt x="53" y="228"/>
                </a:lnTo>
                <a:lnTo>
                  <a:pt x="53" y="229"/>
                </a:lnTo>
                <a:lnTo>
                  <a:pt x="52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3"/>
                </a:lnTo>
                <a:lnTo>
                  <a:pt x="54" y="234"/>
                </a:lnTo>
                <a:lnTo>
                  <a:pt x="56" y="235"/>
                </a:lnTo>
                <a:lnTo>
                  <a:pt x="56" y="235"/>
                </a:lnTo>
                <a:lnTo>
                  <a:pt x="56" y="237"/>
                </a:lnTo>
                <a:lnTo>
                  <a:pt x="56" y="238"/>
                </a:lnTo>
                <a:lnTo>
                  <a:pt x="57" y="238"/>
                </a:lnTo>
                <a:lnTo>
                  <a:pt x="57" y="238"/>
                </a:lnTo>
                <a:lnTo>
                  <a:pt x="57" y="237"/>
                </a:lnTo>
                <a:lnTo>
                  <a:pt x="57" y="237"/>
                </a:lnTo>
                <a:lnTo>
                  <a:pt x="57" y="235"/>
                </a:lnTo>
                <a:lnTo>
                  <a:pt x="58" y="234"/>
                </a:lnTo>
                <a:lnTo>
                  <a:pt x="58" y="234"/>
                </a:lnTo>
                <a:lnTo>
                  <a:pt x="58" y="237"/>
                </a:lnTo>
                <a:lnTo>
                  <a:pt x="58" y="239"/>
                </a:lnTo>
                <a:lnTo>
                  <a:pt x="58" y="244"/>
                </a:lnTo>
                <a:lnTo>
                  <a:pt x="58" y="244"/>
                </a:lnTo>
                <a:lnTo>
                  <a:pt x="59" y="247"/>
                </a:lnTo>
                <a:lnTo>
                  <a:pt x="59" y="247"/>
                </a:lnTo>
                <a:lnTo>
                  <a:pt x="59" y="255"/>
                </a:lnTo>
                <a:lnTo>
                  <a:pt x="59" y="255"/>
                </a:lnTo>
                <a:lnTo>
                  <a:pt x="59" y="262"/>
                </a:lnTo>
                <a:lnTo>
                  <a:pt x="59" y="268"/>
                </a:lnTo>
                <a:lnTo>
                  <a:pt x="59" y="268"/>
                </a:lnTo>
                <a:lnTo>
                  <a:pt x="58" y="268"/>
                </a:lnTo>
                <a:lnTo>
                  <a:pt x="58" y="268"/>
                </a:lnTo>
                <a:lnTo>
                  <a:pt x="58" y="269"/>
                </a:lnTo>
                <a:lnTo>
                  <a:pt x="59" y="270"/>
                </a:lnTo>
                <a:lnTo>
                  <a:pt x="59" y="270"/>
                </a:lnTo>
                <a:lnTo>
                  <a:pt x="57" y="270"/>
                </a:lnTo>
                <a:lnTo>
                  <a:pt x="58" y="270"/>
                </a:lnTo>
                <a:lnTo>
                  <a:pt x="58" y="273"/>
                </a:lnTo>
                <a:lnTo>
                  <a:pt x="59" y="274"/>
                </a:lnTo>
                <a:lnTo>
                  <a:pt x="59" y="274"/>
                </a:lnTo>
                <a:lnTo>
                  <a:pt x="59" y="275"/>
                </a:lnTo>
                <a:lnTo>
                  <a:pt x="60" y="275"/>
                </a:lnTo>
                <a:lnTo>
                  <a:pt x="60" y="275"/>
                </a:lnTo>
                <a:lnTo>
                  <a:pt x="60" y="279"/>
                </a:lnTo>
                <a:lnTo>
                  <a:pt x="60" y="280"/>
                </a:lnTo>
                <a:lnTo>
                  <a:pt x="59" y="282"/>
                </a:lnTo>
                <a:lnTo>
                  <a:pt x="59" y="282"/>
                </a:lnTo>
                <a:lnTo>
                  <a:pt x="59" y="283"/>
                </a:lnTo>
                <a:lnTo>
                  <a:pt x="59" y="283"/>
                </a:lnTo>
                <a:lnTo>
                  <a:pt x="60" y="284"/>
                </a:lnTo>
                <a:lnTo>
                  <a:pt x="60" y="285"/>
                </a:lnTo>
                <a:lnTo>
                  <a:pt x="60" y="285"/>
                </a:lnTo>
                <a:lnTo>
                  <a:pt x="58" y="285"/>
                </a:lnTo>
                <a:lnTo>
                  <a:pt x="58" y="283"/>
                </a:lnTo>
                <a:lnTo>
                  <a:pt x="58" y="283"/>
                </a:lnTo>
                <a:lnTo>
                  <a:pt x="57" y="283"/>
                </a:lnTo>
                <a:lnTo>
                  <a:pt x="57" y="284"/>
                </a:lnTo>
                <a:lnTo>
                  <a:pt x="56" y="287"/>
                </a:lnTo>
                <a:lnTo>
                  <a:pt x="56" y="287"/>
                </a:lnTo>
                <a:lnTo>
                  <a:pt x="58" y="287"/>
                </a:lnTo>
                <a:lnTo>
                  <a:pt x="59" y="285"/>
                </a:lnTo>
                <a:lnTo>
                  <a:pt x="59" y="285"/>
                </a:lnTo>
                <a:lnTo>
                  <a:pt x="60" y="308"/>
                </a:lnTo>
                <a:lnTo>
                  <a:pt x="60" y="329"/>
                </a:lnTo>
                <a:lnTo>
                  <a:pt x="59" y="372"/>
                </a:lnTo>
                <a:lnTo>
                  <a:pt x="59" y="372"/>
                </a:lnTo>
                <a:lnTo>
                  <a:pt x="59" y="384"/>
                </a:lnTo>
                <a:lnTo>
                  <a:pt x="59" y="384"/>
                </a:lnTo>
                <a:lnTo>
                  <a:pt x="59" y="387"/>
                </a:lnTo>
                <a:lnTo>
                  <a:pt x="59" y="387"/>
                </a:lnTo>
                <a:lnTo>
                  <a:pt x="59" y="395"/>
                </a:lnTo>
                <a:lnTo>
                  <a:pt x="59" y="395"/>
                </a:lnTo>
                <a:lnTo>
                  <a:pt x="59" y="402"/>
                </a:lnTo>
                <a:lnTo>
                  <a:pt x="59" y="402"/>
                </a:lnTo>
                <a:lnTo>
                  <a:pt x="59" y="409"/>
                </a:lnTo>
                <a:lnTo>
                  <a:pt x="59" y="418"/>
                </a:lnTo>
                <a:lnTo>
                  <a:pt x="59" y="418"/>
                </a:lnTo>
                <a:lnTo>
                  <a:pt x="60" y="423"/>
                </a:lnTo>
                <a:lnTo>
                  <a:pt x="60" y="425"/>
                </a:lnTo>
                <a:lnTo>
                  <a:pt x="59" y="428"/>
                </a:lnTo>
                <a:lnTo>
                  <a:pt x="59" y="428"/>
                </a:lnTo>
                <a:lnTo>
                  <a:pt x="59" y="433"/>
                </a:lnTo>
                <a:lnTo>
                  <a:pt x="59" y="437"/>
                </a:lnTo>
                <a:lnTo>
                  <a:pt x="59" y="437"/>
                </a:lnTo>
                <a:lnTo>
                  <a:pt x="59" y="435"/>
                </a:lnTo>
                <a:lnTo>
                  <a:pt x="60" y="435"/>
                </a:lnTo>
                <a:lnTo>
                  <a:pt x="60" y="435"/>
                </a:lnTo>
                <a:lnTo>
                  <a:pt x="60" y="442"/>
                </a:lnTo>
                <a:lnTo>
                  <a:pt x="60" y="448"/>
                </a:lnTo>
                <a:lnTo>
                  <a:pt x="60" y="448"/>
                </a:lnTo>
                <a:lnTo>
                  <a:pt x="58" y="447"/>
                </a:lnTo>
                <a:lnTo>
                  <a:pt x="58" y="447"/>
                </a:lnTo>
                <a:lnTo>
                  <a:pt x="58" y="448"/>
                </a:lnTo>
                <a:lnTo>
                  <a:pt x="59" y="449"/>
                </a:lnTo>
                <a:lnTo>
                  <a:pt x="60" y="450"/>
                </a:lnTo>
                <a:lnTo>
                  <a:pt x="60" y="450"/>
                </a:lnTo>
                <a:lnTo>
                  <a:pt x="60" y="450"/>
                </a:lnTo>
                <a:lnTo>
                  <a:pt x="59" y="450"/>
                </a:lnTo>
                <a:lnTo>
                  <a:pt x="58" y="450"/>
                </a:lnTo>
                <a:lnTo>
                  <a:pt x="58" y="450"/>
                </a:lnTo>
                <a:lnTo>
                  <a:pt x="59" y="454"/>
                </a:lnTo>
                <a:lnTo>
                  <a:pt x="59" y="454"/>
                </a:lnTo>
                <a:lnTo>
                  <a:pt x="59" y="457"/>
                </a:lnTo>
                <a:lnTo>
                  <a:pt x="59" y="459"/>
                </a:lnTo>
                <a:lnTo>
                  <a:pt x="59" y="459"/>
                </a:lnTo>
                <a:lnTo>
                  <a:pt x="59" y="463"/>
                </a:lnTo>
                <a:lnTo>
                  <a:pt x="59" y="463"/>
                </a:lnTo>
                <a:lnTo>
                  <a:pt x="59" y="465"/>
                </a:lnTo>
                <a:lnTo>
                  <a:pt x="60" y="469"/>
                </a:lnTo>
                <a:lnTo>
                  <a:pt x="60" y="469"/>
                </a:lnTo>
                <a:lnTo>
                  <a:pt x="59" y="472"/>
                </a:lnTo>
                <a:lnTo>
                  <a:pt x="59" y="472"/>
                </a:lnTo>
                <a:lnTo>
                  <a:pt x="59" y="473"/>
                </a:lnTo>
                <a:lnTo>
                  <a:pt x="59" y="474"/>
                </a:lnTo>
                <a:lnTo>
                  <a:pt x="59" y="474"/>
                </a:lnTo>
                <a:lnTo>
                  <a:pt x="59" y="474"/>
                </a:lnTo>
                <a:lnTo>
                  <a:pt x="60" y="484"/>
                </a:lnTo>
                <a:lnTo>
                  <a:pt x="60" y="484"/>
                </a:lnTo>
                <a:lnTo>
                  <a:pt x="60" y="487"/>
                </a:lnTo>
                <a:lnTo>
                  <a:pt x="60" y="487"/>
                </a:lnTo>
                <a:lnTo>
                  <a:pt x="60" y="489"/>
                </a:lnTo>
                <a:lnTo>
                  <a:pt x="60" y="489"/>
                </a:lnTo>
                <a:lnTo>
                  <a:pt x="60" y="491"/>
                </a:lnTo>
                <a:lnTo>
                  <a:pt x="59" y="491"/>
                </a:lnTo>
                <a:lnTo>
                  <a:pt x="59" y="491"/>
                </a:lnTo>
                <a:lnTo>
                  <a:pt x="60" y="493"/>
                </a:lnTo>
                <a:lnTo>
                  <a:pt x="60" y="493"/>
                </a:lnTo>
                <a:lnTo>
                  <a:pt x="59" y="497"/>
                </a:lnTo>
                <a:lnTo>
                  <a:pt x="59" y="502"/>
                </a:lnTo>
                <a:lnTo>
                  <a:pt x="59" y="502"/>
                </a:lnTo>
                <a:lnTo>
                  <a:pt x="60" y="504"/>
                </a:lnTo>
                <a:lnTo>
                  <a:pt x="60" y="504"/>
                </a:lnTo>
                <a:lnTo>
                  <a:pt x="59" y="507"/>
                </a:lnTo>
                <a:lnTo>
                  <a:pt x="59" y="507"/>
                </a:lnTo>
                <a:lnTo>
                  <a:pt x="60" y="509"/>
                </a:lnTo>
                <a:lnTo>
                  <a:pt x="59" y="512"/>
                </a:lnTo>
                <a:lnTo>
                  <a:pt x="59" y="512"/>
                </a:lnTo>
                <a:lnTo>
                  <a:pt x="60" y="517"/>
                </a:lnTo>
                <a:lnTo>
                  <a:pt x="60" y="517"/>
                </a:lnTo>
                <a:lnTo>
                  <a:pt x="60" y="518"/>
                </a:lnTo>
                <a:lnTo>
                  <a:pt x="60" y="518"/>
                </a:lnTo>
                <a:lnTo>
                  <a:pt x="62" y="533"/>
                </a:lnTo>
                <a:lnTo>
                  <a:pt x="62" y="533"/>
                </a:lnTo>
                <a:lnTo>
                  <a:pt x="60" y="534"/>
                </a:lnTo>
                <a:lnTo>
                  <a:pt x="60" y="534"/>
                </a:lnTo>
                <a:lnTo>
                  <a:pt x="60" y="541"/>
                </a:lnTo>
                <a:lnTo>
                  <a:pt x="60" y="546"/>
                </a:lnTo>
                <a:lnTo>
                  <a:pt x="60" y="546"/>
                </a:lnTo>
                <a:lnTo>
                  <a:pt x="60" y="547"/>
                </a:lnTo>
                <a:lnTo>
                  <a:pt x="59" y="547"/>
                </a:lnTo>
                <a:lnTo>
                  <a:pt x="59" y="547"/>
                </a:lnTo>
                <a:lnTo>
                  <a:pt x="59" y="557"/>
                </a:lnTo>
                <a:lnTo>
                  <a:pt x="59" y="557"/>
                </a:lnTo>
                <a:lnTo>
                  <a:pt x="59" y="558"/>
                </a:lnTo>
                <a:lnTo>
                  <a:pt x="58" y="558"/>
                </a:lnTo>
                <a:lnTo>
                  <a:pt x="58" y="558"/>
                </a:lnTo>
                <a:lnTo>
                  <a:pt x="58" y="558"/>
                </a:lnTo>
                <a:lnTo>
                  <a:pt x="59" y="559"/>
                </a:lnTo>
                <a:lnTo>
                  <a:pt x="59" y="559"/>
                </a:lnTo>
                <a:lnTo>
                  <a:pt x="59" y="564"/>
                </a:lnTo>
                <a:lnTo>
                  <a:pt x="59" y="567"/>
                </a:lnTo>
                <a:lnTo>
                  <a:pt x="58" y="568"/>
                </a:lnTo>
                <a:lnTo>
                  <a:pt x="58" y="568"/>
                </a:lnTo>
                <a:lnTo>
                  <a:pt x="58" y="573"/>
                </a:lnTo>
                <a:lnTo>
                  <a:pt x="58" y="573"/>
                </a:lnTo>
                <a:lnTo>
                  <a:pt x="57" y="574"/>
                </a:lnTo>
                <a:lnTo>
                  <a:pt x="56" y="574"/>
                </a:lnTo>
                <a:lnTo>
                  <a:pt x="56" y="57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8"/>
                </a:lnTo>
                <a:lnTo>
                  <a:pt x="57" y="578"/>
                </a:lnTo>
                <a:lnTo>
                  <a:pt x="56" y="581"/>
                </a:lnTo>
                <a:lnTo>
                  <a:pt x="56" y="581"/>
                </a:lnTo>
                <a:lnTo>
                  <a:pt x="57" y="582"/>
                </a:lnTo>
                <a:lnTo>
                  <a:pt x="58" y="582"/>
                </a:lnTo>
                <a:lnTo>
                  <a:pt x="58" y="582"/>
                </a:lnTo>
                <a:lnTo>
                  <a:pt x="58" y="588"/>
                </a:lnTo>
                <a:lnTo>
                  <a:pt x="57" y="593"/>
                </a:lnTo>
                <a:lnTo>
                  <a:pt x="57" y="593"/>
                </a:lnTo>
                <a:lnTo>
                  <a:pt x="56" y="597"/>
                </a:lnTo>
                <a:lnTo>
                  <a:pt x="56" y="597"/>
                </a:lnTo>
                <a:lnTo>
                  <a:pt x="57" y="604"/>
                </a:lnTo>
                <a:lnTo>
                  <a:pt x="57" y="604"/>
                </a:lnTo>
                <a:lnTo>
                  <a:pt x="57" y="607"/>
                </a:lnTo>
                <a:lnTo>
                  <a:pt x="56" y="609"/>
                </a:lnTo>
                <a:lnTo>
                  <a:pt x="56" y="609"/>
                </a:lnTo>
                <a:lnTo>
                  <a:pt x="57" y="611"/>
                </a:lnTo>
                <a:lnTo>
                  <a:pt x="57" y="611"/>
                </a:lnTo>
                <a:lnTo>
                  <a:pt x="57" y="613"/>
                </a:lnTo>
                <a:lnTo>
                  <a:pt x="57" y="614"/>
                </a:lnTo>
                <a:lnTo>
                  <a:pt x="58" y="617"/>
                </a:lnTo>
                <a:lnTo>
                  <a:pt x="58" y="619"/>
                </a:lnTo>
                <a:lnTo>
                  <a:pt x="58" y="619"/>
                </a:lnTo>
                <a:lnTo>
                  <a:pt x="59" y="621"/>
                </a:lnTo>
                <a:lnTo>
                  <a:pt x="59" y="621"/>
                </a:lnTo>
                <a:lnTo>
                  <a:pt x="60" y="623"/>
                </a:lnTo>
                <a:lnTo>
                  <a:pt x="60" y="623"/>
                </a:lnTo>
                <a:lnTo>
                  <a:pt x="62" y="622"/>
                </a:lnTo>
                <a:lnTo>
                  <a:pt x="62" y="622"/>
                </a:lnTo>
                <a:lnTo>
                  <a:pt x="60" y="621"/>
                </a:lnTo>
                <a:lnTo>
                  <a:pt x="60" y="621"/>
                </a:lnTo>
                <a:lnTo>
                  <a:pt x="60" y="619"/>
                </a:lnTo>
                <a:lnTo>
                  <a:pt x="60" y="619"/>
                </a:lnTo>
                <a:lnTo>
                  <a:pt x="59" y="618"/>
                </a:lnTo>
                <a:lnTo>
                  <a:pt x="59" y="618"/>
                </a:lnTo>
                <a:lnTo>
                  <a:pt x="59" y="614"/>
                </a:lnTo>
                <a:lnTo>
                  <a:pt x="59" y="614"/>
                </a:lnTo>
                <a:lnTo>
                  <a:pt x="59" y="612"/>
                </a:lnTo>
                <a:lnTo>
                  <a:pt x="59" y="609"/>
                </a:lnTo>
                <a:lnTo>
                  <a:pt x="59" y="609"/>
                </a:lnTo>
                <a:lnTo>
                  <a:pt x="60" y="607"/>
                </a:lnTo>
                <a:lnTo>
                  <a:pt x="60" y="607"/>
                </a:lnTo>
                <a:lnTo>
                  <a:pt x="60" y="603"/>
                </a:lnTo>
                <a:lnTo>
                  <a:pt x="60" y="603"/>
                </a:lnTo>
                <a:lnTo>
                  <a:pt x="60" y="599"/>
                </a:lnTo>
                <a:lnTo>
                  <a:pt x="60" y="599"/>
                </a:lnTo>
                <a:lnTo>
                  <a:pt x="60" y="592"/>
                </a:lnTo>
                <a:lnTo>
                  <a:pt x="60" y="592"/>
                </a:lnTo>
                <a:lnTo>
                  <a:pt x="62" y="592"/>
                </a:lnTo>
                <a:lnTo>
                  <a:pt x="62" y="592"/>
                </a:lnTo>
                <a:lnTo>
                  <a:pt x="63" y="589"/>
                </a:lnTo>
                <a:lnTo>
                  <a:pt x="63" y="589"/>
                </a:lnTo>
                <a:lnTo>
                  <a:pt x="64" y="589"/>
                </a:lnTo>
                <a:lnTo>
                  <a:pt x="64" y="589"/>
                </a:lnTo>
                <a:lnTo>
                  <a:pt x="63" y="588"/>
                </a:lnTo>
                <a:lnTo>
                  <a:pt x="63" y="588"/>
                </a:lnTo>
                <a:lnTo>
                  <a:pt x="63" y="588"/>
                </a:lnTo>
                <a:lnTo>
                  <a:pt x="62" y="588"/>
                </a:lnTo>
                <a:lnTo>
                  <a:pt x="62" y="589"/>
                </a:lnTo>
                <a:lnTo>
                  <a:pt x="62" y="591"/>
                </a:lnTo>
                <a:lnTo>
                  <a:pt x="62" y="591"/>
                </a:lnTo>
                <a:lnTo>
                  <a:pt x="60" y="589"/>
                </a:lnTo>
                <a:lnTo>
                  <a:pt x="60" y="587"/>
                </a:lnTo>
                <a:lnTo>
                  <a:pt x="62" y="582"/>
                </a:lnTo>
                <a:lnTo>
                  <a:pt x="62" y="582"/>
                </a:lnTo>
                <a:lnTo>
                  <a:pt x="62" y="582"/>
                </a:lnTo>
                <a:lnTo>
                  <a:pt x="62" y="581"/>
                </a:lnTo>
                <a:lnTo>
                  <a:pt x="60" y="581"/>
                </a:lnTo>
                <a:lnTo>
                  <a:pt x="62" y="579"/>
                </a:lnTo>
                <a:lnTo>
                  <a:pt x="62" y="579"/>
                </a:lnTo>
                <a:lnTo>
                  <a:pt x="63" y="579"/>
                </a:lnTo>
                <a:lnTo>
                  <a:pt x="63" y="581"/>
                </a:lnTo>
                <a:lnTo>
                  <a:pt x="63" y="581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3" y="583"/>
                </a:lnTo>
                <a:lnTo>
                  <a:pt x="63" y="583"/>
                </a:lnTo>
                <a:lnTo>
                  <a:pt x="63" y="583"/>
                </a:lnTo>
                <a:lnTo>
                  <a:pt x="63" y="582"/>
                </a:lnTo>
                <a:lnTo>
                  <a:pt x="63" y="582"/>
                </a:lnTo>
                <a:lnTo>
                  <a:pt x="62" y="583"/>
                </a:lnTo>
                <a:lnTo>
                  <a:pt x="62" y="584"/>
                </a:lnTo>
                <a:lnTo>
                  <a:pt x="62" y="587"/>
                </a:lnTo>
                <a:lnTo>
                  <a:pt x="62" y="587"/>
                </a:lnTo>
                <a:lnTo>
                  <a:pt x="63" y="587"/>
                </a:lnTo>
                <a:lnTo>
                  <a:pt x="64" y="586"/>
                </a:lnTo>
                <a:lnTo>
                  <a:pt x="64" y="584"/>
                </a:lnTo>
                <a:lnTo>
                  <a:pt x="65" y="584"/>
                </a:lnTo>
                <a:lnTo>
                  <a:pt x="65" y="584"/>
                </a:lnTo>
                <a:lnTo>
                  <a:pt x="64" y="581"/>
                </a:lnTo>
                <a:lnTo>
                  <a:pt x="63" y="578"/>
                </a:lnTo>
                <a:lnTo>
                  <a:pt x="64" y="576"/>
                </a:lnTo>
                <a:lnTo>
                  <a:pt x="64" y="576"/>
                </a:lnTo>
                <a:lnTo>
                  <a:pt x="63" y="576"/>
                </a:lnTo>
                <a:lnTo>
                  <a:pt x="63" y="577"/>
                </a:lnTo>
                <a:lnTo>
                  <a:pt x="62" y="578"/>
                </a:lnTo>
                <a:lnTo>
                  <a:pt x="60" y="578"/>
                </a:lnTo>
                <a:lnTo>
                  <a:pt x="60" y="578"/>
                </a:lnTo>
                <a:lnTo>
                  <a:pt x="62" y="574"/>
                </a:lnTo>
                <a:lnTo>
                  <a:pt x="63" y="572"/>
                </a:lnTo>
                <a:lnTo>
                  <a:pt x="63" y="572"/>
                </a:lnTo>
                <a:lnTo>
                  <a:pt x="63" y="574"/>
                </a:lnTo>
                <a:lnTo>
                  <a:pt x="64" y="574"/>
                </a:lnTo>
                <a:lnTo>
                  <a:pt x="65" y="574"/>
                </a:lnTo>
                <a:lnTo>
                  <a:pt x="65" y="574"/>
                </a:lnTo>
                <a:lnTo>
                  <a:pt x="64" y="573"/>
                </a:lnTo>
                <a:lnTo>
                  <a:pt x="64" y="573"/>
                </a:lnTo>
                <a:lnTo>
                  <a:pt x="64" y="572"/>
                </a:lnTo>
                <a:lnTo>
                  <a:pt x="64" y="572"/>
                </a:lnTo>
                <a:lnTo>
                  <a:pt x="65" y="572"/>
                </a:lnTo>
                <a:lnTo>
                  <a:pt x="66" y="571"/>
                </a:lnTo>
                <a:lnTo>
                  <a:pt x="65" y="567"/>
                </a:lnTo>
                <a:lnTo>
                  <a:pt x="65" y="567"/>
                </a:lnTo>
                <a:lnTo>
                  <a:pt x="64" y="568"/>
                </a:lnTo>
                <a:lnTo>
                  <a:pt x="63" y="571"/>
                </a:lnTo>
                <a:lnTo>
                  <a:pt x="63" y="571"/>
                </a:lnTo>
                <a:lnTo>
                  <a:pt x="63" y="569"/>
                </a:lnTo>
                <a:lnTo>
                  <a:pt x="63" y="568"/>
                </a:lnTo>
                <a:lnTo>
                  <a:pt x="63" y="566"/>
                </a:lnTo>
                <a:lnTo>
                  <a:pt x="63" y="566"/>
                </a:lnTo>
                <a:lnTo>
                  <a:pt x="64" y="567"/>
                </a:lnTo>
                <a:lnTo>
                  <a:pt x="65" y="566"/>
                </a:lnTo>
                <a:lnTo>
                  <a:pt x="66" y="564"/>
                </a:lnTo>
                <a:lnTo>
                  <a:pt x="66" y="564"/>
                </a:lnTo>
                <a:lnTo>
                  <a:pt x="65" y="564"/>
                </a:lnTo>
                <a:lnTo>
                  <a:pt x="65" y="564"/>
                </a:lnTo>
                <a:lnTo>
                  <a:pt x="64" y="564"/>
                </a:lnTo>
                <a:lnTo>
                  <a:pt x="64" y="564"/>
                </a:lnTo>
                <a:lnTo>
                  <a:pt x="64" y="564"/>
                </a:lnTo>
                <a:lnTo>
                  <a:pt x="65" y="563"/>
                </a:lnTo>
                <a:lnTo>
                  <a:pt x="65" y="562"/>
                </a:lnTo>
                <a:lnTo>
                  <a:pt x="66" y="561"/>
                </a:lnTo>
                <a:lnTo>
                  <a:pt x="66" y="561"/>
                </a:lnTo>
                <a:lnTo>
                  <a:pt x="66" y="561"/>
                </a:lnTo>
                <a:lnTo>
                  <a:pt x="65" y="561"/>
                </a:lnTo>
                <a:lnTo>
                  <a:pt x="65" y="562"/>
                </a:lnTo>
                <a:lnTo>
                  <a:pt x="65" y="562"/>
                </a:lnTo>
                <a:lnTo>
                  <a:pt x="65" y="551"/>
                </a:lnTo>
                <a:lnTo>
                  <a:pt x="66" y="539"/>
                </a:lnTo>
                <a:lnTo>
                  <a:pt x="66" y="539"/>
                </a:lnTo>
                <a:lnTo>
                  <a:pt x="66" y="537"/>
                </a:lnTo>
                <a:lnTo>
                  <a:pt x="66" y="536"/>
                </a:lnTo>
                <a:lnTo>
                  <a:pt x="65" y="534"/>
                </a:lnTo>
                <a:lnTo>
                  <a:pt x="65" y="534"/>
                </a:lnTo>
                <a:lnTo>
                  <a:pt x="66" y="527"/>
                </a:lnTo>
                <a:lnTo>
                  <a:pt x="66" y="521"/>
                </a:lnTo>
                <a:lnTo>
                  <a:pt x="66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8"/>
                </a:lnTo>
                <a:lnTo>
                  <a:pt x="68" y="528"/>
                </a:lnTo>
                <a:lnTo>
                  <a:pt x="68" y="533"/>
                </a:lnTo>
                <a:lnTo>
                  <a:pt x="68" y="538"/>
                </a:lnTo>
                <a:lnTo>
                  <a:pt x="68" y="538"/>
                </a:lnTo>
                <a:lnTo>
                  <a:pt x="70" y="538"/>
                </a:lnTo>
                <a:lnTo>
                  <a:pt x="71" y="538"/>
                </a:lnTo>
                <a:lnTo>
                  <a:pt x="71" y="538"/>
                </a:lnTo>
                <a:lnTo>
                  <a:pt x="71" y="534"/>
                </a:lnTo>
                <a:lnTo>
                  <a:pt x="71" y="533"/>
                </a:lnTo>
                <a:lnTo>
                  <a:pt x="71" y="533"/>
                </a:lnTo>
                <a:lnTo>
                  <a:pt x="70" y="537"/>
                </a:lnTo>
                <a:lnTo>
                  <a:pt x="70" y="537"/>
                </a:lnTo>
                <a:lnTo>
                  <a:pt x="69" y="536"/>
                </a:lnTo>
                <a:lnTo>
                  <a:pt x="69" y="533"/>
                </a:lnTo>
                <a:lnTo>
                  <a:pt x="70" y="532"/>
                </a:lnTo>
                <a:lnTo>
                  <a:pt x="70" y="529"/>
                </a:lnTo>
                <a:lnTo>
                  <a:pt x="70" y="529"/>
                </a:lnTo>
                <a:lnTo>
                  <a:pt x="70" y="529"/>
                </a:lnTo>
                <a:lnTo>
                  <a:pt x="70" y="531"/>
                </a:lnTo>
                <a:lnTo>
                  <a:pt x="70" y="532"/>
                </a:lnTo>
                <a:lnTo>
                  <a:pt x="69" y="532"/>
                </a:lnTo>
                <a:lnTo>
                  <a:pt x="69" y="532"/>
                </a:lnTo>
                <a:lnTo>
                  <a:pt x="70" y="483"/>
                </a:lnTo>
                <a:lnTo>
                  <a:pt x="70" y="483"/>
                </a:lnTo>
                <a:lnTo>
                  <a:pt x="70" y="481"/>
                </a:lnTo>
                <a:lnTo>
                  <a:pt x="70" y="481"/>
                </a:lnTo>
                <a:lnTo>
                  <a:pt x="70" y="477"/>
                </a:lnTo>
                <a:lnTo>
                  <a:pt x="70" y="477"/>
                </a:lnTo>
                <a:lnTo>
                  <a:pt x="71" y="473"/>
                </a:lnTo>
                <a:lnTo>
                  <a:pt x="71" y="472"/>
                </a:lnTo>
                <a:lnTo>
                  <a:pt x="70" y="471"/>
                </a:lnTo>
                <a:lnTo>
                  <a:pt x="70" y="471"/>
                </a:lnTo>
                <a:lnTo>
                  <a:pt x="71" y="469"/>
                </a:lnTo>
                <a:lnTo>
                  <a:pt x="72" y="468"/>
                </a:lnTo>
                <a:lnTo>
                  <a:pt x="72" y="468"/>
                </a:lnTo>
                <a:lnTo>
                  <a:pt x="71" y="467"/>
                </a:lnTo>
                <a:lnTo>
                  <a:pt x="71" y="468"/>
                </a:lnTo>
                <a:lnTo>
                  <a:pt x="71" y="468"/>
                </a:lnTo>
                <a:lnTo>
                  <a:pt x="70" y="459"/>
                </a:lnTo>
                <a:lnTo>
                  <a:pt x="70" y="452"/>
                </a:lnTo>
                <a:lnTo>
                  <a:pt x="70" y="444"/>
                </a:lnTo>
                <a:lnTo>
                  <a:pt x="70" y="437"/>
                </a:lnTo>
                <a:lnTo>
                  <a:pt x="70" y="437"/>
                </a:lnTo>
                <a:lnTo>
                  <a:pt x="70" y="437"/>
                </a:lnTo>
                <a:lnTo>
                  <a:pt x="71" y="437"/>
                </a:lnTo>
                <a:lnTo>
                  <a:pt x="71" y="437"/>
                </a:lnTo>
                <a:lnTo>
                  <a:pt x="70" y="434"/>
                </a:lnTo>
                <a:lnTo>
                  <a:pt x="70" y="429"/>
                </a:lnTo>
                <a:lnTo>
                  <a:pt x="70" y="429"/>
                </a:lnTo>
                <a:lnTo>
                  <a:pt x="70" y="430"/>
                </a:lnTo>
                <a:lnTo>
                  <a:pt x="71" y="430"/>
                </a:lnTo>
                <a:lnTo>
                  <a:pt x="71" y="432"/>
                </a:lnTo>
                <a:lnTo>
                  <a:pt x="72" y="432"/>
                </a:lnTo>
                <a:lnTo>
                  <a:pt x="72" y="432"/>
                </a:lnTo>
                <a:lnTo>
                  <a:pt x="71" y="429"/>
                </a:lnTo>
                <a:lnTo>
                  <a:pt x="71" y="428"/>
                </a:lnTo>
                <a:lnTo>
                  <a:pt x="71" y="427"/>
                </a:lnTo>
                <a:lnTo>
                  <a:pt x="71" y="427"/>
                </a:lnTo>
                <a:lnTo>
                  <a:pt x="72" y="427"/>
                </a:lnTo>
                <a:lnTo>
                  <a:pt x="72" y="428"/>
                </a:lnTo>
                <a:lnTo>
                  <a:pt x="72" y="428"/>
                </a:lnTo>
                <a:lnTo>
                  <a:pt x="74" y="429"/>
                </a:lnTo>
                <a:lnTo>
                  <a:pt x="74" y="429"/>
                </a:lnTo>
                <a:lnTo>
                  <a:pt x="72" y="432"/>
                </a:lnTo>
                <a:lnTo>
                  <a:pt x="72" y="433"/>
                </a:lnTo>
                <a:lnTo>
                  <a:pt x="72" y="433"/>
                </a:lnTo>
                <a:lnTo>
                  <a:pt x="74" y="434"/>
                </a:lnTo>
                <a:lnTo>
                  <a:pt x="74" y="434"/>
                </a:lnTo>
                <a:lnTo>
                  <a:pt x="75" y="434"/>
                </a:lnTo>
                <a:lnTo>
                  <a:pt x="76" y="433"/>
                </a:lnTo>
                <a:lnTo>
                  <a:pt x="76" y="433"/>
                </a:lnTo>
                <a:lnTo>
                  <a:pt x="77" y="435"/>
                </a:lnTo>
                <a:lnTo>
                  <a:pt x="80" y="435"/>
                </a:lnTo>
                <a:lnTo>
                  <a:pt x="80" y="435"/>
                </a:lnTo>
                <a:lnTo>
                  <a:pt x="81" y="435"/>
                </a:lnTo>
                <a:lnTo>
                  <a:pt x="81" y="434"/>
                </a:lnTo>
                <a:lnTo>
                  <a:pt x="81" y="432"/>
                </a:lnTo>
                <a:lnTo>
                  <a:pt x="81" y="432"/>
                </a:lnTo>
                <a:lnTo>
                  <a:pt x="81" y="432"/>
                </a:lnTo>
                <a:lnTo>
                  <a:pt x="82" y="432"/>
                </a:lnTo>
                <a:lnTo>
                  <a:pt x="82" y="432"/>
                </a:lnTo>
                <a:lnTo>
                  <a:pt x="81" y="434"/>
                </a:lnTo>
                <a:lnTo>
                  <a:pt x="81" y="434"/>
                </a:ln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3" y="440"/>
                </a:lnTo>
                <a:lnTo>
                  <a:pt x="83" y="440"/>
                </a:lnTo>
                <a:lnTo>
                  <a:pt x="81" y="442"/>
                </a:lnTo>
                <a:lnTo>
                  <a:pt x="79" y="440"/>
                </a:lnTo>
                <a:lnTo>
                  <a:pt x="79" y="440"/>
                </a:lnTo>
                <a:lnTo>
                  <a:pt x="79" y="440"/>
                </a:lnTo>
                <a:lnTo>
                  <a:pt x="77" y="440"/>
                </a:lnTo>
                <a:lnTo>
                  <a:pt x="77" y="442"/>
                </a:lnTo>
                <a:lnTo>
                  <a:pt x="76" y="442"/>
                </a:lnTo>
                <a:lnTo>
                  <a:pt x="77" y="443"/>
                </a:lnTo>
                <a:lnTo>
                  <a:pt x="77" y="443"/>
                </a:lnTo>
                <a:lnTo>
                  <a:pt x="76" y="443"/>
                </a:lnTo>
                <a:lnTo>
                  <a:pt x="76" y="443"/>
                </a:lnTo>
                <a:lnTo>
                  <a:pt x="74" y="442"/>
                </a:lnTo>
                <a:lnTo>
                  <a:pt x="74" y="442"/>
                </a:lnTo>
                <a:lnTo>
                  <a:pt x="75" y="443"/>
                </a:lnTo>
                <a:lnTo>
                  <a:pt x="76" y="443"/>
                </a:lnTo>
                <a:lnTo>
                  <a:pt x="76" y="443"/>
                </a:lnTo>
                <a:lnTo>
                  <a:pt x="76" y="444"/>
                </a:lnTo>
                <a:lnTo>
                  <a:pt x="75" y="444"/>
                </a:lnTo>
                <a:lnTo>
                  <a:pt x="75" y="445"/>
                </a:lnTo>
                <a:lnTo>
                  <a:pt x="75" y="447"/>
                </a:lnTo>
                <a:lnTo>
                  <a:pt x="75" y="447"/>
                </a:lnTo>
                <a:lnTo>
                  <a:pt x="74" y="445"/>
                </a:lnTo>
                <a:lnTo>
                  <a:pt x="74" y="444"/>
                </a:lnTo>
                <a:lnTo>
                  <a:pt x="74" y="443"/>
                </a:lnTo>
                <a:lnTo>
                  <a:pt x="74" y="442"/>
                </a:lnTo>
                <a:lnTo>
                  <a:pt x="74" y="442"/>
                </a:lnTo>
                <a:lnTo>
                  <a:pt x="74" y="438"/>
                </a:lnTo>
                <a:lnTo>
                  <a:pt x="75" y="437"/>
                </a:lnTo>
                <a:lnTo>
                  <a:pt x="74" y="435"/>
                </a:lnTo>
                <a:lnTo>
                  <a:pt x="74" y="435"/>
                </a:lnTo>
                <a:lnTo>
                  <a:pt x="72" y="435"/>
                </a:lnTo>
                <a:lnTo>
                  <a:pt x="72" y="437"/>
                </a:lnTo>
                <a:lnTo>
                  <a:pt x="72" y="438"/>
                </a:lnTo>
                <a:lnTo>
                  <a:pt x="71" y="438"/>
                </a:lnTo>
                <a:lnTo>
                  <a:pt x="71" y="438"/>
                </a:lnTo>
                <a:lnTo>
                  <a:pt x="72" y="440"/>
                </a:lnTo>
                <a:lnTo>
                  <a:pt x="72" y="444"/>
                </a:lnTo>
                <a:lnTo>
                  <a:pt x="72" y="444"/>
                </a:lnTo>
                <a:lnTo>
                  <a:pt x="72" y="445"/>
                </a:lnTo>
                <a:lnTo>
                  <a:pt x="71" y="445"/>
                </a:lnTo>
                <a:lnTo>
                  <a:pt x="71" y="445"/>
                </a:lnTo>
                <a:lnTo>
                  <a:pt x="72" y="448"/>
                </a:lnTo>
                <a:lnTo>
                  <a:pt x="72" y="452"/>
                </a:lnTo>
                <a:lnTo>
                  <a:pt x="71" y="458"/>
                </a:lnTo>
                <a:lnTo>
                  <a:pt x="71" y="458"/>
                </a:lnTo>
                <a:lnTo>
                  <a:pt x="72" y="462"/>
                </a:lnTo>
                <a:lnTo>
                  <a:pt x="72" y="465"/>
                </a:lnTo>
                <a:lnTo>
                  <a:pt x="72" y="465"/>
                </a:lnTo>
                <a:lnTo>
                  <a:pt x="74" y="468"/>
                </a:lnTo>
                <a:lnTo>
                  <a:pt x="74" y="471"/>
                </a:lnTo>
                <a:lnTo>
                  <a:pt x="74" y="471"/>
                </a:lnTo>
                <a:lnTo>
                  <a:pt x="71" y="471"/>
                </a:lnTo>
                <a:lnTo>
                  <a:pt x="71" y="471"/>
                </a:lnTo>
                <a:lnTo>
                  <a:pt x="72" y="472"/>
                </a:lnTo>
                <a:lnTo>
                  <a:pt x="74" y="473"/>
                </a:lnTo>
                <a:lnTo>
                  <a:pt x="74" y="473"/>
                </a:lnTo>
                <a:lnTo>
                  <a:pt x="72" y="476"/>
                </a:lnTo>
                <a:lnTo>
                  <a:pt x="74" y="478"/>
                </a:lnTo>
                <a:lnTo>
                  <a:pt x="74" y="478"/>
                </a:lnTo>
                <a:lnTo>
                  <a:pt x="75" y="478"/>
                </a:lnTo>
                <a:lnTo>
                  <a:pt x="75" y="477"/>
                </a:lnTo>
                <a:lnTo>
                  <a:pt x="75" y="477"/>
                </a:lnTo>
                <a:lnTo>
                  <a:pt x="76" y="479"/>
                </a:lnTo>
                <a:lnTo>
                  <a:pt x="76" y="481"/>
                </a:lnTo>
                <a:lnTo>
                  <a:pt x="76" y="481"/>
                </a:lnTo>
                <a:lnTo>
                  <a:pt x="75" y="484"/>
                </a:lnTo>
                <a:lnTo>
                  <a:pt x="74" y="487"/>
                </a:lnTo>
                <a:lnTo>
                  <a:pt x="74" y="487"/>
                </a:lnTo>
                <a:lnTo>
                  <a:pt x="75" y="487"/>
                </a:lnTo>
                <a:lnTo>
                  <a:pt x="76" y="487"/>
                </a:lnTo>
                <a:lnTo>
                  <a:pt x="76" y="487"/>
                </a:lnTo>
                <a:lnTo>
                  <a:pt x="75" y="491"/>
                </a:lnTo>
                <a:lnTo>
                  <a:pt x="75" y="493"/>
                </a:lnTo>
                <a:lnTo>
                  <a:pt x="75" y="493"/>
                </a:lnTo>
                <a:lnTo>
                  <a:pt x="75" y="494"/>
                </a:lnTo>
                <a:lnTo>
                  <a:pt x="76" y="494"/>
                </a:lnTo>
                <a:lnTo>
                  <a:pt x="76" y="494"/>
                </a:lnTo>
                <a:lnTo>
                  <a:pt x="76" y="494"/>
                </a:lnTo>
                <a:lnTo>
                  <a:pt x="77" y="493"/>
                </a:lnTo>
                <a:lnTo>
                  <a:pt x="77" y="493"/>
                </a:lnTo>
                <a:lnTo>
                  <a:pt x="77" y="497"/>
                </a:lnTo>
                <a:lnTo>
                  <a:pt x="76" y="498"/>
                </a:lnTo>
                <a:lnTo>
                  <a:pt x="76" y="498"/>
                </a:lnTo>
                <a:lnTo>
                  <a:pt x="76" y="499"/>
                </a:lnTo>
                <a:lnTo>
                  <a:pt x="77" y="499"/>
                </a:lnTo>
                <a:lnTo>
                  <a:pt x="77" y="498"/>
                </a:lnTo>
                <a:lnTo>
                  <a:pt x="77" y="499"/>
                </a:lnTo>
                <a:lnTo>
                  <a:pt x="77" y="499"/>
                </a:lnTo>
                <a:lnTo>
                  <a:pt x="77" y="501"/>
                </a:lnTo>
                <a:lnTo>
                  <a:pt x="76" y="501"/>
                </a:lnTo>
                <a:lnTo>
                  <a:pt x="75" y="502"/>
                </a:lnTo>
                <a:lnTo>
                  <a:pt x="75" y="503"/>
                </a:lnTo>
                <a:lnTo>
                  <a:pt x="75" y="503"/>
                </a:lnTo>
                <a:lnTo>
                  <a:pt x="76" y="503"/>
                </a:lnTo>
                <a:lnTo>
                  <a:pt x="76" y="502"/>
                </a:lnTo>
                <a:lnTo>
                  <a:pt x="76" y="502"/>
                </a:lnTo>
                <a:lnTo>
                  <a:pt x="76" y="503"/>
                </a:lnTo>
                <a:lnTo>
                  <a:pt x="77" y="504"/>
                </a:lnTo>
                <a:lnTo>
                  <a:pt x="77" y="504"/>
                </a:lnTo>
                <a:lnTo>
                  <a:pt x="77" y="506"/>
                </a:lnTo>
                <a:lnTo>
                  <a:pt x="77" y="506"/>
                </a:lnTo>
                <a:lnTo>
                  <a:pt x="76" y="506"/>
                </a:lnTo>
                <a:lnTo>
                  <a:pt x="75" y="506"/>
                </a:lnTo>
                <a:lnTo>
                  <a:pt x="75" y="506"/>
                </a:lnTo>
                <a:lnTo>
                  <a:pt x="76" y="507"/>
                </a:lnTo>
                <a:lnTo>
                  <a:pt x="76" y="507"/>
                </a:lnTo>
                <a:lnTo>
                  <a:pt x="76" y="507"/>
                </a:lnTo>
                <a:lnTo>
                  <a:pt x="77" y="507"/>
                </a:lnTo>
                <a:lnTo>
                  <a:pt x="77" y="508"/>
                </a:lnTo>
                <a:lnTo>
                  <a:pt x="77" y="509"/>
                </a:lnTo>
                <a:lnTo>
                  <a:pt x="77" y="509"/>
                </a:lnTo>
                <a:lnTo>
                  <a:pt x="77" y="509"/>
                </a:lnTo>
                <a:lnTo>
                  <a:pt x="79" y="508"/>
                </a:lnTo>
                <a:lnTo>
                  <a:pt x="79" y="507"/>
                </a:lnTo>
                <a:lnTo>
                  <a:pt x="79" y="504"/>
                </a:lnTo>
                <a:lnTo>
                  <a:pt x="80" y="504"/>
                </a:lnTo>
                <a:lnTo>
                  <a:pt x="80" y="504"/>
                </a:lnTo>
                <a:lnTo>
                  <a:pt x="80" y="504"/>
                </a:lnTo>
                <a:lnTo>
                  <a:pt x="77" y="504"/>
                </a:lnTo>
                <a:lnTo>
                  <a:pt x="77" y="501"/>
                </a:lnTo>
                <a:close/>
                <a:moveTo>
                  <a:pt x="82" y="438"/>
                </a:moveTo>
                <a:lnTo>
                  <a:pt x="82" y="438"/>
                </a:lnTo>
                <a:lnTo>
                  <a:pt x="80" y="438"/>
                </a:lnTo>
                <a:lnTo>
                  <a:pt x="79" y="440"/>
                </a:lnTo>
                <a:lnTo>
                  <a:pt x="82" y="440"/>
                </a:lnTo>
                <a:lnTo>
                  <a:pt x="82" y="438"/>
                </a:lnTo>
                <a:close/>
                <a:moveTo>
                  <a:pt x="75" y="438"/>
                </a:moveTo>
                <a:lnTo>
                  <a:pt x="75" y="440"/>
                </a:lnTo>
                <a:lnTo>
                  <a:pt x="75" y="440"/>
                </a:lnTo>
                <a:lnTo>
                  <a:pt x="77" y="439"/>
                </a:lnTo>
                <a:lnTo>
                  <a:pt x="79" y="438"/>
                </a:lnTo>
                <a:lnTo>
                  <a:pt x="79" y="437"/>
                </a:lnTo>
                <a:lnTo>
                  <a:pt x="79" y="437"/>
                </a:lnTo>
                <a:lnTo>
                  <a:pt x="77" y="437"/>
                </a:lnTo>
                <a:lnTo>
                  <a:pt x="76" y="438"/>
                </a:lnTo>
                <a:lnTo>
                  <a:pt x="76" y="438"/>
                </a:lnTo>
                <a:lnTo>
                  <a:pt x="75" y="438"/>
                </a:lnTo>
                <a:lnTo>
                  <a:pt x="75" y="438"/>
                </a:lnTo>
                <a:close/>
                <a:moveTo>
                  <a:pt x="72" y="484"/>
                </a:moveTo>
                <a:lnTo>
                  <a:pt x="72" y="484"/>
                </a:lnTo>
                <a:lnTo>
                  <a:pt x="74" y="483"/>
                </a:lnTo>
                <a:lnTo>
                  <a:pt x="75" y="483"/>
                </a:lnTo>
                <a:lnTo>
                  <a:pt x="75" y="482"/>
                </a:lnTo>
                <a:lnTo>
                  <a:pt x="75" y="481"/>
                </a:lnTo>
                <a:lnTo>
                  <a:pt x="75" y="481"/>
                </a:lnTo>
                <a:lnTo>
                  <a:pt x="74" y="481"/>
                </a:lnTo>
                <a:lnTo>
                  <a:pt x="72" y="482"/>
                </a:lnTo>
                <a:lnTo>
                  <a:pt x="72" y="482"/>
                </a:lnTo>
                <a:lnTo>
                  <a:pt x="72" y="482"/>
                </a:lnTo>
                <a:lnTo>
                  <a:pt x="72" y="483"/>
                </a:lnTo>
                <a:lnTo>
                  <a:pt x="72" y="484"/>
                </a:lnTo>
                <a:lnTo>
                  <a:pt x="72" y="484"/>
                </a:lnTo>
                <a:lnTo>
                  <a:pt x="72" y="484"/>
                </a:lnTo>
                <a:close/>
                <a:moveTo>
                  <a:pt x="48" y="198"/>
                </a:moveTo>
                <a:lnTo>
                  <a:pt x="48" y="198"/>
                </a:lnTo>
                <a:lnTo>
                  <a:pt x="48" y="195"/>
                </a:lnTo>
                <a:lnTo>
                  <a:pt x="47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5"/>
                </a:lnTo>
                <a:lnTo>
                  <a:pt x="47" y="195"/>
                </a:lnTo>
                <a:lnTo>
                  <a:pt x="48" y="196"/>
                </a:lnTo>
                <a:lnTo>
                  <a:pt x="48" y="196"/>
                </a:lnTo>
                <a:lnTo>
                  <a:pt x="46" y="196"/>
                </a:lnTo>
                <a:lnTo>
                  <a:pt x="45" y="198"/>
                </a:lnTo>
                <a:lnTo>
                  <a:pt x="48" y="198"/>
                </a:lnTo>
                <a:close/>
                <a:moveTo>
                  <a:pt x="47" y="226"/>
                </a:moveTo>
                <a:lnTo>
                  <a:pt x="47" y="228"/>
                </a:lnTo>
                <a:lnTo>
                  <a:pt x="47" y="228"/>
                </a:lnTo>
                <a:lnTo>
                  <a:pt x="50" y="228"/>
                </a:lnTo>
                <a:lnTo>
                  <a:pt x="51" y="229"/>
                </a:lnTo>
                <a:lnTo>
                  <a:pt x="51" y="229"/>
                </a:lnTo>
                <a:lnTo>
                  <a:pt x="51" y="228"/>
                </a:lnTo>
                <a:lnTo>
                  <a:pt x="50" y="226"/>
                </a:lnTo>
                <a:lnTo>
                  <a:pt x="47" y="226"/>
                </a:lnTo>
                <a:lnTo>
                  <a:pt x="47" y="226"/>
                </a:lnTo>
                <a:close/>
                <a:moveTo>
                  <a:pt x="52" y="225"/>
                </a:moveTo>
                <a:lnTo>
                  <a:pt x="52" y="225"/>
                </a:lnTo>
                <a:lnTo>
                  <a:pt x="54" y="226"/>
                </a:lnTo>
                <a:lnTo>
                  <a:pt x="57" y="228"/>
                </a:lnTo>
                <a:lnTo>
                  <a:pt x="57" y="228"/>
                </a:lnTo>
                <a:lnTo>
                  <a:pt x="54" y="225"/>
                </a:lnTo>
                <a:lnTo>
                  <a:pt x="53" y="224"/>
                </a:lnTo>
                <a:lnTo>
                  <a:pt x="52" y="225"/>
                </a:lnTo>
                <a:lnTo>
                  <a:pt x="52" y="225"/>
                </a:lnTo>
                <a:close/>
                <a:moveTo>
                  <a:pt x="50" y="214"/>
                </a:moveTo>
                <a:lnTo>
                  <a:pt x="50" y="214"/>
                </a:lnTo>
                <a:lnTo>
                  <a:pt x="52" y="215"/>
                </a:lnTo>
                <a:lnTo>
                  <a:pt x="53" y="215"/>
                </a:lnTo>
                <a:lnTo>
                  <a:pt x="53" y="214"/>
                </a:lnTo>
                <a:lnTo>
                  <a:pt x="53" y="214"/>
                </a:lnTo>
                <a:lnTo>
                  <a:pt x="52" y="214"/>
                </a:lnTo>
                <a:lnTo>
                  <a:pt x="52" y="213"/>
                </a:lnTo>
                <a:lnTo>
                  <a:pt x="51" y="211"/>
                </a:lnTo>
                <a:lnTo>
                  <a:pt x="51" y="211"/>
                </a:lnTo>
                <a:lnTo>
                  <a:pt x="50" y="214"/>
                </a:lnTo>
                <a:lnTo>
                  <a:pt x="50" y="214"/>
                </a:lnTo>
                <a:close/>
                <a:moveTo>
                  <a:pt x="46" y="215"/>
                </a:moveTo>
                <a:lnTo>
                  <a:pt x="46" y="215"/>
                </a:lnTo>
                <a:lnTo>
                  <a:pt x="45" y="214"/>
                </a:lnTo>
                <a:lnTo>
                  <a:pt x="45" y="214"/>
                </a:lnTo>
                <a:lnTo>
                  <a:pt x="45" y="214"/>
                </a:lnTo>
                <a:lnTo>
                  <a:pt x="43" y="216"/>
                </a:lnTo>
                <a:lnTo>
                  <a:pt x="43" y="216"/>
                </a:lnTo>
                <a:lnTo>
                  <a:pt x="46" y="215"/>
                </a:lnTo>
                <a:lnTo>
                  <a:pt x="46" y="215"/>
                </a:lnTo>
                <a:lnTo>
                  <a:pt x="46" y="215"/>
                </a:lnTo>
                <a:close/>
                <a:moveTo>
                  <a:pt x="53" y="218"/>
                </a:moveTo>
                <a:lnTo>
                  <a:pt x="53" y="218"/>
                </a:lnTo>
                <a:lnTo>
                  <a:pt x="53" y="218"/>
                </a:lnTo>
                <a:lnTo>
                  <a:pt x="54" y="219"/>
                </a:lnTo>
                <a:lnTo>
                  <a:pt x="54" y="219"/>
                </a:lnTo>
                <a:lnTo>
                  <a:pt x="56" y="216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53" y="218"/>
                </a:lnTo>
                <a:lnTo>
                  <a:pt x="53" y="218"/>
                </a:lnTo>
                <a:close/>
                <a:moveTo>
                  <a:pt x="45" y="229"/>
                </a:moveTo>
                <a:lnTo>
                  <a:pt x="45" y="229"/>
                </a:lnTo>
                <a:lnTo>
                  <a:pt x="46" y="228"/>
                </a:lnTo>
                <a:lnTo>
                  <a:pt x="45" y="226"/>
                </a:lnTo>
                <a:lnTo>
                  <a:pt x="45" y="223"/>
                </a:lnTo>
                <a:lnTo>
                  <a:pt x="45" y="223"/>
                </a:lnTo>
                <a:lnTo>
                  <a:pt x="47" y="221"/>
                </a:lnTo>
                <a:lnTo>
                  <a:pt x="47" y="221"/>
                </a:lnTo>
                <a:lnTo>
                  <a:pt x="47" y="221"/>
                </a:lnTo>
                <a:lnTo>
                  <a:pt x="48" y="223"/>
                </a:lnTo>
                <a:lnTo>
                  <a:pt x="48" y="223"/>
                </a:lnTo>
                <a:lnTo>
                  <a:pt x="50" y="221"/>
                </a:lnTo>
                <a:lnTo>
                  <a:pt x="50" y="220"/>
                </a:lnTo>
                <a:lnTo>
                  <a:pt x="51" y="219"/>
                </a:lnTo>
                <a:lnTo>
                  <a:pt x="51" y="219"/>
                </a:lnTo>
                <a:lnTo>
                  <a:pt x="50" y="218"/>
                </a:lnTo>
                <a:lnTo>
                  <a:pt x="48" y="216"/>
                </a:lnTo>
                <a:lnTo>
                  <a:pt x="48" y="216"/>
                </a:lnTo>
                <a:lnTo>
                  <a:pt x="45" y="218"/>
                </a:lnTo>
                <a:lnTo>
                  <a:pt x="43" y="219"/>
                </a:lnTo>
                <a:lnTo>
                  <a:pt x="43" y="220"/>
                </a:lnTo>
                <a:lnTo>
                  <a:pt x="43" y="220"/>
                </a:lnTo>
                <a:lnTo>
                  <a:pt x="45" y="220"/>
                </a:lnTo>
                <a:lnTo>
                  <a:pt x="45" y="219"/>
                </a:lnTo>
                <a:lnTo>
                  <a:pt x="45" y="219"/>
                </a:lnTo>
                <a:lnTo>
                  <a:pt x="46" y="219"/>
                </a:lnTo>
                <a:lnTo>
                  <a:pt x="47" y="219"/>
                </a:lnTo>
                <a:lnTo>
                  <a:pt x="47" y="219"/>
                </a:lnTo>
                <a:lnTo>
                  <a:pt x="47" y="219"/>
                </a:lnTo>
                <a:lnTo>
                  <a:pt x="46" y="220"/>
                </a:lnTo>
                <a:lnTo>
                  <a:pt x="43" y="221"/>
                </a:lnTo>
                <a:lnTo>
                  <a:pt x="43" y="221"/>
                </a:lnTo>
                <a:lnTo>
                  <a:pt x="43" y="225"/>
                </a:lnTo>
                <a:lnTo>
                  <a:pt x="45" y="229"/>
                </a:lnTo>
                <a:lnTo>
                  <a:pt x="45" y="229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34" y="228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3" y="230"/>
                </a:lnTo>
                <a:lnTo>
                  <a:pt x="34" y="230"/>
                </a:lnTo>
                <a:close/>
                <a:moveTo>
                  <a:pt x="27" y="243"/>
                </a:moveTo>
                <a:lnTo>
                  <a:pt x="27" y="243"/>
                </a:lnTo>
                <a:lnTo>
                  <a:pt x="28" y="240"/>
                </a:lnTo>
                <a:lnTo>
                  <a:pt x="28" y="239"/>
                </a:lnTo>
                <a:lnTo>
                  <a:pt x="27" y="239"/>
                </a:lnTo>
                <a:lnTo>
                  <a:pt x="27" y="239"/>
                </a:lnTo>
                <a:lnTo>
                  <a:pt x="25" y="240"/>
                </a:lnTo>
                <a:lnTo>
                  <a:pt x="25" y="242"/>
                </a:lnTo>
                <a:lnTo>
                  <a:pt x="27" y="243"/>
                </a:lnTo>
                <a:lnTo>
                  <a:pt x="27" y="243"/>
                </a:lnTo>
                <a:close/>
                <a:moveTo>
                  <a:pt x="33" y="249"/>
                </a:moveTo>
                <a:lnTo>
                  <a:pt x="33" y="249"/>
                </a:lnTo>
                <a:lnTo>
                  <a:pt x="34" y="245"/>
                </a:lnTo>
                <a:lnTo>
                  <a:pt x="34" y="243"/>
                </a:lnTo>
                <a:lnTo>
                  <a:pt x="34" y="242"/>
                </a:lnTo>
                <a:lnTo>
                  <a:pt x="34" y="242"/>
                </a:lnTo>
                <a:lnTo>
                  <a:pt x="31" y="242"/>
                </a:lnTo>
                <a:lnTo>
                  <a:pt x="31" y="242"/>
                </a:lnTo>
                <a:lnTo>
                  <a:pt x="33" y="244"/>
                </a:lnTo>
                <a:lnTo>
                  <a:pt x="33" y="244"/>
                </a:lnTo>
                <a:lnTo>
                  <a:pt x="33" y="247"/>
                </a:lnTo>
                <a:lnTo>
                  <a:pt x="33" y="248"/>
                </a:lnTo>
                <a:lnTo>
                  <a:pt x="33" y="249"/>
                </a:lnTo>
                <a:lnTo>
                  <a:pt x="33" y="249"/>
                </a:lnTo>
                <a:close/>
                <a:moveTo>
                  <a:pt x="33" y="258"/>
                </a:moveTo>
                <a:lnTo>
                  <a:pt x="33" y="258"/>
                </a:lnTo>
                <a:lnTo>
                  <a:pt x="34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0"/>
                </a:lnTo>
                <a:lnTo>
                  <a:pt x="33" y="250"/>
                </a:lnTo>
                <a:lnTo>
                  <a:pt x="31" y="252"/>
                </a:lnTo>
                <a:lnTo>
                  <a:pt x="31" y="254"/>
                </a:lnTo>
                <a:lnTo>
                  <a:pt x="33" y="258"/>
                </a:lnTo>
                <a:lnTo>
                  <a:pt x="33" y="258"/>
                </a:lnTo>
                <a:close/>
                <a:moveTo>
                  <a:pt x="27" y="259"/>
                </a:moveTo>
                <a:lnTo>
                  <a:pt x="27" y="259"/>
                </a:lnTo>
                <a:lnTo>
                  <a:pt x="28" y="255"/>
                </a:lnTo>
                <a:lnTo>
                  <a:pt x="28" y="253"/>
                </a:lnTo>
                <a:lnTo>
                  <a:pt x="27" y="252"/>
                </a:lnTo>
                <a:lnTo>
                  <a:pt x="27" y="252"/>
                </a:lnTo>
                <a:lnTo>
                  <a:pt x="27" y="254"/>
                </a:lnTo>
                <a:lnTo>
                  <a:pt x="27" y="257"/>
                </a:lnTo>
                <a:lnTo>
                  <a:pt x="25" y="258"/>
                </a:lnTo>
                <a:lnTo>
                  <a:pt x="27" y="259"/>
                </a:lnTo>
                <a:lnTo>
                  <a:pt x="27" y="259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8"/>
                </a:lnTo>
                <a:lnTo>
                  <a:pt x="53" y="238"/>
                </a:lnTo>
                <a:lnTo>
                  <a:pt x="54" y="238"/>
                </a:lnTo>
                <a:lnTo>
                  <a:pt x="54" y="235"/>
                </a:lnTo>
                <a:lnTo>
                  <a:pt x="54" y="235"/>
                </a:lnTo>
                <a:lnTo>
                  <a:pt x="53" y="235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42" y="238"/>
                </a:moveTo>
                <a:lnTo>
                  <a:pt x="42" y="238"/>
                </a:lnTo>
                <a:lnTo>
                  <a:pt x="43" y="237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5" y="233"/>
                </a:lnTo>
                <a:lnTo>
                  <a:pt x="46" y="230"/>
                </a:lnTo>
                <a:lnTo>
                  <a:pt x="46" y="230"/>
                </a:lnTo>
                <a:lnTo>
                  <a:pt x="43" y="231"/>
                </a:lnTo>
                <a:lnTo>
                  <a:pt x="42" y="233"/>
                </a:lnTo>
                <a:lnTo>
                  <a:pt x="42" y="238"/>
                </a:lnTo>
                <a:lnTo>
                  <a:pt x="42" y="238"/>
                </a:lnTo>
                <a:close/>
                <a:moveTo>
                  <a:pt x="46" y="238"/>
                </a:moveTo>
                <a:lnTo>
                  <a:pt x="46" y="238"/>
                </a:lnTo>
                <a:lnTo>
                  <a:pt x="46" y="235"/>
                </a:lnTo>
                <a:lnTo>
                  <a:pt x="47" y="235"/>
                </a:lnTo>
                <a:lnTo>
                  <a:pt x="47" y="235"/>
                </a:lnTo>
                <a:lnTo>
                  <a:pt x="47" y="234"/>
                </a:lnTo>
                <a:lnTo>
                  <a:pt x="47" y="233"/>
                </a:lnTo>
                <a:lnTo>
                  <a:pt x="47" y="233"/>
                </a:lnTo>
                <a:lnTo>
                  <a:pt x="46" y="235"/>
                </a:lnTo>
                <a:lnTo>
                  <a:pt x="45" y="234"/>
                </a:lnTo>
                <a:lnTo>
                  <a:pt x="45" y="234"/>
                </a:lnTo>
                <a:lnTo>
                  <a:pt x="45" y="237"/>
                </a:lnTo>
                <a:lnTo>
                  <a:pt x="46" y="238"/>
                </a:lnTo>
                <a:lnTo>
                  <a:pt x="46" y="238"/>
                </a:lnTo>
                <a:close/>
                <a:moveTo>
                  <a:pt x="54" y="238"/>
                </a:moveTo>
                <a:lnTo>
                  <a:pt x="54" y="238"/>
                </a:lnTo>
                <a:lnTo>
                  <a:pt x="53" y="240"/>
                </a:lnTo>
                <a:lnTo>
                  <a:pt x="52" y="240"/>
                </a:lnTo>
                <a:lnTo>
                  <a:pt x="52" y="243"/>
                </a:lnTo>
                <a:lnTo>
                  <a:pt x="52" y="243"/>
                </a:lnTo>
                <a:lnTo>
                  <a:pt x="53" y="243"/>
                </a:lnTo>
                <a:lnTo>
                  <a:pt x="54" y="242"/>
                </a:lnTo>
                <a:lnTo>
                  <a:pt x="54" y="242"/>
                </a:lnTo>
                <a:lnTo>
                  <a:pt x="54" y="242"/>
                </a:lnTo>
                <a:lnTo>
                  <a:pt x="56" y="243"/>
                </a:lnTo>
                <a:lnTo>
                  <a:pt x="56" y="243"/>
                </a:lnTo>
                <a:lnTo>
                  <a:pt x="57" y="243"/>
                </a:lnTo>
                <a:lnTo>
                  <a:pt x="57" y="240"/>
                </a:lnTo>
                <a:lnTo>
                  <a:pt x="57" y="240"/>
                </a:lnTo>
                <a:lnTo>
                  <a:pt x="56" y="240"/>
                </a:lnTo>
                <a:lnTo>
                  <a:pt x="54" y="240"/>
                </a:lnTo>
                <a:lnTo>
                  <a:pt x="54" y="238"/>
                </a:lnTo>
                <a:lnTo>
                  <a:pt x="54" y="238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0" y="252"/>
                </a:lnTo>
                <a:lnTo>
                  <a:pt x="50" y="250"/>
                </a:lnTo>
                <a:lnTo>
                  <a:pt x="50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7" y="245"/>
                </a:lnTo>
                <a:lnTo>
                  <a:pt x="47" y="245"/>
                </a:lnTo>
                <a:lnTo>
                  <a:pt x="48" y="243"/>
                </a:lnTo>
                <a:lnTo>
                  <a:pt x="50" y="239"/>
                </a:lnTo>
                <a:lnTo>
                  <a:pt x="47" y="239"/>
                </a:lnTo>
                <a:lnTo>
                  <a:pt x="47" y="239"/>
                </a:lnTo>
                <a:lnTo>
                  <a:pt x="47" y="242"/>
                </a:lnTo>
                <a:lnTo>
                  <a:pt x="47" y="243"/>
                </a:lnTo>
                <a:lnTo>
                  <a:pt x="45" y="242"/>
                </a:lnTo>
                <a:lnTo>
                  <a:pt x="45" y="242"/>
                </a:lnTo>
                <a:lnTo>
                  <a:pt x="47" y="250"/>
                </a:lnTo>
                <a:lnTo>
                  <a:pt x="47" y="250"/>
                </a:lnTo>
                <a:lnTo>
                  <a:pt x="48" y="250"/>
                </a:lnTo>
                <a:lnTo>
                  <a:pt x="50" y="253"/>
                </a:lnTo>
                <a:lnTo>
                  <a:pt x="50" y="253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59" y="259"/>
                </a:moveTo>
                <a:lnTo>
                  <a:pt x="59" y="259"/>
                </a:lnTo>
                <a:lnTo>
                  <a:pt x="58" y="255"/>
                </a:lnTo>
                <a:lnTo>
                  <a:pt x="57" y="253"/>
                </a:lnTo>
                <a:lnTo>
                  <a:pt x="57" y="253"/>
                </a:lnTo>
                <a:lnTo>
                  <a:pt x="58" y="249"/>
                </a:lnTo>
                <a:lnTo>
                  <a:pt x="58" y="244"/>
                </a:lnTo>
                <a:lnTo>
                  <a:pt x="58" y="244"/>
                </a:lnTo>
                <a:lnTo>
                  <a:pt x="56" y="245"/>
                </a:lnTo>
                <a:lnTo>
                  <a:pt x="56" y="245"/>
                </a:lnTo>
                <a:lnTo>
                  <a:pt x="56" y="248"/>
                </a:lnTo>
                <a:lnTo>
                  <a:pt x="56" y="249"/>
                </a:lnTo>
                <a:lnTo>
                  <a:pt x="56" y="249"/>
                </a:lnTo>
                <a:lnTo>
                  <a:pt x="57" y="248"/>
                </a:lnTo>
                <a:lnTo>
                  <a:pt x="57" y="247"/>
                </a:lnTo>
                <a:lnTo>
                  <a:pt x="57" y="247"/>
                </a:lnTo>
                <a:lnTo>
                  <a:pt x="57" y="248"/>
                </a:lnTo>
                <a:lnTo>
                  <a:pt x="57" y="249"/>
                </a:lnTo>
                <a:lnTo>
                  <a:pt x="56" y="252"/>
                </a:lnTo>
                <a:lnTo>
                  <a:pt x="56" y="252"/>
                </a:lnTo>
                <a:lnTo>
                  <a:pt x="54" y="249"/>
                </a:lnTo>
                <a:lnTo>
                  <a:pt x="54" y="249"/>
                </a:lnTo>
                <a:lnTo>
                  <a:pt x="53" y="249"/>
                </a:lnTo>
                <a:lnTo>
                  <a:pt x="52" y="248"/>
                </a:lnTo>
                <a:lnTo>
                  <a:pt x="52" y="248"/>
                </a:lnTo>
                <a:lnTo>
                  <a:pt x="53" y="245"/>
                </a:lnTo>
                <a:lnTo>
                  <a:pt x="53" y="245"/>
                </a:lnTo>
                <a:lnTo>
                  <a:pt x="51" y="247"/>
                </a:lnTo>
                <a:lnTo>
                  <a:pt x="50" y="248"/>
                </a:lnTo>
                <a:lnTo>
                  <a:pt x="50" y="248"/>
                </a:lnTo>
                <a:lnTo>
                  <a:pt x="50" y="247"/>
                </a:lnTo>
                <a:lnTo>
                  <a:pt x="50" y="245"/>
                </a:lnTo>
                <a:lnTo>
                  <a:pt x="48" y="247"/>
                </a:lnTo>
                <a:lnTo>
                  <a:pt x="48" y="247"/>
                </a:lnTo>
                <a:lnTo>
                  <a:pt x="51" y="248"/>
                </a:lnTo>
                <a:lnTo>
                  <a:pt x="51" y="249"/>
                </a:lnTo>
                <a:lnTo>
                  <a:pt x="52" y="250"/>
                </a:lnTo>
                <a:lnTo>
                  <a:pt x="52" y="250"/>
                </a:lnTo>
                <a:lnTo>
                  <a:pt x="53" y="250"/>
                </a:lnTo>
                <a:lnTo>
                  <a:pt x="54" y="250"/>
                </a:lnTo>
                <a:lnTo>
                  <a:pt x="54" y="253"/>
                </a:lnTo>
                <a:lnTo>
                  <a:pt x="54" y="253"/>
                </a:lnTo>
                <a:lnTo>
                  <a:pt x="54" y="253"/>
                </a:lnTo>
                <a:lnTo>
                  <a:pt x="56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4" y="257"/>
                </a:lnTo>
                <a:lnTo>
                  <a:pt x="54" y="258"/>
                </a:lnTo>
                <a:lnTo>
                  <a:pt x="53" y="259"/>
                </a:lnTo>
                <a:lnTo>
                  <a:pt x="56" y="259"/>
                </a:lnTo>
                <a:lnTo>
                  <a:pt x="56" y="259"/>
                </a:lnTo>
                <a:lnTo>
                  <a:pt x="56" y="257"/>
                </a:lnTo>
                <a:lnTo>
                  <a:pt x="57" y="255"/>
                </a:lnTo>
                <a:lnTo>
                  <a:pt x="57" y="255"/>
                </a:lnTo>
                <a:lnTo>
                  <a:pt x="57" y="255"/>
                </a:lnTo>
                <a:lnTo>
                  <a:pt x="57" y="258"/>
                </a:lnTo>
                <a:lnTo>
                  <a:pt x="58" y="259"/>
                </a:lnTo>
                <a:lnTo>
                  <a:pt x="59" y="259"/>
                </a:lnTo>
                <a:lnTo>
                  <a:pt x="59" y="259"/>
                </a:lnTo>
                <a:close/>
                <a:moveTo>
                  <a:pt x="48" y="262"/>
                </a:moveTo>
                <a:lnTo>
                  <a:pt x="48" y="262"/>
                </a:lnTo>
                <a:lnTo>
                  <a:pt x="48" y="263"/>
                </a:lnTo>
                <a:lnTo>
                  <a:pt x="48" y="264"/>
                </a:lnTo>
                <a:lnTo>
                  <a:pt x="48" y="264"/>
                </a:lnTo>
                <a:lnTo>
                  <a:pt x="50" y="264"/>
                </a:lnTo>
                <a:lnTo>
                  <a:pt x="50" y="264"/>
                </a:lnTo>
                <a:lnTo>
                  <a:pt x="50" y="263"/>
                </a:lnTo>
                <a:lnTo>
                  <a:pt x="48" y="262"/>
                </a:lnTo>
                <a:lnTo>
                  <a:pt x="48" y="262"/>
                </a:lnTo>
                <a:close/>
                <a:moveTo>
                  <a:pt x="54" y="265"/>
                </a:moveTo>
                <a:lnTo>
                  <a:pt x="54" y="265"/>
                </a:lnTo>
                <a:lnTo>
                  <a:pt x="54" y="264"/>
                </a:lnTo>
                <a:lnTo>
                  <a:pt x="53" y="264"/>
                </a:lnTo>
                <a:lnTo>
                  <a:pt x="52" y="264"/>
                </a:lnTo>
                <a:lnTo>
                  <a:pt x="52" y="264"/>
                </a:lnTo>
                <a:lnTo>
                  <a:pt x="52" y="262"/>
                </a:lnTo>
                <a:lnTo>
                  <a:pt x="52" y="260"/>
                </a:lnTo>
                <a:lnTo>
                  <a:pt x="51" y="260"/>
                </a:lnTo>
                <a:lnTo>
                  <a:pt x="51" y="260"/>
                </a:lnTo>
                <a:lnTo>
                  <a:pt x="52" y="263"/>
                </a:lnTo>
                <a:lnTo>
                  <a:pt x="51" y="265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65"/>
                </a:lnTo>
                <a:close/>
                <a:moveTo>
                  <a:pt x="57" y="269"/>
                </a:moveTo>
                <a:lnTo>
                  <a:pt x="57" y="269"/>
                </a:lnTo>
                <a:lnTo>
                  <a:pt x="58" y="267"/>
                </a:lnTo>
                <a:lnTo>
                  <a:pt x="58" y="267"/>
                </a:lnTo>
                <a:lnTo>
                  <a:pt x="57" y="265"/>
                </a:lnTo>
                <a:lnTo>
                  <a:pt x="57" y="265"/>
                </a:lnTo>
                <a:lnTo>
                  <a:pt x="56" y="267"/>
                </a:lnTo>
                <a:lnTo>
                  <a:pt x="56" y="267"/>
                </a:lnTo>
                <a:lnTo>
                  <a:pt x="56" y="268"/>
                </a:lnTo>
                <a:lnTo>
                  <a:pt x="57" y="269"/>
                </a:lnTo>
                <a:lnTo>
                  <a:pt x="57" y="269"/>
                </a:lnTo>
                <a:close/>
                <a:moveTo>
                  <a:pt x="56" y="273"/>
                </a:moveTo>
                <a:lnTo>
                  <a:pt x="56" y="273"/>
                </a:lnTo>
                <a:lnTo>
                  <a:pt x="56" y="274"/>
                </a:lnTo>
                <a:lnTo>
                  <a:pt x="56" y="274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6" y="277"/>
                </a:lnTo>
                <a:lnTo>
                  <a:pt x="56" y="278"/>
                </a:lnTo>
                <a:lnTo>
                  <a:pt x="56" y="278"/>
                </a:lnTo>
                <a:lnTo>
                  <a:pt x="57" y="278"/>
                </a:lnTo>
                <a:lnTo>
                  <a:pt x="57" y="278"/>
                </a:lnTo>
                <a:lnTo>
                  <a:pt x="57" y="277"/>
                </a:lnTo>
                <a:lnTo>
                  <a:pt x="58" y="277"/>
                </a:lnTo>
                <a:lnTo>
                  <a:pt x="58" y="277"/>
                </a:lnTo>
                <a:lnTo>
                  <a:pt x="57" y="279"/>
                </a:lnTo>
                <a:lnTo>
                  <a:pt x="57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79"/>
                </a:lnTo>
                <a:lnTo>
                  <a:pt x="59" y="277"/>
                </a:lnTo>
                <a:lnTo>
                  <a:pt x="59" y="277"/>
                </a:lnTo>
                <a:lnTo>
                  <a:pt x="58" y="274"/>
                </a:lnTo>
                <a:lnTo>
                  <a:pt x="57" y="270"/>
                </a:lnTo>
                <a:lnTo>
                  <a:pt x="57" y="270"/>
                </a:lnTo>
                <a:lnTo>
                  <a:pt x="56" y="270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70"/>
                </a:lnTo>
                <a:lnTo>
                  <a:pt x="56" y="272"/>
                </a:lnTo>
                <a:lnTo>
                  <a:pt x="56" y="272"/>
                </a:lnTo>
                <a:lnTo>
                  <a:pt x="54" y="273"/>
                </a:lnTo>
                <a:lnTo>
                  <a:pt x="54" y="273"/>
                </a:lnTo>
                <a:lnTo>
                  <a:pt x="54" y="274"/>
                </a:lnTo>
                <a:lnTo>
                  <a:pt x="54" y="274"/>
                </a:lnTo>
                <a:lnTo>
                  <a:pt x="56" y="273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52" y="280"/>
                </a:moveTo>
                <a:lnTo>
                  <a:pt x="52" y="280"/>
                </a:lnTo>
                <a:lnTo>
                  <a:pt x="52" y="279"/>
                </a:lnTo>
                <a:lnTo>
                  <a:pt x="52" y="277"/>
                </a:lnTo>
                <a:lnTo>
                  <a:pt x="52" y="277"/>
                </a:lnTo>
                <a:lnTo>
                  <a:pt x="51" y="277"/>
                </a:lnTo>
                <a:lnTo>
                  <a:pt x="51" y="278"/>
                </a:lnTo>
                <a:lnTo>
                  <a:pt x="51" y="278"/>
                </a:lnTo>
                <a:lnTo>
                  <a:pt x="50" y="278"/>
                </a:lnTo>
                <a:lnTo>
                  <a:pt x="50" y="278"/>
                </a:lnTo>
                <a:lnTo>
                  <a:pt x="50" y="277"/>
                </a:lnTo>
                <a:lnTo>
                  <a:pt x="51" y="274"/>
                </a:lnTo>
                <a:lnTo>
                  <a:pt x="51" y="274"/>
                </a:lnTo>
                <a:lnTo>
                  <a:pt x="50" y="274"/>
                </a:lnTo>
                <a:lnTo>
                  <a:pt x="48" y="274"/>
                </a:lnTo>
                <a:lnTo>
                  <a:pt x="48" y="274"/>
                </a:lnTo>
                <a:lnTo>
                  <a:pt x="48" y="278"/>
                </a:lnTo>
                <a:lnTo>
                  <a:pt x="48" y="279"/>
                </a:lnTo>
                <a:lnTo>
                  <a:pt x="50" y="280"/>
                </a:lnTo>
                <a:lnTo>
                  <a:pt x="50" y="280"/>
                </a:lnTo>
                <a:lnTo>
                  <a:pt x="50" y="279"/>
                </a:lnTo>
                <a:lnTo>
                  <a:pt x="51" y="279"/>
                </a:lnTo>
                <a:lnTo>
                  <a:pt x="52" y="280"/>
                </a:lnTo>
                <a:lnTo>
                  <a:pt x="52" y="280"/>
                </a:lnTo>
                <a:close/>
                <a:moveTo>
                  <a:pt x="56" y="283"/>
                </a:moveTo>
                <a:lnTo>
                  <a:pt x="56" y="283"/>
                </a:lnTo>
                <a:lnTo>
                  <a:pt x="52" y="284"/>
                </a:lnTo>
                <a:lnTo>
                  <a:pt x="51" y="284"/>
                </a:lnTo>
                <a:lnTo>
                  <a:pt x="52" y="285"/>
                </a:lnTo>
                <a:lnTo>
                  <a:pt x="52" y="285"/>
                </a:lnTo>
                <a:lnTo>
                  <a:pt x="52" y="285"/>
                </a:lnTo>
                <a:lnTo>
                  <a:pt x="54" y="284"/>
                </a:lnTo>
                <a:lnTo>
                  <a:pt x="54" y="284"/>
                </a:lnTo>
                <a:lnTo>
                  <a:pt x="53" y="287"/>
                </a:lnTo>
                <a:lnTo>
                  <a:pt x="54" y="287"/>
                </a:lnTo>
                <a:lnTo>
                  <a:pt x="54" y="287"/>
                </a:lnTo>
                <a:lnTo>
                  <a:pt x="54" y="287"/>
                </a:lnTo>
                <a:lnTo>
                  <a:pt x="56" y="284"/>
                </a:lnTo>
                <a:lnTo>
                  <a:pt x="56" y="283"/>
                </a:lnTo>
                <a:lnTo>
                  <a:pt x="56" y="283"/>
                </a:lnTo>
                <a:lnTo>
                  <a:pt x="56" y="280"/>
                </a:lnTo>
                <a:lnTo>
                  <a:pt x="56" y="279"/>
                </a:lnTo>
                <a:lnTo>
                  <a:pt x="56" y="280"/>
                </a:lnTo>
                <a:lnTo>
                  <a:pt x="56" y="283"/>
                </a:lnTo>
                <a:close/>
                <a:moveTo>
                  <a:pt x="47" y="280"/>
                </a:moveTo>
                <a:lnTo>
                  <a:pt x="47" y="280"/>
                </a:lnTo>
                <a:lnTo>
                  <a:pt x="47" y="284"/>
                </a:lnTo>
                <a:lnTo>
                  <a:pt x="46" y="285"/>
                </a:lnTo>
                <a:lnTo>
                  <a:pt x="47" y="285"/>
                </a:lnTo>
                <a:lnTo>
                  <a:pt x="47" y="285"/>
                </a:lnTo>
                <a:lnTo>
                  <a:pt x="48" y="283"/>
                </a:lnTo>
                <a:lnTo>
                  <a:pt x="48" y="282"/>
                </a:lnTo>
                <a:lnTo>
                  <a:pt x="47" y="280"/>
                </a:lnTo>
                <a:lnTo>
                  <a:pt x="47" y="280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43" y="284"/>
                </a:lnTo>
                <a:lnTo>
                  <a:pt x="43" y="283"/>
                </a:lnTo>
                <a:lnTo>
                  <a:pt x="43" y="283"/>
                </a:lnTo>
                <a:lnTo>
                  <a:pt x="45" y="283"/>
                </a:lnTo>
                <a:lnTo>
                  <a:pt x="45" y="282"/>
                </a:lnTo>
                <a:lnTo>
                  <a:pt x="42" y="282"/>
                </a:lnTo>
                <a:lnTo>
                  <a:pt x="42" y="282"/>
                </a:lnTo>
                <a:lnTo>
                  <a:pt x="42" y="284"/>
                </a:lnTo>
                <a:lnTo>
                  <a:pt x="42" y="287"/>
                </a:lnTo>
                <a:lnTo>
                  <a:pt x="42" y="287"/>
                </a:lnTo>
                <a:lnTo>
                  <a:pt x="43" y="287"/>
                </a:lnTo>
                <a:lnTo>
                  <a:pt x="43" y="285"/>
                </a:lnTo>
                <a:lnTo>
                  <a:pt x="45" y="285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51" y="290"/>
                </a:moveTo>
                <a:lnTo>
                  <a:pt x="51" y="290"/>
                </a:lnTo>
                <a:lnTo>
                  <a:pt x="52" y="290"/>
                </a:lnTo>
                <a:lnTo>
                  <a:pt x="52" y="289"/>
                </a:lnTo>
                <a:lnTo>
                  <a:pt x="52" y="287"/>
                </a:lnTo>
                <a:lnTo>
                  <a:pt x="52" y="287"/>
                </a:lnTo>
                <a:lnTo>
                  <a:pt x="52" y="287"/>
                </a:lnTo>
                <a:lnTo>
                  <a:pt x="52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90"/>
                </a:lnTo>
                <a:lnTo>
                  <a:pt x="51" y="290"/>
                </a:lnTo>
                <a:close/>
                <a:moveTo>
                  <a:pt x="46" y="293"/>
                </a:moveTo>
                <a:lnTo>
                  <a:pt x="46" y="293"/>
                </a:lnTo>
                <a:lnTo>
                  <a:pt x="47" y="290"/>
                </a:lnTo>
                <a:lnTo>
                  <a:pt x="47" y="288"/>
                </a:lnTo>
                <a:lnTo>
                  <a:pt x="47" y="288"/>
                </a:lnTo>
                <a:lnTo>
                  <a:pt x="46" y="289"/>
                </a:lnTo>
                <a:lnTo>
                  <a:pt x="45" y="290"/>
                </a:lnTo>
                <a:lnTo>
                  <a:pt x="45" y="292"/>
                </a:lnTo>
                <a:lnTo>
                  <a:pt x="46" y="293"/>
                </a:lnTo>
                <a:lnTo>
                  <a:pt x="46" y="293"/>
                </a:lnTo>
                <a:close/>
                <a:moveTo>
                  <a:pt x="47" y="299"/>
                </a:moveTo>
                <a:lnTo>
                  <a:pt x="47" y="299"/>
                </a:lnTo>
                <a:lnTo>
                  <a:pt x="48" y="297"/>
                </a:lnTo>
                <a:lnTo>
                  <a:pt x="48" y="295"/>
                </a:lnTo>
                <a:lnTo>
                  <a:pt x="47" y="294"/>
                </a:lnTo>
                <a:lnTo>
                  <a:pt x="47" y="294"/>
                </a:lnTo>
                <a:lnTo>
                  <a:pt x="46" y="298"/>
                </a:lnTo>
                <a:lnTo>
                  <a:pt x="46" y="299"/>
                </a:lnTo>
                <a:lnTo>
                  <a:pt x="47" y="299"/>
                </a:lnTo>
                <a:lnTo>
                  <a:pt x="47" y="299"/>
                </a:lnTo>
                <a:close/>
                <a:moveTo>
                  <a:pt x="53" y="302"/>
                </a:moveTo>
                <a:lnTo>
                  <a:pt x="53" y="302"/>
                </a:lnTo>
                <a:lnTo>
                  <a:pt x="54" y="300"/>
                </a:lnTo>
                <a:lnTo>
                  <a:pt x="54" y="299"/>
                </a:lnTo>
                <a:lnTo>
                  <a:pt x="54" y="298"/>
                </a:lnTo>
                <a:lnTo>
                  <a:pt x="54" y="298"/>
                </a:lnTo>
                <a:lnTo>
                  <a:pt x="52" y="300"/>
                </a:lnTo>
                <a:lnTo>
                  <a:pt x="52" y="302"/>
                </a:lnTo>
                <a:lnTo>
                  <a:pt x="53" y="302"/>
                </a:lnTo>
                <a:lnTo>
                  <a:pt x="53" y="302"/>
                </a:lnTo>
                <a:close/>
                <a:moveTo>
                  <a:pt x="58" y="302"/>
                </a:moveTo>
                <a:lnTo>
                  <a:pt x="58" y="302"/>
                </a:lnTo>
                <a:lnTo>
                  <a:pt x="59" y="299"/>
                </a:lnTo>
                <a:lnTo>
                  <a:pt x="59" y="295"/>
                </a:lnTo>
                <a:lnTo>
                  <a:pt x="59" y="295"/>
                </a:lnTo>
                <a:lnTo>
                  <a:pt x="58" y="295"/>
                </a:lnTo>
                <a:lnTo>
                  <a:pt x="58" y="297"/>
                </a:lnTo>
                <a:lnTo>
                  <a:pt x="58" y="298"/>
                </a:lnTo>
                <a:lnTo>
                  <a:pt x="57" y="298"/>
                </a:lnTo>
                <a:lnTo>
                  <a:pt x="57" y="298"/>
                </a:lnTo>
                <a:lnTo>
                  <a:pt x="56" y="298"/>
                </a:lnTo>
                <a:lnTo>
                  <a:pt x="56" y="299"/>
                </a:lnTo>
                <a:lnTo>
                  <a:pt x="56" y="299"/>
                </a:lnTo>
                <a:lnTo>
                  <a:pt x="57" y="298"/>
                </a:lnTo>
                <a:lnTo>
                  <a:pt x="58" y="299"/>
                </a:lnTo>
                <a:lnTo>
                  <a:pt x="58" y="299"/>
                </a:lnTo>
                <a:lnTo>
                  <a:pt x="58" y="299"/>
                </a:lnTo>
                <a:lnTo>
                  <a:pt x="57" y="300"/>
                </a:lnTo>
                <a:lnTo>
                  <a:pt x="58" y="302"/>
                </a:lnTo>
                <a:lnTo>
                  <a:pt x="58" y="302"/>
                </a:lnTo>
                <a:close/>
                <a:moveTo>
                  <a:pt x="57" y="324"/>
                </a:moveTo>
                <a:lnTo>
                  <a:pt x="57" y="324"/>
                </a:lnTo>
                <a:lnTo>
                  <a:pt x="57" y="327"/>
                </a:lnTo>
                <a:lnTo>
                  <a:pt x="57" y="328"/>
                </a:lnTo>
                <a:lnTo>
                  <a:pt x="57" y="328"/>
                </a:lnTo>
                <a:lnTo>
                  <a:pt x="58" y="328"/>
                </a:lnTo>
                <a:lnTo>
                  <a:pt x="58" y="327"/>
                </a:lnTo>
                <a:lnTo>
                  <a:pt x="57" y="324"/>
                </a:lnTo>
                <a:lnTo>
                  <a:pt x="57" y="324"/>
                </a:lnTo>
                <a:close/>
                <a:moveTo>
                  <a:pt x="46" y="304"/>
                </a:moveTo>
                <a:lnTo>
                  <a:pt x="46" y="304"/>
                </a:lnTo>
                <a:lnTo>
                  <a:pt x="46" y="304"/>
                </a:lnTo>
                <a:lnTo>
                  <a:pt x="46" y="305"/>
                </a:lnTo>
                <a:lnTo>
                  <a:pt x="46" y="305"/>
                </a:lnTo>
                <a:lnTo>
                  <a:pt x="46" y="304"/>
                </a:lnTo>
                <a:lnTo>
                  <a:pt x="46" y="303"/>
                </a:lnTo>
                <a:lnTo>
                  <a:pt x="43" y="303"/>
                </a:lnTo>
                <a:lnTo>
                  <a:pt x="43" y="305"/>
                </a:lnTo>
                <a:lnTo>
                  <a:pt x="43" y="305"/>
                </a:lnTo>
                <a:lnTo>
                  <a:pt x="45" y="304"/>
                </a:lnTo>
                <a:lnTo>
                  <a:pt x="46" y="304"/>
                </a:lnTo>
                <a:lnTo>
                  <a:pt x="46" y="304"/>
                </a:lnTo>
                <a:close/>
                <a:moveTo>
                  <a:pt x="57" y="305"/>
                </a:moveTo>
                <a:lnTo>
                  <a:pt x="57" y="305"/>
                </a:lnTo>
                <a:lnTo>
                  <a:pt x="58" y="305"/>
                </a:lnTo>
                <a:lnTo>
                  <a:pt x="59" y="304"/>
                </a:lnTo>
                <a:lnTo>
                  <a:pt x="59" y="304"/>
                </a:lnTo>
                <a:lnTo>
                  <a:pt x="58" y="304"/>
                </a:lnTo>
                <a:lnTo>
                  <a:pt x="57" y="303"/>
                </a:lnTo>
                <a:lnTo>
                  <a:pt x="57" y="305"/>
                </a:lnTo>
                <a:close/>
                <a:moveTo>
                  <a:pt x="46" y="314"/>
                </a:moveTo>
                <a:lnTo>
                  <a:pt x="46" y="314"/>
                </a:lnTo>
                <a:lnTo>
                  <a:pt x="46" y="310"/>
                </a:lnTo>
                <a:lnTo>
                  <a:pt x="45" y="308"/>
                </a:lnTo>
                <a:lnTo>
                  <a:pt x="45" y="308"/>
                </a:lnTo>
                <a:lnTo>
                  <a:pt x="46" y="309"/>
                </a:lnTo>
                <a:lnTo>
                  <a:pt x="47" y="310"/>
                </a:lnTo>
                <a:lnTo>
                  <a:pt x="47" y="310"/>
                </a:lnTo>
                <a:lnTo>
                  <a:pt x="47" y="309"/>
                </a:lnTo>
                <a:lnTo>
                  <a:pt x="47" y="308"/>
                </a:lnTo>
                <a:lnTo>
                  <a:pt x="45" y="307"/>
                </a:lnTo>
                <a:lnTo>
                  <a:pt x="45" y="307"/>
                </a:lnTo>
                <a:lnTo>
                  <a:pt x="45" y="310"/>
                </a:lnTo>
                <a:lnTo>
                  <a:pt x="43" y="312"/>
                </a:lnTo>
                <a:lnTo>
                  <a:pt x="42" y="313"/>
                </a:lnTo>
                <a:lnTo>
                  <a:pt x="42" y="313"/>
                </a:lnTo>
                <a:lnTo>
                  <a:pt x="45" y="314"/>
                </a:lnTo>
                <a:lnTo>
                  <a:pt x="46" y="314"/>
                </a:lnTo>
                <a:lnTo>
                  <a:pt x="46" y="314"/>
                </a:lnTo>
                <a:close/>
                <a:moveTo>
                  <a:pt x="54" y="313"/>
                </a:moveTo>
                <a:lnTo>
                  <a:pt x="54" y="313"/>
                </a:lnTo>
                <a:lnTo>
                  <a:pt x="54" y="314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10"/>
                </a:lnTo>
                <a:lnTo>
                  <a:pt x="54" y="313"/>
                </a:lnTo>
                <a:lnTo>
                  <a:pt x="54" y="313"/>
                </a:lnTo>
                <a:close/>
                <a:moveTo>
                  <a:pt x="53" y="320"/>
                </a:moveTo>
                <a:lnTo>
                  <a:pt x="57" y="320"/>
                </a:lnTo>
                <a:lnTo>
                  <a:pt x="57" y="320"/>
                </a:lnTo>
                <a:lnTo>
                  <a:pt x="57" y="322"/>
                </a:lnTo>
                <a:lnTo>
                  <a:pt x="57" y="323"/>
                </a:lnTo>
                <a:lnTo>
                  <a:pt x="58" y="323"/>
                </a:lnTo>
                <a:lnTo>
                  <a:pt x="58" y="323"/>
                </a:lnTo>
                <a:lnTo>
                  <a:pt x="58" y="317"/>
                </a:lnTo>
                <a:lnTo>
                  <a:pt x="58" y="317"/>
                </a:lnTo>
                <a:lnTo>
                  <a:pt x="57" y="317"/>
                </a:lnTo>
                <a:lnTo>
                  <a:pt x="57" y="318"/>
                </a:lnTo>
                <a:lnTo>
                  <a:pt x="57" y="319"/>
                </a:lnTo>
                <a:lnTo>
                  <a:pt x="54" y="319"/>
                </a:lnTo>
                <a:lnTo>
                  <a:pt x="54" y="319"/>
                </a:lnTo>
                <a:lnTo>
                  <a:pt x="54" y="317"/>
                </a:lnTo>
                <a:lnTo>
                  <a:pt x="54" y="317"/>
                </a:lnTo>
                <a:lnTo>
                  <a:pt x="57" y="315"/>
                </a:lnTo>
                <a:lnTo>
                  <a:pt x="58" y="314"/>
                </a:lnTo>
                <a:lnTo>
                  <a:pt x="58" y="312"/>
                </a:lnTo>
                <a:lnTo>
                  <a:pt x="57" y="310"/>
                </a:lnTo>
                <a:lnTo>
                  <a:pt x="57" y="310"/>
                </a:lnTo>
                <a:lnTo>
                  <a:pt x="56" y="315"/>
                </a:lnTo>
                <a:lnTo>
                  <a:pt x="56" y="315"/>
                </a:lnTo>
                <a:lnTo>
                  <a:pt x="54" y="315"/>
                </a:lnTo>
                <a:lnTo>
                  <a:pt x="53" y="314"/>
                </a:lnTo>
                <a:lnTo>
                  <a:pt x="53" y="314"/>
                </a:lnTo>
                <a:lnTo>
                  <a:pt x="52" y="313"/>
                </a:lnTo>
                <a:lnTo>
                  <a:pt x="52" y="313"/>
                </a:lnTo>
                <a:lnTo>
                  <a:pt x="53" y="317"/>
                </a:lnTo>
                <a:lnTo>
                  <a:pt x="53" y="318"/>
                </a:lnTo>
                <a:lnTo>
                  <a:pt x="53" y="320"/>
                </a:lnTo>
                <a:lnTo>
                  <a:pt x="53" y="320"/>
                </a:lnTo>
                <a:close/>
                <a:moveTo>
                  <a:pt x="46" y="329"/>
                </a:moveTo>
                <a:lnTo>
                  <a:pt x="46" y="329"/>
                </a:lnTo>
                <a:lnTo>
                  <a:pt x="46" y="328"/>
                </a:lnTo>
                <a:lnTo>
                  <a:pt x="47" y="327"/>
                </a:lnTo>
                <a:lnTo>
                  <a:pt x="47" y="327"/>
                </a:lnTo>
                <a:lnTo>
                  <a:pt x="46" y="327"/>
                </a:lnTo>
                <a:lnTo>
                  <a:pt x="46" y="327"/>
                </a:lnTo>
                <a:lnTo>
                  <a:pt x="45" y="327"/>
                </a:lnTo>
                <a:lnTo>
                  <a:pt x="45" y="325"/>
                </a:lnTo>
                <a:lnTo>
                  <a:pt x="45" y="325"/>
                </a:lnTo>
                <a:lnTo>
                  <a:pt x="45" y="325"/>
                </a:lnTo>
                <a:lnTo>
                  <a:pt x="45" y="324"/>
                </a:lnTo>
                <a:lnTo>
                  <a:pt x="45" y="324"/>
                </a:lnTo>
                <a:lnTo>
                  <a:pt x="47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3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0"/>
                </a:lnTo>
                <a:lnTo>
                  <a:pt x="47" y="319"/>
                </a:lnTo>
                <a:lnTo>
                  <a:pt x="50" y="318"/>
                </a:lnTo>
                <a:lnTo>
                  <a:pt x="50" y="318"/>
                </a:lnTo>
                <a:lnTo>
                  <a:pt x="46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9"/>
                </a:lnTo>
                <a:lnTo>
                  <a:pt x="42" y="323"/>
                </a:lnTo>
                <a:lnTo>
                  <a:pt x="42" y="323"/>
                </a:lnTo>
                <a:lnTo>
                  <a:pt x="43" y="323"/>
                </a:lnTo>
                <a:lnTo>
                  <a:pt x="43" y="324"/>
                </a:lnTo>
                <a:lnTo>
                  <a:pt x="43" y="324"/>
                </a:lnTo>
                <a:lnTo>
                  <a:pt x="43" y="325"/>
                </a:lnTo>
                <a:lnTo>
                  <a:pt x="42" y="327"/>
                </a:lnTo>
                <a:lnTo>
                  <a:pt x="42" y="328"/>
                </a:lnTo>
                <a:lnTo>
                  <a:pt x="42" y="328"/>
                </a:lnTo>
                <a:lnTo>
                  <a:pt x="43" y="329"/>
                </a:lnTo>
                <a:lnTo>
                  <a:pt x="46" y="329"/>
                </a:lnTo>
                <a:lnTo>
                  <a:pt x="46" y="329"/>
                </a:lnTo>
                <a:close/>
                <a:moveTo>
                  <a:pt x="50" y="328"/>
                </a:moveTo>
                <a:lnTo>
                  <a:pt x="50" y="328"/>
                </a:lnTo>
                <a:lnTo>
                  <a:pt x="51" y="327"/>
                </a:lnTo>
                <a:lnTo>
                  <a:pt x="50" y="325"/>
                </a:lnTo>
                <a:lnTo>
                  <a:pt x="50" y="325"/>
                </a:lnTo>
                <a:lnTo>
                  <a:pt x="51" y="325"/>
                </a:lnTo>
                <a:lnTo>
                  <a:pt x="52" y="325"/>
                </a:lnTo>
                <a:lnTo>
                  <a:pt x="52" y="324"/>
                </a:lnTo>
                <a:lnTo>
                  <a:pt x="53" y="324"/>
                </a:lnTo>
                <a:lnTo>
                  <a:pt x="53" y="324"/>
                </a:lnTo>
                <a:lnTo>
                  <a:pt x="53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4"/>
                </a:lnTo>
                <a:lnTo>
                  <a:pt x="52" y="324"/>
                </a:lnTo>
                <a:lnTo>
                  <a:pt x="51" y="324"/>
                </a:lnTo>
                <a:lnTo>
                  <a:pt x="51" y="324"/>
                </a:lnTo>
                <a:lnTo>
                  <a:pt x="51" y="322"/>
                </a:lnTo>
                <a:lnTo>
                  <a:pt x="51" y="320"/>
                </a:lnTo>
                <a:lnTo>
                  <a:pt x="50" y="320"/>
                </a:lnTo>
                <a:lnTo>
                  <a:pt x="50" y="320"/>
                </a:lnTo>
                <a:lnTo>
                  <a:pt x="50" y="322"/>
                </a:lnTo>
                <a:lnTo>
                  <a:pt x="50" y="324"/>
                </a:lnTo>
                <a:lnTo>
                  <a:pt x="50" y="324"/>
                </a:lnTo>
                <a:lnTo>
                  <a:pt x="48" y="325"/>
                </a:lnTo>
                <a:lnTo>
                  <a:pt x="48" y="327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50" y="328"/>
                </a:lnTo>
                <a:lnTo>
                  <a:pt x="50" y="328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4" y="333"/>
                </a:lnTo>
                <a:lnTo>
                  <a:pt x="54" y="332"/>
                </a:lnTo>
                <a:lnTo>
                  <a:pt x="54" y="337"/>
                </a:lnTo>
                <a:lnTo>
                  <a:pt x="54" y="337"/>
                </a:lnTo>
                <a:lnTo>
                  <a:pt x="58" y="337"/>
                </a:lnTo>
                <a:lnTo>
                  <a:pt x="58" y="337"/>
                </a:lnTo>
                <a:lnTo>
                  <a:pt x="58" y="335"/>
                </a:lnTo>
                <a:lnTo>
                  <a:pt x="57" y="333"/>
                </a:lnTo>
                <a:lnTo>
                  <a:pt x="57" y="332"/>
                </a:lnTo>
                <a:lnTo>
                  <a:pt x="56" y="330"/>
                </a:lnTo>
                <a:lnTo>
                  <a:pt x="56" y="330"/>
                </a:lnTo>
                <a:lnTo>
                  <a:pt x="54" y="330"/>
                </a:lnTo>
                <a:lnTo>
                  <a:pt x="54" y="332"/>
                </a:lnTo>
                <a:lnTo>
                  <a:pt x="54" y="332"/>
                </a:lnTo>
                <a:lnTo>
                  <a:pt x="53" y="330"/>
                </a:lnTo>
                <a:lnTo>
                  <a:pt x="53" y="330"/>
                </a:lnTo>
                <a:lnTo>
                  <a:pt x="52" y="332"/>
                </a:lnTo>
                <a:lnTo>
                  <a:pt x="52" y="332"/>
                </a:lnTo>
                <a:lnTo>
                  <a:pt x="52" y="332"/>
                </a:lnTo>
                <a:lnTo>
                  <a:pt x="51" y="332"/>
                </a:lnTo>
                <a:lnTo>
                  <a:pt x="51" y="332"/>
                </a:lnTo>
                <a:lnTo>
                  <a:pt x="53" y="332"/>
                </a:lnTo>
                <a:lnTo>
                  <a:pt x="53" y="333"/>
                </a:lnTo>
                <a:lnTo>
                  <a:pt x="53" y="334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48" y="340"/>
                </a:moveTo>
                <a:lnTo>
                  <a:pt x="48" y="340"/>
                </a:lnTo>
                <a:lnTo>
                  <a:pt x="50" y="338"/>
                </a:lnTo>
                <a:lnTo>
                  <a:pt x="50" y="334"/>
                </a:lnTo>
                <a:lnTo>
                  <a:pt x="50" y="334"/>
                </a:lnTo>
                <a:lnTo>
                  <a:pt x="47" y="335"/>
                </a:lnTo>
                <a:lnTo>
                  <a:pt x="47" y="337"/>
                </a:lnTo>
                <a:lnTo>
                  <a:pt x="48" y="340"/>
                </a:lnTo>
                <a:lnTo>
                  <a:pt x="48" y="340"/>
                </a:lnTo>
                <a:close/>
                <a:moveTo>
                  <a:pt x="52" y="343"/>
                </a:moveTo>
                <a:lnTo>
                  <a:pt x="52" y="343"/>
                </a:lnTo>
                <a:lnTo>
                  <a:pt x="51" y="343"/>
                </a:lnTo>
                <a:lnTo>
                  <a:pt x="51" y="343"/>
                </a:lnTo>
                <a:lnTo>
                  <a:pt x="51" y="344"/>
                </a:lnTo>
                <a:lnTo>
                  <a:pt x="50" y="345"/>
                </a:lnTo>
                <a:lnTo>
                  <a:pt x="50" y="345"/>
                </a:lnTo>
                <a:lnTo>
                  <a:pt x="50" y="347"/>
                </a:lnTo>
                <a:lnTo>
                  <a:pt x="51" y="348"/>
                </a:lnTo>
                <a:lnTo>
                  <a:pt x="51" y="348"/>
                </a:lnTo>
                <a:lnTo>
                  <a:pt x="51" y="345"/>
                </a:lnTo>
                <a:lnTo>
                  <a:pt x="51" y="344"/>
                </a:lnTo>
                <a:lnTo>
                  <a:pt x="52" y="344"/>
                </a:lnTo>
                <a:lnTo>
                  <a:pt x="52" y="344"/>
                </a:lnTo>
                <a:lnTo>
                  <a:pt x="52" y="345"/>
                </a:lnTo>
                <a:lnTo>
                  <a:pt x="52" y="347"/>
                </a:lnTo>
                <a:lnTo>
                  <a:pt x="53" y="347"/>
                </a:lnTo>
                <a:lnTo>
                  <a:pt x="53" y="347"/>
                </a:lnTo>
                <a:lnTo>
                  <a:pt x="53" y="348"/>
                </a:lnTo>
                <a:lnTo>
                  <a:pt x="53" y="350"/>
                </a:lnTo>
                <a:lnTo>
                  <a:pt x="53" y="350"/>
                </a:lnTo>
                <a:lnTo>
                  <a:pt x="54" y="349"/>
                </a:lnTo>
                <a:lnTo>
                  <a:pt x="54" y="348"/>
                </a:lnTo>
                <a:lnTo>
                  <a:pt x="56" y="344"/>
                </a:lnTo>
                <a:lnTo>
                  <a:pt x="56" y="344"/>
                </a:lnTo>
                <a:lnTo>
                  <a:pt x="57" y="344"/>
                </a:lnTo>
                <a:lnTo>
                  <a:pt x="57" y="344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lnTo>
                  <a:pt x="54" y="343"/>
                </a:lnTo>
                <a:lnTo>
                  <a:pt x="54" y="343"/>
                </a:lnTo>
                <a:lnTo>
                  <a:pt x="54" y="340"/>
                </a:lnTo>
                <a:lnTo>
                  <a:pt x="54" y="340"/>
                </a:lnTo>
                <a:lnTo>
                  <a:pt x="53" y="340"/>
                </a:lnTo>
                <a:lnTo>
                  <a:pt x="53" y="342"/>
                </a:lnTo>
                <a:lnTo>
                  <a:pt x="53" y="342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2"/>
                </a:lnTo>
                <a:lnTo>
                  <a:pt x="52" y="343"/>
                </a:lnTo>
                <a:lnTo>
                  <a:pt x="52" y="343"/>
                </a:lnTo>
                <a:close/>
                <a:moveTo>
                  <a:pt x="50" y="352"/>
                </a:moveTo>
                <a:lnTo>
                  <a:pt x="50" y="352"/>
                </a:lnTo>
                <a:lnTo>
                  <a:pt x="50" y="350"/>
                </a:lnTo>
                <a:lnTo>
                  <a:pt x="48" y="350"/>
                </a:lnTo>
                <a:lnTo>
                  <a:pt x="48" y="349"/>
                </a:lnTo>
                <a:lnTo>
                  <a:pt x="48" y="349"/>
                </a:lnTo>
                <a:lnTo>
                  <a:pt x="48" y="345"/>
                </a:lnTo>
                <a:lnTo>
                  <a:pt x="48" y="342"/>
                </a:lnTo>
                <a:lnTo>
                  <a:pt x="48" y="342"/>
                </a:lnTo>
                <a:lnTo>
                  <a:pt x="48" y="343"/>
                </a:lnTo>
                <a:lnTo>
                  <a:pt x="46" y="343"/>
                </a:lnTo>
                <a:lnTo>
                  <a:pt x="46" y="343"/>
                </a:lnTo>
                <a:lnTo>
                  <a:pt x="47" y="345"/>
                </a:lnTo>
                <a:lnTo>
                  <a:pt x="47" y="347"/>
                </a:lnTo>
                <a:lnTo>
                  <a:pt x="47" y="352"/>
                </a:lnTo>
                <a:lnTo>
                  <a:pt x="50" y="352"/>
                </a:lnTo>
                <a:close/>
                <a:moveTo>
                  <a:pt x="47" y="368"/>
                </a:moveTo>
                <a:lnTo>
                  <a:pt x="47" y="368"/>
                </a:lnTo>
                <a:lnTo>
                  <a:pt x="50" y="368"/>
                </a:lnTo>
                <a:lnTo>
                  <a:pt x="50" y="368"/>
                </a:lnTo>
                <a:lnTo>
                  <a:pt x="50" y="365"/>
                </a:lnTo>
                <a:lnTo>
                  <a:pt x="48" y="365"/>
                </a:lnTo>
                <a:lnTo>
                  <a:pt x="48" y="365"/>
                </a:lnTo>
                <a:lnTo>
                  <a:pt x="47" y="367"/>
                </a:lnTo>
                <a:lnTo>
                  <a:pt x="47" y="368"/>
                </a:lnTo>
                <a:lnTo>
                  <a:pt x="47" y="368"/>
                </a:lnTo>
                <a:close/>
                <a:moveTo>
                  <a:pt x="53" y="374"/>
                </a:moveTo>
                <a:lnTo>
                  <a:pt x="53" y="374"/>
                </a:lnTo>
                <a:lnTo>
                  <a:pt x="53" y="373"/>
                </a:lnTo>
                <a:lnTo>
                  <a:pt x="53" y="372"/>
                </a:lnTo>
                <a:lnTo>
                  <a:pt x="52" y="372"/>
                </a:lnTo>
                <a:lnTo>
                  <a:pt x="52" y="372"/>
                </a:lnTo>
                <a:lnTo>
                  <a:pt x="52" y="373"/>
                </a:lnTo>
                <a:lnTo>
                  <a:pt x="52" y="374"/>
                </a:lnTo>
                <a:lnTo>
                  <a:pt x="53" y="374"/>
                </a:lnTo>
                <a:lnTo>
                  <a:pt x="53" y="374"/>
                </a:lnTo>
                <a:close/>
                <a:moveTo>
                  <a:pt x="57" y="388"/>
                </a:moveTo>
                <a:lnTo>
                  <a:pt x="57" y="388"/>
                </a:lnTo>
                <a:lnTo>
                  <a:pt x="57" y="387"/>
                </a:lnTo>
                <a:lnTo>
                  <a:pt x="57" y="385"/>
                </a:lnTo>
                <a:lnTo>
                  <a:pt x="57" y="385"/>
                </a:lnTo>
                <a:lnTo>
                  <a:pt x="56" y="385"/>
                </a:lnTo>
                <a:lnTo>
                  <a:pt x="56" y="387"/>
                </a:lnTo>
                <a:lnTo>
                  <a:pt x="56" y="388"/>
                </a:lnTo>
                <a:lnTo>
                  <a:pt x="57" y="388"/>
                </a:lnTo>
                <a:lnTo>
                  <a:pt x="57" y="388"/>
                </a:lnTo>
                <a:close/>
                <a:moveTo>
                  <a:pt x="51" y="389"/>
                </a:moveTo>
                <a:lnTo>
                  <a:pt x="51" y="389"/>
                </a:lnTo>
                <a:lnTo>
                  <a:pt x="52" y="385"/>
                </a:lnTo>
                <a:lnTo>
                  <a:pt x="52" y="384"/>
                </a:lnTo>
                <a:lnTo>
                  <a:pt x="52" y="383"/>
                </a:lnTo>
                <a:lnTo>
                  <a:pt x="52" y="383"/>
                </a:lnTo>
                <a:lnTo>
                  <a:pt x="51" y="385"/>
                </a:lnTo>
                <a:lnTo>
                  <a:pt x="51" y="388"/>
                </a:lnTo>
                <a:lnTo>
                  <a:pt x="51" y="389"/>
                </a:lnTo>
                <a:lnTo>
                  <a:pt x="51" y="389"/>
                </a:lnTo>
                <a:close/>
                <a:moveTo>
                  <a:pt x="43" y="400"/>
                </a:moveTo>
                <a:lnTo>
                  <a:pt x="43" y="400"/>
                </a:lnTo>
                <a:lnTo>
                  <a:pt x="43" y="399"/>
                </a:lnTo>
                <a:lnTo>
                  <a:pt x="45" y="398"/>
                </a:lnTo>
                <a:lnTo>
                  <a:pt x="42" y="398"/>
                </a:lnTo>
                <a:lnTo>
                  <a:pt x="42" y="398"/>
                </a:lnTo>
                <a:lnTo>
                  <a:pt x="42" y="399"/>
                </a:lnTo>
                <a:lnTo>
                  <a:pt x="43" y="400"/>
                </a:lnTo>
                <a:lnTo>
                  <a:pt x="43" y="400"/>
                </a:lnTo>
                <a:close/>
                <a:moveTo>
                  <a:pt x="46" y="404"/>
                </a:moveTo>
                <a:lnTo>
                  <a:pt x="46" y="404"/>
                </a:lnTo>
                <a:lnTo>
                  <a:pt x="46" y="402"/>
                </a:lnTo>
                <a:lnTo>
                  <a:pt x="45" y="400"/>
                </a:lnTo>
                <a:lnTo>
                  <a:pt x="43" y="400"/>
                </a:lnTo>
                <a:lnTo>
                  <a:pt x="43" y="400"/>
                </a:lnTo>
                <a:lnTo>
                  <a:pt x="42" y="402"/>
                </a:lnTo>
                <a:lnTo>
                  <a:pt x="42" y="403"/>
                </a:lnTo>
                <a:lnTo>
                  <a:pt x="43" y="403"/>
                </a:lnTo>
                <a:lnTo>
                  <a:pt x="43" y="403"/>
                </a:lnTo>
                <a:lnTo>
                  <a:pt x="43" y="402"/>
                </a:lnTo>
                <a:lnTo>
                  <a:pt x="43" y="402"/>
                </a:lnTo>
                <a:lnTo>
                  <a:pt x="43" y="404"/>
                </a:lnTo>
                <a:lnTo>
                  <a:pt x="46" y="404"/>
                </a:lnTo>
                <a:lnTo>
                  <a:pt x="46" y="404"/>
                </a:lnTo>
                <a:close/>
                <a:moveTo>
                  <a:pt x="42" y="413"/>
                </a:moveTo>
                <a:lnTo>
                  <a:pt x="42" y="413"/>
                </a:lnTo>
                <a:lnTo>
                  <a:pt x="43" y="413"/>
                </a:lnTo>
                <a:lnTo>
                  <a:pt x="43" y="412"/>
                </a:lnTo>
                <a:lnTo>
                  <a:pt x="43" y="409"/>
                </a:lnTo>
                <a:lnTo>
                  <a:pt x="43" y="409"/>
                </a:lnTo>
                <a:lnTo>
                  <a:pt x="43" y="407"/>
                </a:lnTo>
                <a:lnTo>
                  <a:pt x="43" y="405"/>
                </a:lnTo>
                <a:lnTo>
                  <a:pt x="42" y="404"/>
                </a:lnTo>
                <a:lnTo>
                  <a:pt x="42" y="404"/>
                </a:lnTo>
                <a:lnTo>
                  <a:pt x="42" y="409"/>
                </a:lnTo>
                <a:lnTo>
                  <a:pt x="42" y="413"/>
                </a:lnTo>
                <a:lnTo>
                  <a:pt x="42" y="413"/>
                </a:lnTo>
                <a:close/>
                <a:moveTo>
                  <a:pt x="50" y="418"/>
                </a:moveTo>
                <a:lnTo>
                  <a:pt x="50" y="418"/>
                </a:lnTo>
                <a:lnTo>
                  <a:pt x="50" y="415"/>
                </a:lnTo>
                <a:lnTo>
                  <a:pt x="50" y="415"/>
                </a:lnTo>
                <a:lnTo>
                  <a:pt x="48" y="414"/>
                </a:lnTo>
                <a:lnTo>
                  <a:pt x="48" y="414"/>
                </a:lnTo>
                <a:lnTo>
                  <a:pt x="48" y="417"/>
                </a:lnTo>
                <a:lnTo>
                  <a:pt x="48" y="418"/>
                </a:lnTo>
                <a:lnTo>
                  <a:pt x="50" y="418"/>
                </a:lnTo>
                <a:lnTo>
                  <a:pt x="50" y="418"/>
                </a:lnTo>
                <a:close/>
                <a:moveTo>
                  <a:pt x="36" y="384"/>
                </a:moveTo>
                <a:lnTo>
                  <a:pt x="36" y="384"/>
                </a:lnTo>
                <a:lnTo>
                  <a:pt x="37" y="383"/>
                </a:lnTo>
                <a:lnTo>
                  <a:pt x="37" y="380"/>
                </a:lnTo>
                <a:lnTo>
                  <a:pt x="37" y="380"/>
                </a:lnTo>
                <a:lnTo>
                  <a:pt x="36" y="380"/>
                </a:lnTo>
                <a:lnTo>
                  <a:pt x="35" y="382"/>
                </a:lnTo>
                <a:lnTo>
                  <a:pt x="36" y="384"/>
                </a:lnTo>
                <a:lnTo>
                  <a:pt x="36" y="384"/>
                </a:lnTo>
                <a:close/>
                <a:moveTo>
                  <a:pt x="36" y="392"/>
                </a:moveTo>
                <a:lnTo>
                  <a:pt x="36" y="392"/>
                </a:lnTo>
                <a:lnTo>
                  <a:pt x="36" y="390"/>
                </a:lnTo>
                <a:lnTo>
                  <a:pt x="36" y="389"/>
                </a:lnTo>
                <a:lnTo>
                  <a:pt x="37" y="388"/>
                </a:lnTo>
                <a:lnTo>
                  <a:pt x="36" y="387"/>
                </a:lnTo>
                <a:lnTo>
                  <a:pt x="36" y="387"/>
                </a:lnTo>
                <a:lnTo>
                  <a:pt x="35" y="388"/>
                </a:lnTo>
                <a:lnTo>
                  <a:pt x="34" y="387"/>
                </a:lnTo>
                <a:lnTo>
                  <a:pt x="34" y="387"/>
                </a:lnTo>
                <a:lnTo>
                  <a:pt x="34" y="389"/>
                </a:lnTo>
                <a:lnTo>
                  <a:pt x="36" y="392"/>
                </a:lnTo>
                <a:lnTo>
                  <a:pt x="36" y="392"/>
                </a:lnTo>
                <a:close/>
                <a:moveTo>
                  <a:pt x="30" y="398"/>
                </a:moveTo>
                <a:lnTo>
                  <a:pt x="30" y="398"/>
                </a:lnTo>
                <a:lnTo>
                  <a:pt x="33" y="398"/>
                </a:lnTo>
                <a:lnTo>
                  <a:pt x="34" y="397"/>
                </a:lnTo>
                <a:lnTo>
                  <a:pt x="34" y="395"/>
                </a:lnTo>
                <a:lnTo>
                  <a:pt x="34" y="395"/>
                </a:lnTo>
                <a:lnTo>
                  <a:pt x="31" y="397"/>
                </a:lnTo>
                <a:lnTo>
                  <a:pt x="30" y="398"/>
                </a:lnTo>
                <a:lnTo>
                  <a:pt x="30" y="398"/>
                </a:lnTo>
                <a:close/>
                <a:moveTo>
                  <a:pt x="34" y="400"/>
                </a:moveTo>
                <a:lnTo>
                  <a:pt x="34" y="400"/>
                </a:lnTo>
                <a:lnTo>
                  <a:pt x="34" y="399"/>
                </a:lnTo>
                <a:lnTo>
                  <a:pt x="35" y="399"/>
                </a:lnTo>
                <a:lnTo>
                  <a:pt x="36" y="400"/>
                </a:lnTo>
                <a:lnTo>
                  <a:pt x="36" y="398"/>
                </a:lnTo>
                <a:lnTo>
                  <a:pt x="36" y="398"/>
                </a:lnTo>
                <a:lnTo>
                  <a:pt x="34" y="398"/>
                </a:lnTo>
                <a:lnTo>
                  <a:pt x="33" y="399"/>
                </a:lnTo>
                <a:lnTo>
                  <a:pt x="34" y="400"/>
                </a:lnTo>
                <a:lnTo>
                  <a:pt x="34" y="400"/>
                </a:lnTo>
                <a:close/>
                <a:moveTo>
                  <a:pt x="35" y="417"/>
                </a:moveTo>
                <a:lnTo>
                  <a:pt x="35" y="417"/>
                </a:lnTo>
                <a:lnTo>
                  <a:pt x="35" y="417"/>
                </a:lnTo>
                <a:lnTo>
                  <a:pt x="34" y="417"/>
                </a:lnTo>
                <a:lnTo>
                  <a:pt x="34" y="417"/>
                </a:lnTo>
                <a:lnTo>
                  <a:pt x="34" y="419"/>
                </a:lnTo>
                <a:lnTo>
                  <a:pt x="34" y="419"/>
                </a:lnTo>
                <a:lnTo>
                  <a:pt x="35" y="419"/>
                </a:lnTo>
                <a:lnTo>
                  <a:pt x="36" y="418"/>
                </a:lnTo>
                <a:lnTo>
                  <a:pt x="36" y="417"/>
                </a:lnTo>
                <a:lnTo>
                  <a:pt x="35" y="417"/>
                </a:lnTo>
                <a:lnTo>
                  <a:pt x="35" y="417"/>
                </a:lnTo>
                <a:close/>
                <a:moveTo>
                  <a:pt x="28" y="422"/>
                </a:moveTo>
                <a:lnTo>
                  <a:pt x="28" y="422"/>
                </a:lnTo>
                <a:lnTo>
                  <a:pt x="29" y="422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30" y="419"/>
                </a:lnTo>
                <a:lnTo>
                  <a:pt x="30" y="419"/>
                </a:lnTo>
                <a:lnTo>
                  <a:pt x="30" y="419"/>
                </a:lnTo>
                <a:lnTo>
                  <a:pt x="31" y="419"/>
                </a:lnTo>
                <a:lnTo>
                  <a:pt x="33" y="420"/>
                </a:lnTo>
                <a:lnTo>
                  <a:pt x="33" y="420"/>
                </a:lnTo>
                <a:lnTo>
                  <a:pt x="31" y="415"/>
                </a:lnTo>
                <a:lnTo>
                  <a:pt x="31" y="410"/>
                </a:lnTo>
                <a:lnTo>
                  <a:pt x="31" y="410"/>
                </a:lnTo>
                <a:lnTo>
                  <a:pt x="33" y="409"/>
                </a:lnTo>
                <a:lnTo>
                  <a:pt x="34" y="408"/>
                </a:lnTo>
                <a:lnTo>
                  <a:pt x="34" y="408"/>
                </a:lnTo>
                <a:lnTo>
                  <a:pt x="35" y="410"/>
                </a:lnTo>
                <a:lnTo>
                  <a:pt x="36" y="412"/>
                </a:lnTo>
                <a:lnTo>
                  <a:pt x="37" y="412"/>
                </a:lnTo>
                <a:lnTo>
                  <a:pt x="37" y="412"/>
                </a:lnTo>
                <a:lnTo>
                  <a:pt x="36" y="410"/>
                </a:lnTo>
                <a:lnTo>
                  <a:pt x="35" y="408"/>
                </a:lnTo>
                <a:lnTo>
                  <a:pt x="35" y="407"/>
                </a:lnTo>
                <a:lnTo>
                  <a:pt x="34" y="405"/>
                </a:lnTo>
                <a:lnTo>
                  <a:pt x="34" y="405"/>
                </a:lnTo>
                <a:lnTo>
                  <a:pt x="34" y="407"/>
                </a:lnTo>
                <a:lnTo>
                  <a:pt x="33" y="407"/>
                </a:lnTo>
                <a:lnTo>
                  <a:pt x="33" y="407"/>
                </a:lnTo>
                <a:lnTo>
                  <a:pt x="33" y="405"/>
                </a:lnTo>
                <a:lnTo>
                  <a:pt x="31" y="404"/>
                </a:lnTo>
                <a:lnTo>
                  <a:pt x="33" y="404"/>
                </a:lnTo>
                <a:lnTo>
                  <a:pt x="33" y="404"/>
                </a:lnTo>
                <a:lnTo>
                  <a:pt x="33" y="405"/>
                </a:lnTo>
                <a:lnTo>
                  <a:pt x="33" y="405"/>
                </a:lnTo>
                <a:lnTo>
                  <a:pt x="33" y="405"/>
                </a:lnTo>
                <a:lnTo>
                  <a:pt x="34" y="404"/>
                </a:lnTo>
                <a:lnTo>
                  <a:pt x="35" y="403"/>
                </a:lnTo>
                <a:lnTo>
                  <a:pt x="35" y="403"/>
                </a:lnTo>
                <a:lnTo>
                  <a:pt x="36" y="403"/>
                </a:lnTo>
                <a:lnTo>
                  <a:pt x="36" y="402"/>
                </a:lnTo>
                <a:lnTo>
                  <a:pt x="36" y="402"/>
                </a:lnTo>
                <a:lnTo>
                  <a:pt x="36" y="402"/>
                </a:lnTo>
                <a:lnTo>
                  <a:pt x="35" y="402"/>
                </a:lnTo>
                <a:lnTo>
                  <a:pt x="35" y="400"/>
                </a:lnTo>
                <a:lnTo>
                  <a:pt x="34" y="400"/>
                </a:lnTo>
                <a:lnTo>
                  <a:pt x="34" y="400"/>
                </a:lnTo>
                <a:lnTo>
                  <a:pt x="34" y="403"/>
                </a:lnTo>
                <a:lnTo>
                  <a:pt x="33" y="403"/>
                </a:lnTo>
                <a:lnTo>
                  <a:pt x="33" y="403"/>
                </a:lnTo>
                <a:lnTo>
                  <a:pt x="28" y="402"/>
                </a:lnTo>
                <a:lnTo>
                  <a:pt x="28" y="404"/>
                </a:lnTo>
                <a:lnTo>
                  <a:pt x="28" y="404"/>
                </a:lnTo>
                <a:lnTo>
                  <a:pt x="29" y="404"/>
                </a:lnTo>
                <a:lnTo>
                  <a:pt x="29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4"/>
                </a:lnTo>
                <a:lnTo>
                  <a:pt x="30" y="405"/>
                </a:lnTo>
                <a:lnTo>
                  <a:pt x="30" y="405"/>
                </a:lnTo>
                <a:lnTo>
                  <a:pt x="29" y="404"/>
                </a:lnTo>
                <a:lnTo>
                  <a:pt x="29" y="404"/>
                </a:lnTo>
                <a:lnTo>
                  <a:pt x="29" y="407"/>
                </a:lnTo>
                <a:lnTo>
                  <a:pt x="29" y="409"/>
                </a:lnTo>
                <a:lnTo>
                  <a:pt x="29" y="409"/>
                </a:lnTo>
                <a:lnTo>
                  <a:pt x="29" y="412"/>
                </a:lnTo>
                <a:lnTo>
                  <a:pt x="29" y="413"/>
                </a:lnTo>
                <a:lnTo>
                  <a:pt x="29" y="413"/>
                </a:lnTo>
                <a:lnTo>
                  <a:pt x="29" y="413"/>
                </a:lnTo>
                <a:lnTo>
                  <a:pt x="30" y="410"/>
                </a:lnTo>
                <a:lnTo>
                  <a:pt x="31" y="408"/>
                </a:lnTo>
                <a:lnTo>
                  <a:pt x="31" y="408"/>
                </a:lnTo>
                <a:lnTo>
                  <a:pt x="33" y="409"/>
                </a:lnTo>
                <a:lnTo>
                  <a:pt x="31" y="410"/>
                </a:lnTo>
                <a:lnTo>
                  <a:pt x="30" y="412"/>
                </a:lnTo>
                <a:lnTo>
                  <a:pt x="30" y="412"/>
                </a:lnTo>
                <a:lnTo>
                  <a:pt x="30" y="415"/>
                </a:lnTo>
                <a:lnTo>
                  <a:pt x="30" y="417"/>
                </a:lnTo>
                <a:lnTo>
                  <a:pt x="30" y="418"/>
                </a:lnTo>
                <a:lnTo>
                  <a:pt x="30" y="418"/>
                </a:lnTo>
                <a:lnTo>
                  <a:pt x="29" y="417"/>
                </a:lnTo>
                <a:lnTo>
                  <a:pt x="29" y="415"/>
                </a:lnTo>
                <a:lnTo>
                  <a:pt x="29" y="414"/>
                </a:lnTo>
                <a:lnTo>
                  <a:pt x="28" y="414"/>
                </a:lnTo>
                <a:lnTo>
                  <a:pt x="28" y="414"/>
                </a:lnTo>
                <a:lnTo>
                  <a:pt x="29" y="418"/>
                </a:lnTo>
                <a:lnTo>
                  <a:pt x="28" y="422"/>
                </a:lnTo>
                <a:lnTo>
                  <a:pt x="28" y="422"/>
                </a:lnTo>
                <a:close/>
                <a:moveTo>
                  <a:pt x="41" y="433"/>
                </a:moveTo>
                <a:lnTo>
                  <a:pt x="41" y="433"/>
                </a:lnTo>
                <a:lnTo>
                  <a:pt x="43" y="432"/>
                </a:lnTo>
                <a:lnTo>
                  <a:pt x="45" y="430"/>
                </a:lnTo>
                <a:lnTo>
                  <a:pt x="43" y="429"/>
                </a:lnTo>
                <a:lnTo>
                  <a:pt x="43" y="429"/>
                </a:lnTo>
                <a:lnTo>
                  <a:pt x="42" y="430"/>
                </a:lnTo>
                <a:lnTo>
                  <a:pt x="42" y="430"/>
                </a:lnTo>
                <a:lnTo>
                  <a:pt x="42" y="428"/>
                </a:lnTo>
                <a:lnTo>
                  <a:pt x="42" y="425"/>
                </a:lnTo>
                <a:lnTo>
                  <a:pt x="42" y="425"/>
                </a:lnTo>
                <a:lnTo>
                  <a:pt x="43" y="425"/>
                </a:lnTo>
                <a:lnTo>
                  <a:pt x="45" y="424"/>
                </a:lnTo>
                <a:lnTo>
                  <a:pt x="45" y="424"/>
                </a:lnTo>
                <a:lnTo>
                  <a:pt x="45" y="422"/>
                </a:lnTo>
                <a:lnTo>
                  <a:pt x="43" y="420"/>
                </a:lnTo>
                <a:lnTo>
                  <a:pt x="43" y="420"/>
                </a:lnTo>
                <a:lnTo>
                  <a:pt x="41" y="420"/>
                </a:lnTo>
                <a:lnTo>
                  <a:pt x="41" y="433"/>
                </a:lnTo>
                <a:close/>
                <a:moveTo>
                  <a:pt x="42" y="449"/>
                </a:moveTo>
                <a:lnTo>
                  <a:pt x="42" y="449"/>
                </a:lnTo>
                <a:lnTo>
                  <a:pt x="42" y="444"/>
                </a:lnTo>
                <a:lnTo>
                  <a:pt x="42" y="444"/>
                </a:lnTo>
                <a:lnTo>
                  <a:pt x="43" y="444"/>
                </a:lnTo>
                <a:lnTo>
                  <a:pt x="43" y="445"/>
                </a:lnTo>
                <a:lnTo>
                  <a:pt x="43" y="447"/>
                </a:lnTo>
                <a:lnTo>
                  <a:pt x="43" y="447"/>
                </a:lnTo>
                <a:lnTo>
                  <a:pt x="45" y="445"/>
                </a:lnTo>
                <a:lnTo>
                  <a:pt x="45" y="445"/>
                </a:lnTo>
                <a:lnTo>
                  <a:pt x="45" y="444"/>
                </a:lnTo>
                <a:lnTo>
                  <a:pt x="45" y="444"/>
                </a:lnTo>
                <a:lnTo>
                  <a:pt x="43" y="444"/>
                </a:lnTo>
                <a:lnTo>
                  <a:pt x="42" y="443"/>
                </a:lnTo>
                <a:lnTo>
                  <a:pt x="42" y="443"/>
                </a:lnTo>
                <a:lnTo>
                  <a:pt x="43" y="442"/>
                </a:lnTo>
                <a:lnTo>
                  <a:pt x="43" y="440"/>
                </a:lnTo>
                <a:lnTo>
                  <a:pt x="42" y="438"/>
                </a:lnTo>
                <a:lnTo>
                  <a:pt x="45" y="438"/>
                </a:lnTo>
                <a:lnTo>
                  <a:pt x="45" y="438"/>
                </a:lnTo>
                <a:lnTo>
                  <a:pt x="43" y="437"/>
                </a:lnTo>
                <a:lnTo>
                  <a:pt x="45" y="434"/>
                </a:lnTo>
                <a:lnTo>
                  <a:pt x="45" y="433"/>
                </a:lnTo>
                <a:lnTo>
                  <a:pt x="43" y="432"/>
                </a:lnTo>
                <a:lnTo>
                  <a:pt x="43" y="432"/>
                </a:lnTo>
                <a:lnTo>
                  <a:pt x="43" y="433"/>
                </a:lnTo>
                <a:lnTo>
                  <a:pt x="43" y="434"/>
                </a:lnTo>
                <a:lnTo>
                  <a:pt x="42" y="435"/>
                </a:lnTo>
                <a:lnTo>
                  <a:pt x="41" y="434"/>
                </a:lnTo>
                <a:lnTo>
                  <a:pt x="41" y="434"/>
                </a:lnTo>
                <a:lnTo>
                  <a:pt x="41" y="438"/>
                </a:lnTo>
                <a:lnTo>
                  <a:pt x="42" y="440"/>
                </a:lnTo>
                <a:lnTo>
                  <a:pt x="42" y="440"/>
                </a:lnTo>
                <a:lnTo>
                  <a:pt x="42" y="443"/>
                </a:lnTo>
                <a:lnTo>
                  <a:pt x="41" y="445"/>
                </a:lnTo>
                <a:lnTo>
                  <a:pt x="41" y="448"/>
                </a:lnTo>
                <a:lnTo>
                  <a:pt x="42" y="449"/>
                </a:lnTo>
                <a:lnTo>
                  <a:pt x="42" y="449"/>
                </a:lnTo>
                <a:close/>
                <a:moveTo>
                  <a:pt x="25" y="462"/>
                </a:moveTo>
                <a:lnTo>
                  <a:pt x="25" y="462"/>
                </a:lnTo>
                <a:lnTo>
                  <a:pt x="25" y="460"/>
                </a:lnTo>
                <a:lnTo>
                  <a:pt x="24" y="459"/>
                </a:lnTo>
                <a:lnTo>
                  <a:pt x="24" y="459"/>
                </a:lnTo>
                <a:lnTo>
                  <a:pt x="24" y="462"/>
                </a:lnTo>
                <a:lnTo>
                  <a:pt x="25" y="462"/>
                </a:lnTo>
                <a:close/>
                <a:moveTo>
                  <a:pt x="36" y="465"/>
                </a:moveTo>
                <a:lnTo>
                  <a:pt x="36" y="465"/>
                </a:lnTo>
                <a:lnTo>
                  <a:pt x="37" y="464"/>
                </a:lnTo>
                <a:lnTo>
                  <a:pt x="37" y="462"/>
                </a:lnTo>
                <a:lnTo>
                  <a:pt x="37" y="462"/>
                </a:lnTo>
                <a:lnTo>
                  <a:pt x="36" y="463"/>
                </a:lnTo>
                <a:lnTo>
                  <a:pt x="36" y="464"/>
                </a:lnTo>
                <a:lnTo>
                  <a:pt x="36" y="465"/>
                </a:lnTo>
                <a:lnTo>
                  <a:pt x="36" y="465"/>
                </a:lnTo>
                <a:close/>
                <a:moveTo>
                  <a:pt x="42" y="467"/>
                </a:moveTo>
                <a:lnTo>
                  <a:pt x="42" y="467"/>
                </a:lnTo>
                <a:lnTo>
                  <a:pt x="42" y="465"/>
                </a:lnTo>
                <a:lnTo>
                  <a:pt x="43" y="465"/>
                </a:lnTo>
                <a:lnTo>
                  <a:pt x="43" y="465"/>
                </a:lnTo>
                <a:lnTo>
                  <a:pt x="45" y="465"/>
                </a:lnTo>
                <a:lnTo>
                  <a:pt x="45" y="465"/>
                </a:lnTo>
                <a:lnTo>
                  <a:pt x="45" y="462"/>
                </a:lnTo>
                <a:lnTo>
                  <a:pt x="45" y="459"/>
                </a:lnTo>
                <a:lnTo>
                  <a:pt x="45" y="459"/>
                </a:lnTo>
                <a:lnTo>
                  <a:pt x="43" y="458"/>
                </a:lnTo>
                <a:lnTo>
                  <a:pt x="43" y="458"/>
                </a:lnTo>
                <a:lnTo>
                  <a:pt x="42" y="459"/>
                </a:lnTo>
                <a:lnTo>
                  <a:pt x="42" y="458"/>
                </a:lnTo>
                <a:lnTo>
                  <a:pt x="42" y="458"/>
                </a:lnTo>
                <a:lnTo>
                  <a:pt x="43" y="455"/>
                </a:lnTo>
                <a:lnTo>
                  <a:pt x="45" y="453"/>
                </a:lnTo>
                <a:lnTo>
                  <a:pt x="45" y="453"/>
                </a:lnTo>
                <a:lnTo>
                  <a:pt x="43" y="452"/>
                </a:lnTo>
                <a:lnTo>
                  <a:pt x="41" y="452"/>
                </a:lnTo>
                <a:lnTo>
                  <a:pt x="41" y="452"/>
                </a:lnTo>
                <a:lnTo>
                  <a:pt x="41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7"/>
                </a:lnTo>
                <a:lnTo>
                  <a:pt x="41" y="459"/>
                </a:lnTo>
                <a:lnTo>
                  <a:pt x="41" y="459"/>
                </a:lnTo>
                <a:lnTo>
                  <a:pt x="42" y="460"/>
                </a:lnTo>
                <a:lnTo>
                  <a:pt x="42" y="463"/>
                </a:lnTo>
                <a:lnTo>
                  <a:pt x="41" y="464"/>
                </a:lnTo>
                <a:lnTo>
                  <a:pt x="42" y="467"/>
                </a:lnTo>
                <a:lnTo>
                  <a:pt x="42" y="467"/>
                </a:lnTo>
                <a:close/>
                <a:moveTo>
                  <a:pt x="45" y="467"/>
                </a:moveTo>
                <a:lnTo>
                  <a:pt x="45" y="467"/>
                </a:lnTo>
                <a:lnTo>
                  <a:pt x="45" y="468"/>
                </a:lnTo>
                <a:lnTo>
                  <a:pt x="43" y="467"/>
                </a:lnTo>
                <a:lnTo>
                  <a:pt x="43" y="467"/>
                </a:lnTo>
                <a:lnTo>
                  <a:pt x="42" y="468"/>
                </a:lnTo>
                <a:lnTo>
                  <a:pt x="42" y="471"/>
                </a:lnTo>
                <a:lnTo>
                  <a:pt x="42" y="471"/>
                </a:lnTo>
                <a:lnTo>
                  <a:pt x="43" y="471"/>
                </a:lnTo>
                <a:lnTo>
                  <a:pt x="45" y="469"/>
                </a:lnTo>
                <a:lnTo>
                  <a:pt x="45" y="468"/>
                </a:lnTo>
                <a:lnTo>
                  <a:pt x="45" y="467"/>
                </a:lnTo>
                <a:lnTo>
                  <a:pt x="45" y="467"/>
                </a:lnTo>
                <a:close/>
                <a:moveTo>
                  <a:pt x="135" y="698"/>
                </a:moveTo>
                <a:lnTo>
                  <a:pt x="135" y="698"/>
                </a:lnTo>
                <a:lnTo>
                  <a:pt x="137" y="698"/>
                </a:lnTo>
                <a:lnTo>
                  <a:pt x="137" y="697"/>
                </a:lnTo>
                <a:lnTo>
                  <a:pt x="137" y="697"/>
                </a:lnTo>
                <a:lnTo>
                  <a:pt x="137" y="697"/>
                </a:lnTo>
                <a:lnTo>
                  <a:pt x="137" y="696"/>
                </a:lnTo>
                <a:lnTo>
                  <a:pt x="137" y="694"/>
                </a:lnTo>
                <a:lnTo>
                  <a:pt x="135" y="696"/>
                </a:lnTo>
                <a:lnTo>
                  <a:pt x="135" y="696"/>
                </a:lnTo>
                <a:lnTo>
                  <a:pt x="135" y="696"/>
                </a:lnTo>
                <a:lnTo>
                  <a:pt x="135" y="698"/>
                </a:lnTo>
                <a:lnTo>
                  <a:pt x="135" y="698"/>
                </a:lnTo>
                <a:close/>
                <a:moveTo>
                  <a:pt x="103" y="686"/>
                </a:moveTo>
                <a:lnTo>
                  <a:pt x="103" y="686"/>
                </a:lnTo>
                <a:lnTo>
                  <a:pt x="105" y="686"/>
                </a:lnTo>
                <a:lnTo>
                  <a:pt x="109" y="686"/>
                </a:lnTo>
                <a:lnTo>
                  <a:pt x="109" y="686"/>
                </a:lnTo>
                <a:lnTo>
                  <a:pt x="105" y="686"/>
                </a:lnTo>
                <a:lnTo>
                  <a:pt x="103" y="686"/>
                </a:lnTo>
                <a:lnTo>
                  <a:pt x="103" y="686"/>
                </a:lnTo>
                <a:close/>
                <a:moveTo>
                  <a:pt x="62" y="693"/>
                </a:moveTo>
                <a:lnTo>
                  <a:pt x="62" y="693"/>
                </a:lnTo>
                <a:lnTo>
                  <a:pt x="65" y="694"/>
                </a:lnTo>
                <a:lnTo>
                  <a:pt x="66" y="696"/>
                </a:lnTo>
                <a:lnTo>
                  <a:pt x="66" y="696"/>
                </a:lnTo>
                <a:lnTo>
                  <a:pt x="66" y="694"/>
                </a:lnTo>
                <a:lnTo>
                  <a:pt x="65" y="693"/>
                </a:lnTo>
                <a:lnTo>
                  <a:pt x="63" y="693"/>
                </a:lnTo>
                <a:lnTo>
                  <a:pt x="62" y="693"/>
                </a:lnTo>
                <a:lnTo>
                  <a:pt x="62" y="693"/>
                </a:lnTo>
                <a:close/>
                <a:moveTo>
                  <a:pt x="50" y="687"/>
                </a:moveTo>
                <a:lnTo>
                  <a:pt x="50" y="687"/>
                </a:lnTo>
                <a:lnTo>
                  <a:pt x="52" y="687"/>
                </a:lnTo>
                <a:lnTo>
                  <a:pt x="53" y="688"/>
                </a:lnTo>
                <a:lnTo>
                  <a:pt x="54" y="689"/>
                </a:lnTo>
                <a:lnTo>
                  <a:pt x="57" y="691"/>
                </a:lnTo>
                <a:lnTo>
                  <a:pt x="57" y="691"/>
                </a:lnTo>
                <a:lnTo>
                  <a:pt x="53" y="687"/>
                </a:lnTo>
                <a:lnTo>
                  <a:pt x="53" y="687"/>
                </a:lnTo>
                <a:lnTo>
                  <a:pt x="51" y="686"/>
                </a:lnTo>
                <a:lnTo>
                  <a:pt x="50" y="687"/>
                </a:lnTo>
                <a:lnTo>
                  <a:pt x="50" y="687"/>
                </a:lnTo>
                <a:close/>
                <a:moveTo>
                  <a:pt x="17" y="612"/>
                </a:moveTo>
                <a:lnTo>
                  <a:pt x="17" y="612"/>
                </a:lnTo>
                <a:lnTo>
                  <a:pt x="19" y="613"/>
                </a:lnTo>
                <a:lnTo>
                  <a:pt x="19" y="613"/>
                </a:lnTo>
                <a:lnTo>
                  <a:pt x="19" y="611"/>
                </a:lnTo>
                <a:lnTo>
                  <a:pt x="19" y="611"/>
                </a:lnTo>
                <a:lnTo>
                  <a:pt x="17" y="611"/>
                </a:lnTo>
                <a:lnTo>
                  <a:pt x="17" y="612"/>
                </a:lnTo>
                <a:lnTo>
                  <a:pt x="17" y="612"/>
                </a:lnTo>
                <a:close/>
                <a:moveTo>
                  <a:pt x="30" y="582"/>
                </a:moveTo>
                <a:lnTo>
                  <a:pt x="30" y="582"/>
                </a:lnTo>
                <a:lnTo>
                  <a:pt x="29" y="583"/>
                </a:lnTo>
                <a:lnTo>
                  <a:pt x="28" y="583"/>
                </a:lnTo>
                <a:lnTo>
                  <a:pt x="28" y="584"/>
                </a:lnTo>
                <a:lnTo>
                  <a:pt x="28" y="586"/>
                </a:lnTo>
                <a:lnTo>
                  <a:pt x="28" y="586"/>
                </a:lnTo>
                <a:lnTo>
                  <a:pt x="29" y="586"/>
                </a:lnTo>
                <a:lnTo>
                  <a:pt x="29" y="586"/>
                </a:lnTo>
                <a:lnTo>
                  <a:pt x="30" y="584"/>
                </a:lnTo>
                <a:lnTo>
                  <a:pt x="30" y="586"/>
                </a:lnTo>
                <a:lnTo>
                  <a:pt x="30" y="586"/>
                </a:lnTo>
                <a:lnTo>
                  <a:pt x="30" y="583"/>
                </a:lnTo>
                <a:lnTo>
                  <a:pt x="30" y="582"/>
                </a:lnTo>
                <a:lnTo>
                  <a:pt x="30" y="582"/>
                </a:lnTo>
                <a:close/>
                <a:moveTo>
                  <a:pt x="16" y="571"/>
                </a:moveTo>
                <a:lnTo>
                  <a:pt x="16" y="571"/>
                </a:lnTo>
                <a:lnTo>
                  <a:pt x="16" y="572"/>
                </a:lnTo>
                <a:lnTo>
                  <a:pt x="14" y="572"/>
                </a:lnTo>
                <a:lnTo>
                  <a:pt x="14" y="572"/>
                </a:lnTo>
                <a:lnTo>
                  <a:pt x="17" y="572"/>
                </a:lnTo>
                <a:lnTo>
                  <a:pt x="18" y="571"/>
                </a:lnTo>
                <a:lnTo>
                  <a:pt x="18" y="571"/>
                </a:lnTo>
                <a:lnTo>
                  <a:pt x="19" y="572"/>
                </a:lnTo>
                <a:lnTo>
                  <a:pt x="21" y="572"/>
                </a:lnTo>
                <a:lnTo>
                  <a:pt x="21" y="572"/>
                </a:lnTo>
                <a:lnTo>
                  <a:pt x="21" y="571"/>
                </a:lnTo>
                <a:lnTo>
                  <a:pt x="19" y="571"/>
                </a:lnTo>
                <a:lnTo>
                  <a:pt x="16" y="571"/>
                </a:lnTo>
                <a:lnTo>
                  <a:pt x="16" y="571"/>
                </a:lnTo>
                <a:close/>
                <a:moveTo>
                  <a:pt x="22" y="537"/>
                </a:moveTo>
                <a:lnTo>
                  <a:pt x="22" y="537"/>
                </a:lnTo>
                <a:lnTo>
                  <a:pt x="22" y="539"/>
                </a:lnTo>
                <a:lnTo>
                  <a:pt x="22" y="541"/>
                </a:lnTo>
                <a:lnTo>
                  <a:pt x="22" y="541"/>
                </a:lnTo>
                <a:lnTo>
                  <a:pt x="23" y="538"/>
                </a:lnTo>
                <a:lnTo>
                  <a:pt x="23" y="538"/>
                </a:lnTo>
                <a:lnTo>
                  <a:pt x="22" y="537"/>
                </a:lnTo>
                <a:lnTo>
                  <a:pt x="22" y="537"/>
                </a:lnTo>
                <a:close/>
                <a:moveTo>
                  <a:pt x="34" y="523"/>
                </a:moveTo>
                <a:lnTo>
                  <a:pt x="34" y="527"/>
                </a:lnTo>
                <a:lnTo>
                  <a:pt x="34" y="527"/>
                </a:lnTo>
                <a:lnTo>
                  <a:pt x="35" y="527"/>
                </a:lnTo>
                <a:lnTo>
                  <a:pt x="35" y="526"/>
                </a:lnTo>
                <a:lnTo>
                  <a:pt x="35" y="524"/>
                </a:lnTo>
                <a:lnTo>
                  <a:pt x="34" y="523"/>
                </a:lnTo>
                <a:lnTo>
                  <a:pt x="34" y="523"/>
                </a:lnTo>
                <a:close/>
                <a:moveTo>
                  <a:pt x="25" y="518"/>
                </a:moveTo>
                <a:lnTo>
                  <a:pt x="25" y="518"/>
                </a:lnTo>
                <a:lnTo>
                  <a:pt x="25" y="521"/>
                </a:lnTo>
                <a:lnTo>
                  <a:pt x="25" y="522"/>
                </a:lnTo>
                <a:lnTo>
                  <a:pt x="25" y="522"/>
                </a:lnTo>
                <a:lnTo>
                  <a:pt x="25" y="522"/>
                </a:lnTo>
                <a:lnTo>
                  <a:pt x="27" y="519"/>
                </a:lnTo>
                <a:lnTo>
                  <a:pt x="25" y="519"/>
                </a:lnTo>
                <a:lnTo>
                  <a:pt x="25" y="518"/>
                </a:lnTo>
                <a:lnTo>
                  <a:pt x="25" y="518"/>
                </a:lnTo>
                <a:close/>
                <a:moveTo>
                  <a:pt x="27" y="509"/>
                </a:moveTo>
                <a:lnTo>
                  <a:pt x="27" y="509"/>
                </a:lnTo>
                <a:lnTo>
                  <a:pt x="28" y="512"/>
                </a:lnTo>
                <a:lnTo>
                  <a:pt x="28" y="513"/>
                </a:lnTo>
                <a:lnTo>
                  <a:pt x="29" y="513"/>
                </a:lnTo>
                <a:lnTo>
                  <a:pt x="29" y="513"/>
                </a:lnTo>
                <a:lnTo>
                  <a:pt x="29" y="511"/>
                </a:lnTo>
                <a:lnTo>
                  <a:pt x="29" y="509"/>
                </a:lnTo>
                <a:lnTo>
                  <a:pt x="27" y="509"/>
                </a:lnTo>
                <a:lnTo>
                  <a:pt x="27" y="509"/>
                </a:lnTo>
                <a:close/>
                <a:moveTo>
                  <a:pt x="35" y="496"/>
                </a:moveTo>
                <a:lnTo>
                  <a:pt x="35" y="496"/>
                </a:lnTo>
                <a:lnTo>
                  <a:pt x="34" y="497"/>
                </a:lnTo>
                <a:lnTo>
                  <a:pt x="34" y="499"/>
                </a:lnTo>
                <a:lnTo>
                  <a:pt x="34" y="499"/>
                </a:lnTo>
                <a:lnTo>
                  <a:pt x="35" y="499"/>
                </a:lnTo>
                <a:lnTo>
                  <a:pt x="35" y="498"/>
                </a:lnTo>
                <a:lnTo>
                  <a:pt x="35" y="496"/>
                </a:lnTo>
                <a:lnTo>
                  <a:pt x="35" y="496"/>
                </a:lnTo>
                <a:close/>
                <a:moveTo>
                  <a:pt x="24" y="483"/>
                </a:moveTo>
                <a:lnTo>
                  <a:pt x="24" y="483"/>
                </a:lnTo>
                <a:lnTo>
                  <a:pt x="23" y="486"/>
                </a:lnTo>
                <a:lnTo>
                  <a:pt x="23" y="487"/>
                </a:lnTo>
                <a:lnTo>
                  <a:pt x="23" y="488"/>
                </a:lnTo>
                <a:lnTo>
                  <a:pt x="23" y="489"/>
                </a:lnTo>
                <a:lnTo>
                  <a:pt x="23" y="489"/>
                </a:lnTo>
                <a:lnTo>
                  <a:pt x="23" y="489"/>
                </a:lnTo>
                <a:lnTo>
                  <a:pt x="24" y="488"/>
                </a:lnTo>
                <a:lnTo>
                  <a:pt x="24" y="488"/>
                </a:lnTo>
                <a:lnTo>
                  <a:pt x="25" y="486"/>
                </a:lnTo>
                <a:lnTo>
                  <a:pt x="25" y="484"/>
                </a:lnTo>
                <a:lnTo>
                  <a:pt x="24" y="483"/>
                </a:lnTo>
                <a:lnTo>
                  <a:pt x="24" y="483"/>
                </a:lnTo>
                <a:close/>
                <a:moveTo>
                  <a:pt x="41" y="474"/>
                </a:moveTo>
                <a:lnTo>
                  <a:pt x="41" y="474"/>
                </a:lnTo>
                <a:lnTo>
                  <a:pt x="42" y="478"/>
                </a:lnTo>
                <a:lnTo>
                  <a:pt x="45" y="479"/>
                </a:lnTo>
                <a:lnTo>
                  <a:pt x="45" y="479"/>
                </a:lnTo>
                <a:lnTo>
                  <a:pt x="45" y="477"/>
                </a:lnTo>
                <a:lnTo>
                  <a:pt x="46" y="476"/>
                </a:lnTo>
                <a:lnTo>
                  <a:pt x="45" y="474"/>
                </a:lnTo>
                <a:lnTo>
                  <a:pt x="45" y="474"/>
                </a:lnTo>
                <a:lnTo>
                  <a:pt x="43" y="476"/>
                </a:lnTo>
                <a:lnTo>
                  <a:pt x="43" y="476"/>
                </a:lnTo>
                <a:lnTo>
                  <a:pt x="41" y="474"/>
                </a:lnTo>
                <a:lnTo>
                  <a:pt x="41" y="474"/>
                </a:lnTo>
                <a:close/>
                <a:moveTo>
                  <a:pt x="43" y="489"/>
                </a:moveTo>
                <a:lnTo>
                  <a:pt x="43" y="489"/>
                </a:lnTo>
                <a:lnTo>
                  <a:pt x="45" y="489"/>
                </a:lnTo>
                <a:lnTo>
                  <a:pt x="45" y="488"/>
                </a:lnTo>
                <a:lnTo>
                  <a:pt x="45" y="484"/>
                </a:lnTo>
                <a:lnTo>
                  <a:pt x="45" y="484"/>
                </a:lnTo>
                <a:lnTo>
                  <a:pt x="43" y="483"/>
                </a:lnTo>
                <a:lnTo>
                  <a:pt x="43" y="482"/>
                </a:lnTo>
                <a:lnTo>
                  <a:pt x="43" y="482"/>
                </a:lnTo>
                <a:lnTo>
                  <a:pt x="46" y="482"/>
                </a:lnTo>
                <a:lnTo>
                  <a:pt x="46" y="481"/>
                </a:lnTo>
                <a:lnTo>
                  <a:pt x="46" y="481"/>
                </a:lnTo>
                <a:lnTo>
                  <a:pt x="45" y="481"/>
                </a:lnTo>
                <a:lnTo>
                  <a:pt x="45" y="481"/>
                </a:lnTo>
                <a:lnTo>
                  <a:pt x="43" y="482"/>
                </a:lnTo>
                <a:lnTo>
                  <a:pt x="42" y="482"/>
                </a:lnTo>
                <a:lnTo>
                  <a:pt x="42" y="482"/>
                </a:lnTo>
                <a:lnTo>
                  <a:pt x="42" y="479"/>
                </a:lnTo>
                <a:lnTo>
                  <a:pt x="41" y="478"/>
                </a:lnTo>
                <a:lnTo>
                  <a:pt x="41" y="478"/>
                </a:lnTo>
                <a:lnTo>
                  <a:pt x="42" y="484"/>
                </a:lnTo>
                <a:lnTo>
                  <a:pt x="43" y="487"/>
                </a:lnTo>
                <a:lnTo>
                  <a:pt x="43" y="489"/>
                </a:lnTo>
                <a:lnTo>
                  <a:pt x="43" y="489"/>
                </a:lnTo>
                <a:close/>
                <a:moveTo>
                  <a:pt x="42" y="522"/>
                </a:moveTo>
                <a:lnTo>
                  <a:pt x="42" y="522"/>
                </a:lnTo>
                <a:lnTo>
                  <a:pt x="43" y="521"/>
                </a:lnTo>
                <a:lnTo>
                  <a:pt x="43" y="521"/>
                </a:lnTo>
                <a:lnTo>
                  <a:pt x="43" y="518"/>
                </a:lnTo>
                <a:lnTo>
                  <a:pt x="43" y="518"/>
                </a:lnTo>
                <a:lnTo>
                  <a:pt x="42" y="518"/>
                </a:lnTo>
                <a:lnTo>
                  <a:pt x="42" y="519"/>
                </a:lnTo>
                <a:lnTo>
                  <a:pt x="42" y="522"/>
                </a:lnTo>
                <a:lnTo>
                  <a:pt x="42" y="522"/>
                </a:lnTo>
                <a:close/>
                <a:moveTo>
                  <a:pt x="43" y="533"/>
                </a:moveTo>
                <a:lnTo>
                  <a:pt x="43" y="533"/>
                </a:lnTo>
                <a:lnTo>
                  <a:pt x="43" y="531"/>
                </a:lnTo>
                <a:lnTo>
                  <a:pt x="42" y="531"/>
                </a:lnTo>
                <a:lnTo>
                  <a:pt x="42" y="531"/>
                </a:lnTo>
                <a:lnTo>
                  <a:pt x="41" y="532"/>
                </a:lnTo>
                <a:lnTo>
                  <a:pt x="41" y="533"/>
                </a:lnTo>
                <a:lnTo>
                  <a:pt x="43" y="533"/>
                </a:lnTo>
                <a:close/>
                <a:moveTo>
                  <a:pt x="42" y="537"/>
                </a:moveTo>
                <a:lnTo>
                  <a:pt x="42" y="537"/>
                </a:lnTo>
                <a:lnTo>
                  <a:pt x="45" y="536"/>
                </a:lnTo>
                <a:lnTo>
                  <a:pt x="46" y="534"/>
                </a:lnTo>
                <a:lnTo>
                  <a:pt x="46" y="533"/>
                </a:lnTo>
                <a:lnTo>
                  <a:pt x="46" y="533"/>
                </a:lnTo>
                <a:lnTo>
                  <a:pt x="45" y="533"/>
                </a:lnTo>
                <a:lnTo>
                  <a:pt x="43" y="534"/>
                </a:lnTo>
                <a:lnTo>
                  <a:pt x="43" y="534"/>
                </a:lnTo>
                <a:lnTo>
                  <a:pt x="43" y="534"/>
                </a:lnTo>
                <a:lnTo>
                  <a:pt x="42" y="534"/>
                </a:lnTo>
                <a:lnTo>
                  <a:pt x="42" y="534"/>
                </a:lnTo>
                <a:lnTo>
                  <a:pt x="42" y="537"/>
                </a:lnTo>
                <a:lnTo>
                  <a:pt x="42" y="537"/>
                </a:lnTo>
                <a:close/>
                <a:moveTo>
                  <a:pt x="42" y="577"/>
                </a:moveTo>
                <a:lnTo>
                  <a:pt x="42" y="577"/>
                </a:lnTo>
                <a:lnTo>
                  <a:pt x="42" y="574"/>
                </a:lnTo>
                <a:lnTo>
                  <a:pt x="41" y="573"/>
                </a:lnTo>
                <a:lnTo>
                  <a:pt x="41" y="573"/>
                </a:lnTo>
                <a:lnTo>
                  <a:pt x="40" y="574"/>
                </a:lnTo>
                <a:lnTo>
                  <a:pt x="40" y="577"/>
                </a:lnTo>
                <a:lnTo>
                  <a:pt x="42" y="577"/>
                </a:lnTo>
                <a:close/>
                <a:moveTo>
                  <a:pt x="198" y="672"/>
                </a:moveTo>
                <a:lnTo>
                  <a:pt x="198" y="672"/>
                </a:lnTo>
                <a:lnTo>
                  <a:pt x="197" y="673"/>
                </a:lnTo>
                <a:lnTo>
                  <a:pt x="196" y="674"/>
                </a:lnTo>
                <a:lnTo>
                  <a:pt x="196" y="674"/>
                </a:lnTo>
                <a:lnTo>
                  <a:pt x="197" y="676"/>
                </a:lnTo>
                <a:lnTo>
                  <a:pt x="198" y="676"/>
                </a:lnTo>
                <a:lnTo>
                  <a:pt x="198" y="676"/>
                </a:lnTo>
                <a:lnTo>
                  <a:pt x="199" y="673"/>
                </a:lnTo>
                <a:lnTo>
                  <a:pt x="199" y="672"/>
                </a:lnTo>
                <a:lnTo>
                  <a:pt x="198" y="672"/>
                </a:lnTo>
                <a:lnTo>
                  <a:pt x="198" y="672"/>
                </a:lnTo>
                <a:close/>
                <a:moveTo>
                  <a:pt x="210" y="669"/>
                </a:moveTo>
                <a:lnTo>
                  <a:pt x="210" y="669"/>
                </a:lnTo>
                <a:lnTo>
                  <a:pt x="210" y="668"/>
                </a:lnTo>
                <a:lnTo>
                  <a:pt x="210" y="668"/>
                </a:lnTo>
                <a:lnTo>
                  <a:pt x="208" y="668"/>
                </a:lnTo>
                <a:lnTo>
                  <a:pt x="207" y="669"/>
                </a:lnTo>
                <a:lnTo>
                  <a:pt x="207" y="669"/>
                </a:lnTo>
                <a:lnTo>
                  <a:pt x="209" y="669"/>
                </a:lnTo>
                <a:lnTo>
                  <a:pt x="210" y="669"/>
                </a:lnTo>
                <a:lnTo>
                  <a:pt x="210" y="669"/>
                </a:lnTo>
                <a:lnTo>
                  <a:pt x="210" y="669"/>
                </a:lnTo>
                <a:close/>
                <a:moveTo>
                  <a:pt x="494" y="624"/>
                </a:moveTo>
                <a:lnTo>
                  <a:pt x="494" y="624"/>
                </a:lnTo>
                <a:lnTo>
                  <a:pt x="493" y="624"/>
                </a:lnTo>
                <a:lnTo>
                  <a:pt x="493" y="623"/>
                </a:lnTo>
                <a:lnTo>
                  <a:pt x="492" y="623"/>
                </a:lnTo>
                <a:lnTo>
                  <a:pt x="490" y="623"/>
                </a:lnTo>
                <a:lnTo>
                  <a:pt x="490" y="623"/>
                </a:lnTo>
                <a:lnTo>
                  <a:pt x="493" y="624"/>
                </a:lnTo>
                <a:lnTo>
                  <a:pt x="494" y="624"/>
                </a:lnTo>
                <a:lnTo>
                  <a:pt x="494" y="624"/>
                </a:lnTo>
                <a:lnTo>
                  <a:pt x="494" y="624"/>
                </a:lnTo>
                <a:close/>
                <a:moveTo>
                  <a:pt x="504" y="628"/>
                </a:moveTo>
                <a:lnTo>
                  <a:pt x="504" y="628"/>
                </a:lnTo>
                <a:lnTo>
                  <a:pt x="503" y="627"/>
                </a:lnTo>
                <a:lnTo>
                  <a:pt x="503" y="626"/>
                </a:lnTo>
                <a:lnTo>
                  <a:pt x="503" y="626"/>
                </a:lnTo>
                <a:lnTo>
                  <a:pt x="500" y="627"/>
                </a:lnTo>
                <a:lnTo>
                  <a:pt x="498" y="627"/>
                </a:lnTo>
                <a:lnTo>
                  <a:pt x="498" y="627"/>
                </a:lnTo>
                <a:lnTo>
                  <a:pt x="500" y="628"/>
                </a:lnTo>
                <a:lnTo>
                  <a:pt x="501" y="629"/>
                </a:lnTo>
                <a:lnTo>
                  <a:pt x="501" y="629"/>
                </a:lnTo>
                <a:lnTo>
                  <a:pt x="501" y="628"/>
                </a:lnTo>
                <a:lnTo>
                  <a:pt x="503" y="628"/>
                </a:lnTo>
                <a:lnTo>
                  <a:pt x="503" y="628"/>
                </a:lnTo>
                <a:lnTo>
                  <a:pt x="503" y="628"/>
                </a:lnTo>
                <a:lnTo>
                  <a:pt x="504" y="628"/>
                </a:lnTo>
                <a:lnTo>
                  <a:pt x="504" y="628"/>
                </a:lnTo>
                <a:lnTo>
                  <a:pt x="504" y="628"/>
                </a:lnTo>
                <a:close/>
                <a:moveTo>
                  <a:pt x="513" y="623"/>
                </a:moveTo>
                <a:lnTo>
                  <a:pt x="513" y="623"/>
                </a:lnTo>
                <a:lnTo>
                  <a:pt x="512" y="622"/>
                </a:lnTo>
                <a:lnTo>
                  <a:pt x="511" y="622"/>
                </a:lnTo>
                <a:lnTo>
                  <a:pt x="510" y="622"/>
                </a:lnTo>
                <a:lnTo>
                  <a:pt x="510" y="622"/>
                </a:lnTo>
                <a:lnTo>
                  <a:pt x="510" y="622"/>
                </a:lnTo>
                <a:lnTo>
                  <a:pt x="513" y="623"/>
                </a:lnTo>
                <a:lnTo>
                  <a:pt x="513" y="623"/>
                </a:lnTo>
                <a:close/>
                <a:moveTo>
                  <a:pt x="684" y="612"/>
                </a:moveTo>
                <a:lnTo>
                  <a:pt x="684" y="612"/>
                </a:lnTo>
                <a:lnTo>
                  <a:pt x="685" y="612"/>
                </a:lnTo>
                <a:lnTo>
                  <a:pt x="685" y="611"/>
                </a:lnTo>
                <a:lnTo>
                  <a:pt x="685" y="609"/>
                </a:lnTo>
                <a:lnTo>
                  <a:pt x="684" y="609"/>
                </a:lnTo>
                <a:lnTo>
                  <a:pt x="684" y="612"/>
                </a:lnTo>
                <a:close/>
                <a:moveTo>
                  <a:pt x="668" y="613"/>
                </a:moveTo>
                <a:lnTo>
                  <a:pt x="668" y="613"/>
                </a:lnTo>
                <a:lnTo>
                  <a:pt x="668" y="614"/>
                </a:lnTo>
                <a:lnTo>
                  <a:pt x="669" y="614"/>
                </a:lnTo>
                <a:lnTo>
                  <a:pt x="672" y="614"/>
                </a:lnTo>
                <a:lnTo>
                  <a:pt x="672" y="614"/>
                </a:lnTo>
                <a:lnTo>
                  <a:pt x="670" y="613"/>
                </a:lnTo>
                <a:lnTo>
                  <a:pt x="670" y="613"/>
                </a:lnTo>
                <a:lnTo>
                  <a:pt x="668" y="613"/>
                </a:lnTo>
                <a:lnTo>
                  <a:pt x="668" y="613"/>
                </a:lnTo>
                <a:close/>
                <a:moveTo>
                  <a:pt x="661" y="567"/>
                </a:moveTo>
                <a:lnTo>
                  <a:pt x="661" y="567"/>
                </a:lnTo>
                <a:lnTo>
                  <a:pt x="661" y="569"/>
                </a:lnTo>
                <a:lnTo>
                  <a:pt x="661" y="571"/>
                </a:lnTo>
                <a:lnTo>
                  <a:pt x="662" y="571"/>
                </a:lnTo>
                <a:lnTo>
                  <a:pt x="662" y="571"/>
                </a:lnTo>
                <a:lnTo>
                  <a:pt x="663" y="568"/>
                </a:lnTo>
                <a:lnTo>
                  <a:pt x="663" y="568"/>
                </a:lnTo>
                <a:lnTo>
                  <a:pt x="661" y="567"/>
                </a:lnTo>
                <a:lnTo>
                  <a:pt x="661" y="567"/>
                </a:lnTo>
                <a:close/>
                <a:moveTo>
                  <a:pt x="645" y="566"/>
                </a:moveTo>
                <a:lnTo>
                  <a:pt x="645" y="566"/>
                </a:lnTo>
                <a:lnTo>
                  <a:pt x="645" y="567"/>
                </a:lnTo>
                <a:lnTo>
                  <a:pt x="646" y="568"/>
                </a:lnTo>
                <a:lnTo>
                  <a:pt x="646" y="568"/>
                </a:lnTo>
                <a:lnTo>
                  <a:pt x="646" y="569"/>
                </a:lnTo>
                <a:lnTo>
                  <a:pt x="646" y="571"/>
                </a:lnTo>
                <a:lnTo>
                  <a:pt x="648" y="571"/>
                </a:lnTo>
                <a:lnTo>
                  <a:pt x="648" y="571"/>
                </a:lnTo>
                <a:lnTo>
                  <a:pt x="646" y="569"/>
                </a:lnTo>
                <a:lnTo>
                  <a:pt x="646" y="569"/>
                </a:lnTo>
                <a:lnTo>
                  <a:pt x="649" y="568"/>
                </a:lnTo>
                <a:lnTo>
                  <a:pt x="649" y="567"/>
                </a:lnTo>
                <a:lnTo>
                  <a:pt x="649" y="567"/>
                </a:lnTo>
                <a:lnTo>
                  <a:pt x="646" y="567"/>
                </a:lnTo>
                <a:lnTo>
                  <a:pt x="645" y="566"/>
                </a:lnTo>
                <a:lnTo>
                  <a:pt x="645" y="566"/>
                </a:lnTo>
                <a:close/>
                <a:moveTo>
                  <a:pt x="644" y="622"/>
                </a:moveTo>
                <a:lnTo>
                  <a:pt x="644" y="622"/>
                </a:lnTo>
                <a:lnTo>
                  <a:pt x="648" y="622"/>
                </a:lnTo>
                <a:lnTo>
                  <a:pt x="649" y="622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8" y="622"/>
                </a:lnTo>
                <a:lnTo>
                  <a:pt x="648" y="622"/>
                </a:lnTo>
                <a:lnTo>
                  <a:pt x="648" y="622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5" y="622"/>
                </a:lnTo>
                <a:lnTo>
                  <a:pt x="644" y="622"/>
                </a:lnTo>
                <a:lnTo>
                  <a:pt x="644" y="622"/>
                </a:lnTo>
                <a:lnTo>
                  <a:pt x="644" y="622"/>
                </a:lnTo>
                <a:close/>
                <a:moveTo>
                  <a:pt x="640" y="571"/>
                </a:moveTo>
                <a:lnTo>
                  <a:pt x="640" y="571"/>
                </a:lnTo>
                <a:lnTo>
                  <a:pt x="641" y="571"/>
                </a:lnTo>
                <a:lnTo>
                  <a:pt x="643" y="569"/>
                </a:lnTo>
                <a:lnTo>
                  <a:pt x="643" y="568"/>
                </a:lnTo>
                <a:lnTo>
                  <a:pt x="643" y="568"/>
                </a:lnTo>
                <a:lnTo>
                  <a:pt x="640" y="569"/>
                </a:lnTo>
                <a:lnTo>
                  <a:pt x="639" y="571"/>
                </a:lnTo>
                <a:lnTo>
                  <a:pt x="637" y="569"/>
                </a:lnTo>
                <a:lnTo>
                  <a:pt x="637" y="569"/>
                </a:lnTo>
                <a:lnTo>
                  <a:pt x="637" y="571"/>
                </a:lnTo>
                <a:lnTo>
                  <a:pt x="638" y="571"/>
                </a:lnTo>
                <a:lnTo>
                  <a:pt x="640" y="571"/>
                </a:lnTo>
                <a:lnTo>
                  <a:pt x="640" y="571"/>
                </a:lnTo>
                <a:close/>
                <a:moveTo>
                  <a:pt x="633" y="574"/>
                </a:moveTo>
                <a:lnTo>
                  <a:pt x="633" y="574"/>
                </a:lnTo>
                <a:lnTo>
                  <a:pt x="634" y="573"/>
                </a:lnTo>
                <a:lnTo>
                  <a:pt x="635" y="572"/>
                </a:lnTo>
                <a:lnTo>
                  <a:pt x="635" y="571"/>
                </a:lnTo>
                <a:lnTo>
                  <a:pt x="635" y="571"/>
                </a:lnTo>
                <a:lnTo>
                  <a:pt x="634" y="571"/>
                </a:lnTo>
                <a:lnTo>
                  <a:pt x="632" y="572"/>
                </a:lnTo>
                <a:lnTo>
                  <a:pt x="632" y="573"/>
                </a:lnTo>
                <a:lnTo>
                  <a:pt x="633" y="574"/>
                </a:lnTo>
                <a:lnTo>
                  <a:pt x="633" y="574"/>
                </a:lnTo>
                <a:close/>
                <a:moveTo>
                  <a:pt x="599" y="623"/>
                </a:moveTo>
                <a:lnTo>
                  <a:pt x="599" y="623"/>
                </a:lnTo>
                <a:lnTo>
                  <a:pt x="598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3"/>
                </a:lnTo>
                <a:lnTo>
                  <a:pt x="598" y="623"/>
                </a:lnTo>
                <a:lnTo>
                  <a:pt x="598" y="623"/>
                </a:lnTo>
                <a:lnTo>
                  <a:pt x="599" y="623"/>
                </a:lnTo>
                <a:lnTo>
                  <a:pt x="599" y="623"/>
                </a:lnTo>
                <a:close/>
                <a:moveTo>
                  <a:pt x="554" y="609"/>
                </a:moveTo>
                <a:lnTo>
                  <a:pt x="554" y="607"/>
                </a:lnTo>
                <a:lnTo>
                  <a:pt x="553" y="607"/>
                </a:lnTo>
                <a:lnTo>
                  <a:pt x="553" y="607"/>
                </a:lnTo>
                <a:lnTo>
                  <a:pt x="553" y="608"/>
                </a:lnTo>
                <a:lnTo>
                  <a:pt x="554" y="609"/>
                </a:lnTo>
                <a:lnTo>
                  <a:pt x="554" y="609"/>
                </a:lnTo>
                <a:close/>
                <a:moveTo>
                  <a:pt x="482" y="617"/>
                </a:moveTo>
                <a:lnTo>
                  <a:pt x="482" y="617"/>
                </a:lnTo>
                <a:lnTo>
                  <a:pt x="486" y="617"/>
                </a:lnTo>
                <a:lnTo>
                  <a:pt x="487" y="616"/>
                </a:lnTo>
                <a:lnTo>
                  <a:pt x="487" y="616"/>
                </a:lnTo>
                <a:lnTo>
                  <a:pt x="487" y="616"/>
                </a:lnTo>
                <a:lnTo>
                  <a:pt x="483" y="617"/>
                </a:lnTo>
                <a:lnTo>
                  <a:pt x="482" y="617"/>
                </a:lnTo>
                <a:lnTo>
                  <a:pt x="482" y="617"/>
                </a:lnTo>
                <a:lnTo>
                  <a:pt x="482" y="617"/>
                </a:lnTo>
                <a:close/>
                <a:moveTo>
                  <a:pt x="475" y="613"/>
                </a:moveTo>
                <a:lnTo>
                  <a:pt x="475" y="613"/>
                </a:lnTo>
                <a:lnTo>
                  <a:pt x="476" y="614"/>
                </a:lnTo>
                <a:lnTo>
                  <a:pt x="477" y="616"/>
                </a:lnTo>
                <a:lnTo>
                  <a:pt x="478" y="616"/>
                </a:lnTo>
                <a:lnTo>
                  <a:pt x="478" y="616"/>
                </a:lnTo>
                <a:lnTo>
                  <a:pt x="476" y="613"/>
                </a:lnTo>
                <a:lnTo>
                  <a:pt x="475" y="613"/>
                </a:lnTo>
                <a:lnTo>
                  <a:pt x="475" y="613"/>
                </a:lnTo>
                <a:lnTo>
                  <a:pt x="475" y="613"/>
                </a:lnTo>
                <a:close/>
                <a:moveTo>
                  <a:pt x="470" y="622"/>
                </a:moveTo>
                <a:lnTo>
                  <a:pt x="470" y="622"/>
                </a:lnTo>
                <a:lnTo>
                  <a:pt x="470" y="622"/>
                </a:lnTo>
                <a:lnTo>
                  <a:pt x="468" y="622"/>
                </a:lnTo>
                <a:lnTo>
                  <a:pt x="466" y="623"/>
                </a:lnTo>
                <a:lnTo>
                  <a:pt x="466" y="623"/>
                </a:lnTo>
                <a:lnTo>
                  <a:pt x="468" y="623"/>
                </a:lnTo>
                <a:lnTo>
                  <a:pt x="470" y="622"/>
                </a:lnTo>
                <a:lnTo>
                  <a:pt x="470" y="622"/>
                </a:lnTo>
                <a:close/>
                <a:moveTo>
                  <a:pt x="448" y="618"/>
                </a:moveTo>
                <a:lnTo>
                  <a:pt x="448" y="618"/>
                </a:lnTo>
                <a:lnTo>
                  <a:pt x="449" y="618"/>
                </a:lnTo>
                <a:lnTo>
                  <a:pt x="449" y="618"/>
                </a:lnTo>
                <a:lnTo>
                  <a:pt x="449" y="619"/>
                </a:lnTo>
                <a:lnTo>
                  <a:pt x="449" y="619"/>
                </a:lnTo>
                <a:lnTo>
                  <a:pt x="453" y="619"/>
                </a:lnTo>
                <a:lnTo>
                  <a:pt x="455" y="618"/>
                </a:lnTo>
                <a:lnTo>
                  <a:pt x="455" y="618"/>
                </a:lnTo>
                <a:lnTo>
                  <a:pt x="455" y="619"/>
                </a:lnTo>
                <a:lnTo>
                  <a:pt x="457" y="619"/>
                </a:lnTo>
                <a:lnTo>
                  <a:pt x="457" y="619"/>
                </a:lnTo>
                <a:lnTo>
                  <a:pt x="459" y="618"/>
                </a:lnTo>
                <a:lnTo>
                  <a:pt x="463" y="617"/>
                </a:lnTo>
                <a:lnTo>
                  <a:pt x="468" y="618"/>
                </a:lnTo>
                <a:lnTo>
                  <a:pt x="468" y="618"/>
                </a:lnTo>
                <a:lnTo>
                  <a:pt x="468" y="617"/>
                </a:lnTo>
                <a:lnTo>
                  <a:pt x="469" y="617"/>
                </a:lnTo>
                <a:lnTo>
                  <a:pt x="470" y="617"/>
                </a:lnTo>
                <a:lnTo>
                  <a:pt x="469" y="617"/>
                </a:lnTo>
                <a:lnTo>
                  <a:pt x="469" y="617"/>
                </a:lnTo>
                <a:lnTo>
                  <a:pt x="466" y="617"/>
                </a:lnTo>
                <a:lnTo>
                  <a:pt x="466" y="617"/>
                </a:lnTo>
                <a:lnTo>
                  <a:pt x="465" y="616"/>
                </a:lnTo>
                <a:lnTo>
                  <a:pt x="463" y="616"/>
                </a:lnTo>
                <a:lnTo>
                  <a:pt x="463" y="616"/>
                </a:lnTo>
                <a:lnTo>
                  <a:pt x="460" y="616"/>
                </a:lnTo>
                <a:lnTo>
                  <a:pt x="460" y="616"/>
                </a:lnTo>
                <a:lnTo>
                  <a:pt x="455" y="616"/>
                </a:lnTo>
                <a:lnTo>
                  <a:pt x="455" y="616"/>
                </a:lnTo>
                <a:lnTo>
                  <a:pt x="454" y="616"/>
                </a:lnTo>
                <a:lnTo>
                  <a:pt x="454" y="616"/>
                </a:lnTo>
                <a:lnTo>
                  <a:pt x="451" y="616"/>
                </a:lnTo>
                <a:lnTo>
                  <a:pt x="448" y="617"/>
                </a:lnTo>
                <a:lnTo>
                  <a:pt x="448" y="618"/>
                </a:lnTo>
                <a:lnTo>
                  <a:pt x="448" y="618"/>
                </a:lnTo>
                <a:close/>
                <a:moveTo>
                  <a:pt x="378" y="628"/>
                </a:moveTo>
                <a:lnTo>
                  <a:pt x="378" y="628"/>
                </a:lnTo>
                <a:lnTo>
                  <a:pt x="383" y="629"/>
                </a:lnTo>
                <a:lnTo>
                  <a:pt x="383" y="629"/>
                </a:lnTo>
                <a:lnTo>
                  <a:pt x="384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7" y="627"/>
                </a:lnTo>
                <a:lnTo>
                  <a:pt x="387" y="627"/>
                </a:lnTo>
                <a:lnTo>
                  <a:pt x="390" y="627"/>
                </a:lnTo>
                <a:lnTo>
                  <a:pt x="391" y="624"/>
                </a:lnTo>
                <a:lnTo>
                  <a:pt x="391" y="624"/>
                </a:lnTo>
                <a:lnTo>
                  <a:pt x="388" y="626"/>
                </a:lnTo>
                <a:lnTo>
                  <a:pt x="383" y="627"/>
                </a:lnTo>
                <a:lnTo>
                  <a:pt x="383" y="627"/>
                </a:lnTo>
                <a:lnTo>
                  <a:pt x="381" y="627"/>
                </a:lnTo>
                <a:lnTo>
                  <a:pt x="379" y="627"/>
                </a:lnTo>
                <a:lnTo>
                  <a:pt x="378" y="628"/>
                </a:lnTo>
                <a:lnTo>
                  <a:pt x="378" y="628"/>
                </a:lnTo>
                <a:close/>
                <a:moveTo>
                  <a:pt x="301" y="662"/>
                </a:moveTo>
                <a:lnTo>
                  <a:pt x="301" y="662"/>
                </a:lnTo>
                <a:lnTo>
                  <a:pt x="303" y="662"/>
                </a:lnTo>
                <a:lnTo>
                  <a:pt x="304" y="662"/>
                </a:lnTo>
                <a:lnTo>
                  <a:pt x="304" y="662"/>
                </a:lnTo>
                <a:lnTo>
                  <a:pt x="304" y="661"/>
                </a:lnTo>
                <a:lnTo>
                  <a:pt x="303" y="661"/>
                </a:lnTo>
                <a:lnTo>
                  <a:pt x="301" y="661"/>
                </a:lnTo>
                <a:lnTo>
                  <a:pt x="301" y="662"/>
                </a:lnTo>
                <a:lnTo>
                  <a:pt x="301" y="662"/>
                </a:lnTo>
                <a:close/>
                <a:moveTo>
                  <a:pt x="310" y="657"/>
                </a:moveTo>
                <a:lnTo>
                  <a:pt x="310" y="657"/>
                </a:lnTo>
                <a:lnTo>
                  <a:pt x="309" y="657"/>
                </a:lnTo>
                <a:lnTo>
                  <a:pt x="309" y="657"/>
                </a:lnTo>
                <a:lnTo>
                  <a:pt x="309" y="658"/>
                </a:lnTo>
                <a:lnTo>
                  <a:pt x="310" y="659"/>
                </a:lnTo>
                <a:lnTo>
                  <a:pt x="310" y="659"/>
                </a:lnTo>
                <a:lnTo>
                  <a:pt x="310" y="658"/>
                </a:lnTo>
                <a:lnTo>
                  <a:pt x="310" y="658"/>
                </a:lnTo>
                <a:lnTo>
                  <a:pt x="312" y="657"/>
                </a:lnTo>
                <a:lnTo>
                  <a:pt x="310" y="657"/>
                </a:lnTo>
                <a:lnTo>
                  <a:pt x="310" y="657"/>
                </a:lnTo>
                <a:close/>
                <a:moveTo>
                  <a:pt x="308" y="653"/>
                </a:moveTo>
                <a:lnTo>
                  <a:pt x="308" y="653"/>
                </a:lnTo>
                <a:lnTo>
                  <a:pt x="309" y="654"/>
                </a:lnTo>
                <a:lnTo>
                  <a:pt x="309" y="656"/>
                </a:lnTo>
                <a:lnTo>
                  <a:pt x="310" y="656"/>
                </a:lnTo>
                <a:lnTo>
                  <a:pt x="310" y="656"/>
                </a:lnTo>
                <a:lnTo>
                  <a:pt x="312" y="653"/>
                </a:lnTo>
                <a:lnTo>
                  <a:pt x="310" y="653"/>
                </a:lnTo>
                <a:lnTo>
                  <a:pt x="309" y="652"/>
                </a:lnTo>
                <a:lnTo>
                  <a:pt x="308" y="653"/>
                </a:lnTo>
                <a:lnTo>
                  <a:pt x="308" y="653"/>
                </a:lnTo>
                <a:close/>
                <a:moveTo>
                  <a:pt x="377" y="631"/>
                </a:moveTo>
                <a:lnTo>
                  <a:pt x="377" y="631"/>
                </a:lnTo>
                <a:lnTo>
                  <a:pt x="377" y="628"/>
                </a:lnTo>
                <a:lnTo>
                  <a:pt x="376" y="627"/>
                </a:lnTo>
                <a:lnTo>
                  <a:pt x="376" y="627"/>
                </a:lnTo>
                <a:lnTo>
                  <a:pt x="377" y="627"/>
                </a:lnTo>
                <a:lnTo>
                  <a:pt x="377" y="626"/>
                </a:lnTo>
                <a:lnTo>
                  <a:pt x="377" y="626"/>
                </a:lnTo>
                <a:lnTo>
                  <a:pt x="376" y="627"/>
                </a:lnTo>
                <a:lnTo>
                  <a:pt x="374" y="628"/>
                </a:lnTo>
                <a:lnTo>
                  <a:pt x="376" y="629"/>
                </a:lnTo>
                <a:lnTo>
                  <a:pt x="377" y="631"/>
                </a:lnTo>
                <a:lnTo>
                  <a:pt x="377" y="631"/>
                </a:lnTo>
                <a:close/>
                <a:moveTo>
                  <a:pt x="342" y="606"/>
                </a:moveTo>
                <a:lnTo>
                  <a:pt x="342" y="606"/>
                </a:lnTo>
                <a:lnTo>
                  <a:pt x="344" y="606"/>
                </a:lnTo>
                <a:lnTo>
                  <a:pt x="346" y="604"/>
                </a:lnTo>
                <a:lnTo>
                  <a:pt x="346" y="604"/>
                </a:lnTo>
                <a:lnTo>
                  <a:pt x="343" y="604"/>
                </a:lnTo>
                <a:lnTo>
                  <a:pt x="342" y="606"/>
                </a:lnTo>
                <a:lnTo>
                  <a:pt x="342" y="606"/>
                </a:lnTo>
                <a:lnTo>
                  <a:pt x="342" y="606"/>
                </a:lnTo>
                <a:close/>
                <a:moveTo>
                  <a:pt x="326" y="609"/>
                </a:moveTo>
                <a:lnTo>
                  <a:pt x="326" y="609"/>
                </a:lnTo>
                <a:lnTo>
                  <a:pt x="327" y="608"/>
                </a:lnTo>
                <a:lnTo>
                  <a:pt x="329" y="609"/>
                </a:lnTo>
                <a:lnTo>
                  <a:pt x="330" y="609"/>
                </a:lnTo>
                <a:lnTo>
                  <a:pt x="330" y="609"/>
                </a:lnTo>
                <a:lnTo>
                  <a:pt x="330" y="608"/>
                </a:lnTo>
                <a:lnTo>
                  <a:pt x="330" y="607"/>
                </a:lnTo>
                <a:lnTo>
                  <a:pt x="330" y="607"/>
                </a:lnTo>
                <a:lnTo>
                  <a:pt x="327" y="608"/>
                </a:lnTo>
                <a:lnTo>
                  <a:pt x="326" y="608"/>
                </a:lnTo>
                <a:lnTo>
                  <a:pt x="326" y="609"/>
                </a:lnTo>
                <a:lnTo>
                  <a:pt x="326" y="609"/>
                </a:lnTo>
                <a:close/>
                <a:moveTo>
                  <a:pt x="294" y="616"/>
                </a:moveTo>
                <a:lnTo>
                  <a:pt x="294" y="616"/>
                </a:lnTo>
                <a:lnTo>
                  <a:pt x="295" y="616"/>
                </a:lnTo>
                <a:lnTo>
                  <a:pt x="296" y="614"/>
                </a:lnTo>
                <a:lnTo>
                  <a:pt x="296" y="614"/>
                </a:lnTo>
                <a:lnTo>
                  <a:pt x="296" y="614"/>
                </a:lnTo>
                <a:lnTo>
                  <a:pt x="295" y="613"/>
                </a:lnTo>
                <a:lnTo>
                  <a:pt x="294" y="614"/>
                </a:lnTo>
                <a:lnTo>
                  <a:pt x="294" y="616"/>
                </a:lnTo>
                <a:lnTo>
                  <a:pt x="294" y="616"/>
                </a:lnTo>
                <a:close/>
                <a:moveTo>
                  <a:pt x="300" y="646"/>
                </a:moveTo>
                <a:lnTo>
                  <a:pt x="300" y="646"/>
                </a:lnTo>
                <a:lnTo>
                  <a:pt x="302" y="646"/>
                </a:lnTo>
                <a:lnTo>
                  <a:pt x="304" y="646"/>
                </a:lnTo>
                <a:lnTo>
                  <a:pt x="304" y="646"/>
                </a:lnTo>
                <a:lnTo>
                  <a:pt x="304" y="646"/>
                </a:lnTo>
                <a:lnTo>
                  <a:pt x="306" y="646"/>
                </a:lnTo>
                <a:lnTo>
                  <a:pt x="307" y="646"/>
                </a:lnTo>
                <a:lnTo>
                  <a:pt x="307" y="646"/>
                </a:lnTo>
                <a:lnTo>
                  <a:pt x="308" y="646"/>
                </a:lnTo>
                <a:lnTo>
                  <a:pt x="309" y="647"/>
                </a:lnTo>
                <a:lnTo>
                  <a:pt x="309" y="647"/>
                </a:lnTo>
                <a:lnTo>
                  <a:pt x="310" y="646"/>
                </a:lnTo>
                <a:lnTo>
                  <a:pt x="310" y="644"/>
                </a:lnTo>
                <a:lnTo>
                  <a:pt x="312" y="644"/>
                </a:lnTo>
                <a:lnTo>
                  <a:pt x="313" y="643"/>
                </a:lnTo>
                <a:lnTo>
                  <a:pt x="313" y="643"/>
                </a:lnTo>
                <a:lnTo>
                  <a:pt x="314" y="643"/>
                </a:lnTo>
                <a:lnTo>
                  <a:pt x="315" y="643"/>
                </a:lnTo>
                <a:lnTo>
                  <a:pt x="315" y="644"/>
                </a:lnTo>
                <a:lnTo>
                  <a:pt x="315" y="644"/>
                </a:lnTo>
                <a:lnTo>
                  <a:pt x="313" y="644"/>
                </a:lnTo>
                <a:lnTo>
                  <a:pt x="313" y="644"/>
                </a:lnTo>
                <a:lnTo>
                  <a:pt x="313" y="646"/>
                </a:lnTo>
                <a:lnTo>
                  <a:pt x="313" y="646"/>
                </a:lnTo>
                <a:lnTo>
                  <a:pt x="315" y="646"/>
                </a:lnTo>
                <a:lnTo>
                  <a:pt x="315" y="646"/>
                </a:lnTo>
                <a:lnTo>
                  <a:pt x="318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4"/>
                </a:lnTo>
                <a:lnTo>
                  <a:pt x="320" y="644"/>
                </a:lnTo>
                <a:lnTo>
                  <a:pt x="320" y="644"/>
                </a:lnTo>
                <a:lnTo>
                  <a:pt x="321" y="643"/>
                </a:lnTo>
                <a:lnTo>
                  <a:pt x="323" y="644"/>
                </a:lnTo>
                <a:lnTo>
                  <a:pt x="324" y="644"/>
                </a:lnTo>
                <a:lnTo>
                  <a:pt x="325" y="643"/>
                </a:lnTo>
                <a:lnTo>
                  <a:pt x="325" y="643"/>
                </a:lnTo>
                <a:lnTo>
                  <a:pt x="324" y="643"/>
                </a:lnTo>
                <a:lnTo>
                  <a:pt x="323" y="642"/>
                </a:lnTo>
                <a:lnTo>
                  <a:pt x="323" y="642"/>
                </a:lnTo>
                <a:lnTo>
                  <a:pt x="326" y="642"/>
                </a:lnTo>
                <a:lnTo>
                  <a:pt x="327" y="642"/>
                </a:lnTo>
                <a:lnTo>
                  <a:pt x="329" y="641"/>
                </a:lnTo>
                <a:lnTo>
                  <a:pt x="329" y="641"/>
                </a:lnTo>
                <a:lnTo>
                  <a:pt x="330" y="642"/>
                </a:lnTo>
                <a:lnTo>
                  <a:pt x="330" y="642"/>
                </a:lnTo>
                <a:lnTo>
                  <a:pt x="333" y="642"/>
                </a:lnTo>
                <a:lnTo>
                  <a:pt x="333" y="642"/>
                </a:lnTo>
                <a:lnTo>
                  <a:pt x="333" y="643"/>
                </a:lnTo>
                <a:lnTo>
                  <a:pt x="333" y="643"/>
                </a:lnTo>
                <a:lnTo>
                  <a:pt x="336" y="642"/>
                </a:lnTo>
                <a:lnTo>
                  <a:pt x="337" y="642"/>
                </a:lnTo>
                <a:lnTo>
                  <a:pt x="337" y="642"/>
                </a:lnTo>
                <a:lnTo>
                  <a:pt x="337" y="643"/>
                </a:lnTo>
                <a:lnTo>
                  <a:pt x="338" y="644"/>
                </a:lnTo>
                <a:lnTo>
                  <a:pt x="338" y="644"/>
                </a:lnTo>
                <a:lnTo>
                  <a:pt x="338" y="642"/>
                </a:lnTo>
                <a:lnTo>
                  <a:pt x="337" y="641"/>
                </a:lnTo>
                <a:lnTo>
                  <a:pt x="337" y="641"/>
                </a:lnTo>
                <a:lnTo>
                  <a:pt x="338" y="641"/>
                </a:lnTo>
                <a:lnTo>
                  <a:pt x="338" y="639"/>
                </a:lnTo>
                <a:lnTo>
                  <a:pt x="339" y="638"/>
                </a:lnTo>
                <a:lnTo>
                  <a:pt x="341" y="638"/>
                </a:lnTo>
                <a:lnTo>
                  <a:pt x="341" y="638"/>
                </a:lnTo>
                <a:lnTo>
                  <a:pt x="342" y="638"/>
                </a:lnTo>
                <a:lnTo>
                  <a:pt x="343" y="638"/>
                </a:lnTo>
                <a:lnTo>
                  <a:pt x="343" y="638"/>
                </a:lnTo>
                <a:lnTo>
                  <a:pt x="343" y="637"/>
                </a:lnTo>
                <a:lnTo>
                  <a:pt x="344" y="637"/>
                </a:lnTo>
                <a:lnTo>
                  <a:pt x="344" y="637"/>
                </a:lnTo>
                <a:lnTo>
                  <a:pt x="350" y="636"/>
                </a:lnTo>
                <a:lnTo>
                  <a:pt x="356" y="636"/>
                </a:lnTo>
                <a:lnTo>
                  <a:pt x="356" y="636"/>
                </a:lnTo>
                <a:lnTo>
                  <a:pt x="358" y="634"/>
                </a:lnTo>
                <a:lnTo>
                  <a:pt x="359" y="633"/>
                </a:lnTo>
                <a:lnTo>
                  <a:pt x="359" y="633"/>
                </a:lnTo>
                <a:lnTo>
                  <a:pt x="374" y="631"/>
                </a:lnTo>
                <a:lnTo>
                  <a:pt x="374" y="631"/>
                </a:lnTo>
                <a:lnTo>
                  <a:pt x="373" y="629"/>
                </a:lnTo>
                <a:lnTo>
                  <a:pt x="372" y="629"/>
                </a:lnTo>
                <a:lnTo>
                  <a:pt x="367" y="631"/>
                </a:lnTo>
                <a:lnTo>
                  <a:pt x="367" y="631"/>
                </a:lnTo>
                <a:lnTo>
                  <a:pt x="358" y="631"/>
                </a:lnTo>
                <a:lnTo>
                  <a:pt x="358" y="631"/>
                </a:lnTo>
                <a:lnTo>
                  <a:pt x="358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0" y="633"/>
                </a:lnTo>
                <a:lnTo>
                  <a:pt x="344" y="634"/>
                </a:lnTo>
                <a:lnTo>
                  <a:pt x="344" y="634"/>
                </a:lnTo>
                <a:lnTo>
                  <a:pt x="344" y="633"/>
                </a:lnTo>
                <a:lnTo>
                  <a:pt x="344" y="633"/>
                </a:lnTo>
                <a:lnTo>
                  <a:pt x="344" y="633"/>
                </a:lnTo>
                <a:lnTo>
                  <a:pt x="341" y="636"/>
                </a:lnTo>
                <a:lnTo>
                  <a:pt x="341" y="636"/>
                </a:lnTo>
                <a:lnTo>
                  <a:pt x="335" y="637"/>
                </a:lnTo>
                <a:lnTo>
                  <a:pt x="332" y="637"/>
                </a:lnTo>
                <a:lnTo>
                  <a:pt x="331" y="637"/>
                </a:lnTo>
                <a:lnTo>
                  <a:pt x="331" y="637"/>
                </a:lnTo>
                <a:lnTo>
                  <a:pt x="327" y="637"/>
                </a:lnTo>
                <a:lnTo>
                  <a:pt x="325" y="637"/>
                </a:lnTo>
                <a:lnTo>
                  <a:pt x="325" y="637"/>
                </a:lnTo>
                <a:lnTo>
                  <a:pt x="325" y="638"/>
                </a:lnTo>
                <a:lnTo>
                  <a:pt x="324" y="639"/>
                </a:lnTo>
                <a:lnTo>
                  <a:pt x="320" y="639"/>
                </a:lnTo>
                <a:lnTo>
                  <a:pt x="320" y="639"/>
                </a:lnTo>
                <a:lnTo>
                  <a:pt x="321" y="638"/>
                </a:lnTo>
                <a:lnTo>
                  <a:pt x="323" y="637"/>
                </a:lnTo>
                <a:lnTo>
                  <a:pt x="323" y="637"/>
                </a:lnTo>
                <a:lnTo>
                  <a:pt x="320" y="638"/>
                </a:lnTo>
                <a:lnTo>
                  <a:pt x="317" y="638"/>
                </a:lnTo>
                <a:lnTo>
                  <a:pt x="317" y="638"/>
                </a:lnTo>
                <a:lnTo>
                  <a:pt x="317" y="639"/>
                </a:lnTo>
                <a:lnTo>
                  <a:pt x="318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41"/>
                </a:lnTo>
                <a:lnTo>
                  <a:pt x="318" y="641"/>
                </a:lnTo>
                <a:lnTo>
                  <a:pt x="314" y="641"/>
                </a:lnTo>
                <a:lnTo>
                  <a:pt x="314" y="641"/>
                </a:lnTo>
                <a:lnTo>
                  <a:pt x="314" y="642"/>
                </a:lnTo>
                <a:lnTo>
                  <a:pt x="313" y="642"/>
                </a:lnTo>
                <a:lnTo>
                  <a:pt x="313" y="642"/>
                </a:lnTo>
                <a:lnTo>
                  <a:pt x="313" y="641"/>
                </a:lnTo>
                <a:lnTo>
                  <a:pt x="312" y="642"/>
                </a:lnTo>
                <a:lnTo>
                  <a:pt x="312" y="642"/>
                </a:lnTo>
                <a:lnTo>
                  <a:pt x="308" y="642"/>
                </a:lnTo>
                <a:lnTo>
                  <a:pt x="307" y="643"/>
                </a:lnTo>
                <a:lnTo>
                  <a:pt x="307" y="643"/>
                </a:lnTo>
                <a:lnTo>
                  <a:pt x="307" y="641"/>
                </a:lnTo>
                <a:lnTo>
                  <a:pt x="307" y="641"/>
                </a:lnTo>
                <a:lnTo>
                  <a:pt x="306" y="641"/>
                </a:lnTo>
                <a:lnTo>
                  <a:pt x="304" y="642"/>
                </a:lnTo>
                <a:lnTo>
                  <a:pt x="304" y="643"/>
                </a:lnTo>
                <a:lnTo>
                  <a:pt x="304" y="643"/>
                </a:lnTo>
                <a:lnTo>
                  <a:pt x="298" y="643"/>
                </a:lnTo>
                <a:lnTo>
                  <a:pt x="297" y="643"/>
                </a:lnTo>
                <a:lnTo>
                  <a:pt x="296" y="642"/>
                </a:lnTo>
                <a:lnTo>
                  <a:pt x="296" y="642"/>
                </a:lnTo>
                <a:lnTo>
                  <a:pt x="296" y="642"/>
                </a:lnTo>
                <a:lnTo>
                  <a:pt x="296" y="641"/>
                </a:lnTo>
                <a:lnTo>
                  <a:pt x="296" y="641"/>
                </a:lnTo>
                <a:lnTo>
                  <a:pt x="295" y="644"/>
                </a:lnTo>
                <a:lnTo>
                  <a:pt x="295" y="644"/>
                </a:lnTo>
                <a:lnTo>
                  <a:pt x="292" y="643"/>
                </a:lnTo>
                <a:lnTo>
                  <a:pt x="291" y="643"/>
                </a:lnTo>
                <a:lnTo>
                  <a:pt x="291" y="644"/>
                </a:lnTo>
                <a:lnTo>
                  <a:pt x="291" y="644"/>
                </a:lnTo>
                <a:lnTo>
                  <a:pt x="294" y="644"/>
                </a:lnTo>
                <a:lnTo>
                  <a:pt x="295" y="644"/>
                </a:lnTo>
                <a:lnTo>
                  <a:pt x="296" y="644"/>
                </a:lnTo>
                <a:lnTo>
                  <a:pt x="296" y="644"/>
                </a:lnTo>
                <a:lnTo>
                  <a:pt x="292" y="647"/>
                </a:lnTo>
                <a:lnTo>
                  <a:pt x="292" y="647"/>
                </a:lnTo>
                <a:lnTo>
                  <a:pt x="291" y="647"/>
                </a:lnTo>
                <a:lnTo>
                  <a:pt x="289" y="647"/>
                </a:lnTo>
                <a:lnTo>
                  <a:pt x="289" y="647"/>
                </a:lnTo>
                <a:lnTo>
                  <a:pt x="289" y="648"/>
                </a:lnTo>
                <a:lnTo>
                  <a:pt x="290" y="648"/>
                </a:lnTo>
                <a:lnTo>
                  <a:pt x="294" y="648"/>
                </a:lnTo>
                <a:lnTo>
                  <a:pt x="298" y="647"/>
                </a:lnTo>
                <a:lnTo>
                  <a:pt x="300" y="646"/>
                </a:lnTo>
                <a:lnTo>
                  <a:pt x="300" y="646"/>
                </a:lnTo>
                <a:close/>
                <a:moveTo>
                  <a:pt x="273" y="653"/>
                </a:moveTo>
                <a:lnTo>
                  <a:pt x="273" y="653"/>
                </a:lnTo>
                <a:lnTo>
                  <a:pt x="273" y="652"/>
                </a:lnTo>
                <a:lnTo>
                  <a:pt x="272" y="651"/>
                </a:lnTo>
                <a:lnTo>
                  <a:pt x="271" y="652"/>
                </a:lnTo>
                <a:lnTo>
                  <a:pt x="271" y="652"/>
                </a:lnTo>
                <a:lnTo>
                  <a:pt x="271" y="653"/>
                </a:lnTo>
                <a:lnTo>
                  <a:pt x="272" y="653"/>
                </a:lnTo>
                <a:lnTo>
                  <a:pt x="273" y="653"/>
                </a:lnTo>
                <a:lnTo>
                  <a:pt x="273" y="653"/>
                </a:lnTo>
                <a:close/>
                <a:moveTo>
                  <a:pt x="257" y="667"/>
                </a:moveTo>
                <a:lnTo>
                  <a:pt x="257" y="667"/>
                </a:lnTo>
                <a:lnTo>
                  <a:pt x="260" y="667"/>
                </a:lnTo>
                <a:lnTo>
                  <a:pt x="262" y="667"/>
                </a:lnTo>
                <a:lnTo>
                  <a:pt x="262" y="667"/>
                </a:lnTo>
                <a:lnTo>
                  <a:pt x="261" y="666"/>
                </a:lnTo>
                <a:lnTo>
                  <a:pt x="260" y="664"/>
                </a:lnTo>
                <a:lnTo>
                  <a:pt x="259" y="666"/>
                </a:lnTo>
                <a:lnTo>
                  <a:pt x="259" y="666"/>
                </a:lnTo>
                <a:lnTo>
                  <a:pt x="260" y="666"/>
                </a:lnTo>
                <a:lnTo>
                  <a:pt x="260" y="666"/>
                </a:lnTo>
                <a:lnTo>
                  <a:pt x="259" y="667"/>
                </a:lnTo>
                <a:lnTo>
                  <a:pt x="257" y="667"/>
                </a:lnTo>
                <a:lnTo>
                  <a:pt x="257" y="667"/>
                </a:lnTo>
                <a:close/>
                <a:moveTo>
                  <a:pt x="252" y="662"/>
                </a:moveTo>
                <a:lnTo>
                  <a:pt x="252" y="662"/>
                </a:lnTo>
                <a:lnTo>
                  <a:pt x="255" y="662"/>
                </a:lnTo>
                <a:lnTo>
                  <a:pt x="256" y="661"/>
                </a:lnTo>
                <a:lnTo>
                  <a:pt x="256" y="661"/>
                </a:lnTo>
                <a:lnTo>
                  <a:pt x="254" y="661"/>
                </a:lnTo>
                <a:lnTo>
                  <a:pt x="252" y="662"/>
                </a:lnTo>
                <a:lnTo>
                  <a:pt x="252" y="662"/>
                </a:lnTo>
                <a:close/>
                <a:moveTo>
                  <a:pt x="250" y="659"/>
                </a:moveTo>
                <a:lnTo>
                  <a:pt x="250" y="659"/>
                </a:lnTo>
                <a:lnTo>
                  <a:pt x="251" y="661"/>
                </a:lnTo>
                <a:lnTo>
                  <a:pt x="251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59"/>
                </a:lnTo>
                <a:lnTo>
                  <a:pt x="252" y="659"/>
                </a:lnTo>
                <a:lnTo>
                  <a:pt x="250" y="659"/>
                </a:lnTo>
                <a:lnTo>
                  <a:pt x="250" y="659"/>
                </a:lnTo>
                <a:close/>
                <a:moveTo>
                  <a:pt x="245" y="626"/>
                </a:moveTo>
                <a:lnTo>
                  <a:pt x="245" y="626"/>
                </a:lnTo>
                <a:lnTo>
                  <a:pt x="246" y="626"/>
                </a:lnTo>
                <a:lnTo>
                  <a:pt x="246" y="626"/>
                </a:lnTo>
                <a:lnTo>
                  <a:pt x="249" y="623"/>
                </a:lnTo>
                <a:lnTo>
                  <a:pt x="249" y="623"/>
                </a:lnTo>
                <a:lnTo>
                  <a:pt x="246" y="624"/>
                </a:lnTo>
                <a:lnTo>
                  <a:pt x="245" y="626"/>
                </a:lnTo>
                <a:lnTo>
                  <a:pt x="245" y="626"/>
                </a:lnTo>
                <a:close/>
                <a:moveTo>
                  <a:pt x="243" y="622"/>
                </a:moveTo>
                <a:lnTo>
                  <a:pt x="243" y="622"/>
                </a:lnTo>
                <a:lnTo>
                  <a:pt x="243" y="621"/>
                </a:lnTo>
                <a:lnTo>
                  <a:pt x="243" y="621"/>
                </a:lnTo>
                <a:lnTo>
                  <a:pt x="240" y="621"/>
                </a:lnTo>
                <a:lnTo>
                  <a:pt x="240" y="621"/>
                </a:lnTo>
                <a:lnTo>
                  <a:pt x="240" y="622"/>
                </a:lnTo>
                <a:lnTo>
                  <a:pt x="240" y="622"/>
                </a:lnTo>
                <a:lnTo>
                  <a:pt x="243" y="622"/>
                </a:lnTo>
                <a:lnTo>
                  <a:pt x="243" y="622"/>
                </a:lnTo>
                <a:close/>
                <a:moveTo>
                  <a:pt x="236" y="627"/>
                </a:moveTo>
                <a:lnTo>
                  <a:pt x="236" y="627"/>
                </a:lnTo>
                <a:lnTo>
                  <a:pt x="238" y="627"/>
                </a:lnTo>
                <a:lnTo>
                  <a:pt x="238" y="626"/>
                </a:lnTo>
                <a:lnTo>
                  <a:pt x="238" y="626"/>
                </a:lnTo>
                <a:lnTo>
                  <a:pt x="237" y="624"/>
                </a:lnTo>
                <a:lnTo>
                  <a:pt x="236" y="626"/>
                </a:lnTo>
                <a:lnTo>
                  <a:pt x="236" y="627"/>
                </a:lnTo>
                <a:lnTo>
                  <a:pt x="236" y="627"/>
                </a:lnTo>
                <a:close/>
                <a:moveTo>
                  <a:pt x="233" y="657"/>
                </a:moveTo>
                <a:lnTo>
                  <a:pt x="233" y="657"/>
                </a:lnTo>
                <a:lnTo>
                  <a:pt x="233" y="657"/>
                </a:lnTo>
                <a:lnTo>
                  <a:pt x="234" y="656"/>
                </a:lnTo>
                <a:lnTo>
                  <a:pt x="234" y="656"/>
                </a:lnTo>
                <a:lnTo>
                  <a:pt x="236" y="656"/>
                </a:lnTo>
                <a:lnTo>
                  <a:pt x="236" y="656"/>
                </a:lnTo>
                <a:lnTo>
                  <a:pt x="239" y="656"/>
                </a:lnTo>
                <a:lnTo>
                  <a:pt x="240" y="656"/>
                </a:lnTo>
                <a:lnTo>
                  <a:pt x="242" y="654"/>
                </a:lnTo>
                <a:lnTo>
                  <a:pt x="242" y="654"/>
                </a:lnTo>
                <a:lnTo>
                  <a:pt x="239" y="654"/>
                </a:lnTo>
                <a:lnTo>
                  <a:pt x="237" y="656"/>
                </a:lnTo>
                <a:lnTo>
                  <a:pt x="237" y="654"/>
                </a:lnTo>
                <a:lnTo>
                  <a:pt x="237" y="654"/>
                </a:lnTo>
                <a:lnTo>
                  <a:pt x="237" y="654"/>
                </a:lnTo>
                <a:lnTo>
                  <a:pt x="238" y="654"/>
                </a:lnTo>
                <a:lnTo>
                  <a:pt x="237" y="654"/>
                </a:lnTo>
                <a:lnTo>
                  <a:pt x="237" y="654"/>
                </a:lnTo>
                <a:lnTo>
                  <a:pt x="236" y="654"/>
                </a:lnTo>
                <a:lnTo>
                  <a:pt x="234" y="654"/>
                </a:lnTo>
                <a:lnTo>
                  <a:pt x="233" y="656"/>
                </a:lnTo>
                <a:lnTo>
                  <a:pt x="233" y="657"/>
                </a:lnTo>
                <a:lnTo>
                  <a:pt x="233" y="657"/>
                </a:lnTo>
                <a:close/>
                <a:moveTo>
                  <a:pt x="228" y="628"/>
                </a:moveTo>
                <a:lnTo>
                  <a:pt x="228" y="628"/>
                </a:lnTo>
                <a:lnTo>
                  <a:pt x="230" y="628"/>
                </a:lnTo>
                <a:lnTo>
                  <a:pt x="231" y="628"/>
                </a:lnTo>
                <a:lnTo>
                  <a:pt x="231" y="628"/>
                </a:lnTo>
                <a:lnTo>
                  <a:pt x="231" y="626"/>
                </a:lnTo>
                <a:lnTo>
                  <a:pt x="231" y="626"/>
                </a:lnTo>
                <a:lnTo>
                  <a:pt x="228" y="627"/>
                </a:lnTo>
                <a:lnTo>
                  <a:pt x="228" y="628"/>
                </a:lnTo>
                <a:lnTo>
                  <a:pt x="228" y="628"/>
                </a:lnTo>
                <a:close/>
                <a:moveTo>
                  <a:pt x="215" y="661"/>
                </a:moveTo>
                <a:lnTo>
                  <a:pt x="215" y="661"/>
                </a:lnTo>
                <a:lnTo>
                  <a:pt x="217" y="661"/>
                </a:lnTo>
                <a:lnTo>
                  <a:pt x="219" y="661"/>
                </a:lnTo>
                <a:lnTo>
                  <a:pt x="220" y="661"/>
                </a:lnTo>
                <a:lnTo>
                  <a:pt x="221" y="659"/>
                </a:lnTo>
                <a:lnTo>
                  <a:pt x="221" y="659"/>
                </a:lnTo>
                <a:lnTo>
                  <a:pt x="219" y="658"/>
                </a:lnTo>
                <a:lnTo>
                  <a:pt x="217" y="657"/>
                </a:lnTo>
                <a:lnTo>
                  <a:pt x="216" y="657"/>
                </a:lnTo>
                <a:lnTo>
                  <a:pt x="216" y="657"/>
                </a:lnTo>
                <a:lnTo>
                  <a:pt x="216" y="658"/>
                </a:lnTo>
                <a:lnTo>
                  <a:pt x="216" y="659"/>
                </a:lnTo>
                <a:lnTo>
                  <a:pt x="216" y="659"/>
                </a:lnTo>
                <a:lnTo>
                  <a:pt x="215" y="661"/>
                </a:lnTo>
                <a:lnTo>
                  <a:pt x="215" y="661"/>
                </a:lnTo>
                <a:lnTo>
                  <a:pt x="215" y="661"/>
                </a:lnTo>
                <a:close/>
                <a:moveTo>
                  <a:pt x="209" y="658"/>
                </a:moveTo>
                <a:lnTo>
                  <a:pt x="209" y="658"/>
                </a:lnTo>
                <a:lnTo>
                  <a:pt x="210" y="657"/>
                </a:lnTo>
                <a:lnTo>
                  <a:pt x="210" y="654"/>
                </a:lnTo>
                <a:lnTo>
                  <a:pt x="210" y="654"/>
                </a:lnTo>
                <a:lnTo>
                  <a:pt x="209" y="656"/>
                </a:lnTo>
                <a:lnTo>
                  <a:pt x="208" y="657"/>
                </a:lnTo>
                <a:lnTo>
                  <a:pt x="209" y="658"/>
                </a:lnTo>
                <a:lnTo>
                  <a:pt x="209" y="658"/>
                </a:lnTo>
                <a:close/>
                <a:moveTo>
                  <a:pt x="178" y="661"/>
                </a:moveTo>
                <a:lnTo>
                  <a:pt x="178" y="661"/>
                </a:lnTo>
                <a:lnTo>
                  <a:pt x="178" y="662"/>
                </a:lnTo>
                <a:lnTo>
                  <a:pt x="178" y="662"/>
                </a:lnTo>
                <a:lnTo>
                  <a:pt x="180" y="662"/>
                </a:lnTo>
                <a:lnTo>
                  <a:pt x="181" y="662"/>
                </a:lnTo>
                <a:lnTo>
                  <a:pt x="181" y="662"/>
                </a:lnTo>
                <a:lnTo>
                  <a:pt x="181" y="662"/>
                </a:lnTo>
                <a:lnTo>
                  <a:pt x="180" y="662"/>
                </a:lnTo>
                <a:lnTo>
                  <a:pt x="180" y="663"/>
                </a:lnTo>
                <a:lnTo>
                  <a:pt x="180" y="663"/>
                </a:lnTo>
                <a:lnTo>
                  <a:pt x="180" y="663"/>
                </a:lnTo>
                <a:lnTo>
                  <a:pt x="181" y="663"/>
                </a:lnTo>
                <a:lnTo>
                  <a:pt x="184" y="662"/>
                </a:lnTo>
                <a:lnTo>
                  <a:pt x="184" y="662"/>
                </a:lnTo>
                <a:lnTo>
                  <a:pt x="184" y="661"/>
                </a:lnTo>
                <a:lnTo>
                  <a:pt x="182" y="659"/>
                </a:lnTo>
                <a:lnTo>
                  <a:pt x="182" y="659"/>
                </a:lnTo>
                <a:lnTo>
                  <a:pt x="178" y="661"/>
                </a:lnTo>
                <a:lnTo>
                  <a:pt x="178" y="661"/>
                </a:lnTo>
                <a:close/>
                <a:moveTo>
                  <a:pt x="144" y="672"/>
                </a:moveTo>
                <a:lnTo>
                  <a:pt x="144" y="672"/>
                </a:lnTo>
                <a:lnTo>
                  <a:pt x="146" y="672"/>
                </a:lnTo>
                <a:lnTo>
                  <a:pt x="146" y="672"/>
                </a:lnTo>
                <a:lnTo>
                  <a:pt x="146" y="669"/>
                </a:lnTo>
                <a:lnTo>
                  <a:pt x="146" y="668"/>
                </a:lnTo>
                <a:lnTo>
                  <a:pt x="146" y="668"/>
                </a:lnTo>
                <a:lnTo>
                  <a:pt x="144" y="669"/>
                </a:lnTo>
                <a:lnTo>
                  <a:pt x="144" y="672"/>
                </a:lnTo>
                <a:lnTo>
                  <a:pt x="144" y="672"/>
                </a:lnTo>
                <a:close/>
                <a:moveTo>
                  <a:pt x="135" y="673"/>
                </a:moveTo>
                <a:lnTo>
                  <a:pt x="135" y="673"/>
                </a:lnTo>
                <a:lnTo>
                  <a:pt x="138" y="673"/>
                </a:lnTo>
                <a:lnTo>
                  <a:pt x="139" y="673"/>
                </a:lnTo>
                <a:lnTo>
                  <a:pt x="139" y="673"/>
                </a:lnTo>
                <a:lnTo>
                  <a:pt x="138" y="672"/>
                </a:lnTo>
                <a:lnTo>
                  <a:pt x="138" y="672"/>
                </a:lnTo>
                <a:lnTo>
                  <a:pt x="139" y="671"/>
                </a:lnTo>
                <a:lnTo>
                  <a:pt x="141" y="671"/>
                </a:lnTo>
                <a:lnTo>
                  <a:pt x="141" y="671"/>
                </a:lnTo>
                <a:lnTo>
                  <a:pt x="143" y="671"/>
                </a:lnTo>
                <a:lnTo>
                  <a:pt x="143" y="671"/>
                </a:lnTo>
                <a:lnTo>
                  <a:pt x="141" y="671"/>
                </a:lnTo>
                <a:lnTo>
                  <a:pt x="140" y="669"/>
                </a:lnTo>
                <a:lnTo>
                  <a:pt x="138" y="669"/>
                </a:lnTo>
                <a:lnTo>
                  <a:pt x="138" y="669"/>
                </a:lnTo>
                <a:lnTo>
                  <a:pt x="138" y="672"/>
                </a:lnTo>
                <a:lnTo>
                  <a:pt x="137" y="672"/>
                </a:lnTo>
                <a:lnTo>
                  <a:pt x="137" y="672"/>
                </a:lnTo>
                <a:lnTo>
                  <a:pt x="137" y="672"/>
                </a:lnTo>
                <a:lnTo>
                  <a:pt x="134" y="672"/>
                </a:lnTo>
                <a:lnTo>
                  <a:pt x="134" y="672"/>
                </a:lnTo>
                <a:lnTo>
                  <a:pt x="133" y="673"/>
                </a:lnTo>
                <a:lnTo>
                  <a:pt x="135" y="673"/>
                </a:lnTo>
                <a:lnTo>
                  <a:pt x="135" y="673"/>
                </a:lnTo>
                <a:close/>
                <a:moveTo>
                  <a:pt x="85" y="632"/>
                </a:moveTo>
                <a:lnTo>
                  <a:pt x="85" y="632"/>
                </a:lnTo>
                <a:lnTo>
                  <a:pt x="85" y="633"/>
                </a:lnTo>
                <a:lnTo>
                  <a:pt x="86" y="633"/>
                </a:lnTo>
                <a:lnTo>
                  <a:pt x="86" y="633"/>
                </a:lnTo>
                <a:lnTo>
                  <a:pt x="87" y="632"/>
                </a:lnTo>
                <a:lnTo>
                  <a:pt x="87" y="632"/>
                </a:lnTo>
                <a:lnTo>
                  <a:pt x="87" y="632"/>
                </a:lnTo>
                <a:lnTo>
                  <a:pt x="86" y="631"/>
                </a:lnTo>
                <a:lnTo>
                  <a:pt x="85" y="632"/>
                </a:lnTo>
                <a:lnTo>
                  <a:pt x="85" y="632"/>
                </a:lnTo>
                <a:close/>
                <a:moveTo>
                  <a:pt x="83" y="633"/>
                </a:move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5" y="631"/>
                </a:lnTo>
                <a:lnTo>
                  <a:pt x="85" y="631"/>
                </a:lnTo>
                <a:lnTo>
                  <a:pt x="83" y="632"/>
                </a:lnTo>
                <a:lnTo>
                  <a:pt x="83" y="633"/>
                </a:lnTo>
                <a:lnTo>
                  <a:pt x="83" y="633"/>
                </a:lnTo>
                <a:close/>
                <a:moveTo>
                  <a:pt x="82" y="629"/>
                </a:moveTo>
                <a:lnTo>
                  <a:pt x="82" y="629"/>
                </a:lnTo>
                <a:lnTo>
                  <a:pt x="83" y="631"/>
                </a:lnTo>
                <a:lnTo>
                  <a:pt x="85" y="629"/>
                </a:lnTo>
                <a:lnTo>
                  <a:pt x="85" y="629"/>
                </a:lnTo>
                <a:lnTo>
                  <a:pt x="83" y="629"/>
                </a:lnTo>
                <a:lnTo>
                  <a:pt x="82" y="629"/>
                </a:lnTo>
                <a:lnTo>
                  <a:pt x="82" y="629"/>
                </a:lnTo>
                <a:close/>
                <a:moveTo>
                  <a:pt x="63" y="633"/>
                </a:moveTo>
                <a:lnTo>
                  <a:pt x="63" y="633"/>
                </a:lnTo>
                <a:lnTo>
                  <a:pt x="64" y="636"/>
                </a:lnTo>
                <a:lnTo>
                  <a:pt x="65" y="636"/>
                </a:lnTo>
                <a:lnTo>
                  <a:pt x="65" y="636"/>
                </a:lnTo>
                <a:lnTo>
                  <a:pt x="64" y="634"/>
                </a:lnTo>
                <a:lnTo>
                  <a:pt x="63" y="633"/>
                </a:lnTo>
                <a:lnTo>
                  <a:pt x="63" y="633"/>
                </a:lnTo>
                <a:close/>
                <a:moveTo>
                  <a:pt x="80" y="624"/>
                </a:moveTo>
                <a:lnTo>
                  <a:pt x="80" y="624"/>
                </a:lnTo>
                <a:lnTo>
                  <a:pt x="80" y="626"/>
                </a:lnTo>
                <a:lnTo>
                  <a:pt x="82" y="626"/>
                </a:lnTo>
                <a:lnTo>
                  <a:pt x="82" y="626"/>
                </a:lnTo>
                <a:lnTo>
                  <a:pt x="82" y="624"/>
                </a:lnTo>
                <a:lnTo>
                  <a:pt x="80" y="624"/>
                </a:lnTo>
                <a:lnTo>
                  <a:pt x="80" y="624"/>
                </a:lnTo>
                <a:close/>
                <a:moveTo>
                  <a:pt x="62" y="596"/>
                </a:moveTo>
                <a:lnTo>
                  <a:pt x="62" y="596"/>
                </a:lnTo>
                <a:lnTo>
                  <a:pt x="62" y="598"/>
                </a:lnTo>
                <a:lnTo>
                  <a:pt x="62" y="599"/>
                </a:lnTo>
                <a:lnTo>
                  <a:pt x="62" y="599"/>
                </a:lnTo>
                <a:lnTo>
                  <a:pt x="64" y="598"/>
                </a:lnTo>
                <a:lnTo>
                  <a:pt x="64" y="598"/>
                </a:lnTo>
                <a:lnTo>
                  <a:pt x="63" y="598"/>
                </a:lnTo>
                <a:lnTo>
                  <a:pt x="62" y="598"/>
                </a:lnTo>
                <a:lnTo>
                  <a:pt x="62" y="596"/>
                </a:lnTo>
                <a:lnTo>
                  <a:pt x="62" y="596"/>
                </a:lnTo>
                <a:close/>
                <a:moveTo>
                  <a:pt x="63" y="593"/>
                </a:moveTo>
                <a:lnTo>
                  <a:pt x="63" y="593"/>
                </a:lnTo>
                <a:lnTo>
                  <a:pt x="62" y="593"/>
                </a:lnTo>
                <a:lnTo>
                  <a:pt x="62" y="594"/>
                </a:lnTo>
                <a:lnTo>
                  <a:pt x="62" y="594"/>
                </a:lnTo>
                <a:lnTo>
                  <a:pt x="62" y="594"/>
                </a:lnTo>
                <a:lnTo>
                  <a:pt x="63" y="594"/>
                </a:lnTo>
                <a:lnTo>
                  <a:pt x="63" y="596"/>
                </a:lnTo>
                <a:lnTo>
                  <a:pt x="63" y="597"/>
                </a:lnTo>
                <a:lnTo>
                  <a:pt x="63" y="597"/>
                </a:lnTo>
                <a:lnTo>
                  <a:pt x="64" y="597"/>
                </a:lnTo>
                <a:lnTo>
                  <a:pt x="64" y="596"/>
                </a:lnTo>
                <a:lnTo>
                  <a:pt x="63" y="593"/>
                </a:lnTo>
                <a:lnTo>
                  <a:pt x="63" y="593"/>
                </a:lnTo>
                <a:close/>
                <a:moveTo>
                  <a:pt x="74" y="569"/>
                </a:moveTo>
                <a:lnTo>
                  <a:pt x="74" y="569"/>
                </a:lnTo>
                <a:lnTo>
                  <a:pt x="74" y="572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2"/>
                </a:lnTo>
                <a:lnTo>
                  <a:pt x="75" y="571"/>
                </a:lnTo>
                <a:lnTo>
                  <a:pt x="74" y="569"/>
                </a:lnTo>
                <a:lnTo>
                  <a:pt x="74" y="569"/>
                </a:lnTo>
                <a:close/>
                <a:moveTo>
                  <a:pt x="76" y="546"/>
                </a:moveTo>
                <a:lnTo>
                  <a:pt x="76" y="546"/>
                </a:lnTo>
                <a:lnTo>
                  <a:pt x="76" y="547"/>
                </a:lnTo>
                <a:lnTo>
                  <a:pt x="77" y="548"/>
                </a:lnTo>
                <a:lnTo>
                  <a:pt x="77" y="548"/>
                </a:lnTo>
                <a:lnTo>
                  <a:pt x="79" y="548"/>
                </a:lnTo>
                <a:lnTo>
                  <a:pt x="80" y="547"/>
                </a:lnTo>
                <a:lnTo>
                  <a:pt x="80" y="547"/>
                </a:lnTo>
                <a:lnTo>
                  <a:pt x="79" y="546"/>
                </a:lnTo>
                <a:lnTo>
                  <a:pt x="79" y="544"/>
                </a:lnTo>
                <a:lnTo>
                  <a:pt x="79" y="544"/>
                </a:lnTo>
                <a:lnTo>
                  <a:pt x="77" y="544"/>
                </a:lnTo>
                <a:lnTo>
                  <a:pt x="76" y="546"/>
                </a:lnTo>
                <a:lnTo>
                  <a:pt x="76" y="546"/>
                </a:lnTo>
                <a:close/>
                <a:moveTo>
                  <a:pt x="80" y="541"/>
                </a:moveTo>
                <a:lnTo>
                  <a:pt x="80" y="541"/>
                </a:lnTo>
                <a:lnTo>
                  <a:pt x="76" y="542"/>
                </a:lnTo>
                <a:lnTo>
                  <a:pt x="76" y="542"/>
                </a:lnTo>
                <a:lnTo>
                  <a:pt x="79" y="542"/>
                </a:lnTo>
                <a:lnTo>
                  <a:pt x="80" y="542"/>
                </a:lnTo>
                <a:lnTo>
                  <a:pt x="80" y="541"/>
                </a:lnTo>
                <a:lnTo>
                  <a:pt x="80" y="541"/>
                </a:lnTo>
                <a:close/>
                <a:moveTo>
                  <a:pt x="68" y="539"/>
                </a:moveTo>
                <a:lnTo>
                  <a:pt x="68" y="539"/>
                </a:lnTo>
                <a:lnTo>
                  <a:pt x="68" y="544"/>
                </a:lnTo>
                <a:lnTo>
                  <a:pt x="68" y="546"/>
                </a:lnTo>
                <a:lnTo>
                  <a:pt x="69" y="547"/>
                </a:lnTo>
                <a:lnTo>
                  <a:pt x="69" y="547"/>
                </a:lnTo>
                <a:lnTo>
                  <a:pt x="70" y="547"/>
                </a:lnTo>
                <a:lnTo>
                  <a:pt x="69" y="546"/>
                </a:lnTo>
                <a:lnTo>
                  <a:pt x="69" y="546"/>
                </a:lnTo>
                <a:lnTo>
                  <a:pt x="69" y="542"/>
                </a:lnTo>
                <a:lnTo>
                  <a:pt x="69" y="541"/>
                </a:lnTo>
                <a:lnTo>
                  <a:pt x="68" y="539"/>
                </a:lnTo>
                <a:lnTo>
                  <a:pt x="68" y="539"/>
                </a:lnTo>
                <a:close/>
                <a:moveTo>
                  <a:pt x="72" y="518"/>
                </a:moveTo>
                <a:lnTo>
                  <a:pt x="72" y="518"/>
                </a:lnTo>
                <a:lnTo>
                  <a:pt x="72" y="517"/>
                </a:lnTo>
                <a:lnTo>
                  <a:pt x="70" y="516"/>
                </a:lnTo>
                <a:lnTo>
                  <a:pt x="70" y="516"/>
                </a:lnTo>
                <a:lnTo>
                  <a:pt x="70" y="517"/>
                </a:lnTo>
                <a:lnTo>
                  <a:pt x="70" y="518"/>
                </a:lnTo>
                <a:lnTo>
                  <a:pt x="72" y="518"/>
                </a:lnTo>
                <a:close/>
                <a:moveTo>
                  <a:pt x="76" y="522"/>
                </a:moveTo>
                <a:lnTo>
                  <a:pt x="76" y="522"/>
                </a:lnTo>
                <a:lnTo>
                  <a:pt x="77" y="524"/>
                </a:lnTo>
                <a:lnTo>
                  <a:pt x="77" y="524"/>
                </a:lnTo>
                <a:lnTo>
                  <a:pt x="79" y="524"/>
                </a:lnTo>
                <a:lnTo>
                  <a:pt x="80" y="523"/>
                </a:lnTo>
                <a:lnTo>
                  <a:pt x="80" y="523"/>
                </a:lnTo>
                <a:lnTo>
                  <a:pt x="80" y="523"/>
                </a:lnTo>
                <a:lnTo>
                  <a:pt x="79" y="523"/>
                </a:lnTo>
                <a:lnTo>
                  <a:pt x="77" y="523"/>
                </a:lnTo>
                <a:lnTo>
                  <a:pt x="76" y="522"/>
                </a:lnTo>
                <a:lnTo>
                  <a:pt x="76" y="522"/>
                </a:lnTo>
                <a:close/>
                <a:moveTo>
                  <a:pt x="79" y="512"/>
                </a:moveTo>
                <a:lnTo>
                  <a:pt x="79" y="512"/>
                </a:lnTo>
                <a:lnTo>
                  <a:pt x="79" y="514"/>
                </a:lnTo>
                <a:lnTo>
                  <a:pt x="79" y="516"/>
                </a:lnTo>
                <a:lnTo>
                  <a:pt x="80" y="517"/>
                </a:lnTo>
                <a:lnTo>
                  <a:pt x="80" y="517"/>
                </a:lnTo>
                <a:lnTo>
                  <a:pt x="80" y="513"/>
                </a:lnTo>
                <a:lnTo>
                  <a:pt x="80" y="512"/>
                </a:lnTo>
                <a:lnTo>
                  <a:pt x="79" y="512"/>
                </a:lnTo>
                <a:lnTo>
                  <a:pt x="79" y="512"/>
                </a:lnTo>
                <a:close/>
                <a:moveTo>
                  <a:pt x="77" y="512"/>
                </a:moveTo>
                <a:lnTo>
                  <a:pt x="77" y="512"/>
                </a:lnTo>
                <a:lnTo>
                  <a:pt x="76" y="513"/>
                </a:lnTo>
                <a:lnTo>
                  <a:pt x="76" y="514"/>
                </a:lnTo>
                <a:lnTo>
                  <a:pt x="76" y="519"/>
                </a:lnTo>
                <a:lnTo>
                  <a:pt x="76" y="519"/>
                </a:lnTo>
                <a:lnTo>
                  <a:pt x="77" y="519"/>
                </a:lnTo>
                <a:lnTo>
                  <a:pt x="77" y="521"/>
                </a:lnTo>
                <a:lnTo>
                  <a:pt x="79" y="521"/>
                </a:lnTo>
                <a:lnTo>
                  <a:pt x="79" y="521"/>
                </a:lnTo>
                <a:lnTo>
                  <a:pt x="77" y="517"/>
                </a:lnTo>
                <a:lnTo>
                  <a:pt x="77" y="512"/>
                </a:lnTo>
                <a:lnTo>
                  <a:pt x="77" y="512"/>
                </a:lnTo>
                <a:close/>
                <a:moveTo>
                  <a:pt x="333" y="642"/>
                </a:moveTo>
                <a:lnTo>
                  <a:pt x="333" y="642"/>
                </a:lnTo>
                <a:lnTo>
                  <a:pt x="335" y="639"/>
                </a:lnTo>
                <a:lnTo>
                  <a:pt x="337" y="638"/>
                </a:lnTo>
                <a:lnTo>
                  <a:pt x="337" y="638"/>
                </a:lnTo>
                <a:lnTo>
                  <a:pt x="336" y="639"/>
                </a:lnTo>
                <a:lnTo>
                  <a:pt x="336" y="639"/>
                </a:lnTo>
                <a:lnTo>
                  <a:pt x="336" y="639"/>
                </a:lnTo>
                <a:lnTo>
                  <a:pt x="336" y="641"/>
                </a:lnTo>
                <a:lnTo>
                  <a:pt x="336" y="641"/>
                </a:lnTo>
                <a:lnTo>
                  <a:pt x="335" y="641"/>
                </a:lnTo>
                <a:lnTo>
                  <a:pt x="333" y="642"/>
                </a:lnTo>
                <a:lnTo>
                  <a:pt x="333" y="642"/>
                </a:lnTo>
                <a:close/>
                <a:moveTo>
                  <a:pt x="40" y="220"/>
                </a:moveTo>
                <a:lnTo>
                  <a:pt x="40" y="220"/>
                </a:lnTo>
                <a:lnTo>
                  <a:pt x="40" y="220"/>
                </a:lnTo>
                <a:lnTo>
                  <a:pt x="40" y="221"/>
                </a:lnTo>
                <a:lnTo>
                  <a:pt x="40" y="224"/>
                </a:lnTo>
                <a:lnTo>
                  <a:pt x="40" y="224"/>
                </a:lnTo>
                <a:lnTo>
                  <a:pt x="39" y="223"/>
                </a:lnTo>
                <a:lnTo>
                  <a:pt x="39" y="221"/>
                </a:lnTo>
                <a:lnTo>
                  <a:pt x="40" y="220"/>
                </a:lnTo>
                <a:lnTo>
                  <a:pt x="40" y="220"/>
                </a:lnTo>
                <a:close/>
                <a:moveTo>
                  <a:pt x="126" y="677"/>
                </a:moveTo>
                <a:lnTo>
                  <a:pt x="126" y="677"/>
                </a:lnTo>
                <a:lnTo>
                  <a:pt x="122" y="678"/>
                </a:lnTo>
                <a:lnTo>
                  <a:pt x="120" y="678"/>
                </a:lnTo>
                <a:lnTo>
                  <a:pt x="117" y="678"/>
                </a:lnTo>
                <a:lnTo>
                  <a:pt x="117" y="678"/>
                </a:lnTo>
                <a:lnTo>
                  <a:pt x="117" y="677"/>
                </a:lnTo>
                <a:lnTo>
                  <a:pt x="118" y="677"/>
                </a:lnTo>
                <a:lnTo>
                  <a:pt x="120" y="678"/>
                </a:lnTo>
                <a:lnTo>
                  <a:pt x="120" y="678"/>
                </a:lnTo>
                <a:lnTo>
                  <a:pt x="122" y="677"/>
                </a:lnTo>
                <a:lnTo>
                  <a:pt x="126" y="677"/>
                </a:lnTo>
                <a:lnTo>
                  <a:pt x="126" y="677"/>
                </a:lnTo>
                <a:close/>
                <a:moveTo>
                  <a:pt x="47" y="646"/>
                </a:moveTo>
                <a:lnTo>
                  <a:pt x="47" y="646"/>
                </a:lnTo>
                <a:lnTo>
                  <a:pt x="46" y="643"/>
                </a:lnTo>
                <a:lnTo>
                  <a:pt x="43" y="638"/>
                </a:lnTo>
                <a:lnTo>
                  <a:pt x="43" y="638"/>
                </a:lnTo>
                <a:lnTo>
                  <a:pt x="46" y="642"/>
                </a:lnTo>
                <a:lnTo>
                  <a:pt x="47" y="646"/>
                </a:lnTo>
                <a:lnTo>
                  <a:pt x="47" y="646"/>
                </a:lnTo>
                <a:close/>
                <a:moveTo>
                  <a:pt x="71" y="274"/>
                </a:moveTo>
                <a:lnTo>
                  <a:pt x="71" y="274"/>
                </a:lnTo>
                <a:lnTo>
                  <a:pt x="72" y="275"/>
                </a:lnTo>
                <a:lnTo>
                  <a:pt x="72" y="277"/>
                </a:lnTo>
                <a:lnTo>
                  <a:pt x="71" y="282"/>
                </a:lnTo>
                <a:lnTo>
                  <a:pt x="71" y="282"/>
                </a:lnTo>
                <a:lnTo>
                  <a:pt x="72" y="284"/>
                </a:lnTo>
                <a:lnTo>
                  <a:pt x="71" y="285"/>
                </a:lnTo>
                <a:lnTo>
                  <a:pt x="70" y="287"/>
                </a:lnTo>
                <a:lnTo>
                  <a:pt x="70" y="287"/>
                </a:lnTo>
                <a:lnTo>
                  <a:pt x="71" y="279"/>
                </a:lnTo>
                <a:lnTo>
                  <a:pt x="71" y="274"/>
                </a:lnTo>
                <a:lnTo>
                  <a:pt x="71" y="274"/>
                </a:lnTo>
                <a:close/>
                <a:moveTo>
                  <a:pt x="53" y="201"/>
                </a:moveTo>
                <a:lnTo>
                  <a:pt x="53" y="201"/>
                </a:lnTo>
                <a:lnTo>
                  <a:pt x="53" y="204"/>
                </a:lnTo>
                <a:lnTo>
                  <a:pt x="53" y="204"/>
                </a:lnTo>
                <a:lnTo>
                  <a:pt x="48" y="205"/>
                </a:lnTo>
                <a:lnTo>
                  <a:pt x="48" y="205"/>
                </a:lnTo>
                <a:lnTo>
                  <a:pt x="51" y="203"/>
                </a:lnTo>
                <a:lnTo>
                  <a:pt x="53" y="201"/>
                </a:lnTo>
                <a:lnTo>
                  <a:pt x="53" y="201"/>
                </a:lnTo>
                <a:close/>
                <a:moveTo>
                  <a:pt x="72" y="262"/>
                </a:moveTo>
                <a:lnTo>
                  <a:pt x="72" y="262"/>
                </a:lnTo>
                <a:lnTo>
                  <a:pt x="74" y="263"/>
                </a:lnTo>
                <a:lnTo>
                  <a:pt x="74" y="265"/>
                </a:lnTo>
                <a:lnTo>
                  <a:pt x="74" y="269"/>
                </a:lnTo>
                <a:lnTo>
                  <a:pt x="74" y="269"/>
                </a:lnTo>
                <a:lnTo>
                  <a:pt x="72" y="268"/>
                </a:lnTo>
                <a:lnTo>
                  <a:pt x="72" y="265"/>
                </a:lnTo>
                <a:lnTo>
                  <a:pt x="72" y="262"/>
                </a:lnTo>
                <a:lnTo>
                  <a:pt x="72" y="262"/>
                </a:lnTo>
                <a:close/>
                <a:moveTo>
                  <a:pt x="70" y="315"/>
                </a:moveTo>
                <a:lnTo>
                  <a:pt x="70" y="315"/>
                </a:lnTo>
                <a:lnTo>
                  <a:pt x="70" y="305"/>
                </a:lnTo>
                <a:lnTo>
                  <a:pt x="70" y="305"/>
                </a:lnTo>
                <a:lnTo>
                  <a:pt x="71" y="309"/>
                </a:lnTo>
                <a:lnTo>
                  <a:pt x="70" y="313"/>
                </a:lnTo>
                <a:lnTo>
                  <a:pt x="70" y="318"/>
                </a:lnTo>
                <a:lnTo>
                  <a:pt x="70" y="323"/>
                </a:lnTo>
                <a:lnTo>
                  <a:pt x="70" y="323"/>
                </a:lnTo>
                <a:lnTo>
                  <a:pt x="69" y="323"/>
                </a:lnTo>
                <a:lnTo>
                  <a:pt x="69" y="320"/>
                </a:lnTo>
                <a:lnTo>
                  <a:pt x="70" y="315"/>
                </a:lnTo>
                <a:lnTo>
                  <a:pt x="70" y="315"/>
                </a:lnTo>
                <a:close/>
                <a:moveTo>
                  <a:pt x="56" y="198"/>
                </a:moveTo>
                <a:lnTo>
                  <a:pt x="56" y="204"/>
                </a:lnTo>
                <a:lnTo>
                  <a:pt x="56" y="204"/>
                </a:lnTo>
                <a:lnTo>
                  <a:pt x="54" y="200"/>
                </a:lnTo>
                <a:lnTo>
                  <a:pt x="54" y="199"/>
                </a:lnTo>
                <a:lnTo>
                  <a:pt x="56" y="198"/>
                </a:lnTo>
                <a:lnTo>
                  <a:pt x="56" y="198"/>
                </a:lnTo>
                <a:close/>
                <a:moveTo>
                  <a:pt x="54" y="181"/>
                </a:moveTo>
                <a:lnTo>
                  <a:pt x="54" y="181"/>
                </a:lnTo>
                <a:lnTo>
                  <a:pt x="56" y="183"/>
                </a:lnTo>
                <a:lnTo>
                  <a:pt x="54" y="185"/>
                </a:lnTo>
                <a:lnTo>
                  <a:pt x="54" y="185"/>
                </a:lnTo>
                <a:lnTo>
                  <a:pt x="54" y="183"/>
                </a:lnTo>
                <a:lnTo>
                  <a:pt x="54" y="181"/>
                </a:lnTo>
                <a:lnTo>
                  <a:pt x="54" y="181"/>
                </a:lnTo>
                <a:close/>
                <a:moveTo>
                  <a:pt x="56" y="191"/>
                </a:moveTo>
                <a:lnTo>
                  <a:pt x="56" y="191"/>
                </a:lnTo>
                <a:lnTo>
                  <a:pt x="56" y="194"/>
                </a:lnTo>
                <a:lnTo>
                  <a:pt x="54" y="196"/>
                </a:lnTo>
                <a:lnTo>
                  <a:pt x="54" y="196"/>
                </a:lnTo>
                <a:lnTo>
                  <a:pt x="54" y="195"/>
                </a:lnTo>
                <a:lnTo>
                  <a:pt x="53" y="191"/>
                </a:lnTo>
                <a:lnTo>
                  <a:pt x="53" y="191"/>
                </a:lnTo>
                <a:lnTo>
                  <a:pt x="54" y="191"/>
                </a:lnTo>
                <a:lnTo>
                  <a:pt x="56" y="191"/>
                </a:lnTo>
                <a:lnTo>
                  <a:pt x="56" y="191"/>
                </a:lnTo>
                <a:close/>
                <a:moveTo>
                  <a:pt x="42" y="248"/>
                </a:moveTo>
                <a:lnTo>
                  <a:pt x="42" y="248"/>
                </a:lnTo>
                <a:lnTo>
                  <a:pt x="41" y="249"/>
                </a:lnTo>
                <a:lnTo>
                  <a:pt x="42" y="250"/>
                </a:lnTo>
                <a:lnTo>
                  <a:pt x="42" y="252"/>
                </a:lnTo>
                <a:lnTo>
                  <a:pt x="42" y="252"/>
                </a:lnTo>
                <a:lnTo>
                  <a:pt x="41" y="253"/>
                </a:lnTo>
                <a:lnTo>
                  <a:pt x="41" y="254"/>
                </a:lnTo>
                <a:lnTo>
                  <a:pt x="42" y="257"/>
                </a:lnTo>
                <a:lnTo>
                  <a:pt x="42" y="258"/>
                </a:lnTo>
                <a:lnTo>
                  <a:pt x="42" y="258"/>
                </a:lnTo>
                <a:lnTo>
                  <a:pt x="40" y="257"/>
                </a:lnTo>
                <a:lnTo>
                  <a:pt x="40" y="257"/>
                </a:lnTo>
                <a:lnTo>
                  <a:pt x="40" y="254"/>
                </a:lnTo>
                <a:lnTo>
                  <a:pt x="40" y="253"/>
                </a:lnTo>
                <a:lnTo>
                  <a:pt x="41" y="253"/>
                </a:lnTo>
                <a:lnTo>
                  <a:pt x="41" y="253"/>
                </a:lnTo>
                <a:lnTo>
                  <a:pt x="40" y="249"/>
                </a:lnTo>
                <a:lnTo>
                  <a:pt x="40" y="248"/>
                </a:lnTo>
                <a:lnTo>
                  <a:pt x="42" y="248"/>
                </a:lnTo>
                <a:lnTo>
                  <a:pt x="42" y="248"/>
                </a:lnTo>
                <a:close/>
                <a:moveTo>
                  <a:pt x="435" y="644"/>
                </a:moveTo>
                <a:lnTo>
                  <a:pt x="435" y="644"/>
                </a:lnTo>
                <a:lnTo>
                  <a:pt x="429" y="646"/>
                </a:lnTo>
                <a:lnTo>
                  <a:pt x="423" y="646"/>
                </a:lnTo>
                <a:lnTo>
                  <a:pt x="423" y="646"/>
                </a:lnTo>
                <a:lnTo>
                  <a:pt x="428" y="644"/>
                </a:lnTo>
                <a:lnTo>
                  <a:pt x="434" y="643"/>
                </a:lnTo>
                <a:lnTo>
                  <a:pt x="434" y="643"/>
                </a:lnTo>
                <a:lnTo>
                  <a:pt x="434" y="643"/>
                </a:lnTo>
                <a:lnTo>
                  <a:pt x="435" y="644"/>
                </a:lnTo>
                <a:lnTo>
                  <a:pt x="435" y="644"/>
                </a:lnTo>
                <a:close/>
                <a:moveTo>
                  <a:pt x="188" y="621"/>
                </a:moveTo>
                <a:lnTo>
                  <a:pt x="192" y="621"/>
                </a:lnTo>
                <a:lnTo>
                  <a:pt x="192" y="621"/>
                </a:lnTo>
                <a:lnTo>
                  <a:pt x="190" y="622"/>
                </a:lnTo>
                <a:lnTo>
                  <a:pt x="188" y="622"/>
                </a:lnTo>
                <a:lnTo>
                  <a:pt x="188" y="621"/>
                </a:lnTo>
                <a:lnTo>
                  <a:pt x="188" y="621"/>
                </a:lnTo>
                <a:close/>
                <a:moveTo>
                  <a:pt x="534" y="576"/>
                </a:moveTo>
                <a:lnTo>
                  <a:pt x="534" y="576"/>
                </a:lnTo>
                <a:lnTo>
                  <a:pt x="535" y="574"/>
                </a:lnTo>
                <a:lnTo>
                  <a:pt x="538" y="573"/>
                </a:lnTo>
                <a:lnTo>
                  <a:pt x="538" y="573"/>
                </a:lnTo>
                <a:lnTo>
                  <a:pt x="539" y="574"/>
                </a:lnTo>
                <a:lnTo>
                  <a:pt x="540" y="574"/>
                </a:lnTo>
                <a:lnTo>
                  <a:pt x="540" y="576"/>
                </a:lnTo>
                <a:lnTo>
                  <a:pt x="540" y="576"/>
                </a:lnTo>
                <a:lnTo>
                  <a:pt x="538" y="576"/>
                </a:lnTo>
                <a:lnTo>
                  <a:pt x="534" y="576"/>
                </a:lnTo>
                <a:lnTo>
                  <a:pt x="534" y="576"/>
                </a:lnTo>
                <a:close/>
                <a:moveTo>
                  <a:pt x="216" y="617"/>
                </a:moveTo>
                <a:lnTo>
                  <a:pt x="216" y="617"/>
                </a:lnTo>
                <a:lnTo>
                  <a:pt x="219" y="617"/>
                </a:lnTo>
                <a:lnTo>
                  <a:pt x="222" y="617"/>
                </a:lnTo>
                <a:lnTo>
                  <a:pt x="222" y="617"/>
                </a:lnTo>
                <a:lnTo>
                  <a:pt x="226" y="616"/>
                </a:lnTo>
                <a:lnTo>
                  <a:pt x="227" y="616"/>
                </a:lnTo>
                <a:lnTo>
                  <a:pt x="228" y="617"/>
                </a:lnTo>
                <a:lnTo>
                  <a:pt x="228" y="617"/>
                </a:lnTo>
                <a:lnTo>
                  <a:pt x="221" y="618"/>
                </a:lnTo>
                <a:lnTo>
                  <a:pt x="217" y="618"/>
                </a:lnTo>
                <a:lnTo>
                  <a:pt x="216" y="618"/>
                </a:lnTo>
                <a:lnTo>
                  <a:pt x="216" y="617"/>
                </a:lnTo>
                <a:lnTo>
                  <a:pt x="216" y="617"/>
                </a:lnTo>
                <a:close/>
                <a:moveTo>
                  <a:pt x="360" y="599"/>
                </a:moveTo>
                <a:lnTo>
                  <a:pt x="360" y="599"/>
                </a:lnTo>
                <a:lnTo>
                  <a:pt x="360" y="598"/>
                </a:lnTo>
                <a:lnTo>
                  <a:pt x="361" y="598"/>
                </a:lnTo>
                <a:lnTo>
                  <a:pt x="364" y="597"/>
                </a:lnTo>
                <a:lnTo>
                  <a:pt x="365" y="597"/>
                </a:lnTo>
                <a:lnTo>
                  <a:pt x="365" y="597"/>
                </a:lnTo>
                <a:lnTo>
                  <a:pt x="366" y="597"/>
                </a:lnTo>
                <a:lnTo>
                  <a:pt x="367" y="597"/>
                </a:lnTo>
                <a:lnTo>
                  <a:pt x="367" y="597"/>
                </a:lnTo>
                <a:lnTo>
                  <a:pt x="366" y="598"/>
                </a:lnTo>
                <a:lnTo>
                  <a:pt x="364" y="598"/>
                </a:lnTo>
                <a:lnTo>
                  <a:pt x="361" y="598"/>
                </a:lnTo>
                <a:lnTo>
                  <a:pt x="360" y="599"/>
                </a:lnTo>
                <a:lnTo>
                  <a:pt x="360" y="599"/>
                </a:lnTo>
                <a:close/>
                <a:moveTo>
                  <a:pt x="252" y="618"/>
                </a:moveTo>
                <a:lnTo>
                  <a:pt x="252" y="618"/>
                </a:lnTo>
                <a:lnTo>
                  <a:pt x="254" y="618"/>
                </a:lnTo>
                <a:lnTo>
                  <a:pt x="255" y="619"/>
                </a:lnTo>
                <a:lnTo>
                  <a:pt x="255" y="619"/>
                </a:lnTo>
                <a:lnTo>
                  <a:pt x="252" y="619"/>
                </a:lnTo>
                <a:lnTo>
                  <a:pt x="252" y="619"/>
                </a:lnTo>
                <a:lnTo>
                  <a:pt x="252" y="618"/>
                </a:lnTo>
                <a:lnTo>
                  <a:pt x="252" y="618"/>
                </a:lnTo>
                <a:close/>
                <a:moveTo>
                  <a:pt x="213" y="623"/>
                </a:moveTo>
                <a:lnTo>
                  <a:pt x="213" y="623"/>
                </a:lnTo>
                <a:lnTo>
                  <a:pt x="213" y="622"/>
                </a:lnTo>
                <a:lnTo>
                  <a:pt x="214" y="622"/>
                </a:lnTo>
                <a:lnTo>
                  <a:pt x="215" y="622"/>
                </a:lnTo>
                <a:lnTo>
                  <a:pt x="215" y="621"/>
                </a:lnTo>
                <a:lnTo>
                  <a:pt x="215" y="621"/>
                </a:lnTo>
                <a:lnTo>
                  <a:pt x="216" y="622"/>
                </a:lnTo>
                <a:lnTo>
                  <a:pt x="217" y="621"/>
                </a:lnTo>
                <a:lnTo>
                  <a:pt x="219" y="621"/>
                </a:lnTo>
                <a:lnTo>
                  <a:pt x="220" y="622"/>
                </a:lnTo>
                <a:lnTo>
                  <a:pt x="220" y="622"/>
                </a:lnTo>
                <a:lnTo>
                  <a:pt x="216" y="622"/>
                </a:lnTo>
                <a:lnTo>
                  <a:pt x="213" y="623"/>
                </a:lnTo>
                <a:lnTo>
                  <a:pt x="213" y="623"/>
                </a:lnTo>
                <a:close/>
                <a:moveTo>
                  <a:pt x="194" y="626"/>
                </a:moveTo>
                <a:lnTo>
                  <a:pt x="194" y="626"/>
                </a:lnTo>
                <a:lnTo>
                  <a:pt x="197" y="626"/>
                </a:lnTo>
                <a:lnTo>
                  <a:pt x="199" y="626"/>
                </a:lnTo>
                <a:lnTo>
                  <a:pt x="199" y="626"/>
                </a:lnTo>
                <a:lnTo>
                  <a:pt x="197" y="627"/>
                </a:lnTo>
                <a:lnTo>
                  <a:pt x="194" y="627"/>
                </a:lnTo>
                <a:lnTo>
                  <a:pt x="194" y="626"/>
                </a:lnTo>
                <a:lnTo>
                  <a:pt x="194" y="626"/>
                </a:lnTo>
                <a:close/>
                <a:moveTo>
                  <a:pt x="215" y="624"/>
                </a:moveTo>
                <a:lnTo>
                  <a:pt x="215" y="624"/>
                </a:lnTo>
                <a:lnTo>
                  <a:pt x="217" y="624"/>
                </a:lnTo>
                <a:lnTo>
                  <a:pt x="219" y="624"/>
                </a:lnTo>
                <a:lnTo>
                  <a:pt x="219" y="626"/>
                </a:lnTo>
                <a:lnTo>
                  <a:pt x="219" y="626"/>
                </a:lnTo>
                <a:lnTo>
                  <a:pt x="216" y="626"/>
                </a:lnTo>
                <a:lnTo>
                  <a:pt x="215" y="626"/>
                </a:lnTo>
                <a:lnTo>
                  <a:pt x="215" y="624"/>
                </a:lnTo>
                <a:lnTo>
                  <a:pt x="215" y="624"/>
                </a:lnTo>
                <a:close/>
                <a:moveTo>
                  <a:pt x="222" y="626"/>
                </a:moveTo>
                <a:lnTo>
                  <a:pt x="222" y="626"/>
                </a:lnTo>
                <a:lnTo>
                  <a:pt x="222" y="624"/>
                </a:lnTo>
                <a:lnTo>
                  <a:pt x="221" y="624"/>
                </a:lnTo>
                <a:lnTo>
                  <a:pt x="220" y="624"/>
                </a:lnTo>
                <a:lnTo>
                  <a:pt x="220" y="623"/>
                </a:lnTo>
                <a:lnTo>
                  <a:pt x="220" y="623"/>
                </a:lnTo>
                <a:lnTo>
                  <a:pt x="222" y="623"/>
                </a:lnTo>
                <a:lnTo>
                  <a:pt x="225" y="624"/>
                </a:lnTo>
                <a:lnTo>
                  <a:pt x="225" y="624"/>
                </a:lnTo>
                <a:lnTo>
                  <a:pt x="223" y="626"/>
                </a:lnTo>
                <a:lnTo>
                  <a:pt x="222" y="626"/>
                </a:lnTo>
                <a:lnTo>
                  <a:pt x="222" y="626"/>
                </a:lnTo>
                <a:close/>
                <a:moveTo>
                  <a:pt x="463" y="639"/>
                </a:moveTo>
                <a:lnTo>
                  <a:pt x="463" y="639"/>
                </a:lnTo>
                <a:lnTo>
                  <a:pt x="461" y="641"/>
                </a:lnTo>
                <a:lnTo>
                  <a:pt x="460" y="642"/>
                </a:lnTo>
                <a:lnTo>
                  <a:pt x="457" y="642"/>
                </a:lnTo>
                <a:lnTo>
                  <a:pt x="457" y="642"/>
                </a:lnTo>
                <a:lnTo>
                  <a:pt x="442" y="643"/>
                </a:lnTo>
                <a:lnTo>
                  <a:pt x="442" y="643"/>
                </a:lnTo>
                <a:lnTo>
                  <a:pt x="439" y="644"/>
                </a:lnTo>
                <a:lnTo>
                  <a:pt x="437" y="644"/>
                </a:lnTo>
                <a:lnTo>
                  <a:pt x="436" y="643"/>
                </a:lnTo>
                <a:lnTo>
                  <a:pt x="436" y="643"/>
                </a:lnTo>
                <a:lnTo>
                  <a:pt x="440" y="643"/>
                </a:lnTo>
                <a:lnTo>
                  <a:pt x="442" y="642"/>
                </a:lnTo>
                <a:lnTo>
                  <a:pt x="449" y="641"/>
                </a:lnTo>
                <a:lnTo>
                  <a:pt x="449" y="641"/>
                </a:lnTo>
                <a:lnTo>
                  <a:pt x="463" y="639"/>
                </a:lnTo>
                <a:lnTo>
                  <a:pt x="463" y="639"/>
                </a:lnTo>
                <a:close/>
                <a:moveTo>
                  <a:pt x="413" y="647"/>
                </a:moveTo>
                <a:lnTo>
                  <a:pt x="413" y="647"/>
                </a:lnTo>
                <a:lnTo>
                  <a:pt x="410" y="647"/>
                </a:lnTo>
                <a:lnTo>
                  <a:pt x="407" y="647"/>
                </a:lnTo>
                <a:lnTo>
                  <a:pt x="407" y="647"/>
                </a:lnTo>
                <a:lnTo>
                  <a:pt x="408" y="646"/>
                </a:lnTo>
                <a:lnTo>
                  <a:pt x="410" y="646"/>
                </a:lnTo>
                <a:lnTo>
                  <a:pt x="413" y="647"/>
                </a:lnTo>
                <a:lnTo>
                  <a:pt x="413" y="647"/>
                </a:lnTo>
                <a:close/>
                <a:moveTo>
                  <a:pt x="379" y="649"/>
                </a:moveTo>
                <a:lnTo>
                  <a:pt x="379" y="649"/>
                </a:lnTo>
                <a:lnTo>
                  <a:pt x="378" y="651"/>
                </a:lnTo>
                <a:lnTo>
                  <a:pt x="376" y="651"/>
                </a:lnTo>
                <a:lnTo>
                  <a:pt x="376" y="651"/>
                </a:lnTo>
                <a:lnTo>
                  <a:pt x="376" y="649"/>
                </a:lnTo>
                <a:lnTo>
                  <a:pt x="377" y="649"/>
                </a:lnTo>
                <a:lnTo>
                  <a:pt x="379" y="649"/>
                </a:lnTo>
                <a:lnTo>
                  <a:pt x="379" y="649"/>
                </a:lnTo>
                <a:close/>
                <a:moveTo>
                  <a:pt x="406" y="647"/>
                </a:moveTo>
                <a:lnTo>
                  <a:pt x="406" y="647"/>
                </a:lnTo>
                <a:lnTo>
                  <a:pt x="405" y="648"/>
                </a:lnTo>
                <a:lnTo>
                  <a:pt x="402" y="648"/>
                </a:lnTo>
                <a:lnTo>
                  <a:pt x="399" y="648"/>
                </a:lnTo>
                <a:lnTo>
                  <a:pt x="399" y="648"/>
                </a:lnTo>
                <a:lnTo>
                  <a:pt x="400" y="647"/>
                </a:lnTo>
                <a:lnTo>
                  <a:pt x="402" y="647"/>
                </a:lnTo>
                <a:lnTo>
                  <a:pt x="406" y="647"/>
                </a:lnTo>
                <a:lnTo>
                  <a:pt x="406" y="647"/>
                </a:lnTo>
                <a:close/>
                <a:moveTo>
                  <a:pt x="506" y="634"/>
                </a:moveTo>
                <a:lnTo>
                  <a:pt x="506" y="634"/>
                </a:lnTo>
                <a:lnTo>
                  <a:pt x="503" y="636"/>
                </a:lnTo>
                <a:lnTo>
                  <a:pt x="500" y="636"/>
                </a:lnTo>
                <a:lnTo>
                  <a:pt x="500" y="636"/>
                </a:lnTo>
                <a:lnTo>
                  <a:pt x="501" y="634"/>
                </a:lnTo>
                <a:lnTo>
                  <a:pt x="503" y="634"/>
                </a:lnTo>
                <a:lnTo>
                  <a:pt x="506" y="634"/>
                </a:lnTo>
                <a:lnTo>
                  <a:pt x="506" y="634"/>
                </a:lnTo>
                <a:close/>
                <a:moveTo>
                  <a:pt x="551" y="628"/>
                </a:moveTo>
                <a:lnTo>
                  <a:pt x="551" y="628"/>
                </a:lnTo>
                <a:lnTo>
                  <a:pt x="551" y="629"/>
                </a:lnTo>
                <a:lnTo>
                  <a:pt x="550" y="629"/>
                </a:lnTo>
                <a:lnTo>
                  <a:pt x="548" y="629"/>
                </a:lnTo>
                <a:lnTo>
                  <a:pt x="548" y="629"/>
                </a:lnTo>
                <a:lnTo>
                  <a:pt x="532" y="632"/>
                </a:lnTo>
                <a:lnTo>
                  <a:pt x="532" y="632"/>
                </a:lnTo>
                <a:lnTo>
                  <a:pt x="533" y="629"/>
                </a:lnTo>
                <a:lnTo>
                  <a:pt x="534" y="629"/>
                </a:lnTo>
                <a:lnTo>
                  <a:pt x="536" y="631"/>
                </a:lnTo>
                <a:lnTo>
                  <a:pt x="536" y="631"/>
                </a:lnTo>
                <a:lnTo>
                  <a:pt x="551" y="628"/>
                </a:lnTo>
                <a:lnTo>
                  <a:pt x="551" y="628"/>
                </a:lnTo>
                <a:close/>
                <a:moveTo>
                  <a:pt x="470" y="639"/>
                </a:moveTo>
                <a:lnTo>
                  <a:pt x="470" y="639"/>
                </a:lnTo>
                <a:lnTo>
                  <a:pt x="469" y="641"/>
                </a:lnTo>
                <a:lnTo>
                  <a:pt x="466" y="641"/>
                </a:lnTo>
                <a:lnTo>
                  <a:pt x="464" y="641"/>
                </a:lnTo>
                <a:lnTo>
                  <a:pt x="464" y="639"/>
                </a:lnTo>
                <a:lnTo>
                  <a:pt x="464" y="639"/>
                </a:lnTo>
                <a:lnTo>
                  <a:pt x="466" y="639"/>
                </a:lnTo>
                <a:lnTo>
                  <a:pt x="470" y="639"/>
                </a:lnTo>
                <a:lnTo>
                  <a:pt x="470" y="639"/>
                </a:lnTo>
                <a:close/>
                <a:moveTo>
                  <a:pt x="499" y="636"/>
                </a:moveTo>
                <a:lnTo>
                  <a:pt x="499" y="636"/>
                </a:lnTo>
                <a:lnTo>
                  <a:pt x="499" y="636"/>
                </a:lnTo>
                <a:lnTo>
                  <a:pt x="498" y="637"/>
                </a:lnTo>
                <a:lnTo>
                  <a:pt x="495" y="636"/>
                </a:lnTo>
                <a:lnTo>
                  <a:pt x="495" y="636"/>
                </a:lnTo>
                <a:lnTo>
                  <a:pt x="495" y="636"/>
                </a:lnTo>
                <a:lnTo>
                  <a:pt x="497" y="636"/>
                </a:lnTo>
                <a:lnTo>
                  <a:pt x="499" y="636"/>
                </a:lnTo>
                <a:lnTo>
                  <a:pt x="499" y="636"/>
                </a:lnTo>
                <a:close/>
                <a:moveTo>
                  <a:pt x="134" y="631"/>
                </a:moveTo>
                <a:lnTo>
                  <a:pt x="134" y="631"/>
                </a:lnTo>
                <a:lnTo>
                  <a:pt x="135" y="631"/>
                </a:lnTo>
                <a:lnTo>
                  <a:pt x="137" y="629"/>
                </a:lnTo>
                <a:lnTo>
                  <a:pt x="141" y="629"/>
                </a:lnTo>
                <a:lnTo>
                  <a:pt x="141" y="629"/>
                </a:lnTo>
                <a:lnTo>
                  <a:pt x="140" y="629"/>
                </a:lnTo>
                <a:lnTo>
                  <a:pt x="138" y="631"/>
                </a:lnTo>
                <a:lnTo>
                  <a:pt x="134" y="631"/>
                </a:lnTo>
                <a:lnTo>
                  <a:pt x="134" y="631"/>
                </a:lnTo>
                <a:close/>
                <a:moveTo>
                  <a:pt x="77" y="418"/>
                </a:moveTo>
                <a:lnTo>
                  <a:pt x="77" y="418"/>
                </a:lnTo>
                <a:lnTo>
                  <a:pt x="79" y="419"/>
                </a:lnTo>
                <a:lnTo>
                  <a:pt x="80" y="422"/>
                </a:lnTo>
                <a:lnTo>
                  <a:pt x="80" y="422"/>
                </a:lnTo>
                <a:lnTo>
                  <a:pt x="81" y="420"/>
                </a:lnTo>
                <a:lnTo>
                  <a:pt x="81" y="420"/>
                </a:lnTo>
                <a:lnTo>
                  <a:pt x="81" y="420"/>
                </a:lnTo>
                <a:lnTo>
                  <a:pt x="81" y="422"/>
                </a:lnTo>
                <a:lnTo>
                  <a:pt x="80" y="422"/>
                </a:lnTo>
                <a:lnTo>
                  <a:pt x="80" y="423"/>
                </a:lnTo>
                <a:lnTo>
                  <a:pt x="80" y="423"/>
                </a:lnTo>
                <a:lnTo>
                  <a:pt x="79" y="420"/>
                </a:lnTo>
                <a:lnTo>
                  <a:pt x="77" y="419"/>
                </a:lnTo>
                <a:lnTo>
                  <a:pt x="77" y="418"/>
                </a:lnTo>
                <a:lnTo>
                  <a:pt x="77" y="418"/>
                </a:lnTo>
                <a:close/>
                <a:moveTo>
                  <a:pt x="79" y="403"/>
                </a:moveTo>
                <a:lnTo>
                  <a:pt x="79" y="403"/>
                </a:lnTo>
                <a:lnTo>
                  <a:pt x="81" y="404"/>
                </a:lnTo>
                <a:lnTo>
                  <a:pt x="81" y="405"/>
                </a:lnTo>
                <a:lnTo>
                  <a:pt x="80" y="408"/>
                </a:lnTo>
                <a:lnTo>
                  <a:pt x="80" y="408"/>
                </a:lnTo>
                <a:lnTo>
                  <a:pt x="79" y="408"/>
                </a:lnTo>
                <a:lnTo>
                  <a:pt x="79" y="407"/>
                </a:lnTo>
                <a:lnTo>
                  <a:pt x="79" y="403"/>
                </a:lnTo>
                <a:lnTo>
                  <a:pt x="79" y="403"/>
                </a:lnTo>
                <a:close/>
                <a:moveTo>
                  <a:pt x="86" y="423"/>
                </a:moveTo>
                <a:lnTo>
                  <a:pt x="86" y="423"/>
                </a:lnTo>
                <a:lnTo>
                  <a:pt x="86" y="425"/>
                </a:lnTo>
                <a:lnTo>
                  <a:pt x="85" y="427"/>
                </a:lnTo>
                <a:lnTo>
                  <a:pt x="83" y="427"/>
                </a:lnTo>
                <a:lnTo>
                  <a:pt x="83" y="427"/>
                </a:lnTo>
                <a:lnTo>
                  <a:pt x="85" y="427"/>
                </a:lnTo>
                <a:lnTo>
                  <a:pt x="85" y="425"/>
                </a:lnTo>
                <a:lnTo>
                  <a:pt x="85" y="424"/>
                </a:lnTo>
                <a:lnTo>
                  <a:pt x="86" y="423"/>
                </a:lnTo>
                <a:lnTo>
                  <a:pt x="86" y="423"/>
                </a:lnTo>
                <a:close/>
                <a:moveTo>
                  <a:pt x="85" y="409"/>
                </a:moveTo>
                <a:lnTo>
                  <a:pt x="85" y="409"/>
                </a:lnTo>
                <a:lnTo>
                  <a:pt x="85" y="410"/>
                </a:lnTo>
                <a:lnTo>
                  <a:pt x="85" y="412"/>
                </a:lnTo>
                <a:lnTo>
                  <a:pt x="83" y="414"/>
                </a:lnTo>
                <a:lnTo>
                  <a:pt x="83" y="414"/>
                </a:lnTo>
                <a:lnTo>
                  <a:pt x="83" y="415"/>
                </a:lnTo>
                <a:lnTo>
                  <a:pt x="83" y="417"/>
                </a:lnTo>
                <a:lnTo>
                  <a:pt x="83" y="417"/>
                </a:lnTo>
                <a:lnTo>
                  <a:pt x="82" y="415"/>
                </a:lnTo>
                <a:lnTo>
                  <a:pt x="83" y="413"/>
                </a:lnTo>
                <a:lnTo>
                  <a:pt x="85" y="409"/>
                </a:lnTo>
                <a:lnTo>
                  <a:pt x="85" y="409"/>
                </a:lnTo>
                <a:close/>
                <a:moveTo>
                  <a:pt x="81" y="423"/>
                </a:moveTo>
                <a:lnTo>
                  <a:pt x="81" y="423"/>
                </a:lnTo>
                <a:lnTo>
                  <a:pt x="82" y="424"/>
                </a:lnTo>
                <a:lnTo>
                  <a:pt x="81" y="425"/>
                </a:lnTo>
                <a:lnTo>
                  <a:pt x="81" y="425"/>
                </a:lnTo>
                <a:lnTo>
                  <a:pt x="82" y="427"/>
                </a:lnTo>
                <a:lnTo>
                  <a:pt x="82" y="427"/>
                </a:lnTo>
                <a:lnTo>
                  <a:pt x="82" y="428"/>
                </a:lnTo>
                <a:lnTo>
                  <a:pt x="82" y="428"/>
                </a:lnTo>
                <a:lnTo>
                  <a:pt x="82" y="428"/>
                </a:lnTo>
                <a:lnTo>
                  <a:pt x="83" y="429"/>
                </a:lnTo>
                <a:lnTo>
                  <a:pt x="83" y="430"/>
                </a:lnTo>
                <a:lnTo>
                  <a:pt x="83" y="432"/>
                </a:lnTo>
                <a:lnTo>
                  <a:pt x="83" y="432"/>
                </a:lnTo>
                <a:lnTo>
                  <a:pt x="83" y="432"/>
                </a:lnTo>
                <a:lnTo>
                  <a:pt x="82" y="432"/>
                </a:lnTo>
                <a:lnTo>
                  <a:pt x="82" y="429"/>
                </a:lnTo>
                <a:lnTo>
                  <a:pt x="82" y="429"/>
                </a:lnTo>
                <a:lnTo>
                  <a:pt x="81" y="429"/>
                </a:lnTo>
                <a:lnTo>
                  <a:pt x="80" y="429"/>
                </a:lnTo>
                <a:lnTo>
                  <a:pt x="80" y="430"/>
                </a:lnTo>
                <a:lnTo>
                  <a:pt x="80" y="430"/>
                </a:lnTo>
                <a:lnTo>
                  <a:pt x="79" y="429"/>
                </a:lnTo>
                <a:lnTo>
                  <a:pt x="80" y="429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5"/>
                </a:lnTo>
                <a:lnTo>
                  <a:pt x="80" y="423"/>
                </a:lnTo>
                <a:lnTo>
                  <a:pt x="80" y="423"/>
                </a:lnTo>
                <a:lnTo>
                  <a:pt x="81" y="423"/>
                </a:lnTo>
                <a:lnTo>
                  <a:pt x="81" y="423"/>
                </a:lnTo>
                <a:close/>
                <a:moveTo>
                  <a:pt x="81" y="457"/>
                </a:moveTo>
                <a:lnTo>
                  <a:pt x="81" y="457"/>
                </a:lnTo>
                <a:lnTo>
                  <a:pt x="82" y="459"/>
                </a:lnTo>
                <a:lnTo>
                  <a:pt x="82" y="462"/>
                </a:lnTo>
                <a:lnTo>
                  <a:pt x="82" y="464"/>
                </a:lnTo>
                <a:lnTo>
                  <a:pt x="82" y="464"/>
                </a:lnTo>
                <a:lnTo>
                  <a:pt x="81" y="464"/>
                </a:lnTo>
                <a:lnTo>
                  <a:pt x="81" y="465"/>
                </a:lnTo>
                <a:lnTo>
                  <a:pt x="81" y="465"/>
                </a:lnTo>
                <a:lnTo>
                  <a:pt x="80" y="464"/>
                </a:lnTo>
                <a:lnTo>
                  <a:pt x="79" y="462"/>
                </a:lnTo>
                <a:lnTo>
                  <a:pt x="80" y="460"/>
                </a:lnTo>
                <a:lnTo>
                  <a:pt x="81" y="458"/>
                </a:lnTo>
                <a:lnTo>
                  <a:pt x="81" y="458"/>
                </a:lnTo>
                <a:lnTo>
                  <a:pt x="79" y="459"/>
                </a:lnTo>
                <a:lnTo>
                  <a:pt x="77" y="458"/>
                </a:lnTo>
                <a:lnTo>
                  <a:pt x="77" y="458"/>
                </a:lnTo>
                <a:lnTo>
                  <a:pt x="77" y="464"/>
                </a:lnTo>
                <a:lnTo>
                  <a:pt x="76" y="467"/>
                </a:lnTo>
                <a:lnTo>
                  <a:pt x="75" y="468"/>
                </a:lnTo>
                <a:lnTo>
                  <a:pt x="75" y="468"/>
                </a:lnTo>
                <a:lnTo>
                  <a:pt x="75" y="465"/>
                </a:lnTo>
                <a:lnTo>
                  <a:pt x="76" y="462"/>
                </a:lnTo>
                <a:lnTo>
                  <a:pt x="76" y="462"/>
                </a:lnTo>
                <a:lnTo>
                  <a:pt x="75" y="462"/>
                </a:lnTo>
                <a:lnTo>
                  <a:pt x="75" y="460"/>
                </a:lnTo>
                <a:lnTo>
                  <a:pt x="75" y="462"/>
                </a:lnTo>
                <a:lnTo>
                  <a:pt x="75" y="462"/>
                </a:lnTo>
                <a:lnTo>
                  <a:pt x="74" y="458"/>
                </a:lnTo>
                <a:lnTo>
                  <a:pt x="74" y="454"/>
                </a:lnTo>
                <a:lnTo>
                  <a:pt x="75" y="450"/>
                </a:lnTo>
                <a:lnTo>
                  <a:pt x="74" y="448"/>
                </a:lnTo>
                <a:lnTo>
                  <a:pt x="74" y="448"/>
                </a:lnTo>
                <a:lnTo>
                  <a:pt x="75" y="449"/>
                </a:lnTo>
                <a:lnTo>
                  <a:pt x="76" y="450"/>
                </a:lnTo>
                <a:lnTo>
                  <a:pt x="76" y="453"/>
                </a:lnTo>
                <a:lnTo>
                  <a:pt x="76" y="453"/>
                </a:lnTo>
                <a:lnTo>
                  <a:pt x="77" y="453"/>
                </a:lnTo>
                <a:lnTo>
                  <a:pt x="77" y="453"/>
                </a:lnTo>
                <a:lnTo>
                  <a:pt x="79" y="452"/>
                </a:lnTo>
                <a:lnTo>
                  <a:pt x="77" y="450"/>
                </a:lnTo>
                <a:lnTo>
                  <a:pt x="77" y="450"/>
                </a:lnTo>
                <a:lnTo>
                  <a:pt x="79" y="450"/>
                </a:lnTo>
                <a:lnTo>
                  <a:pt x="79" y="452"/>
                </a:lnTo>
                <a:lnTo>
                  <a:pt x="79" y="454"/>
                </a:lnTo>
                <a:lnTo>
                  <a:pt x="79" y="454"/>
                </a:lnTo>
                <a:lnTo>
                  <a:pt x="77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7"/>
                </a:lnTo>
                <a:lnTo>
                  <a:pt x="75" y="459"/>
                </a:lnTo>
                <a:lnTo>
                  <a:pt x="75" y="459"/>
                </a:lnTo>
                <a:lnTo>
                  <a:pt x="76" y="459"/>
                </a:lnTo>
                <a:lnTo>
                  <a:pt x="76" y="458"/>
                </a:lnTo>
                <a:lnTo>
                  <a:pt x="77" y="457"/>
                </a:lnTo>
                <a:lnTo>
                  <a:pt x="77" y="457"/>
                </a:lnTo>
                <a:lnTo>
                  <a:pt x="79" y="458"/>
                </a:lnTo>
                <a:lnTo>
                  <a:pt x="79" y="458"/>
                </a:lnTo>
                <a:lnTo>
                  <a:pt x="79" y="457"/>
                </a:lnTo>
                <a:lnTo>
                  <a:pt x="79" y="455"/>
                </a:lnTo>
                <a:lnTo>
                  <a:pt x="80" y="455"/>
                </a:lnTo>
                <a:lnTo>
                  <a:pt x="80" y="455"/>
                </a:lnTo>
                <a:lnTo>
                  <a:pt x="80" y="457"/>
                </a:lnTo>
                <a:lnTo>
                  <a:pt x="81" y="457"/>
                </a:lnTo>
                <a:lnTo>
                  <a:pt x="81" y="457"/>
                </a:lnTo>
                <a:close/>
                <a:moveTo>
                  <a:pt x="89" y="423"/>
                </a:moveTo>
                <a:lnTo>
                  <a:pt x="89" y="423"/>
                </a:lnTo>
                <a:lnTo>
                  <a:pt x="91" y="427"/>
                </a:lnTo>
                <a:lnTo>
                  <a:pt x="93" y="429"/>
                </a:lnTo>
                <a:lnTo>
                  <a:pt x="93" y="429"/>
                </a:lnTo>
                <a:lnTo>
                  <a:pt x="92" y="430"/>
                </a:lnTo>
                <a:lnTo>
                  <a:pt x="92" y="432"/>
                </a:lnTo>
                <a:lnTo>
                  <a:pt x="92" y="432"/>
                </a:lnTo>
                <a:lnTo>
                  <a:pt x="94" y="438"/>
                </a:lnTo>
                <a:lnTo>
                  <a:pt x="95" y="447"/>
                </a:lnTo>
                <a:lnTo>
                  <a:pt x="95" y="447"/>
                </a:lnTo>
                <a:lnTo>
                  <a:pt x="94" y="448"/>
                </a:lnTo>
                <a:lnTo>
                  <a:pt x="93" y="449"/>
                </a:lnTo>
                <a:lnTo>
                  <a:pt x="93" y="449"/>
                </a:lnTo>
                <a:lnTo>
                  <a:pt x="92" y="449"/>
                </a:lnTo>
                <a:lnTo>
                  <a:pt x="92" y="448"/>
                </a:lnTo>
                <a:lnTo>
                  <a:pt x="91" y="447"/>
                </a:lnTo>
                <a:lnTo>
                  <a:pt x="89" y="448"/>
                </a:lnTo>
                <a:lnTo>
                  <a:pt x="89" y="448"/>
                </a:lnTo>
                <a:lnTo>
                  <a:pt x="89" y="445"/>
                </a:lnTo>
                <a:lnTo>
                  <a:pt x="88" y="443"/>
                </a:lnTo>
                <a:lnTo>
                  <a:pt x="88" y="443"/>
                </a:lnTo>
                <a:lnTo>
                  <a:pt x="87" y="443"/>
                </a:lnTo>
                <a:lnTo>
                  <a:pt x="87" y="444"/>
                </a:lnTo>
                <a:lnTo>
                  <a:pt x="87" y="449"/>
                </a:lnTo>
                <a:lnTo>
                  <a:pt x="87" y="449"/>
                </a:lnTo>
                <a:lnTo>
                  <a:pt x="85" y="448"/>
                </a:lnTo>
                <a:lnTo>
                  <a:pt x="85" y="448"/>
                </a:lnTo>
                <a:lnTo>
                  <a:pt x="86" y="445"/>
                </a:lnTo>
                <a:lnTo>
                  <a:pt x="86" y="443"/>
                </a:lnTo>
                <a:lnTo>
                  <a:pt x="86" y="437"/>
                </a:lnTo>
                <a:lnTo>
                  <a:pt x="86" y="437"/>
                </a:lnTo>
                <a:lnTo>
                  <a:pt x="87" y="437"/>
                </a:lnTo>
                <a:lnTo>
                  <a:pt x="87" y="438"/>
                </a:lnTo>
                <a:lnTo>
                  <a:pt x="87" y="438"/>
                </a:lnTo>
                <a:lnTo>
                  <a:pt x="88" y="440"/>
                </a:lnTo>
                <a:lnTo>
                  <a:pt x="89" y="440"/>
                </a:lnTo>
                <a:lnTo>
                  <a:pt x="89" y="440"/>
                </a:lnTo>
                <a:lnTo>
                  <a:pt x="91" y="439"/>
                </a:lnTo>
                <a:lnTo>
                  <a:pt x="89" y="439"/>
                </a:lnTo>
                <a:lnTo>
                  <a:pt x="88" y="438"/>
                </a:lnTo>
                <a:lnTo>
                  <a:pt x="88" y="438"/>
                </a:lnTo>
                <a:lnTo>
                  <a:pt x="89" y="432"/>
                </a:lnTo>
                <a:lnTo>
                  <a:pt x="89" y="428"/>
                </a:lnTo>
                <a:lnTo>
                  <a:pt x="88" y="425"/>
                </a:lnTo>
                <a:lnTo>
                  <a:pt x="88" y="425"/>
                </a:lnTo>
                <a:lnTo>
                  <a:pt x="89" y="424"/>
                </a:lnTo>
                <a:lnTo>
                  <a:pt x="89" y="423"/>
                </a:lnTo>
                <a:lnTo>
                  <a:pt x="89" y="423"/>
                </a:lnTo>
                <a:close/>
                <a:moveTo>
                  <a:pt x="91" y="434"/>
                </a:moveTo>
                <a:lnTo>
                  <a:pt x="91" y="434"/>
                </a:lnTo>
                <a:lnTo>
                  <a:pt x="89" y="435"/>
                </a:lnTo>
                <a:lnTo>
                  <a:pt x="89" y="437"/>
                </a:lnTo>
                <a:lnTo>
                  <a:pt x="89" y="437"/>
                </a:lnTo>
                <a:lnTo>
                  <a:pt x="91" y="435"/>
                </a:lnTo>
                <a:lnTo>
                  <a:pt x="91" y="435"/>
                </a:lnTo>
                <a:lnTo>
                  <a:pt x="92" y="432"/>
                </a:lnTo>
                <a:lnTo>
                  <a:pt x="92" y="432"/>
                </a:lnTo>
                <a:lnTo>
                  <a:pt x="91" y="430"/>
                </a:lnTo>
                <a:lnTo>
                  <a:pt x="91" y="430"/>
                </a:lnTo>
                <a:lnTo>
                  <a:pt x="91" y="434"/>
                </a:lnTo>
                <a:lnTo>
                  <a:pt x="91" y="434"/>
                </a:lnTo>
                <a:close/>
                <a:moveTo>
                  <a:pt x="82" y="450"/>
                </a:moveTo>
                <a:lnTo>
                  <a:pt x="82" y="450"/>
                </a:lnTo>
                <a:lnTo>
                  <a:pt x="82" y="450"/>
                </a:lnTo>
                <a:lnTo>
                  <a:pt x="81" y="449"/>
                </a:lnTo>
                <a:lnTo>
                  <a:pt x="81" y="449"/>
                </a:lnTo>
                <a:lnTo>
                  <a:pt x="81" y="450"/>
                </a:lnTo>
                <a:lnTo>
                  <a:pt x="81" y="452"/>
                </a:lnTo>
                <a:lnTo>
                  <a:pt x="81" y="453"/>
                </a:lnTo>
                <a:lnTo>
                  <a:pt x="81" y="453"/>
                </a:lnTo>
                <a:lnTo>
                  <a:pt x="81" y="453"/>
                </a:lnTo>
                <a:lnTo>
                  <a:pt x="81" y="452"/>
                </a:lnTo>
                <a:lnTo>
                  <a:pt x="81" y="452"/>
                </a:lnTo>
                <a:lnTo>
                  <a:pt x="83" y="453"/>
                </a:lnTo>
                <a:lnTo>
                  <a:pt x="83" y="450"/>
                </a:lnTo>
                <a:lnTo>
                  <a:pt x="83" y="450"/>
                </a:lnTo>
                <a:lnTo>
                  <a:pt x="85" y="453"/>
                </a:lnTo>
                <a:lnTo>
                  <a:pt x="83" y="454"/>
                </a:lnTo>
                <a:lnTo>
                  <a:pt x="83" y="454"/>
                </a:lnTo>
                <a:lnTo>
                  <a:pt x="83" y="453"/>
                </a:lnTo>
                <a:lnTo>
                  <a:pt x="83" y="453"/>
                </a:lnTo>
                <a:lnTo>
                  <a:pt x="83" y="455"/>
                </a:lnTo>
                <a:lnTo>
                  <a:pt x="83" y="458"/>
                </a:lnTo>
                <a:lnTo>
                  <a:pt x="83" y="458"/>
                </a:lnTo>
                <a:lnTo>
                  <a:pt x="82" y="457"/>
                </a:lnTo>
                <a:lnTo>
                  <a:pt x="82" y="455"/>
                </a:lnTo>
                <a:lnTo>
                  <a:pt x="82" y="455"/>
                </a:lnTo>
                <a:lnTo>
                  <a:pt x="80" y="453"/>
                </a:lnTo>
                <a:lnTo>
                  <a:pt x="79" y="448"/>
                </a:lnTo>
                <a:lnTo>
                  <a:pt x="79" y="448"/>
                </a:lnTo>
                <a:lnTo>
                  <a:pt x="81" y="448"/>
                </a:lnTo>
                <a:lnTo>
                  <a:pt x="81" y="448"/>
                </a:lnTo>
                <a:lnTo>
                  <a:pt x="79" y="447"/>
                </a:lnTo>
                <a:lnTo>
                  <a:pt x="79" y="445"/>
                </a:lnTo>
                <a:lnTo>
                  <a:pt x="79" y="444"/>
                </a:lnTo>
                <a:lnTo>
                  <a:pt x="79" y="444"/>
                </a:lnTo>
                <a:lnTo>
                  <a:pt x="80" y="444"/>
                </a:lnTo>
                <a:lnTo>
                  <a:pt x="81" y="443"/>
                </a:lnTo>
                <a:lnTo>
                  <a:pt x="81" y="443"/>
                </a:lnTo>
                <a:lnTo>
                  <a:pt x="82" y="443"/>
                </a:lnTo>
                <a:lnTo>
                  <a:pt x="83" y="445"/>
                </a:lnTo>
                <a:lnTo>
                  <a:pt x="83" y="449"/>
                </a:lnTo>
                <a:lnTo>
                  <a:pt x="83" y="449"/>
                </a:lnTo>
                <a:lnTo>
                  <a:pt x="82" y="448"/>
                </a:lnTo>
                <a:lnTo>
                  <a:pt x="81" y="449"/>
                </a:lnTo>
                <a:lnTo>
                  <a:pt x="81" y="449"/>
                </a:lnTo>
                <a:lnTo>
                  <a:pt x="82" y="449"/>
                </a:lnTo>
                <a:lnTo>
                  <a:pt x="82" y="450"/>
                </a:lnTo>
                <a:lnTo>
                  <a:pt x="82" y="450"/>
                </a:lnTo>
                <a:close/>
                <a:moveTo>
                  <a:pt x="75" y="402"/>
                </a:moveTo>
                <a:lnTo>
                  <a:pt x="75" y="402"/>
                </a:lnTo>
                <a:lnTo>
                  <a:pt x="75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8"/>
                </a:lnTo>
                <a:lnTo>
                  <a:pt x="76" y="408"/>
                </a:lnTo>
                <a:lnTo>
                  <a:pt x="76" y="412"/>
                </a:lnTo>
                <a:lnTo>
                  <a:pt x="75" y="413"/>
                </a:lnTo>
                <a:lnTo>
                  <a:pt x="74" y="413"/>
                </a:lnTo>
                <a:lnTo>
                  <a:pt x="74" y="413"/>
                </a:lnTo>
                <a:lnTo>
                  <a:pt x="75" y="412"/>
                </a:lnTo>
                <a:lnTo>
                  <a:pt x="75" y="410"/>
                </a:lnTo>
                <a:lnTo>
                  <a:pt x="72" y="410"/>
                </a:lnTo>
                <a:lnTo>
                  <a:pt x="72" y="410"/>
                </a:lnTo>
                <a:lnTo>
                  <a:pt x="72" y="412"/>
                </a:lnTo>
                <a:lnTo>
                  <a:pt x="72" y="413"/>
                </a:lnTo>
                <a:lnTo>
                  <a:pt x="72" y="417"/>
                </a:lnTo>
                <a:lnTo>
                  <a:pt x="72" y="417"/>
                </a:lnTo>
                <a:lnTo>
                  <a:pt x="71" y="417"/>
                </a:lnTo>
                <a:lnTo>
                  <a:pt x="71" y="415"/>
                </a:lnTo>
                <a:lnTo>
                  <a:pt x="71" y="414"/>
                </a:lnTo>
                <a:lnTo>
                  <a:pt x="71" y="414"/>
                </a:lnTo>
                <a:lnTo>
                  <a:pt x="70" y="410"/>
                </a:lnTo>
                <a:lnTo>
                  <a:pt x="70" y="410"/>
                </a:lnTo>
                <a:lnTo>
                  <a:pt x="70" y="405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402"/>
                </a:lnTo>
                <a:lnTo>
                  <a:pt x="71" y="403"/>
                </a:lnTo>
                <a:lnTo>
                  <a:pt x="72" y="403"/>
                </a:lnTo>
                <a:lnTo>
                  <a:pt x="72" y="403"/>
                </a:lnTo>
                <a:lnTo>
                  <a:pt x="71" y="404"/>
                </a:lnTo>
                <a:lnTo>
                  <a:pt x="71" y="405"/>
                </a:lnTo>
                <a:lnTo>
                  <a:pt x="71" y="410"/>
                </a:lnTo>
                <a:lnTo>
                  <a:pt x="71" y="410"/>
                </a:lnTo>
                <a:lnTo>
                  <a:pt x="74" y="409"/>
                </a:lnTo>
                <a:lnTo>
                  <a:pt x="74" y="407"/>
                </a:lnTo>
                <a:lnTo>
                  <a:pt x="74" y="407"/>
                </a:lnTo>
                <a:lnTo>
                  <a:pt x="72" y="407"/>
                </a:lnTo>
                <a:lnTo>
                  <a:pt x="72" y="408"/>
                </a:lnTo>
                <a:lnTo>
                  <a:pt x="72" y="408"/>
                </a:lnTo>
                <a:lnTo>
                  <a:pt x="72" y="407"/>
                </a:lnTo>
                <a:lnTo>
                  <a:pt x="72" y="405"/>
                </a:lnTo>
                <a:lnTo>
                  <a:pt x="75" y="402"/>
                </a:lnTo>
                <a:lnTo>
                  <a:pt x="75" y="402"/>
                </a:lnTo>
                <a:close/>
                <a:moveTo>
                  <a:pt x="82" y="465"/>
                </a:moveTo>
                <a:lnTo>
                  <a:pt x="82" y="465"/>
                </a:lnTo>
                <a:lnTo>
                  <a:pt x="83" y="467"/>
                </a:lnTo>
                <a:lnTo>
                  <a:pt x="82" y="468"/>
                </a:lnTo>
                <a:lnTo>
                  <a:pt x="81" y="471"/>
                </a:lnTo>
                <a:lnTo>
                  <a:pt x="81" y="472"/>
                </a:lnTo>
                <a:lnTo>
                  <a:pt x="81" y="472"/>
                </a:lnTo>
                <a:lnTo>
                  <a:pt x="82" y="471"/>
                </a:lnTo>
                <a:lnTo>
                  <a:pt x="82" y="471"/>
                </a:lnTo>
                <a:lnTo>
                  <a:pt x="83" y="473"/>
                </a:lnTo>
                <a:lnTo>
                  <a:pt x="83" y="473"/>
                </a:lnTo>
                <a:lnTo>
                  <a:pt x="82" y="473"/>
                </a:lnTo>
                <a:lnTo>
                  <a:pt x="82" y="474"/>
                </a:lnTo>
                <a:lnTo>
                  <a:pt x="82" y="476"/>
                </a:lnTo>
                <a:lnTo>
                  <a:pt x="81" y="477"/>
                </a:lnTo>
                <a:lnTo>
                  <a:pt x="81" y="477"/>
                </a:lnTo>
                <a:lnTo>
                  <a:pt x="80" y="476"/>
                </a:lnTo>
                <a:lnTo>
                  <a:pt x="79" y="476"/>
                </a:lnTo>
                <a:lnTo>
                  <a:pt x="79" y="477"/>
                </a:lnTo>
                <a:lnTo>
                  <a:pt x="79" y="477"/>
                </a:lnTo>
                <a:lnTo>
                  <a:pt x="77" y="476"/>
                </a:lnTo>
                <a:lnTo>
                  <a:pt x="77" y="474"/>
                </a:lnTo>
                <a:lnTo>
                  <a:pt x="79" y="472"/>
                </a:lnTo>
                <a:lnTo>
                  <a:pt x="79" y="472"/>
                </a:lnTo>
                <a:lnTo>
                  <a:pt x="80" y="474"/>
                </a:lnTo>
                <a:lnTo>
                  <a:pt x="80" y="474"/>
                </a:lnTo>
                <a:lnTo>
                  <a:pt x="81" y="474"/>
                </a:lnTo>
                <a:lnTo>
                  <a:pt x="81" y="474"/>
                </a:lnTo>
                <a:lnTo>
                  <a:pt x="81" y="474"/>
                </a:lnTo>
                <a:lnTo>
                  <a:pt x="80" y="474"/>
                </a:lnTo>
                <a:lnTo>
                  <a:pt x="80" y="469"/>
                </a:lnTo>
                <a:lnTo>
                  <a:pt x="80" y="469"/>
                </a:lnTo>
                <a:lnTo>
                  <a:pt x="79" y="469"/>
                </a:lnTo>
                <a:lnTo>
                  <a:pt x="79" y="469"/>
                </a:lnTo>
                <a:lnTo>
                  <a:pt x="77" y="468"/>
                </a:lnTo>
                <a:lnTo>
                  <a:pt x="77" y="468"/>
                </a:lnTo>
                <a:lnTo>
                  <a:pt x="80" y="468"/>
                </a:lnTo>
                <a:lnTo>
                  <a:pt x="81" y="468"/>
                </a:lnTo>
                <a:lnTo>
                  <a:pt x="82" y="468"/>
                </a:lnTo>
                <a:lnTo>
                  <a:pt x="82" y="465"/>
                </a:lnTo>
                <a:lnTo>
                  <a:pt x="82" y="46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81" y="382"/>
                </a:lnTo>
                <a:lnTo>
                  <a:pt x="81" y="380"/>
                </a:lnTo>
                <a:lnTo>
                  <a:pt x="81" y="380"/>
                </a:lnTo>
                <a:lnTo>
                  <a:pt x="82" y="380"/>
                </a:lnTo>
                <a:lnTo>
                  <a:pt x="82" y="382"/>
                </a:lnTo>
                <a:lnTo>
                  <a:pt x="81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50" y="24"/>
                </a:moveTo>
                <a:lnTo>
                  <a:pt x="50" y="24"/>
                </a:lnTo>
                <a:lnTo>
                  <a:pt x="50" y="23"/>
                </a:lnTo>
                <a:lnTo>
                  <a:pt x="50" y="20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24"/>
                </a:lnTo>
                <a:lnTo>
                  <a:pt x="50" y="24"/>
                </a:lnTo>
                <a:close/>
                <a:moveTo>
                  <a:pt x="80" y="383"/>
                </a:moveTo>
                <a:lnTo>
                  <a:pt x="80" y="383"/>
                </a:lnTo>
                <a:lnTo>
                  <a:pt x="81" y="385"/>
                </a:lnTo>
                <a:lnTo>
                  <a:pt x="82" y="387"/>
                </a:lnTo>
                <a:lnTo>
                  <a:pt x="82" y="387"/>
                </a:lnTo>
                <a:lnTo>
                  <a:pt x="82" y="389"/>
                </a:lnTo>
                <a:lnTo>
                  <a:pt x="81" y="390"/>
                </a:lnTo>
                <a:lnTo>
                  <a:pt x="81" y="390"/>
                </a:lnTo>
                <a:lnTo>
                  <a:pt x="81" y="390"/>
                </a:lnTo>
                <a:lnTo>
                  <a:pt x="81" y="388"/>
                </a:lnTo>
                <a:lnTo>
                  <a:pt x="81" y="385"/>
                </a:lnTo>
                <a:lnTo>
                  <a:pt x="81" y="385"/>
                </a:lnTo>
                <a:lnTo>
                  <a:pt x="80" y="385"/>
                </a:lnTo>
                <a:lnTo>
                  <a:pt x="80" y="387"/>
                </a:lnTo>
                <a:lnTo>
                  <a:pt x="80" y="387"/>
                </a:lnTo>
                <a:lnTo>
                  <a:pt x="79" y="385"/>
                </a:lnTo>
                <a:lnTo>
                  <a:pt x="80" y="383"/>
                </a:lnTo>
                <a:lnTo>
                  <a:pt x="80" y="383"/>
                </a:lnTo>
                <a:close/>
                <a:moveTo>
                  <a:pt x="79" y="15"/>
                </a:moveTo>
                <a:lnTo>
                  <a:pt x="79" y="15"/>
                </a:lnTo>
                <a:lnTo>
                  <a:pt x="80" y="15"/>
                </a:lnTo>
                <a:lnTo>
                  <a:pt x="80" y="18"/>
                </a:lnTo>
                <a:lnTo>
                  <a:pt x="80" y="18"/>
                </a:lnTo>
                <a:lnTo>
                  <a:pt x="81" y="16"/>
                </a:lnTo>
                <a:lnTo>
                  <a:pt x="82" y="18"/>
                </a:lnTo>
                <a:lnTo>
                  <a:pt x="82" y="18"/>
                </a:lnTo>
                <a:lnTo>
                  <a:pt x="83" y="20"/>
                </a:lnTo>
                <a:lnTo>
                  <a:pt x="83" y="24"/>
                </a:lnTo>
                <a:lnTo>
                  <a:pt x="83" y="24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48"/>
                </a:lnTo>
                <a:lnTo>
                  <a:pt x="86" y="56"/>
                </a:lnTo>
                <a:lnTo>
                  <a:pt x="86" y="56"/>
                </a:lnTo>
                <a:lnTo>
                  <a:pt x="86" y="60"/>
                </a:lnTo>
                <a:lnTo>
                  <a:pt x="86" y="60"/>
                </a:lnTo>
                <a:lnTo>
                  <a:pt x="87" y="63"/>
                </a:lnTo>
                <a:lnTo>
                  <a:pt x="87" y="63"/>
                </a:lnTo>
                <a:lnTo>
                  <a:pt x="86" y="65"/>
                </a:lnTo>
                <a:lnTo>
                  <a:pt x="86" y="65"/>
                </a:lnTo>
                <a:lnTo>
                  <a:pt x="87" y="73"/>
                </a:lnTo>
                <a:lnTo>
                  <a:pt x="86" y="79"/>
                </a:lnTo>
                <a:lnTo>
                  <a:pt x="86" y="79"/>
                </a:lnTo>
                <a:lnTo>
                  <a:pt x="85" y="79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0"/>
                </a:lnTo>
                <a:lnTo>
                  <a:pt x="86" y="80"/>
                </a:lnTo>
                <a:lnTo>
                  <a:pt x="86" y="80"/>
                </a:lnTo>
                <a:lnTo>
                  <a:pt x="87" y="85"/>
                </a:lnTo>
                <a:lnTo>
                  <a:pt x="88" y="88"/>
                </a:lnTo>
                <a:lnTo>
                  <a:pt x="88" y="88"/>
                </a:lnTo>
                <a:lnTo>
                  <a:pt x="88" y="89"/>
                </a:lnTo>
                <a:lnTo>
                  <a:pt x="88" y="90"/>
                </a:lnTo>
                <a:lnTo>
                  <a:pt x="87" y="90"/>
                </a:lnTo>
                <a:lnTo>
                  <a:pt x="87" y="90"/>
                </a:lnTo>
                <a:lnTo>
                  <a:pt x="88" y="93"/>
                </a:lnTo>
                <a:lnTo>
                  <a:pt x="88" y="94"/>
                </a:lnTo>
                <a:lnTo>
                  <a:pt x="87" y="95"/>
                </a:lnTo>
                <a:lnTo>
                  <a:pt x="87" y="95"/>
                </a:lnTo>
                <a:lnTo>
                  <a:pt x="89" y="95"/>
                </a:lnTo>
                <a:lnTo>
                  <a:pt x="89" y="95"/>
                </a:lnTo>
                <a:lnTo>
                  <a:pt x="89" y="96"/>
                </a:lnTo>
                <a:lnTo>
                  <a:pt x="89" y="98"/>
                </a:lnTo>
                <a:lnTo>
                  <a:pt x="89" y="98"/>
                </a:lnTo>
                <a:lnTo>
                  <a:pt x="91" y="96"/>
                </a:lnTo>
                <a:lnTo>
                  <a:pt x="93" y="95"/>
                </a:lnTo>
                <a:lnTo>
                  <a:pt x="93" y="95"/>
                </a:lnTo>
                <a:lnTo>
                  <a:pt x="91" y="95"/>
                </a:lnTo>
                <a:lnTo>
                  <a:pt x="89" y="94"/>
                </a:lnTo>
                <a:lnTo>
                  <a:pt x="89" y="94"/>
                </a:lnTo>
                <a:lnTo>
                  <a:pt x="89" y="93"/>
                </a:lnTo>
                <a:lnTo>
                  <a:pt x="89" y="90"/>
                </a:lnTo>
                <a:lnTo>
                  <a:pt x="92" y="90"/>
                </a:lnTo>
                <a:lnTo>
                  <a:pt x="92" y="90"/>
                </a:lnTo>
                <a:lnTo>
                  <a:pt x="92" y="89"/>
                </a:lnTo>
                <a:lnTo>
                  <a:pt x="91" y="89"/>
                </a:lnTo>
                <a:lnTo>
                  <a:pt x="89" y="88"/>
                </a:lnTo>
                <a:lnTo>
                  <a:pt x="88" y="86"/>
                </a:lnTo>
                <a:lnTo>
                  <a:pt x="88" y="86"/>
                </a:lnTo>
                <a:lnTo>
                  <a:pt x="91" y="88"/>
                </a:lnTo>
                <a:lnTo>
                  <a:pt x="91" y="88"/>
                </a:lnTo>
                <a:lnTo>
                  <a:pt x="91" y="86"/>
                </a:lnTo>
                <a:lnTo>
                  <a:pt x="91" y="85"/>
                </a:lnTo>
                <a:lnTo>
                  <a:pt x="89" y="84"/>
                </a:lnTo>
                <a:lnTo>
                  <a:pt x="91" y="83"/>
                </a:lnTo>
                <a:lnTo>
                  <a:pt x="91" y="83"/>
                </a:lnTo>
                <a:lnTo>
                  <a:pt x="88" y="80"/>
                </a:lnTo>
                <a:lnTo>
                  <a:pt x="88" y="76"/>
                </a:lnTo>
                <a:lnTo>
                  <a:pt x="88" y="76"/>
                </a:lnTo>
                <a:lnTo>
                  <a:pt x="89" y="80"/>
                </a:lnTo>
                <a:lnTo>
                  <a:pt x="89" y="80"/>
                </a:lnTo>
                <a:lnTo>
                  <a:pt x="92" y="78"/>
                </a:lnTo>
                <a:lnTo>
                  <a:pt x="92" y="78"/>
                </a:lnTo>
                <a:lnTo>
                  <a:pt x="92" y="76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89" y="76"/>
                </a:lnTo>
                <a:lnTo>
                  <a:pt x="89" y="76"/>
                </a:lnTo>
                <a:lnTo>
                  <a:pt x="88" y="75"/>
                </a:lnTo>
                <a:lnTo>
                  <a:pt x="88" y="74"/>
                </a:lnTo>
                <a:lnTo>
                  <a:pt x="89" y="73"/>
                </a:lnTo>
                <a:lnTo>
                  <a:pt x="89" y="73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89" y="75"/>
                </a:lnTo>
                <a:lnTo>
                  <a:pt x="91" y="75"/>
                </a:lnTo>
                <a:lnTo>
                  <a:pt x="92" y="76"/>
                </a:lnTo>
                <a:lnTo>
                  <a:pt x="92" y="76"/>
                </a:lnTo>
                <a:lnTo>
                  <a:pt x="93" y="75"/>
                </a:lnTo>
                <a:lnTo>
                  <a:pt x="93" y="73"/>
                </a:lnTo>
                <a:lnTo>
                  <a:pt x="93" y="70"/>
                </a:lnTo>
                <a:lnTo>
                  <a:pt x="93" y="70"/>
                </a:lnTo>
                <a:lnTo>
                  <a:pt x="92" y="70"/>
                </a:lnTo>
                <a:lnTo>
                  <a:pt x="92" y="71"/>
                </a:lnTo>
                <a:lnTo>
                  <a:pt x="92" y="73"/>
                </a:lnTo>
                <a:lnTo>
                  <a:pt x="92" y="73"/>
                </a:lnTo>
                <a:lnTo>
                  <a:pt x="92" y="73"/>
                </a:lnTo>
                <a:lnTo>
                  <a:pt x="91" y="73"/>
                </a:lnTo>
                <a:lnTo>
                  <a:pt x="89" y="73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92" y="70"/>
                </a:lnTo>
                <a:lnTo>
                  <a:pt x="92" y="70"/>
                </a:lnTo>
                <a:lnTo>
                  <a:pt x="93" y="69"/>
                </a:lnTo>
                <a:lnTo>
                  <a:pt x="94" y="66"/>
                </a:lnTo>
                <a:lnTo>
                  <a:pt x="94" y="66"/>
                </a:lnTo>
                <a:lnTo>
                  <a:pt x="97" y="68"/>
                </a:lnTo>
                <a:lnTo>
                  <a:pt x="97" y="68"/>
                </a:lnTo>
                <a:lnTo>
                  <a:pt x="95" y="69"/>
                </a:lnTo>
                <a:lnTo>
                  <a:pt x="95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9" y="69"/>
                </a:lnTo>
                <a:lnTo>
                  <a:pt x="99" y="69"/>
                </a:lnTo>
                <a:lnTo>
                  <a:pt x="99" y="69"/>
                </a:lnTo>
                <a:lnTo>
                  <a:pt x="99" y="70"/>
                </a:lnTo>
                <a:lnTo>
                  <a:pt x="99" y="73"/>
                </a:lnTo>
                <a:lnTo>
                  <a:pt x="99" y="73"/>
                </a:lnTo>
                <a:lnTo>
                  <a:pt x="99" y="75"/>
                </a:lnTo>
                <a:lnTo>
                  <a:pt x="99" y="75"/>
                </a:lnTo>
                <a:lnTo>
                  <a:pt x="98" y="84"/>
                </a:lnTo>
                <a:lnTo>
                  <a:pt x="98" y="84"/>
                </a:lnTo>
                <a:lnTo>
                  <a:pt x="98" y="86"/>
                </a:lnTo>
                <a:lnTo>
                  <a:pt x="98" y="86"/>
                </a:lnTo>
                <a:lnTo>
                  <a:pt x="98" y="94"/>
                </a:lnTo>
                <a:lnTo>
                  <a:pt x="98" y="100"/>
                </a:lnTo>
                <a:lnTo>
                  <a:pt x="98" y="100"/>
                </a:lnTo>
                <a:lnTo>
                  <a:pt x="97" y="105"/>
                </a:lnTo>
                <a:lnTo>
                  <a:pt x="97" y="105"/>
                </a:lnTo>
                <a:lnTo>
                  <a:pt x="95" y="120"/>
                </a:lnTo>
                <a:lnTo>
                  <a:pt x="93" y="135"/>
                </a:lnTo>
                <a:lnTo>
                  <a:pt x="93" y="135"/>
                </a:lnTo>
                <a:lnTo>
                  <a:pt x="92" y="138"/>
                </a:lnTo>
                <a:lnTo>
                  <a:pt x="92" y="138"/>
                </a:lnTo>
                <a:lnTo>
                  <a:pt x="92" y="141"/>
                </a:lnTo>
                <a:lnTo>
                  <a:pt x="92" y="145"/>
                </a:lnTo>
                <a:lnTo>
                  <a:pt x="92" y="145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2" y="150"/>
                </a:lnTo>
                <a:lnTo>
                  <a:pt x="92" y="151"/>
                </a:lnTo>
                <a:lnTo>
                  <a:pt x="91" y="153"/>
                </a:lnTo>
                <a:lnTo>
                  <a:pt x="91" y="153"/>
                </a:lnTo>
                <a:lnTo>
                  <a:pt x="91" y="155"/>
                </a:lnTo>
                <a:lnTo>
                  <a:pt x="91" y="158"/>
                </a:lnTo>
                <a:lnTo>
                  <a:pt x="91" y="160"/>
                </a:lnTo>
                <a:lnTo>
                  <a:pt x="91" y="163"/>
                </a:lnTo>
                <a:lnTo>
                  <a:pt x="91" y="163"/>
                </a:lnTo>
                <a:lnTo>
                  <a:pt x="91" y="163"/>
                </a:lnTo>
                <a:lnTo>
                  <a:pt x="89" y="163"/>
                </a:lnTo>
                <a:lnTo>
                  <a:pt x="89" y="161"/>
                </a:lnTo>
                <a:lnTo>
                  <a:pt x="89" y="161"/>
                </a:lnTo>
                <a:lnTo>
                  <a:pt x="89" y="161"/>
                </a:lnTo>
                <a:lnTo>
                  <a:pt x="88" y="163"/>
                </a:lnTo>
                <a:lnTo>
                  <a:pt x="88" y="164"/>
                </a:lnTo>
                <a:lnTo>
                  <a:pt x="89" y="165"/>
                </a:lnTo>
                <a:lnTo>
                  <a:pt x="91" y="165"/>
                </a:lnTo>
                <a:lnTo>
                  <a:pt x="91" y="165"/>
                </a:lnTo>
                <a:lnTo>
                  <a:pt x="89" y="169"/>
                </a:lnTo>
                <a:lnTo>
                  <a:pt x="89" y="170"/>
                </a:lnTo>
                <a:lnTo>
                  <a:pt x="88" y="171"/>
                </a:lnTo>
                <a:lnTo>
                  <a:pt x="88" y="171"/>
                </a:lnTo>
                <a:lnTo>
                  <a:pt x="88" y="174"/>
                </a:lnTo>
                <a:lnTo>
                  <a:pt x="88" y="176"/>
                </a:lnTo>
                <a:lnTo>
                  <a:pt x="88" y="179"/>
                </a:lnTo>
                <a:lnTo>
                  <a:pt x="88" y="181"/>
                </a:lnTo>
                <a:lnTo>
                  <a:pt x="88" y="181"/>
                </a:lnTo>
                <a:lnTo>
                  <a:pt x="88" y="183"/>
                </a:lnTo>
                <a:lnTo>
                  <a:pt x="87" y="183"/>
                </a:lnTo>
                <a:lnTo>
                  <a:pt x="87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90"/>
                </a:lnTo>
                <a:lnTo>
                  <a:pt x="86" y="195"/>
                </a:lnTo>
                <a:lnTo>
                  <a:pt x="86" y="195"/>
                </a:lnTo>
                <a:lnTo>
                  <a:pt x="86" y="198"/>
                </a:lnTo>
                <a:lnTo>
                  <a:pt x="87" y="199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204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6" y="211"/>
                </a:lnTo>
                <a:lnTo>
                  <a:pt x="86" y="211"/>
                </a:lnTo>
                <a:lnTo>
                  <a:pt x="86" y="213"/>
                </a:lnTo>
                <a:lnTo>
                  <a:pt x="86" y="213"/>
                </a:lnTo>
                <a:lnTo>
                  <a:pt x="86" y="214"/>
                </a:lnTo>
                <a:lnTo>
                  <a:pt x="86" y="215"/>
                </a:lnTo>
                <a:lnTo>
                  <a:pt x="86" y="215"/>
                </a:lnTo>
                <a:lnTo>
                  <a:pt x="85" y="221"/>
                </a:lnTo>
                <a:lnTo>
                  <a:pt x="85" y="221"/>
                </a:lnTo>
                <a:lnTo>
                  <a:pt x="86" y="226"/>
                </a:lnTo>
                <a:lnTo>
                  <a:pt x="86" y="226"/>
                </a:lnTo>
                <a:lnTo>
                  <a:pt x="87" y="230"/>
                </a:lnTo>
                <a:lnTo>
                  <a:pt x="87" y="230"/>
                </a:lnTo>
                <a:lnTo>
                  <a:pt x="87" y="243"/>
                </a:lnTo>
                <a:lnTo>
                  <a:pt x="87" y="243"/>
                </a:lnTo>
                <a:lnTo>
                  <a:pt x="87" y="248"/>
                </a:lnTo>
                <a:lnTo>
                  <a:pt x="87" y="250"/>
                </a:lnTo>
                <a:lnTo>
                  <a:pt x="86" y="253"/>
                </a:lnTo>
                <a:lnTo>
                  <a:pt x="86" y="253"/>
                </a:lnTo>
                <a:lnTo>
                  <a:pt x="87" y="255"/>
                </a:lnTo>
                <a:lnTo>
                  <a:pt x="87" y="255"/>
                </a:lnTo>
                <a:lnTo>
                  <a:pt x="87" y="257"/>
                </a:lnTo>
                <a:lnTo>
                  <a:pt x="87" y="257"/>
                </a:lnTo>
                <a:lnTo>
                  <a:pt x="88" y="262"/>
                </a:lnTo>
                <a:lnTo>
                  <a:pt x="88" y="262"/>
                </a:lnTo>
                <a:lnTo>
                  <a:pt x="87" y="267"/>
                </a:lnTo>
                <a:lnTo>
                  <a:pt x="87" y="272"/>
                </a:lnTo>
                <a:lnTo>
                  <a:pt x="87" y="272"/>
                </a:lnTo>
                <a:lnTo>
                  <a:pt x="88" y="274"/>
                </a:lnTo>
                <a:lnTo>
                  <a:pt x="88" y="274"/>
                </a:lnTo>
                <a:lnTo>
                  <a:pt x="87" y="277"/>
                </a:lnTo>
                <a:lnTo>
                  <a:pt x="87" y="277"/>
                </a:lnTo>
                <a:lnTo>
                  <a:pt x="88" y="279"/>
                </a:lnTo>
                <a:lnTo>
                  <a:pt x="88" y="279"/>
                </a:lnTo>
                <a:lnTo>
                  <a:pt x="87" y="282"/>
                </a:lnTo>
                <a:lnTo>
                  <a:pt x="87" y="282"/>
                </a:lnTo>
                <a:lnTo>
                  <a:pt x="88" y="284"/>
                </a:lnTo>
                <a:lnTo>
                  <a:pt x="88" y="284"/>
                </a:lnTo>
                <a:lnTo>
                  <a:pt x="88" y="290"/>
                </a:lnTo>
                <a:lnTo>
                  <a:pt x="88" y="298"/>
                </a:lnTo>
                <a:lnTo>
                  <a:pt x="88" y="298"/>
                </a:lnTo>
                <a:lnTo>
                  <a:pt x="87" y="299"/>
                </a:lnTo>
                <a:lnTo>
                  <a:pt x="87" y="299"/>
                </a:lnTo>
                <a:lnTo>
                  <a:pt x="88" y="303"/>
                </a:lnTo>
                <a:lnTo>
                  <a:pt x="88" y="305"/>
                </a:lnTo>
                <a:lnTo>
                  <a:pt x="88" y="308"/>
                </a:lnTo>
                <a:lnTo>
                  <a:pt x="88" y="308"/>
                </a:lnTo>
                <a:lnTo>
                  <a:pt x="88" y="309"/>
                </a:lnTo>
                <a:lnTo>
                  <a:pt x="88" y="312"/>
                </a:lnTo>
                <a:lnTo>
                  <a:pt x="88" y="318"/>
                </a:lnTo>
                <a:lnTo>
                  <a:pt x="88" y="318"/>
                </a:lnTo>
                <a:lnTo>
                  <a:pt x="87" y="317"/>
                </a:lnTo>
                <a:lnTo>
                  <a:pt x="87" y="317"/>
                </a:lnTo>
                <a:lnTo>
                  <a:pt x="86" y="315"/>
                </a:lnTo>
                <a:lnTo>
                  <a:pt x="86" y="315"/>
                </a:lnTo>
                <a:lnTo>
                  <a:pt x="87" y="318"/>
                </a:lnTo>
                <a:lnTo>
                  <a:pt x="88" y="318"/>
                </a:lnTo>
                <a:lnTo>
                  <a:pt x="88" y="318"/>
                </a:lnTo>
                <a:lnTo>
                  <a:pt x="87" y="320"/>
                </a:lnTo>
                <a:lnTo>
                  <a:pt x="87" y="324"/>
                </a:lnTo>
                <a:lnTo>
                  <a:pt x="87" y="324"/>
                </a:lnTo>
                <a:lnTo>
                  <a:pt x="87" y="325"/>
                </a:lnTo>
                <a:lnTo>
                  <a:pt x="88" y="325"/>
                </a:lnTo>
                <a:lnTo>
                  <a:pt x="89" y="327"/>
                </a:lnTo>
                <a:lnTo>
                  <a:pt x="89" y="327"/>
                </a:lnTo>
                <a:lnTo>
                  <a:pt x="89" y="335"/>
                </a:lnTo>
                <a:lnTo>
                  <a:pt x="88" y="343"/>
                </a:lnTo>
                <a:lnTo>
                  <a:pt x="88" y="343"/>
                </a:lnTo>
                <a:lnTo>
                  <a:pt x="89" y="347"/>
                </a:lnTo>
                <a:lnTo>
                  <a:pt x="89" y="347"/>
                </a:lnTo>
                <a:lnTo>
                  <a:pt x="89" y="353"/>
                </a:lnTo>
                <a:lnTo>
                  <a:pt x="89" y="358"/>
                </a:lnTo>
                <a:lnTo>
                  <a:pt x="89" y="358"/>
                </a:lnTo>
                <a:lnTo>
                  <a:pt x="89" y="362"/>
                </a:lnTo>
                <a:lnTo>
                  <a:pt x="89" y="362"/>
                </a:lnTo>
                <a:lnTo>
                  <a:pt x="88" y="364"/>
                </a:lnTo>
                <a:lnTo>
                  <a:pt x="88" y="364"/>
                </a:lnTo>
                <a:lnTo>
                  <a:pt x="89" y="368"/>
                </a:lnTo>
                <a:lnTo>
                  <a:pt x="89" y="368"/>
                </a:lnTo>
                <a:lnTo>
                  <a:pt x="87" y="382"/>
                </a:lnTo>
                <a:lnTo>
                  <a:pt x="87" y="382"/>
                </a:lnTo>
                <a:lnTo>
                  <a:pt x="87" y="382"/>
                </a:lnTo>
                <a:lnTo>
                  <a:pt x="87" y="380"/>
                </a:lnTo>
                <a:lnTo>
                  <a:pt x="87" y="378"/>
                </a:lnTo>
                <a:lnTo>
                  <a:pt x="87" y="378"/>
                </a:lnTo>
                <a:lnTo>
                  <a:pt x="86" y="375"/>
                </a:lnTo>
                <a:lnTo>
                  <a:pt x="86" y="374"/>
                </a:lnTo>
                <a:lnTo>
                  <a:pt x="87" y="374"/>
                </a:lnTo>
                <a:lnTo>
                  <a:pt x="87" y="374"/>
                </a:lnTo>
                <a:lnTo>
                  <a:pt x="87" y="373"/>
                </a:lnTo>
                <a:lnTo>
                  <a:pt x="86" y="372"/>
                </a:lnTo>
                <a:lnTo>
                  <a:pt x="86" y="372"/>
                </a:lnTo>
                <a:lnTo>
                  <a:pt x="86" y="370"/>
                </a:lnTo>
                <a:lnTo>
                  <a:pt x="86" y="370"/>
                </a:lnTo>
                <a:lnTo>
                  <a:pt x="87" y="369"/>
                </a:lnTo>
                <a:lnTo>
                  <a:pt x="87" y="369"/>
                </a:lnTo>
                <a:lnTo>
                  <a:pt x="87" y="369"/>
                </a:lnTo>
                <a:lnTo>
                  <a:pt x="86" y="369"/>
                </a:lnTo>
                <a:lnTo>
                  <a:pt x="86" y="368"/>
                </a:lnTo>
                <a:lnTo>
                  <a:pt x="86" y="367"/>
                </a:lnTo>
                <a:lnTo>
                  <a:pt x="87" y="365"/>
                </a:lnTo>
                <a:lnTo>
                  <a:pt x="87" y="365"/>
                </a:lnTo>
                <a:lnTo>
                  <a:pt x="86" y="365"/>
                </a:lnTo>
                <a:lnTo>
                  <a:pt x="85" y="365"/>
                </a:lnTo>
                <a:lnTo>
                  <a:pt x="85" y="367"/>
                </a:lnTo>
                <a:lnTo>
                  <a:pt x="83" y="367"/>
                </a:lnTo>
                <a:lnTo>
                  <a:pt x="83" y="367"/>
                </a:lnTo>
                <a:lnTo>
                  <a:pt x="83" y="358"/>
                </a:lnTo>
                <a:lnTo>
                  <a:pt x="83" y="358"/>
                </a:lnTo>
                <a:lnTo>
                  <a:pt x="82" y="358"/>
                </a:lnTo>
                <a:lnTo>
                  <a:pt x="82" y="359"/>
                </a:lnTo>
                <a:lnTo>
                  <a:pt x="81" y="359"/>
                </a:lnTo>
                <a:lnTo>
                  <a:pt x="80" y="359"/>
                </a:lnTo>
                <a:lnTo>
                  <a:pt x="80" y="359"/>
                </a:lnTo>
                <a:lnTo>
                  <a:pt x="80" y="357"/>
                </a:lnTo>
                <a:lnTo>
                  <a:pt x="80" y="354"/>
                </a:lnTo>
                <a:lnTo>
                  <a:pt x="80" y="352"/>
                </a:lnTo>
                <a:lnTo>
                  <a:pt x="81" y="349"/>
                </a:lnTo>
                <a:lnTo>
                  <a:pt x="81" y="349"/>
                </a:lnTo>
                <a:lnTo>
                  <a:pt x="80" y="348"/>
                </a:lnTo>
                <a:lnTo>
                  <a:pt x="79" y="349"/>
                </a:lnTo>
                <a:lnTo>
                  <a:pt x="79" y="349"/>
                </a:lnTo>
                <a:lnTo>
                  <a:pt x="79" y="348"/>
                </a:lnTo>
                <a:lnTo>
                  <a:pt x="79" y="347"/>
                </a:lnTo>
                <a:lnTo>
                  <a:pt x="80" y="347"/>
                </a:lnTo>
                <a:lnTo>
                  <a:pt x="79" y="347"/>
                </a:lnTo>
                <a:lnTo>
                  <a:pt x="79" y="347"/>
                </a:lnTo>
                <a:lnTo>
                  <a:pt x="80" y="345"/>
                </a:lnTo>
                <a:lnTo>
                  <a:pt x="80" y="347"/>
                </a:lnTo>
                <a:lnTo>
                  <a:pt x="81" y="347"/>
                </a:lnTo>
                <a:lnTo>
                  <a:pt x="81" y="347"/>
                </a:lnTo>
                <a:lnTo>
                  <a:pt x="80" y="342"/>
                </a:lnTo>
                <a:lnTo>
                  <a:pt x="80" y="335"/>
                </a:lnTo>
                <a:lnTo>
                  <a:pt x="80" y="335"/>
                </a:lnTo>
                <a:lnTo>
                  <a:pt x="80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32"/>
                </a:lnTo>
                <a:lnTo>
                  <a:pt x="80" y="329"/>
                </a:lnTo>
                <a:lnTo>
                  <a:pt x="80" y="325"/>
                </a:lnTo>
                <a:lnTo>
                  <a:pt x="80" y="325"/>
                </a:lnTo>
                <a:lnTo>
                  <a:pt x="80" y="325"/>
                </a:lnTo>
                <a:lnTo>
                  <a:pt x="79" y="324"/>
                </a:lnTo>
                <a:lnTo>
                  <a:pt x="79" y="324"/>
                </a:lnTo>
                <a:lnTo>
                  <a:pt x="79" y="323"/>
                </a:lnTo>
                <a:lnTo>
                  <a:pt x="79" y="323"/>
                </a:lnTo>
                <a:lnTo>
                  <a:pt x="79" y="320"/>
                </a:lnTo>
                <a:lnTo>
                  <a:pt x="80" y="319"/>
                </a:lnTo>
                <a:lnTo>
                  <a:pt x="80" y="319"/>
                </a:lnTo>
                <a:lnTo>
                  <a:pt x="79" y="318"/>
                </a:lnTo>
                <a:lnTo>
                  <a:pt x="79" y="318"/>
                </a:lnTo>
                <a:lnTo>
                  <a:pt x="79" y="318"/>
                </a:lnTo>
                <a:lnTo>
                  <a:pt x="79" y="315"/>
                </a:lnTo>
                <a:lnTo>
                  <a:pt x="79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5"/>
                </a:lnTo>
                <a:lnTo>
                  <a:pt x="77" y="319"/>
                </a:lnTo>
                <a:lnTo>
                  <a:pt x="77" y="319"/>
                </a:lnTo>
                <a:lnTo>
                  <a:pt x="75" y="319"/>
                </a:lnTo>
                <a:lnTo>
                  <a:pt x="75" y="320"/>
                </a:lnTo>
                <a:lnTo>
                  <a:pt x="75" y="320"/>
                </a:lnTo>
                <a:lnTo>
                  <a:pt x="75" y="322"/>
                </a:lnTo>
                <a:lnTo>
                  <a:pt x="75" y="322"/>
                </a:lnTo>
                <a:lnTo>
                  <a:pt x="76" y="320"/>
                </a:lnTo>
                <a:lnTo>
                  <a:pt x="77" y="320"/>
                </a:lnTo>
                <a:lnTo>
                  <a:pt x="77" y="320"/>
                </a:lnTo>
                <a:lnTo>
                  <a:pt x="76" y="330"/>
                </a:lnTo>
                <a:lnTo>
                  <a:pt x="76" y="339"/>
                </a:lnTo>
                <a:lnTo>
                  <a:pt x="76" y="355"/>
                </a:lnTo>
                <a:lnTo>
                  <a:pt x="76" y="355"/>
                </a:lnTo>
                <a:lnTo>
                  <a:pt x="75" y="357"/>
                </a:lnTo>
                <a:lnTo>
                  <a:pt x="74" y="355"/>
                </a:lnTo>
                <a:lnTo>
                  <a:pt x="74" y="355"/>
                </a:lnTo>
                <a:lnTo>
                  <a:pt x="74" y="362"/>
                </a:lnTo>
                <a:lnTo>
                  <a:pt x="74" y="367"/>
                </a:lnTo>
                <a:lnTo>
                  <a:pt x="74" y="367"/>
                </a:lnTo>
                <a:lnTo>
                  <a:pt x="75" y="367"/>
                </a:lnTo>
                <a:lnTo>
                  <a:pt x="75" y="368"/>
                </a:lnTo>
                <a:lnTo>
                  <a:pt x="75" y="368"/>
                </a:lnTo>
                <a:lnTo>
                  <a:pt x="74" y="369"/>
                </a:lnTo>
                <a:lnTo>
                  <a:pt x="74" y="370"/>
                </a:lnTo>
                <a:lnTo>
                  <a:pt x="72" y="370"/>
                </a:lnTo>
                <a:lnTo>
                  <a:pt x="72" y="370"/>
                </a:lnTo>
                <a:lnTo>
                  <a:pt x="72" y="372"/>
                </a:lnTo>
                <a:lnTo>
                  <a:pt x="75" y="372"/>
                </a:lnTo>
                <a:lnTo>
                  <a:pt x="75" y="372"/>
                </a:lnTo>
                <a:lnTo>
                  <a:pt x="74" y="372"/>
                </a:lnTo>
                <a:lnTo>
                  <a:pt x="74" y="373"/>
                </a:lnTo>
                <a:lnTo>
                  <a:pt x="74" y="373"/>
                </a:lnTo>
                <a:lnTo>
                  <a:pt x="72" y="373"/>
                </a:lnTo>
                <a:lnTo>
                  <a:pt x="71" y="372"/>
                </a:lnTo>
                <a:lnTo>
                  <a:pt x="70" y="369"/>
                </a:lnTo>
                <a:lnTo>
                  <a:pt x="70" y="369"/>
                </a:lnTo>
                <a:lnTo>
                  <a:pt x="70" y="368"/>
                </a:lnTo>
                <a:lnTo>
                  <a:pt x="70" y="364"/>
                </a:lnTo>
                <a:lnTo>
                  <a:pt x="70" y="364"/>
                </a:lnTo>
                <a:lnTo>
                  <a:pt x="71" y="364"/>
                </a:lnTo>
                <a:lnTo>
                  <a:pt x="71" y="365"/>
                </a:lnTo>
                <a:lnTo>
                  <a:pt x="71" y="365"/>
                </a:lnTo>
                <a:lnTo>
                  <a:pt x="72" y="367"/>
                </a:lnTo>
                <a:lnTo>
                  <a:pt x="72" y="367"/>
                </a:lnTo>
                <a:lnTo>
                  <a:pt x="72" y="365"/>
                </a:lnTo>
                <a:lnTo>
                  <a:pt x="72" y="363"/>
                </a:lnTo>
                <a:lnTo>
                  <a:pt x="71" y="363"/>
                </a:lnTo>
                <a:lnTo>
                  <a:pt x="70" y="363"/>
                </a:lnTo>
                <a:lnTo>
                  <a:pt x="70" y="363"/>
                </a:lnTo>
                <a:lnTo>
                  <a:pt x="70" y="360"/>
                </a:lnTo>
                <a:lnTo>
                  <a:pt x="70" y="359"/>
                </a:lnTo>
                <a:lnTo>
                  <a:pt x="70" y="358"/>
                </a:lnTo>
                <a:lnTo>
                  <a:pt x="70" y="358"/>
                </a:lnTo>
                <a:lnTo>
                  <a:pt x="71" y="359"/>
                </a:lnTo>
                <a:lnTo>
                  <a:pt x="71" y="360"/>
                </a:lnTo>
                <a:lnTo>
                  <a:pt x="71" y="360"/>
                </a:lnTo>
                <a:lnTo>
                  <a:pt x="72" y="359"/>
                </a:lnTo>
                <a:lnTo>
                  <a:pt x="72" y="358"/>
                </a:lnTo>
                <a:lnTo>
                  <a:pt x="71" y="357"/>
                </a:lnTo>
                <a:lnTo>
                  <a:pt x="70" y="357"/>
                </a:lnTo>
                <a:lnTo>
                  <a:pt x="70" y="357"/>
                </a:lnTo>
                <a:lnTo>
                  <a:pt x="71" y="352"/>
                </a:lnTo>
                <a:lnTo>
                  <a:pt x="71" y="347"/>
                </a:lnTo>
                <a:lnTo>
                  <a:pt x="71" y="347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1" y="340"/>
                </a:lnTo>
                <a:lnTo>
                  <a:pt x="71" y="340"/>
                </a:lnTo>
                <a:lnTo>
                  <a:pt x="71" y="332"/>
                </a:lnTo>
                <a:lnTo>
                  <a:pt x="71" y="328"/>
                </a:lnTo>
                <a:lnTo>
                  <a:pt x="72" y="323"/>
                </a:lnTo>
                <a:lnTo>
                  <a:pt x="72" y="323"/>
                </a:lnTo>
                <a:lnTo>
                  <a:pt x="74" y="324"/>
                </a:lnTo>
                <a:lnTo>
                  <a:pt x="74" y="324"/>
                </a:lnTo>
                <a:lnTo>
                  <a:pt x="74" y="327"/>
                </a:lnTo>
                <a:lnTo>
                  <a:pt x="74" y="327"/>
                </a:lnTo>
                <a:lnTo>
                  <a:pt x="74" y="325"/>
                </a:lnTo>
                <a:lnTo>
                  <a:pt x="74" y="323"/>
                </a:lnTo>
                <a:lnTo>
                  <a:pt x="71" y="322"/>
                </a:lnTo>
                <a:lnTo>
                  <a:pt x="71" y="322"/>
                </a:lnTo>
                <a:lnTo>
                  <a:pt x="72" y="310"/>
                </a:lnTo>
                <a:lnTo>
                  <a:pt x="72" y="300"/>
                </a:lnTo>
                <a:lnTo>
                  <a:pt x="72" y="300"/>
                </a:lnTo>
                <a:lnTo>
                  <a:pt x="74" y="299"/>
                </a:lnTo>
                <a:lnTo>
                  <a:pt x="75" y="300"/>
                </a:lnTo>
                <a:lnTo>
                  <a:pt x="75" y="300"/>
                </a:lnTo>
                <a:lnTo>
                  <a:pt x="74" y="299"/>
                </a:lnTo>
                <a:lnTo>
                  <a:pt x="74" y="298"/>
                </a:lnTo>
                <a:lnTo>
                  <a:pt x="74" y="298"/>
                </a:lnTo>
                <a:lnTo>
                  <a:pt x="74" y="290"/>
                </a:lnTo>
                <a:lnTo>
                  <a:pt x="74" y="283"/>
                </a:lnTo>
                <a:lnTo>
                  <a:pt x="74" y="283"/>
                </a:lnTo>
                <a:lnTo>
                  <a:pt x="74" y="277"/>
                </a:lnTo>
                <a:lnTo>
                  <a:pt x="74" y="277"/>
                </a:lnTo>
                <a:lnTo>
                  <a:pt x="75" y="272"/>
                </a:lnTo>
                <a:lnTo>
                  <a:pt x="75" y="272"/>
                </a:lnTo>
                <a:lnTo>
                  <a:pt x="74" y="268"/>
                </a:lnTo>
                <a:lnTo>
                  <a:pt x="74" y="268"/>
                </a:lnTo>
                <a:lnTo>
                  <a:pt x="75" y="265"/>
                </a:lnTo>
                <a:lnTo>
                  <a:pt x="75" y="265"/>
                </a:lnTo>
                <a:lnTo>
                  <a:pt x="74" y="259"/>
                </a:lnTo>
                <a:lnTo>
                  <a:pt x="74" y="259"/>
                </a:lnTo>
                <a:lnTo>
                  <a:pt x="74" y="258"/>
                </a:lnTo>
                <a:lnTo>
                  <a:pt x="72" y="258"/>
                </a:lnTo>
                <a:lnTo>
                  <a:pt x="72" y="258"/>
                </a:lnTo>
                <a:lnTo>
                  <a:pt x="74" y="255"/>
                </a:lnTo>
                <a:lnTo>
                  <a:pt x="74" y="253"/>
                </a:lnTo>
                <a:lnTo>
                  <a:pt x="74" y="253"/>
                </a:lnTo>
                <a:lnTo>
                  <a:pt x="74" y="252"/>
                </a:lnTo>
                <a:lnTo>
                  <a:pt x="74" y="250"/>
                </a:lnTo>
                <a:lnTo>
                  <a:pt x="72" y="249"/>
                </a:lnTo>
                <a:lnTo>
                  <a:pt x="72" y="249"/>
                </a:lnTo>
                <a:lnTo>
                  <a:pt x="74" y="248"/>
                </a:lnTo>
                <a:lnTo>
                  <a:pt x="74" y="245"/>
                </a:lnTo>
                <a:lnTo>
                  <a:pt x="74" y="245"/>
                </a:lnTo>
                <a:lnTo>
                  <a:pt x="74" y="247"/>
                </a:lnTo>
                <a:lnTo>
                  <a:pt x="74" y="247"/>
                </a:lnTo>
                <a:lnTo>
                  <a:pt x="74" y="247"/>
                </a:lnTo>
                <a:lnTo>
                  <a:pt x="72" y="247"/>
                </a:lnTo>
                <a:lnTo>
                  <a:pt x="72" y="245"/>
                </a:lnTo>
                <a:lnTo>
                  <a:pt x="72" y="244"/>
                </a:lnTo>
                <a:lnTo>
                  <a:pt x="72" y="244"/>
                </a:lnTo>
                <a:lnTo>
                  <a:pt x="72" y="233"/>
                </a:lnTo>
                <a:lnTo>
                  <a:pt x="74" y="220"/>
                </a:lnTo>
                <a:lnTo>
                  <a:pt x="74" y="220"/>
                </a:lnTo>
                <a:lnTo>
                  <a:pt x="74" y="208"/>
                </a:lnTo>
                <a:lnTo>
                  <a:pt x="74" y="208"/>
                </a:lnTo>
                <a:lnTo>
                  <a:pt x="75" y="205"/>
                </a:lnTo>
                <a:lnTo>
                  <a:pt x="75" y="205"/>
                </a:lnTo>
                <a:lnTo>
                  <a:pt x="74" y="201"/>
                </a:lnTo>
                <a:lnTo>
                  <a:pt x="74" y="200"/>
                </a:lnTo>
                <a:lnTo>
                  <a:pt x="75" y="199"/>
                </a:lnTo>
                <a:lnTo>
                  <a:pt x="75" y="199"/>
                </a:lnTo>
                <a:lnTo>
                  <a:pt x="74" y="198"/>
                </a:lnTo>
                <a:lnTo>
                  <a:pt x="74" y="195"/>
                </a:lnTo>
                <a:lnTo>
                  <a:pt x="74" y="191"/>
                </a:lnTo>
                <a:lnTo>
                  <a:pt x="74" y="191"/>
                </a:lnTo>
                <a:lnTo>
                  <a:pt x="75" y="194"/>
                </a:lnTo>
                <a:lnTo>
                  <a:pt x="75" y="194"/>
                </a:lnTo>
                <a:lnTo>
                  <a:pt x="75" y="193"/>
                </a:lnTo>
                <a:lnTo>
                  <a:pt x="75" y="193"/>
                </a:lnTo>
                <a:lnTo>
                  <a:pt x="75" y="191"/>
                </a:lnTo>
                <a:lnTo>
                  <a:pt x="74" y="191"/>
                </a:lnTo>
                <a:lnTo>
                  <a:pt x="74" y="191"/>
                </a:lnTo>
                <a:lnTo>
                  <a:pt x="75" y="189"/>
                </a:lnTo>
                <a:lnTo>
                  <a:pt x="75" y="186"/>
                </a:lnTo>
                <a:lnTo>
                  <a:pt x="75" y="186"/>
                </a:lnTo>
                <a:lnTo>
                  <a:pt x="75" y="186"/>
                </a:lnTo>
                <a:lnTo>
                  <a:pt x="75" y="188"/>
                </a:lnTo>
                <a:lnTo>
                  <a:pt x="75" y="188"/>
                </a:lnTo>
                <a:lnTo>
                  <a:pt x="74" y="185"/>
                </a:lnTo>
                <a:lnTo>
                  <a:pt x="74" y="183"/>
                </a:lnTo>
                <a:lnTo>
                  <a:pt x="74" y="176"/>
                </a:lnTo>
                <a:lnTo>
                  <a:pt x="74" y="176"/>
                </a:lnTo>
                <a:lnTo>
                  <a:pt x="76" y="173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68"/>
                </a:lnTo>
                <a:lnTo>
                  <a:pt x="74" y="166"/>
                </a:lnTo>
                <a:lnTo>
                  <a:pt x="74" y="165"/>
                </a:lnTo>
                <a:lnTo>
                  <a:pt x="74" y="163"/>
                </a:lnTo>
                <a:lnTo>
                  <a:pt x="74" y="163"/>
                </a:lnTo>
                <a:lnTo>
                  <a:pt x="75" y="155"/>
                </a:lnTo>
                <a:lnTo>
                  <a:pt x="75" y="155"/>
                </a:lnTo>
                <a:lnTo>
                  <a:pt x="75" y="156"/>
                </a:lnTo>
                <a:lnTo>
                  <a:pt x="75" y="156"/>
                </a:lnTo>
                <a:lnTo>
                  <a:pt x="75" y="156"/>
                </a:lnTo>
                <a:lnTo>
                  <a:pt x="76" y="156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3"/>
                </a:lnTo>
                <a:lnTo>
                  <a:pt x="75" y="153"/>
                </a:lnTo>
                <a:lnTo>
                  <a:pt x="75" y="153"/>
                </a:lnTo>
                <a:lnTo>
                  <a:pt x="74" y="149"/>
                </a:lnTo>
                <a:lnTo>
                  <a:pt x="74" y="145"/>
                </a:lnTo>
                <a:lnTo>
                  <a:pt x="74" y="139"/>
                </a:lnTo>
                <a:lnTo>
                  <a:pt x="74" y="139"/>
                </a:lnTo>
                <a:lnTo>
                  <a:pt x="75" y="139"/>
                </a:lnTo>
                <a:lnTo>
                  <a:pt x="75" y="138"/>
                </a:lnTo>
                <a:lnTo>
                  <a:pt x="76" y="136"/>
                </a:lnTo>
                <a:lnTo>
                  <a:pt x="75" y="135"/>
                </a:lnTo>
                <a:lnTo>
                  <a:pt x="75" y="135"/>
                </a:lnTo>
                <a:lnTo>
                  <a:pt x="74" y="135"/>
                </a:lnTo>
                <a:lnTo>
                  <a:pt x="75" y="136"/>
                </a:lnTo>
                <a:lnTo>
                  <a:pt x="75" y="138"/>
                </a:lnTo>
                <a:lnTo>
                  <a:pt x="74" y="138"/>
                </a:lnTo>
                <a:lnTo>
                  <a:pt x="74" y="138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4" y="118"/>
                </a:lnTo>
                <a:lnTo>
                  <a:pt x="74" y="118"/>
                </a:lnTo>
                <a:lnTo>
                  <a:pt x="74" y="110"/>
                </a:lnTo>
                <a:lnTo>
                  <a:pt x="74" y="110"/>
                </a:lnTo>
                <a:lnTo>
                  <a:pt x="75" y="104"/>
                </a:lnTo>
                <a:lnTo>
                  <a:pt x="75" y="96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5" y="83"/>
                </a:lnTo>
                <a:lnTo>
                  <a:pt x="75" y="73"/>
                </a:lnTo>
                <a:lnTo>
                  <a:pt x="75" y="73"/>
                </a:lnTo>
                <a:lnTo>
                  <a:pt x="74" y="66"/>
                </a:lnTo>
                <a:lnTo>
                  <a:pt x="74" y="66"/>
                </a:lnTo>
                <a:lnTo>
                  <a:pt x="74" y="55"/>
                </a:lnTo>
                <a:lnTo>
                  <a:pt x="74" y="55"/>
                </a:lnTo>
                <a:lnTo>
                  <a:pt x="74" y="41"/>
                </a:lnTo>
                <a:lnTo>
                  <a:pt x="74" y="41"/>
                </a:lnTo>
                <a:lnTo>
                  <a:pt x="74" y="39"/>
                </a:lnTo>
                <a:lnTo>
                  <a:pt x="74" y="39"/>
                </a:lnTo>
                <a:lnTo>
                  <a:pt x="74" y="36"/>
                </a:lnTo>
                <a:lnTo>
                  <a:pt x="74" y="36"/>
                </a:lnTo>
                <a:lnTo>
                  <a:pt x="74" y="34"/>
                </a:lnTo>
                <a:lnTo>
                  <a:pt x="74" y="33"/>
                </a:lnTo>
                <a:lnTo>
                  <a:pt x="72" y="31"/>
                </a:lnTo>
                <a:lnTo>
                  <a:pt x="72" y="31"/>
                </a:lnTo>
                <a:lnTo>
                  <a:pt x="72" y="16"/>
                </a:lnTo>
                <a:lnTo>
                  <a:pt x="72" y="16"/>
                </a:lnTo>
                <a:lnTo>
                  <a:pt x="75" y="16"/>
                </a:lnTo>
                <a:lnTo>
                  <a:pt x="75" y="21"/>
                </a:lnTo>
                <a:lnTo>
                  <a:pt x="75" y="21"/>
                </a:lnTo>
                <a:lnTo>
                  <a:pt x="75" y="23"/>
                </a:lnTo>
                <a:lnTo>
                  <a:pt x="76" y="23"/>
                </a:lnTo>
                <a:lnTo>
                  <a:pt x="79" y="23"/>
                </a:lnTo>
                <a:lnTo>
                  <a:pt x="79" y="23"/>
                </a:lnTo>
                <a:lnTo>
                  <a:pt x="77" y="21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77" y="18"/>
                </a:lnTo>
                <a:lnTo>
                  <a:pt x="77" y="18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close/>
                <a:moveTo>
                  <a:pt x="74" y="328"/>
                </a:moveTo>
                <a:lnTo>
                  <a:pt x="74" y="328"/>
                </a:lnTo>
                <a:lnTo>
                  <a:pt x="72" y="329"/>
                </a:lnTo>
                <a:lnTo>
                  <a:pt x="72" y="330"/>
                </a:lnTo>
                <a:lnTo>
                  <a:pt x="74" y="332"/>
                </a:lnTo>
                <a:lnTo>
                  <a:pt x="74" y="332"/>
                </a:lnTo>
                <a:lnTo>
                  <a:pt x="75" y="329"/>
                </a:lnTo>
                <a:lnTo>
                  <a:pt x="75" y="329"/>
                </a:lnTo>
                <a:lnTo>
                  <a:pt x="74" y="328"/>
                </a:lnTo>
                <a:lnTo>
                  <a:pt x="74" y="328"/>
                </a:lnTo>
                <a:close/>
                <a:moveTo>
                  <a:pt x="82" y="353"/>
                </a:moveTo>
                <a:lnTo>
                  <a:pt x="82" y="353"/>
                </a:lnTo>
                <a:lnTo>
                  <a:pt x="81" y="357"/>
                </a:lnTo>
                <a:lnTo>
                  <a:pt x="81" y="357"/>
                </a:lnTo>
                <a:lnTo>
                  <a:pt x="82" y="357"/>
                </a:lnTo>
                <a:lnTo>
                  <a:pt x="83" y="355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2" y="353"/>
                </a:lnTo>
                <a:lnTo>
                  <a:pt x="82" y="353"/>
                </a:lnTo>
                <a:close/>
                <a:moveTo>
                  <a:pt x="88" y="347"/>
                </a:moveTo>
                <a:lnTo>
                  <a:pt x="88" y="347"/>
                </a:lnTo>
                <a:lnTo>
                  <a:pt x="88" y="348"/>
                </a:lnTo>
                <a:lnTo>
                  <a:pt x="87" y="349"/>
                </a:lnTo>
                <a:lnTo>
                  <a:pt x="87" y="352"/>
                </a:lnTo>
                <a:lnTo>
                  <a:pt x="87" y="352"/>
                </a:lnTo>
                <a:lnTo>
                  <a:pt x="88" y="350"/>
                </a:lnTo>
                <a:lnTo>
                  <a:pt x="88" y="347"/>
                </a:lnTo>
                <a:lnTo>
                  <a:pt x="88" y="347"/>
                </a:lnTo>
                <a:close/>
                <a:moveTo>
                  <a:pt x="87" y="327"/>
                </a:moveTo>
                <a:lnTo>
                  <a:pt x="87" y="327"/>
                </a:lnTo>
                <a:lnTo>
                  <a:pt x="87" y="330"/>
                </a:lnTo>
                <a:lnTo>
                  <a:pt x="87" y="332"/>
                </a:lnTo>
                <a:lnTo>
                  <a:pt x="88" y="332"/>
                </a:lnTo>
                <a:lnTo>
                  <a:pt x="88" y="332"/>
                </a:lnTo>
                <a:lnTo>
                  <a:pt x="88" y="329"/>
                </a:lnTo>
                <a:lnTo>
                  <a:pt x="88" y="328"/>
                </a:lnTo>
                <a:lnTo>
                  <a:pt x="87" y="327"/>
                </a:lnTo>
                <a:lnTo>
                  <a:pt x="87" y="327"/>
                </a:lnTo>
                <a:close/>
                <a:moveTo>
                  <a:pt x="75" y="312"/>
                </a:moveTo>
                <a:lnTo>
                  <a:pt x="75" y="312"/>
                </a:lnTo>
                <a:lnTo>
                  <a:pt x="75" y="313"/>
                </a:lnTo>
                <a:lnTo>
                  <a:pt x="75" y="314"/>
                </a:lnTo>
                <a:lnTo>
                  <a:pt x="75" y="315"/>
                </a:lnTo>
                <a:lnTo>
                  <a:pt x="76" y="315"/>
                </a:lnTo>
                <a:lnTo>
                  <a:pt x="76" y="315"/>
                </a:lnTo>
                <a:lnTo>
                  <a:pt x="75" y="315"/>
                </a:lnTo>
                <a:lnTo>
                  <a:pt x="75" y="314"/>
                </a:lnTo>
                <a:lnTo>
                  <a:pt x="75" y="312"/>
                </a:lnTo>
                <a:lnTo>
                  <a:pt x="75" y="312"/>
                </a:lnTo>
                <a:lnTo>
                  <a:pt x="75" y="312"/>
                </a:lnTo>
                <a:close/>
                <a:moveTo>
                  <a:pt x="86" y="270"/>
                </a:moveTo>
                <a:lnTo>
                  <a:pt x="86" y="270"/>
                </a:lnTo>
                <a:lnTo>
                  <a:pt x="85" y="273"/>
                </a:lnTo>
                <a:lnTo>
                  <a:pt x="86" y="275"/>
                </a:lnTo>
                <a:lnTo>
                  <a:pt x="86" y="275"/>
                </a:lnTo>
                <a:lnTo>
                  <a:pt x="87" y="273"/>
                </a:lnTo>
                <a:lnTo>
                  <a:pt x="86" y="272"/>
                </a:lnTo>
                <a:lnTo>
                  <a:pt x="86" y="270"/>
                </a:lnTo>
                <a:lnTo>
                  <a:pt x="86" y="270"/>
                </a:lnTo>
                <a:close/>
                <a:moveTo>
                  <a:pt x="85" y="253"/>
                </a:moveTo>
                <a:lnTo>
                  <a:pt x="85" y="253"/>
                </a:lnTo>
                <a:lnTo>
                  <a:pt x="85" y="253"/>
                </a:lnTo>
                <a:lnTo>
                  <a:pt x="85" y="254"/>
                </a:lnTo>
                <a:lnTo>
                  <a:pt x="86" y="254"/>
                </a:lnTo>
                <a:lnTo>
                  <a:pt x="86" y="249"/>
                </a:lnTo>
                <a:lnTo>
                  <a:pt x="86" y="249"/>
                </a:lnTo>
                <a:lnTo>
                  <a:pt x="85" y="249"/>
                </a:lnTo>
                <a:lnTo>
                  <a:pt x="85" y="250"/>
                </a:lnTo>
                <a:lnTo>
                  <a:pt x="85" y="253"/>
                </a:lnTo>
                <a:lnTo>
                  <a:pt x="85" y="253"/>
                </a:lnTo>
                <a:close/>
                <a:moveTo>
                  <a:pt x="81" y="180"/>
                </a:moveTo>
                <a:lnTo>
                  <a:pt x="81" y="180"/>
                </a:lnTo>
                <a:lnTo>
                  <a:pt x="81" y="181"/>
                </a:lnTo>
                <a:lnTo>
                  <a:pt x="82" y="183"/>
                </a:lnTo>
                <a:lnTo>
                  <a:pt x="82" y="183"/>
                </a:lnTo>
                <a:lnTo>
                  <a:pt x="82" y="180"/>
                </a:lnTo>
                <a:lnTo>
                  <a:pt x="81" y="180"/>
                </a:lnTo>
                <a:lnTo>
                  <a:pt x="81" y="180"/>
                </a:lnTo>
                <a:close/>
                <a:moveTo>
                  <a:pt x="75" y="176"/>
                </a:moveTo>
                <a:lnTo>
                  <a:pt x="75" y="176"/>
                </a:lnTo>
                <a:lnTo>
                  <a:pt x="75" y="181"/>
                </a:lnTo>
                <a:lnTo>
                  <a:pt x="75" y="184"/>
                </a:lnTo>
                <a:lnTo>
                  <a:pt x="76" y="185"/>
                </a:lnTo>
                <a:lnTo>
                  <a:pt x="76" y="185"/>
                </a:lnTo>
                <a:lnTo>
                  <a:pt x="76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1"/>
                </a:lnTo>
                <a:lnTo>
                  <a:pt x="76" y="179"/>
                </a:lnTo>
                <a:lnTo>
                  <a:pt x="77" y="178"/>
                </a:lnTo>
                <a:lnTo>
                  <a:pt x="75" y="176"/>
                </a:lnTo>
                <a:lnTo>
                  <a:pt x="75" y="176"/>
                </a:lnTo>
                <a:close/>
                <a:moveTo>
                  <a:pt x="75" y="164"/>
                </a:moveTo>
                <a:lnTo>
                  <a:pt x="75" y="164"/>
                </a:lnTo>
                <a:lnTo>
                  <a:pt x="74" y="166"/>
                </a:lnTo>
                <a:lnTo>
                  <a:pt x="75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5"/>
                </a:lnTo>
                <a:lnTo>
                  <a:pt x="75" y="164"/>
                </a:lnTo>
                <a:lnTo>
                  <a:pt x="75" y="164"/>
                </a:lnTo>
                <a:close/>
                <a:moveTo>
                  <a:pt x="76" y="163"/>
                </a:moveTo>
                <a:lnTo>
                  <a:pt x="76" y="163"/>
                </a:lnTo>
                <a:lnTo>
                  <a:pt x="76" y="160"/>
                </a:lnTo>
                <a:lnTo>
                  <a:pt x="77" y="159"/>
                </a:lnTo>
                <a:lnTo>
                  <a:pt x="77" y="159"/>
                </a:lnTo>
                <a:lnTo>
                  <a:pt x="76" y="159"/>
                </a:lnTo>
                <a:lnTo>
                  <a:pt x="75" y="160"/>
                </a:lnTo>
                <a:lnTo>
                  <a:pt x="75" y="161"/>
                </a:lnTo>
                <a:lnTo>
                  <a:pt x="76" y="163"/>
                </a:lnTo>
                <a:lnTo>
                  <a:pt x="76" y="163"/>
                </a:lnTo>
                <a:close/>
                <a:moveTo>
                  <a:pt x="89" y="136"/>
                </a:moveTo>
                <a:lnTo>
                  <a:pt x="89" y="139"/>
                </a:lnTo>
                <a:lnTo>
                  <a:pt x="89" y="139"/>
                </a:lnTo>
                <a:lnTo>
                  <a:pt x="91" y="139"/>
                </a:lnTo>
                <a:lnTo>
                  <a:pt x="91" y="138"/>
                </a:lnTo>
                <a:lnTo>
                  <a:pt x="91" y="136"/>
                </a:lnTo>
                <a:lnTo>
                  <a:pt x="89" y="136"/>
                </a:lnTo>
                <a:lnTo>
                  <a:pt x="89" y="136"/>
                </a:lnTo>
                <a:close/>
                <a:moveTo>
                  <a:pt x="89" y="128"/>
                </a:moveTo>
                <a:lnTo>
                  <a:pt x="89" y="128"/>
                </a:lnTo>
                <a:lnTo>
                  <a:pt x="89" y="129"/>
                </a:lnTo>
                <a:lnTo>
                  <a:pt x="88" y="130"/>
                </a:lnTo>
                <a:lnTo>
                  <a:pt x="87" y="131"/>
                </a:lnTo>
                <a:lnTo>
                  <a:pt x="87" y="133"/>
                </a:lnTo>
                <a:lnTo>
                  <a:pt x="87" y="133"/>
                </a:lnTo>
                <a:lnTo>
                  <a:pt x="88" y="133"/>
                </a:lnTo>
                <a:lnTo>
                  <a:pt x="88" y="131"/>
                </a:lnTo>
                <a:lnTo>
                  <a:pt x="89" y="130"/>
                </a:lnTo>
                <a:lnTo>
                  <a:pt x="89" y="130"/>
                </a:lnTo>
                <a:lnTo>
                  <a:pt x="91" y="130"/>
                </a:lnTo>
                <a:lnTo>
                  <a:pt x="91" y="130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1" y="129"/>
                </a:lnTo>
                <a:lnTo>
                  <a:pt x="89" y="128"/>
                </a:lnTo>
                <a:lnTo>
                  <a:pt x="89" y="128"/>
                </a:lnTo>
                <a:close/>
                <a:moveTo>
                  <a:pt x="95" y="109"/>
                </a:moveTo>
                <a:lnTo>
                  <a:pt x="95" y="106"/>
                </a:lnTo>
                <a:lnTo>
                  <a:pt x="95" y="106"/>
                </a:lnTo>
                <a:lnTo>
                  <a:pt x="94" y="106"/>
                </a:lnTo>
                <a:lnTo>
                  <a:pt x="93" y="108"/>
                </a:lnTo>
                <a:lnTo>
                  <a:pt x="94" y="109"/>
                </a:lnTo>
                <a:lnTo>
                  <a:pt x="95" y="109"/>
                </a:lnTo>
                <a:lnTo>
                  <a:pt x="95" y="109"/>
                </a:lnTo>
                <a:close/>
                <a:moveTo>
                  <a:pt x="89" y="105"/>
                </a:moveTo>
                <a:lnTo>
                  <a:pt x="89" y="105"/>
                </a:lnTo>
                <a:lnTo>
                  <a:pt x="89" y="108"/>
                </a:lnTo>
                <a:lnTo>
                  <a:pt x="91" y="109"/>
                </a:lnTo>
                <a:lnTo>
                  <a:pt x="91" y="109"/>
                </a:lnTo>
                <a:lnTo>
                  <a:pt x="92" y="108"/>
                </a:lnTo>
                <a:lnTo>
                  <a:pt x="92" y="108"/>
                </a:lnTo>
                <a:lnTo>
                  <a:pt x="91" y="105"/>
                </a:lnTo>
                <a:lnTo>
                  <a:pt x="89" y="105"/>
                </a:lnTo>
                <a:lnTo>
                  <a:pt x="89" y="105"/>
                </a:lnTo>
                <a:close/>
                <a:moveTo>
                  <a:pt x="94" y="74"/>
                </a:moveTo>
                <a:lnTo>
                  <a:pt x="94" y="74"/>
                </a:lnTo>
                <a:lnTo>
                  <a:pt x="97" y="73"/>
                </a:lnTo>
                <a:lnTo>
                  <a:pt x="98" y="70"/>
                </a:lnTo>
                <a:lnTo>
                  <a:pt x="98" y="70"/>
                </a:lnTo>
                <a:lnTo>
                  <a:pt x="97" y="70"/>
                </a:lnTo>
                <a:lnTo>
                  <a:pt x="97" y="71"/>
                </a:lnTo>
                <a:lnTo>
                  <a:pt x="95" y="73"/>
                </a:lnTo>
                <a:lnTo>
                  <a:pt x="95" y="73"/>
                </a:lnTo>
                <a:lnTo>
                  <a:pt x="94" y="73"/>
                </a:lnTo>
                <a:lnTo>
                  <a:pt x="94" y="73"/>
                </a:lnTo>
                <a:lnTo>
                  <a:pt x="94" y="74"/>
                </a:lnTo>
                <a:lnTo>
                  <a:pt x="94" y="74"/>
                </a:lnTo>
                <a:lnTo>
                  <a:pt x="93" y="76"/>
                </a:lnTo>
                <a:lnTo>
                  <a:pt x="93" y="76"/>
                </a:lnTo>
                <a:lnTo>
                  <a:pt x="94" y="76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close/>
                <a:moveTo>
                  <a:pt x="97" y="78"/>
                </a:moveTo>
                <a:lnTo>
                  <a:pt x="97" y="81"/>
                </a:lnTo>
                <a:lnTo>
                  <a:pt x="97" y="81"/>
                </a:lnTo>
                <a:lnTo>
                  <a:pt x="97" y="81"/>
                </a:lnTo>
                <a:lnTo>
                  <a:pt x="98" y="80"/>
                </a:lnTo>
                <a:lnTo>
                  <a:pt x="97" y="79"/>
                </a:lnTo>
                <a:lnTo>
                  <a:pt x="97" y="78"/>
                </a:lnTo>
                <a:lnTo>
                  <a:pt x="97" y="78"/>
                </a:lnTo>
                <a:close/>
                <a:moveTo>
                  <a:pt x="92" y="84"/>
                </a:moveTo>
                <a:lnTo>
                  <a:pt x="92" y="84"/>
                </a:lnTo>
                <a:lnTo>
                  <a:pt x="93" y="83"/>
                </a:lnTo>
                <a:lnTo>
                  <a:pt x="94" y="81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4" y="79"/>
                </a:lnTo>
                <a:lnTo>
                  <a:pt x="93" y="79"/>
                </a:lnTo>
                <a:lnTo>
                  <a:pt x="93" y="78"/>
                </a:lnTo>
                <a:lnTo>
                  <a:pt x="93" y="78"/>
                </a:lnTo>
                <a:lnTo>
                  <a:pt x="93" y="80"/>
                </a:lnTo>
                <a:lnTo>
                  <a:pt x="92" y="84"/>
                </a:lnTo>
                <a:lnTo>
                  <a:pt x="92" y="84"/>
                </a:lnTo>
                <a:close/>
                <a:moveTo>
                  <a:pt x="97" y="89"/>
                </a:moveTo>
                <a:lnTo>
                  <a:pt x="97" y="89"/>
                </a:lnTo>
                <a:lnTo>
                  <a:pt x="97" y="86"/>
                </a:lnTo>
                <a:lnTo>
                  <a:pt x="97" y="85"/>
                </a:lnTo>
                <a:lnTo>
                  <a:pt x="97" y="85"/>
                </a:lnTo>
                <a:lnTo>
                  <a:pt x="97" y="84"/>
                </a:lnTo>
                <a:lnTo>
                  <a:pt x="97" y="83"/>
                </a:lnTo>
                <a:lnTo>
                  <a:pt x="95" y="83"/>
                </a:lnTo>
                <a:lnTo>
                  <a:pt x="95" y="83"/>
                </a:lnTo>
                <a:lnTo>
                  <a:pt x="95" y="85"/>
                </a:lnTo>
                <a:lnTo>
                  <a:pt x="95" y="88"/>
                </a:lnTo>
                <a:lnTo>
                  <a:pt x="97" y="89"/>
                </a:lnTo>
                <a:lnTo>
                  <a:pt x="97" y="89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5"/>
                </a:lnTo>
                <a:lnTo>
                  <a:pt x="94" y="95"/>
                </a:lnTo>
                <a:lnTo>
                  <a:pt x="94" y="95"/>
                </a:lnTo>
                <a:lnTo>
                  <a:pt x="94" y="96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79" y="36"/>
                </a:moveTo>
                <a:lnTo>
                  <a:pt x="79" y="36"/>
                </a:lnTo>
                <a:lnTo>
                  <a:pt x="77" y="36"/>
                </a:lnTo>
                <a:lnTo>
                  <a:pt x="76" y="38"/>
                </a:lnTo>
                <a:lnTo>
                  <a:pt x="76" y="38"/>
                </a:lnTo>
                <a:lnTo>
                  <a:pt x="79" y="39"/>
                </a:lnTo>
                <a:lnTo>
                  <a:pt x="80" y="39"/>
                </a:lnTo>
                <a:lnTo>
                  <a:pt x="80" y="39"/>
                </a:lnTo>
                <a:lnTo>
                  <a:pt x="80" y="38"/>
                </a:lnTo>
                <a:lnTo>
                  <a:pt x="79" y="36"/>
                </a:lnTo>
                <a:lnTo>
                  <a:pt x="79" y="36"/>
                </a:lnTo>
                <a:close/>
                <a:moveTo>
                  <a:pt x="76" y="28"/>
                </a:moveTo>
                <a:lnTo>
                  <a:pt x="76" y="28"/>
                </a:lnTo>
                <a:lnTo>
                  <a:pt x="75" y="29"/>
                </a:lnTo>
                <a:lnTo>
                  <a:pt x="75" y="29"/>
                </a:lnTo>
                <a:lnTo>
                  <a:pt x="75" y="28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4" y="30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76" y="31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close/>
                <a:moveTo>
                  <a:pt x="75" y="392"/>
                </a:moveTo>
                <a:lnTo>
                  <a:pt x="75" y="392"/>
                </a:lnTo>
                <a:lnTo>
                  <a:pt x="75" y="395"/>
                </a:lnTo>
                <a:lnTo>
                  <a:pt x="77" y="398"/>
                </a:lnTo>
                <a:lnTo>
                  <a:pt x="77" y="398"/>
                </a:lnTo>
                <a:lnTo>
                  <a:pt x="74" y="402"/>
                </a:lnTo>
                <a:lnTo>
                  <a:pt x="74" y="402"/>
                </a:lnTo>
                <a:lnTo>
                  <a:pt x="71" y="399"/>
                </a:lnTo>
                <a:lnTo>
                  <a:pt x="70" y="395"/>
                </a:lnTo>
                <a:lnTo>
                  <a:pt x="70" y="395"/>
                </a:lnTo>
                <a:lnTo>
                  <a:pt x="71" y="397"/>
                </a:lnTo>
                <a:lnTo>
                  <a:pt x="72" y="399"/>
                </a:lnTo>
                <a:lnTo>
                  <a:pt x="72" y="399"/>
                </a:lnTo>
                <a:lnTo>
                  <a:pt x="74" y="399"/>
                </a:lnTo>
                <a:lnTo>
                  <a:pt x="74" y="398"/>
                </a:lnTo>
                <a:lnTo>
                  <a:pt x="74" y="398"/>
                </a:lnTo>
                <a:lnTo>
                  <a:pt x="71" y="395"/>
                </a:lnTo>
                <a:lnTo>
                  <a:pt x="70" y="393"/>
                </a:lnTo>
                <a:lnTo>
                  <a:pt x="70" y="390"/>
                </a:lnTo>
                <a:lnTo>
                  <a:pt x="71" y="389"/>
                </a:lnTo>
                <a:lnTo>
                  <a:pt x="72" y="389"/>
                </a:lnTo>
                <a:lnTo>
                  <a:pt x="72" y="389"/>
                </a:lnTo>
                <a:lnTo>
                  <a:pt x="71" y="390"/>
                </a:lnTo>
                <a:lnTo>
                  <a:pt x="72" y="392"/>
                </a:lnTo>
                <a:lnTo>
                  <a:pt x="72" y="392"/>
                </a:lnTo>
                <a:lnTo>
                  <a:pt x="74" y="389"/>
                </a:lnTo>
                <a:lnTo>
                  <a:pt x="72" y="387"/>
                </a:lnTo>
                <a:lnTo>
                  <a:pt x="72" y="384"/>
                </a:lnTo>
                <a:lnTo>
                  <a:pt x="74" y="383"/>
                </a:lnTo>
                <a:lnTo>
                  <a:pt x="71" y="383"/>
                </a:lnTo>
                <a:lnTo>
                  <a:pt x="71" y="383"/>
                </a:lnTo>
                <a:lnTo>
                  <a:pt x="71" y="385"/>
                </a:lnTo>
                <a:lnTo>
                  <a:pt x="71" y="388"/>
                </a:lnTo>
                <a:lnTo>
                  <a:pt x="71" y="388"/>
                </a:lnTo>
                <a:lnTo>
                  <a:pt x="70" y="388"/>
                </a:lnTo>
                <a:lnTo>
                  <a:pt x="69" y="385"/>
                </a:lnTo>
                <a:lnTo>
                  <a:pt x="70" y="383"/>
                </a:lnTo>
                <a:lnTo>
                  <a:pt x="70" y="382"/>
                </a:lnTo>
                <a:lnTo>
                  <a:pt x="70" y="382"/>
                </a:lnTo>
                <a:lnTo>
                  <a:pt x="70" y="379"/>
                </a:lnTo>
                <a:lnTo>
                  <a:pt x="71" y="377"/>
                </a:lnTo>
                <a:lnTo>
                  <a:pt x="71" y="377"/>
                </a:lnTo>
                <a:lnTo>
                  <a:pt x="71" y="378"/>
                </a:lnTo>
                <a:lnTo>
                  <a:pt x="72" y="379"/>
                </a:lnTo>
                <a:lnTo>
                  <a:pt x="72" y="379"/>
                </a:lnTo>
                <a:lnTo>
                  <a:pt x="72" y="380"/>
                </a:lnTo>
                <a:lnTo>
                  <a:pt x="71" y="380"/>
                </a:lnTo>
                <a:lnTo>
                  <a:pt x="71" y="382"/>
                </a:lnTo>
                <a:lnTo>
                  <a:pt x="71" y="382"/>
                </a:lnTo>
                <a:lnTo>
                  <a:pt x="72" y="382"/>
                </a:lnTo>
                <a:lnTo>
                  <a:pt x="72" y="383"/>
                </a:lnTo>
                <a:lnTo>
                  <a:pt x="72" y="383"/>
                </a:lnTo>
                <a:lnTo>
                  <a:pt x="74" y="382"/>
                </a:lnTo>
                <a:lnTo>
                  <a:pt x="74" y="380"/>
                </a:lnTo>
                <a:lnTo>
                  <a:pt x="74" y="380"/>
                </a:lnTo>
                <a:lnTo>
                  <a:pt x="75" y="380"/>
                </a:lnTo>
                <a:lnTo>
                  <a:pt x="76" y="382"/>
                </a:lnTo>
                <a:lnTo>
                  <a:pt x="76" y="385"/>
                </a:lnTo>
                <a:lnTo>
                  <a:pt x="76" y="385"/>
                </a:lnTo>
                <a:lnTo>
                  <a:pt x="75" y="389"/>
                </a:lnTo>
                <a:lnTo>
                  <a:pt x="75" y="392"/>
                </a:lnTo>
                <a:lnTo>
                  <a:pt x="75" y="392"/>
                </a:lnTo>
                <a:close/>
                <a:moveTo>
                  <a:pt x="82" y="392"/>
                </a:moveTo>
                <a:lnTo>
                  <a:pt x="82" y="393"/>
                </a:lnTo>
                <a:lnTo>
                  <a:pt x="82" y="393"/>
                </a:lnTo>
                <a:lnTo>
                  <a:pt x="81" y="393"/>
                </a:lnTo>
                <a:lnTo>
                  <a:pt x="81" y="393"/>
                </a:lnTo>
                <a:lnTo>
                  <a:pt x="80" y="394"/>
                </a:lnTo>
                <a:lnTo>
                  <a:pt x="80" y="394"/>
                </a:lnTo>
                <a:lnTo>
                  <a:pt x="80" y="394"/>
                </a:lnTo>
                <a:lnTo>
                  <a:pt x="80" y="392"/>
                </a:lnTo>
                <a:lnTo>
                  <a:pt x="82" y="392"/>
                </a:lnTo>
                <a:lnTo>
                  <a:pt x="82" y="392"/>
                </a:lnTo>
                <a:close/>
                <a:moveTo>
                  <a:pt x="79" y="382"/>
                </a:moveTo>
                <a:lnTo>
                  <a:pt x="79" y="382"/>
                </a:lnTo>
                <a:lnTo>
                  <a:pt x="80" y="378"/>
                </a:lnTo>
                <a:lnTo>
                  <a:pt x="80" y="378"/>
                </a:lnTo>
                <a:lnTo>
                  <a:pt x="80" y="380"/>
                </a:lnTo>
                <a:lnTo>
                  <a:pt x="80" y="382"/>
                </a:lnTo>
                <a:lnTo>
                  <a:pt x="79" y="382"/>
                </a:lnTo>
                <a:lnTo>
                  <a:pt x="79" y="3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24" name="PA-任意多边形 13">
            <a:extLst>
              <a:ext uri="{FF2B5EF4-FFF2-40B4-BE49-F238E27FC236}">
                <a16:creationId xmlns:a16="http://schemas.microsoft.com/office/drawing/2014/main" id="{AFC89D2D-DC62-403A-BB8D-2AA75680F70B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rot="5044420" flipH="1">
            <a:off x="6443113" y="4120405"/>
            <a:ext cx="406400" cy="593725"/>
          </a:xfrm>
          <a:custGeom>
            <a:avLst/>
            <a:gdLst>
              <a:gd name="T0" fmla="*/ 166 w 720"/>
              <a:gd name="T1" fmla="*/ 681 h 702"/>
              <a:gd name="T2" fmla="*/ 163 w 720"/>
              <a:gd name="T3" fmla="*/ 678 h 702"/>
              <a:gd name="T4" fmla="*/ 45 w 720"/>
              <a:gd name="T5" fmla="*/ 164 h 702"/>
              <a:gd name="T6" fmla="*/ 53 w 720"/>
              <a:gd name="T7" fmla="*/ 173 h 702"/>
              <a:gd name="T8" fmla="*/ 42 w 720"/>
              <a:gd name="T9" fmla="*/ 55 h 702"/>
              <a:gd name="T10" fmla="*/ 57 w 720"/>
              <a:gd name="T11" fmla="*/ 104 h 702"/>
              <a:gd name="T12" fmla="*/ 202 w 720"/>
              <a:gd name="T13" fmla="*/ 681 h 702"/>
              <a:gd name="T14" fmla="*/ 7 w 720"/>
              <a:gd name="T15" fmla="*/ 51 h 702"/>
              <a:gd name="T16" fmla="*/ 33 w 720"/>
              <a:gd name="T17" fmla="*/ 295 h 702"/>
              <a:gd name="T18" fmla="*/ 34 w 720"/>
              <a:gd name="T19" fmla="*/ 325 h 702"/>
              <a:gd name="T20" fmla="*/ 23 w 720"/>
              <a:gd name="T21" fmla="*/ 170 h 702"/>
              <a:gd name="T22" fmla="*/ 79 w 720"/>
              <a:gd name="T23" fmla="*/ 375 h 702"/>
              <a:gd name="T24" fmla="*/ 79 w 720"/>
              <a:gd name="T25" fmla="*/ 489 h 702"/>
              <a:gd name="T26" fmla="*/ 81 w 720"/>
              <a:gd name="T27" fmla="*/ 552 h 702"/>
              <a:gd name="T28" fmla="*/ 145 w 720"/>
              <a:gd name="T29" fmla="*/ 631 h 702"/>
              <a:gd name="T30" fmla="*/ 265 w 720"/>
              <a:gd name="T31" fmla="*/ 621 h 702"/>
              <a:gd name="T32" fmla="*/ 354 w 720"/>
              <a:gd name="T33" fmla="*/ 606 h 702"/>
              <a:gd name="T34" fmla="*/ 519 w 720"/>
              <a:gd name="T35" fmla="*/ 578 h 702"/>
              <a:gd name="T36" fmla="*/ 703 w 720"/>
              <a:gd name="T37" fmla="*/ 569 h 702"/>
              <a:gd name="T38" fmla="*/ 569 w 720"/>
              <a:gd name="T39" fmla="*/ 624 h 702"/>
              <a:gd name="T40" fmla="*/ 472 w 720"/>
              <a:gd name="T41" fmla="*/ 626 h 702"/>
              <a:gd name="T42" fmla="*/ 219 w 720"/>
              <a:gd name="T43" fmla="*/ 677 h 702"/>
              <a:gd name="T44" fmla="*/ 185 w 720"/>
              <a:gd name="T45" fmla="*/ 659 h 702"/>
              <a:gd name="T46" fmla="*/ 88 w 720"/>
              <a:gd name="T47" fmla="*/ 676 h 702"/>
              <a:gd name="T48" fmla="*/ 39 w 720"/>
              <a:gd name="T49" fmla="*/ 602 h 702"/>
              <a:gd name="T50" fmla="*/ 36 w 720"/>
              <a:gd name="T51" fmla="*/ 501 h 702"/>
              <a:gd name="T52" fmla="*/ 45 w 720"/>
              <a:gd name="T53" fmla="*/ 662 h 702"/>
              <a:gd name="T54" fmla="*/ 57 w 720"/>
              <a:gd name="T55" fmla="*/ 693 h 702"/>
              <a:gd name="T56" fmla="*/ 16 w 720"/>
              <a:gd name="T57" fmla="*/ 554 h 702"/>
              <a:gd name="T58" fmla="*/ 37 w 720"/>
              <a:gd name="T59" fmla="*/ 385 h 702"/>
              <a:gd name="T60" fmla="*/ 45 w 720"/>
              <a:gd name="T61" fmla="*/ 342 h 702"/>
              <a:gd name="T62" fmla="*/ 28 w 720"/>
              <a:gd name="T63" fmla="*/ 268 h 702"/>
              <a:gd name="T64" fmla="*/ 29 w 720"/>
              <a:gd name="T65" fmla="*/ 221 h 702"/>
              <a:gd name="T66" fmla="*/ 34 w 720"/>
              <a:gd name="T67" fmla="*/ 210 h 702"/>
              <a:gd name="T68" fmla="*/ 52 w 720"/>
              <a:gd name="T69" fmla="*/ 188 h 702"/>
              <a:gd name="T70" fmla="*/ 54 w 720"/>
              <a:gd name="T71" fmla="*/ 234 h 702"/>
              <a:gd name="T72" fmla="*/ 57 w 720"/>
              <a:gd name="T73" fmla="*/ 574 h 702"/>
              <a:gd name="T74" fmla="*/ 68 w 720"/>
              <a:gd name="T75" fmla="*/ 528 h 702"/>
              <a:gd name="T76" fmla="*/ 76 w 720"/>
              <a:gd name="T77" fmla="*/ 487 h 702"/>
              <a:gd name="T78" fmla="*/ 48 w 720"/>
              <a:gd name="T79" fmla="*/ 223 h 702"/>
              <a:gd name="T80" fmla="*/ 50 w 720"/>
              <a:gd name="T81" fmla="*/ 253 h 702"/>
              <a:gd name="T82" fmla="*/ 50 w 720"/>
              <a:gd name="T83" fmla="*/ 280 h 702"/>
              <a:gd name="T84" fmla="*/ 45 w 720"/>
              <a:gd name="T85" fmla="*/ 307 h 702"/>
              <a:gd name="T86" fmla="*/ 47 w 720"/>
              <a:gd name="T87" fmla="*/ 335 h 702"/>
              <a:gd name="T88" fmla="*/ 35 w 720"/>
              <a:gd name="T89" fmla="*/ 382 h 702"/>
              <a:gd name="T90" fmla="*/ 42 w 720"/>
              <a:gd name="T91" fmla="*/ 449 h 702"/>
              <a:gd name="T92" fmla="*/ 29 w 720"/>
              <a:gd name="T93" fmla="*/ 586 h 702"/>
              <a:gd name="T94" fmla="*/ 40 w 720"/>
              <a:gd name="T95" fmla="*/ 577 h 702"/>
              <a:gd name="T96" fmla="*/ 598 w 720"/>
              <a:gd name="T97" fmla="*/ 623 h 702"/>
              <a:gd name="T98" fmla="*/ 330 w 720"/>
              <a:gd name="T99" fmla="*/ 608 h 702"/>
              <a:gd name="T100" fmla="*/ 296 w 720"/>
              <a:gd name="T101" fmla="*/ 642 h 702"/>
              <a:gd name="T102" fmla="*/ 178 w 720"/>
              <a:gd name="T103" fmla="*/ 662 h 702"/>
              <a:gd name="T104" fmla="*/ 68 w 720"/>
              <a:gd name="T105" fmla="*/ 544 h 702"/>
              <a:gd name="T106" fmla="*/ 56 w 720"/>
              <a:gd name="T107" fmla="*/ 191 h 702"/>
              <a:gd name="T108" fmla="*/ 436 w 720"/>
              <a:gd name="T109" fmla="*/ 643 h 702"/>
              <a:gd name="T110" fmla="*/ 80 w 720"/>
              <a:gd name="T111" fmla="*/ 430 h 702"/>
              <a:gd name="T112" fmla="*/ 83 w 720"/>
              <a:gd name="T113" fmla="*/ 454 h 702"/>
              <a:gd name="T114" fmla="*/ 79 w 720"/>
              <a:gd name="T115" fmla="*/ 15 h 702"/>
              <a:gd name="T116" fmla="*/ 91 w 720"/>
              <a:gd name="T117" fmla="*/ 163 h 702"/>
              <a:gd name="T118" fmla="*/ 81 w 720"/>
              <a:gd name="T119" fmla="*/ 349 h 702"/>
              <a:gd name="T120" fmla="*/ 74 w 720"/>
              <a:gd name="T121" fmla="*/ 247 h 702"/>
              <a:gd name="T122" fmla="*/ 88 w 720"/>
              <a:gd name="T123" fmla="*/ 347 h 702"/>
              <a:gd name="T124" fmla="*/ 92 w 720"/>
              <a:gd name="T125" fmla="*/ 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702">
                <a:moveTo>
                  <a:pt x="157" y="689"/>
                </a:moveTo>
                <a:lnTo>
                  <a:pt x="157" y="689"/>
                </a:lnTo>
                <a:lnTo>
                  <a:pt x="157" y="691"/>
                </a:lnTo>
                <a:lnTo>
                  <a:pt x="156" y="692"/>
                </a:lnTo>
                <a:lnTo>
                  <a:pt x="155" y="692"/>
                </a:lnTo>
                <a:lnTo>
                  <a:pt x="155" y="692"/>
                </a:lnTo>
                <a:lnTo>
                  <a:pt x="155" y="692"/>
                </a:lnTo>
                <a:lnTo>
                  <a:pt x="156" y="691"/>
                </a:lnTo>
                <a:lnTo>
                  <a:pt x="155" y="691"/>
                </a:lnTo>
                <a:lnTo>
                  <a:pt x="155" y="691"/>
                </a:lnTo>
                <a:lnTo>
                  <a:pt x="156" y="689"/>
                </a:lnTo>
                <a:lnTo>
                  <a:pt x="157" y="689"/>
                </a:lnTo>
                <a:lnTo>
                  <a:pt x="157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3" y="684"/>
                </a:lnTo>
                <a:lnTo>
                  <a:pt x="163" y="686"/>
                </a:lnTo>
                <a:lnTo>
                  <a:pt x="163" y="686"/>
                </a:lnTo>
                <a:lnTo>
                  <a:pt x="162" y="686"/>
                </a:lnTo>
                <a:lnTo>
                  <a:pt x="162" y="684"/>
                </a:lnTo>
                <a:lnTo>
                  <a:pt x="162" y="684"/>
                </a:lnTo>
                <a:lnTo>
                  <a:pt x="159" y="684"/>
                </a:lnTo>
                <a:lnTo>
                  <a:pt x="158" y="684"/>
                </a:lnTo>
                <a:lnTo>
                  <a:pt x="158" y="684"/>
                </a:lnTo>
                <a:lnTo>
                  <a:pt x="158" y="684"/>
                </a:lnTo>
                <a:lnTo>
                  <a:pt x="162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7" y="691"/>
                </a:moveTo>
                <a:lnTo>
                  <a:pt x="159" y="691"/>
                </a:lnTo>
                <a:lnTo>
                  <a:pt x="159" y="691"/>
                </a:lnTo>
                <a:lnTo>
                  <a:pt x="159" y="692"/>
                </a:lnTo>
                <a:lnTo>
                  <a:pt x="158" y="692"/>
                </a:lnTo>
                <a:lnTo>
                  <a:pt x="157" y="692"/>
                </a:lnTo>
                <a:lnTo>
                  <a:pt x="157" y="691"/>
                </a:lnTo>
                <a:lnTo>
                  <a:pt x="157" y="691"/>
                </a:lnTo>
                <a:close/>
                <a:moveTo>
                  <a:pt x="187" y="677"/>
                </a:moveTo>
                <a:lnTo>
                  <a:pt x="187" y="677"/>
                </a:lnTo>
                <a:lnTo>
                  <a:pt x="186" y="678"/>
                </a:lnTo>
                <a:lnTo>
                  <a:pt x="185" y="678"/>
                </a:lnTo>
                <a:lnTo>
                  <a:pt x="185" y="678"/>
                </a:lnTo>
                <a:lnTo>
                  <a:pt x="184" y="679"/>
                </a:lnTo>
                <a:lnTo>
                  <a:pt x="184" y="681"/>
                </a:lnTo>
                <a:lnTo>
                  <a:pt x="178" y="682"/>
                </a:lnTo>
                <a:lnTo>
                  <a:pt x="178" y="682"/>
                </a:lnTo>
                <a:lnTo>
                  <a:pt x="178" y="681"/>
                </a:lnTo>
                <a:lnTo>
                  <a:pt x="178" y="681"/>
                </a:lnTo>
                <a:lnTo>
                  <a:pt x="180" y="681"/>
                </a:lnTo>
                <a:lnTo>
                  <a:pt x="180" y="681"/>
                </a:lnTo>
                <a:lnTo>
                  <a:pt x="179" y="679"/>
                </a:lnTo>
                <a:lnTo>
                  <a:pt x="178" y="678"/>
                </a:lnTo>
                <a:lnTo>
                  <a:pt x="178" y="678"/>
                </a:lnTo>
                <a:lnTo>
                  <a:pt x="178" y="679"/>
                </a:lnTo>
                <a:lnTo>
                  <a:pt x="176" y="681"/>
                </a:lnTo>
                <a:lnTo>
                  <a:pt x="176" y="681"/>
                </a:lnTo>
                <a:lnTo>
                  <a:pt x="175" y="681"/>
                </a:lnTo>
                <a:lnTo>
                  <a:pt x="174" y="679"/>
                </a:lnTo>
                <a:lnTo>
                  <a:pt x="172" y="678"/>
                </a:lnTo>
                <a:lnTo>
                  <a:pt x="172" y="678"/>
                </a:lnTo>
                <a:lnTo>
                  <a:pt x="169" y="678"/>
                </a:lnTo>
                <a:lnTo>
                  <a:pt x="167" y="678"/>
                </a:lnTo>
                <a:lnTo>
                  <a:pt x="167" y="678"/>
                </a:lnTo>
                <a:lnTo>
                  <a:pt x="169" y="677"/>
                </a:lnTo>
                <a:lnTo>
                  <a:pt x="172" y="677"/>
                </a:lnTo>
                <a:lnTo>
                  <a:pt x="176" y="678"/>
                </a:lnTo>
                <a:lnTo>
                  <a:pt x="176" y="678"/>
                </a:lnTo>
                <a:lnTo>
                  <a:pt x="175" y="677"/>
                </a:lnTo>
                <a:lnTo>
                  <a:pt x="175" y="677"/>
                </a:lnTo>
                <a:lnTo>
                  <a:pt x="175" y="677"/>
                </a:lnTo>
                <a:lnTo>
                  <a:pt x="178" y="677"/>
                </a:lnTo>
                <a:lnTo>
                  <a:pt x="179" y="677"/>
                </a:lnTo>
                <a:lnTo>
                  <a:pt x="179" y="678"/>
                </a:lnTo>
                <a:lnTo>
                  <a:pt x="179" y="678"/>
                </a:lnTo>
                <a:lnTo>
                  <a:pt x="181" y="678"/>
                </a:lnTo>
                <a:lnTo>
                  <a:pt x="184" y="677"/>
                </a:lnTo>
                <a:lnTo>
                  <a:pt x="185" y="676"/>
                </a:lnTo>
                <a:lnTo>
                  <a:pt x="187" y="676"/>
                </a:lnTo>
                <a:lnTo>
                  <a:pt x="187" y="676"/>
                </a:lnTo>
                <a:lnTo>
                  <a:pt x="187" y="676"/>
                </a:lnTo>
                <a:lnTo>
                  <a:pt x="188" y="677"/>
                </a:lnTo>
                <a:lnTo>
                  <a:pt x="188" y="677"/>
                </a:lnTo>
                <a:lnTo>
                  <a:pt x="187" y="674"/>
                </a:lnTo>
                <a:lnTo>
                  <a:pt x="186" y="674"/>
                </a:lnTo>
                <a:lnTo>
                  <a:pt x="186" y="673"/>
                </a:lnTo>
                <a:lnTo>
                  <a:pt x="186" y="673"/>
                </a:lnTo>
                <a:lnTo>
                  <a:pt x="187" y="673"/>
                </a:lnTo>
                <a:lnTo>
                  <a:pt x="188" y="673"/>
                </a:lnTo>
                <a:lnTo>
                  <a:pt x="191" y="672"/>
                </a:lnTo>
                <a:lnTo>
                  <a:pt x="191" y="672"/>
                </a:lnTo>
                <a:lnTo>
                  <a:pt x="192" y="672"/>
                </a:lnTo>
                <a:lnTo>
                  <a:pt x="193" y="672"/>
                </a:lnTo>
                <a:lnTo>
                  <a:pt x="193" y="672"/>
                </a:lnTo>
                <a:lnTo>
                  <a:pt x="193" y="673"/>
                </a:lnTo>
                <a:lnTo>
                  <a:pt x="193" y="673"/>
                </a:lnTo>
                <a:lnTo>
                  <a:pt x="193" y="673"/>
                </a:lnTo>
                <a:lnTo>
                  <a:pt x="191" y="677"/>
                </a:lnTo>
                <a:lnTo>
                  <a:pt x="191" y="678"/>
                </a:lnTo>
                <a:lnTo>
                  <a:pt x="188" y="679"/>
                </a:lnTo>
                <a:lnTo>
                  <a:pt x="188" y="679"/>
                </a:lnTo>
                <a:lnTo>
                  <a:pt x="190" y="677"/>
                </a:lnTo>
                <a:lnTo>
                  <a:pt x="191" y="674"/>
                </a:lnTo>
                <a:lnTo>
                  <a:pt x="191" y="674"/>
                </a:lnTo>
                <a:lnTo>
                  <a:pt x="190" y="674"/>
                </a:lnTo>
                <a:lnTo>
                  <a:pt x="188" y="674"/>
                </a:lnTo>
                <a:lnTo>
                  <a:pt x="188" y="674"/>
                </a:lnTo>
                <a:lnTo>
                  <a:pt x="188" y="678"/>
                </a:lnTo>
                <a:lnTo>
                  <a:pt x="188" y="678"/>
                </a:lnTo>
                <a:lnTo>
                  <a:pt x="187" y="678"/>
                </a:lnTo>
                <a:lnTo>
                  <a:pt x="187" y="677"/>
                </a:lnTo>
                <a:lnTo>
                  <a:pt x="187" y="677"/>
                </a:lnTo>
                <a:close/>
                <a:moveTo>
                  <a:pt x="168" y="688"/>
                </a:moveTo>
                <a:lnTo>
                  <a:pt x="168" y="688"/>
                </a:lnTo>
                <a:lnTo>
                  <a:pt x="168" y="689"/>
                </a:lnTo>
                <a:lnTo>
                  <a:pt x="168" y="691"/>
                </a:lnTo>
                <a:lnTo>
                  <a:pt x="166" y="689"/>
                </a:lnTo>
                <a:lnTo>
                  <a:pt x="166" y="689"/>
                </a:lnTo>
                <a:lnTo>
                  <a:pt x="167" y="688"/>
                </a:lnTo>
                <a:lnTo>
                  <a:pt x="168" y="688"/>
                </a:lnTo>
                <a:lnTo>
                  <a:pt x="168" y="688"/>
                </a:lnTo>
                <a:close/>
                <a:moveTo>
                  <a:pt x="180" y="687"/>
                </a:moveTo>
                <a:lnTo>
                  <a:pt x="180" y="687"/>
                </a:lnTo>
                <a:lnTo>
                  <a:pt x="180" y="687"/>
                </a:lnTo>
                <a:lnTo>
                  <a:pt x="178" y="687"/>
                </a:lnTo>
                <a:lnTo>
                  <a:pt x="176" y="686"/>
                </a:lnTo>
                <a:lnTo>
                  <a:pt x="176" y="686"/>
                </a:lnTo>
                <a:lnTo>
                  <a:pt x="174" y="686"/>
                </a:lnTo>
                <a:lnTo>
                  <a:pt x="175" y="686"/>
                </a:lnTo>
                <a:lnTo>
                  <a:pt x="178" y="684"/>
                </a:lnTo>
                <a:lnTo>
                  <a:pt x="178" y="684"/>
                </a:lnTo>
                <a:lnTo>
                  <a:pt x="180" y="686"/>
                </a:lnTo>
                <a:lnTo>
                  <a:pt x="180" y="687"/>
                </a:lnTo>
                <a:lnTo>
                  <a:pt x="180" y="687"/>
                </a:lnTo>
                <a:close/>
                <a:moveTo>
                  <a:pt x="173" y="689"/>
                </a:moveTo>
                <a:lnTo>
                  <a:pt x="173" y="689"/>
                </a:lnTo>
                <a:lnTo>
                  <a:pt x="172" y="689"/>
                </a:lnTo>
                <a:lnTo>
                  <a:pt x="170" y="688"/>
                </a:lnTo>
                <a:lnTo>
                  <a:pt x="170" y="688"/>
                </a:lnTo>
                <a:lnTo>
                  <a:pt x="172" y="687"/>
                </a:lnTo>
                <a:lnTo>
                  <a:pt x="173" y="687"/>
                </a:lnTo>
                <a:lnTo>
                  <a:pt x="172" y="686"/>
                </a:lnTo>
                <a:lnTo>
                  <a:pt x="172" y="686"/>
                </a:lnTo>
                <a:lnTo>
                  <a:pt x="173" y="686"/>
                </a:lnTo>
                <a:lnTo>
                  <a:pt x="173" y="687"/>
                </a:lnTo>
                <a:lnTo>
                  <a:pt x="173" y="689"/>
                </a:lnTo>
                <a:lnTo>
                  <a:pt x="173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4" y="683"/>
                </a:lnTo>
                <a:lnTo>
                  <a:pt x="164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2"/>
                </a:lnTo>
                <a:lnTo>
                  <a:pt x="163" y="682"/>
                </a:lnTo>
                <a:lnTo>
                  <a:pt x="162" y="683"/>
                </a:lnTo>
                <a:lnTo>
                  <a:pt x="161" y="682"/>
                </a:lnTo>
                <a:lnTo>
                  <a:pt x="161" y="682"/>
                </a:lnTo>
                <a:lnTo>
                  <a:pt x="163" y="682"/>
                </a:lnTo>
                <a:lnTo>
                  <a:pt x="166" y="681"/>
                </a:lnTo>
                <a:lnTo>
                  <a:pt x="166" y="681"/>
                </a:lnTo>
                <a:lnTo>
                  <a:pt x="167" y="682"/>
                </a:lnTo>
                <a:lnTo>
                  <a:pt x="167" y="683"/>
                </a:lnTo>
                <a:lnTo>
                  <a:pt x="167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3" y="687"/>
                </a:moveTo>
                <a:lnTo>
                  <a:pt x="153" y="687"/>
                </a:lnTo>
                <a:lnTo>
                  <a:pt x="153" y="686"/>
                </a:lnTo>
                <a:lnTo>
                  <a:pt x="155" y="686"/>
                </a:lnTo>
                <a:lnTo>
                  <a:pt x="156" y="686"/>
                </a:lnTo>
                <a:lnTo>
                  <a:pt x="157" y="687"/>
                </a:lnTo>
                <a:lnTo>
                  <a:pt x="157" y="687"/>
                </a:lnTo>
                <a:lnTo>
                  <a:pt x="155" y="687"/>
                </a:lnTo>
                <a:lnTo>
                  <a:pt x="153" y="687"/>
                </a:lnTo>
                <a:lnTo>
                  <a:pt x="153" y="687"/>
                </a:lnTo>
                <a:close/>
                <a:moveTo>
                  <a:pt x="43" y="374"/>
                </a:moveTo>
                <a:lnTo>
                  <a:pt x="43" y="374"/>
                </a:lnTo>
                <a:lnTo>
                  <a:pt x="45" y="374"/>
                </a:lnTo>
                <a:lnTo>
                  <a:pt x="45" y="374"/>
                </a:lnTo>
                <a:lnTo>
                  <a:pt x="45" y="372"/>
                </a:lnTo>
                <a:lnTo>
                  <a:pt x="45" y="372"/>
                </a:lnTo>
                <a:lnTo>
                  <a:pt x="46" y="373"/>
                </a:lnTo>
                <a:lnTo>
                  <a:pt x="46" y="374"/>
                </a:lnTo>
                <a:lnTo>
                  <a:pt x="45" y="374"/>
                </a:lnTo>
                <a:lnTo>
                  <a:pt x="45" y="374"/>
                </a:lnTo>
                <a:lnTo>
                  <a:pt x="46" y="375"/>
                </a:lnTo>
                <a:lnTo>
                  <a:pt x="47" y="375"/>
                </a:lnTo>
                <a:lnTo>
                  <a:pt x="47" y="375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45" y="380"/>
                </a:lnTo>
                <a:lnTo>
                  <a:pt x="45" y="380"/>
                </a:lnTo>
                <a:lnTo>
                  <a:pt x="45" y="383"/>
                </a:lnTo>
                <a:lnTo>
                  <a:pt x="45" y="383"/>
                </a:lnTo>
                <a:lnTo>
                  <a:pt x="43" y="383"/>
                </a:lnTo>
                <a:lnTo>
                  <a:pt x="43" y="383"/>
                </a:lnTo>
                <a:lnTo>
                  <a:pt x="43" y="380"/>
                </a:lnTo>
                <a:lnTo>
                  <a:pt x="45" y="379"/>
                </a:lnTo>
                <a:lnTo>
                  <a:pt x="45" y="379"/>
                </a:lnTo>
                <a:lnTo>
                  <a:pt x="45" y="378"/>
                </a:lnTo>
                <a:lnTo>
                  <a:pt x="43" y="375"/>
                </a:lnTo>
                <a:lnTo>
                  <a:pt x="43" y="375"/>
                </a:lnTo>
                <a:lnTo>
                  <a:pt x="43" y="377"/>
                </a:lnTo>
                <a:lnTo>
                  <a:pt x="43" y="377"/>
                </a:lnTo>
                <a:lnTo>
                  <a:pt x="43" y="379"/>
                </a:lnTo>
                <a:lnTo>
                  <a:pt x="43" y="379"/>
                </a:lnTo>
                <a:lnTo>
                  <a:pt x="42" y="382"/>
                </a:lnTo>
                <a:lnTo>
                  <a:pt x="42" y="387"/>
                </a:lnTo>
                <a:lnTo>
                  <a:pt x="42" y="390"/>
                </a:lnTo>
                <a:lnTo>
                  <a:pt x="42" y="394"/>
                </a:lnTo>
                <a:lnTo>
                  <a:pt x="42" y="394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3" y="368"/>
                </a:lnTo>
                <a:lnTo>
                  <a:pt x="43" y="370"/>
                </a:lnTo>
                <a:lnTo>
                  <a:pt x="43" y="373"/>
                </a:lnTo>
                <a:lnTo>
                  <a:pt x="43" y="374"/>
                </a:lnTo>
                <a:lnTo>
                  <a:pt x="43" y="374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5" y="354"/>
                </a:lnTo>
                <a:lnTo>
                  <a:pt x="35" y="353"/>
                </a:lnTo>
                <a:lnTo>
                  <a:pt x="35" y="350"/>
                </a:lnTo>
                <a:lnTo>
                  <a:pt x="35" y="350"/>
                </a:lnTo>
                <a:lnTo>
                  <a:pt x="34" y="349"/>
                </a:lnTo>
                <a:lnTo>
                  <a:pt x="35" y="348"/>
                </a:lnTo>
                <a:lnTo>
                  <a:pt x="35" y="348"/>
                </a:lnTo>
                <a:lnTo>
                  <a:pt x="36" y="348"/>
                </a:lnTo>
                <a:lnTo>
                  <a:pt x="36" y="349"/>
                </a:lnTo>
                <a:lnTo>
                  <a:pt x="37" y="350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35" y="360"/>
                </a:moveTo>
                <a:lnTo>
                  <a:pt x="35" y="360"/>
                </a:lnTo>
                <a:lnTo>
                  <a:pt x="35" y="362"/>
                </a:lnTo>
                <a:lnTo>
                  <a:pt x="36" y="360"/>
                </a:lnTo>
                <a:lnTo>
                  <a:pt x="36" y="360"/>
                </a:lnTo>
                <a:lnTo>
                  <a:pt x="36" y="359"/>
                </a:lnTo>
                <a:lnTo>
                  <a:pt x="35" y="360"/>
                </a:lnTo>
                <a:lnTo>
                  <a:pt x="35" y="360"/>
                </a:lnTo>
                <a:lnTo>
                  <a:pt x="35" y="359"/>
                </a:lnTo>
                <a:lnTo>
                  <a:pt x="35" y="358"/>
                </a:lnTo>
                <a:lnTo>
                  <a:pt x="35" y="355"/>
                </a:lnTo>
                <a:lnTo>
                  <a:pt x="36" y="355"/>
                </a:lnTo>
                <a:lnTo>
                  <a:pt x="36" y="355"/>
                </a:lnTo>
                <a:lnTo>
                  <a:pt x="37" y="362"/>
                </a:lnTo>
                <a:lnTo>
                  <a:pt x="39" y="368"/>
                </a:lnTo>
                <a:lnTo>
                  <a:pt x="39" y="368"/>
                </a:lnTo>
                <a:lnTo>
                  <a:pt x="37" y="370"/>
                </a:lnTo>
                <a:lnTo>
                  <a:pt x="37" y="372"/>
                </a:lnTo>
                <a:lnTo>
                  <a:pt x="37" y="373"/>
                </a:lnTo>
                <a:lnTo>
                  <a:pt x="37" y="373"/>
                </a:lnTo>
                <a:lnTo>
                  <a:pt x="37" y="373"/>
                </a:lnTo>
                <a:lnTo>
                  <a:pt x="36" y="373"/>
                </a:lnTo>
                <a:lnTo>
                  <a:pt x="36" y="373"/>
                </a:lnTo>
                <a:lnTo>
                  <a:pt x="35" y="373"/>
                </a:lnTo>
                <a:lnTo>
                  <a:pt x="35" y="374"/>
                </a:lnTo>
                <a:lnTo>
                  <a:pt x="34" y="378"/>
                </a:lnTo>
                <a:lnTo>
                  <a:pt x="34" y="378"/>
                </a:lnTo>
                <a:lnTo>
                  <a:pt x="34" y="377"/>
                </a:lnTo>
                <a:lnTo>
                  <a:pt x="34" y="375"/>
                </a:lnTo>
                <a:lnTo>
                  <a:pt x="34" y="374"/>
                </a:lnTo>
                <a:lnTo>
                  <a:pt x="33" y="374"/>
                </a:lnTo>
                <a:lnTo>
                  <a:pt x="33" y="374"/>
                </a:lnTo>
                <a:lnTo>
                  <a:pt x="33" y="373"/>
                </a:lnTo>
                <a:lnTo>
                  <a:pt x="34" y="373"/>
                </a:lnTo>
                <a:lnTo>
                  <a:pt x="35" y="372"/>
                </a:lnTo>
                <a:lnTo>
                  <a:pt x="35" y="372"/>
                </a:lnTo>
                <a:lnTo>
                  <a:pt x="35" y="370"/>
                </a:lnTo>
                <a:lnTo>
                  <a:pt x="36" y="370"/>
                </a:lnTo>
                <a:lnTo>
                  <a:pt x="36" y="369"/>
                </a:lnTo>
                <a:lnTo>
                  <a:pt x="36" y="369"/>
                </a:lnTo>
                <a:lnTo>
                  <a:pt x="36" y="367"/>
                </a:lnTo>
                <a:lnTo>
                  <a:pt x="36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5"/>
                </a:lnTo>
                <a:lnTo>
                  <a:pt x="36" y="367"/>
                </a:lnTo>
                <a:lnTo>
                  <a:pt x="36" y="367"/>
                </a:lnTo>
                <a:lnTo>
                  <a:pt x="36" y="367"/>
                </a:lnTo>
                <a:lnTo>
                  <a:pt x="35" y="369"/>
                </a:lnTo>
                <a:lnTo>
                  <a:pt x="35" y="369"/>
                </a:lnTo>
                <a:lnTo>
                  <a:pt x="34" y="368"/>
                </a:lnTo>
                <a:lnTo>
                  <a:pt x="34" y="368"/>
                </a:lnTo>
                <a:lnTo>
                  <a:pt x="34" y="370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5" y="360"/>
                </a:lnTo>
                <a:lnTo>
                  <a:pt x="35" y="360"/>
                </a:lnTo>
                <a:close/>
                <a:moveTo>
                  <a:pt x="36" y="362"/>
                </a:moveTo>
                <a:lnTo>
                  <a:pt x="36" y="362"/>
                </a:lnTo>
                <a:lnTo>
                  <a:pt x="35" y="363"/>
                </a:lnTo>
                <a:lnTo>
                  <a:pt x="35" y="365"/>
                </a:lnTo>
                <a:lnTo>
                  <a:pt x="35" y="365"/>
                </a:lnTo>
                <a:lnTo>
                  <a:pt x="36" y="364"/>
                </a:lnTo>
                <a:lnTo>
                  <a:pt x="36" y="364"/>
                </a:lnTo>
                <a:lnTo>
                  <a:pt x="36" y="363"/>
                </a:lnTo>
                <a:lnTo>
                  <a:pt x="36" y="362"/>
                </a:lnTo>
                <a:lnTo>
                  <a:pt x="36" y="362"/>
                </a:lnTo>
                <a:close/>
                <a:moveTo>
                  <a:pt x="159" y="682"/>
                </a:moveTo>
                <a:lnTo>
                  <a:pt x="159" y="682"/>
                </a:lnTo>
                <a:lnTo>
                  <a:pt x="158" y="682"/>
                </a:lnTo>
                <a:lnTo>
                  <a:pt x="157" y="682"/>
                </a:lnTo>
                <a:lnTo>
                  <a:pt x="156" y="682"/>
                </a:lnTo>
                <a:lnTo>
                  <a:pt x="155" y="682"/>
                </a:lnTo>
                <a:lnTo>
                  <a:pt x="155" y="682"/>
                </a:lnTo>
                <a:lnTo>
                  <a:pt x="157" y="679"/>
                </a:lnTo>
                <a:lnTo>
                  <a:pt x="159" y="681"/>
                </a:lnTo>
                <a:lnTo>
                  <a:pt x="159" y="681"/>
                </a:lnTo>
                <a:lnTo>
                  <a:pt x="162" y="678"/>
                </a:lnTo>
                <a:lnTo>
                  <a:pt x="163" y="678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1" y="679"/>
                </a:lnTo>
                <a:lnTo>
                  <a:pt x="161" y="679"/>
                </a:lnTo>
                <a:lnTo>
                  <a:pt x="161" y="681"/>
                </a:lnTo>
                <a:lnTo>
                  <a:pt x="159" y="682"/>
                </a:lnTo>
                <a:lnTo>
                  <a:pt x="159" y="682"/>
                </a:lnTo>
                <a:close/>
                <a:moveTo>
                  <a:pt x="33" y="343"/>
                </a:moveTo>
                <a:lnTo>
                  <a:pt x="33" y="343"/>
                </a:lnTo>
                <a:lnTo>
                  <a:pt x="34" y="342"/>
                </a:lnTo>
                <a:lnTo>
                  <a:pt x="34" y="340"/>
                </a:lnTo>
                <a:lnTo>
                  <a:pt x="35" y="340"/>
                </a:lnTo>
                <a:lnTo>
                  <a:pt x="36" y="342"/>
                </a:lnTo>
                <a:lnTo>
                  <a:pt x="36" y="342"/>
                </a:lnTo>
                <a:lnTo>
                  <a:pt x="35" y="340"/>
                </a:lnTo>
                <a:lnTo>
                  <a:pt x="35" y="342"/>
                </a:lnTo>
                <a:lnTo>
                  <a:pt x="34" y="343"/>
                </a:lnTo>
                <a:lnTo>
                  <a:pt x="33" y="343"/>
                </a:lnTo>
                <a:lnTo>
                  <a:pt x="33" y="343"/>
                </a:lnTo>
                <a:close/>
                <a:moveTo>
                  <a:pt x="37" y="348"/>
                </a:moveTo>
                <a:lnTo>
                  <a:pt x="37" y="345"/>
                </a:lnTo>
                <a:lnTo>
                  <a:pt x="37" y="345"/>
                </a:lnTo>
                <a:lnTo>
                  <a:pt x="39" y="345"/>
                </a:lnTo>
                <a:lnTo>
                  <a:pt x="39" y="347"/>
                </a:ln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152" y="691"/>
                </a:moveTo>
                <a:lnTo>
                  <a:pt x="153" y="691"/>
                </a:lnTo>
                <a:lnTo>
                  <a:pt x="155" y="693"/>
                </a:lnTo>
                <a:lnTo>
                  <a:pt x="152" y="693"/>
                </a:lnTo>
                <a:lnTo>
                  <a:pt x="152" y="693"/>
                </a:lnTo>
                <a:lnTo>
                  <a:pt x="152" y="692"/>
                </a:lnTo>
                <a:lnTo>
                  <a:pt x="152" y="691"/>
                </a:lnTo>
                <a:lnTo>
                  <a:pt x="152" y="691"/>
                </a:lnTo>
                <a:close/>
                <a:moveTo>
                  <a:pt x="33" y="379"/>
                </a:moveTo>
                <a:lnTo>
                  <a:pt x="33" y="379"/>
                </a:lnTo>
                <a:lnTo>
                  <a:pt x="31" y="378"/>
                </a:lnTo>
                <a:lnTo>
                  <a:pt x="29" y="377"/>
                </a:lnTo>
                <a:lnTo>
                  <a:pt x="29" y="377"/>
                </a:lnTo>
                <a:lnTo>
                  <a:pt x="30" y="369"/>
                </a:lnTo>
                <a:lnTo>
                  <a:pt x="30" y="364"/>
                </a:lnTo>
                <a:lnTo>
                  <a:pt x="30" y="364"/>
                </a:lnTo>
                <a:lnTo>
                  <a:pt x="31" y="367"/>
                </a:lnTo>
                <a:lnTo>
                  <a:pt x="31" y="369"/>
                </a:lnTo>
                <a:lnTo>
                  <a:pt x="30" y="375"/>
                </a:lnTo>
                <a:lnTo>
                  <a:pt x="30" y="375"/>
                </a:lnTo>
                <a:lnTo>
                  <a:pt x="31" y="377"/>
                </a:lnTo>
                <a:lnTo>
                  <a:pt x="33" y="379"/>
                </a:lnTo>
                <a:lnTo>
                  <a:pt x="33" y="379"/>
                </a:lnTo>
                <a:close/>
                <a:moveTo>
                  <a:pt x="14" y="569"/>
                </a:moveTo>
                <a:lnTo>
                  <a:pt x="14" y="569"/>
                </a:lnTo>
                <a:lnTo>
                  <a:pt x="13" y="567"/>
                </a:lnTo>
                <a:lnTo>
                  <a:pt x="13" y="566"/>
                </a:lnTo>
                <a:lnTo>
                  <a:pt x="13" y="559"/>
                </a:lnTo>
                <a:lnTo>
                  <a:pt x="13" y="559"/>
                </a:lnTo>
                <a:lnTo>
                  <a:pt x="14" y="561"/>
                </a:lnTo>
                <a:lnTo>
                  <a:pt x="14" y="562"/>
                </a:lnTo>
                <a:lnTo>
                  <a:pt x="13" y="564"/>
                </a:lnTo>
                <a:lnTo>
                  <a:pt x="13" y="564"/>
                </a:lnTo>
                <a:lnTo>
                  <a:pt x="14" y="567"/>
                </a:lnTo>
                <a:lnTo>
                  <a:pt x="14" y="569"/>
                </a:lnTo>
                <a:lnTo>
                  <a:pt x="14" y="569"/>
                </a:lnTo>
                <a:close/>
                <a:moveTo>
                  <a:pt x="193" y="679"/>
                </a:moveTo>
                <a:lnTo>
                  <a:pt x="193" y="679"/>
                </a:lnTo>
                <a:lnTo>
                  <a:pt x="192" y="679"/>
                </a:lnTo>
                <a:lnTo>
                  <a:pt x="193" y="681"/>
                </a:lnTo>
                <a:lnTo>
                  <a:pt x="193" y="682"/>
                </a:lnTo>
                <a:lnTo>
                  <a:pt x="192" y="682"/>
                </a:lnTo>
                <a:lnTo>
                  <a:pt x="192" y="682"/>
                </a:lnTo>
                <a:lnTo>
                  <a:pt x="193" y="683"/>
                </a:lnTo>
                <a:lnTo>
                  <a:pt x="193" y="683"/>
                </a:lnTo>
                <a:lnTo>
                  <a:pt x="193" y="683"/>
                </a:lnTo>
                <a:lnTo>
                  <a:pt x="192" y="683"/>
                </a:lnTo>
                <a:lnTo>
                  <a:pt x="191" y="683"/>
                </a:lnTo>
                <a:lnTo>
                  <a:pt x="191" y="683"/>
                </a:lnTo>
                <a:lnTo>
                  <a:pt x="188" y="683"/>
                </a:lnTo>
                <a:lnTo>
                  <a:pt x="188" y="683"/>
                </a:lnTo>
                <a:lnTo>
                  <a:pt x="187" y="682"/>
                </a:lnTo>
                <a:lnTo>
                  <a:pt x="187" y="682"/>
                </a:lnTo>
                <a:lnTo>
                  <a:pt x="191" y="683"/>
                </a:lnTo>
                <a:lnTo>
                  <a:pt x="191" y="683"/>
                </a:lnTo>
                <a:lnTo>
                  <a:pt x="191" y="682"/>
                </a:lnTo>
                <a:lnTo>
                  <a:pt x="191" y="682"/>
                </a:lnTo>
                <a:lnTo>
                  <a:pt x="190" y="681"/>
                </a:lnTo>
                <a:lnTo>
                  <a:pt x="190" y="681"/>
                </a:lnTo>
                <a:lnTo>
                  <a:pt x="191" y="681"/>
                </a:lnTo>
                <a:lnTo>
                  <a:pt x="192" y="679"/>
                </a:lnTo>
                <a:lnTo>
                  <a:pt x="192" y="678"/>
                </a:lnTo>
                <a:lnTo>
                  <a:pt x="192" y="678"/>
                </a:lnTo>
                <a:lnTo>
                  <a:pt x="193" y="678"/>
                </a:lnTo>
                <a:lnTo>
                  <a:pt x="194" y="678"/>
                </a:lnTo>
                <a:lnTo>
                  <a:pt x="196" y="678"/>
                </a:lnTo>
                <a:lnTo>
                  <a:pt x="197" y="678"/>
                </a:lnTo>
                <a:lnTo>
                  <a:pt x="197" y="678"/>
                </a:lnTo>
                <a:lnTo>
                  <a:pt x="197" y="679"/>
                </a:lnTo>
                <a:lnTo>
                  <a:pt x="197" y="679"/>
                </a:lnTo>
                <a:lnTo>
                  <a:pt x="194" y="679"/>
                </a:lnTo>
                <a:lnTo>
                  <a:pt x="193" y="679"/>
                </a:lnTo>
                <a:lnTo>
                  <a:pt x="193" y="679"/>
                </a:lnTo>
                <a:lnTo>
                  <a:pt x="193" y="679"/>
                </a:lnTo>
                <a:close/>
                <a:moveTo>
                  <a:pt x="30" y="390"/>
                </a:moveTo>
                <a:lnTo>
                  <a:pt x="30" y="390"/>
                </a:lnTo>
                <a:lnTo>
                  <a:pt x="29" y="389"/>
                </a:lnTo>
                <a:lnTo>
                  <a:pt x="30" y="387"/>
                </a:lnTo>
                <a:lnTo>
                  <a:pt x="30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5"/>
                </a:lnTo>
                <a:lnTo>
                  <a:pt x="29" y="384"/>
                </a:lnTo>
                <a:lnTo>
                  <a:pt x="28" y="382"/>
                </a:lnTo>
                <a:lnTo>
                  <a:pt x="28" y="382"/>
                </a:lnTo>
                <a:lnTo>
                  <a:pt x="28" y="380"/>
                </a:lnTo>
                <a:lnTo>
                  <a:pt x="29" y="380"/>
                </a:lnTo>
                <a:lnTo>
                  <a:pt x="29" y="379"/>
                </a:lnTo>
                <a:lnTo>
                  <a:pt x="29" y="379"/>
                </a:lnTo>
                <a:lnTo>
                  <a:pt x="29" y="382"/>
                </a:lnTo>
                <a:lnTo>
                  <a:pt x="30" y="383"/>
                </a:lnTo>
                <a:lnTo>
                  <a:pt x="31" y="385"/>
                </a:lnTo>
                <a:lnTo>
                  <a:pt x="31" y="385"/>
                </a:lnTo>
                <a:lnTo>
                  <a:pt x="30" y="388"/>
                </a:lnTo>
                <a:lnTo>
                  <a:pt x="30" y="390"/>
                </a:lnTo>
                <a:lnTo>
                  <a:pt x="30" y="39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50" y="113"/>
                </a:lnTo>
                <a:lnTo>
                  <a:pt x="51" y="114"/>
                </a:lnTo>
                <a:lnTo>
                  <a:pt x="51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5"/>
                </a:lnTo>
                <a:lnTo>
                  <a:pt x="48" y="115"/>
                </a:lnTo>
                <a:lnTo>
                  <a:pt x="48" y="116"/>
                </a:lnTo>
                <a:lnTo>
                  <a:pt x="50" y="118"/>
                </a:lnTo>
                <a:lnTo>
                  <a:pt x="51" y="119"/>
                </a:lnTo>
                <a:lnTo>
                  <a:pt x="51" y="120"/>
                </a:lnTo>
                <a:lnTo>
                  <a:pt x="51" y="120"/>
                </a:lnTo>
                <a:lnTo>
                  <a:pt x="48" y="118"/>
                </a:lnTo>
                <a:lnTo>
                  <a:pt x="47" y="115"/>
                </a:lnTo>
                <a:lnTo>
                  <a:pt x="47" y="115"/>
                </a:lnTo>
                <a:lnTo>
                  <a:pt x="47" y="114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46" y="161"/>
                </a:moveTo>
                <a:lnTo>
                  <a:pt x="46" y="161"/>
                </a:lnTo>
                <a:lnTo>
                  <a:pt x="46" y="164"/>
                </a:lnTo>
                <a:lnTo>
                  <a:pt x="46" y="165"/>
                </a:lnTo>
                <a:lnTo>
                  <a:pt x="45" y="165"/>
                </a:lnTo>
                <a:lnTo>
                  <a:pt x="45" y="165"/>
                </a:lnTo>
                <a:lnTo>
                  <a:pt x="45" y="164"/>
                </a:lnTo>
                <a:lnTo>
                  <a:pt x="46" y="163"/>
                </a:lnTo>
                <a:lnTo>
                  <a:pt x="46" y="163"/>
                </a:lnTo>
                <a:lnTo>
                  <a:pt x="45" y="163"/>
                </a:lnTo>
                <a:lnTo>
                  <a:pt x="43" y="164"/>
                </a:lnTo>
                <a:lnTo>
                  <a:pt x="43" y="164"/>
                </a:lnTo>
                <a:lnTo>
                  <a:pt x="42" y="164"/>
                </a:lnTo>
                <a:lnTo>
                  <a:pt x="42" y="164"/>
                </a:lnTo>
                <a:lnTo>
                  <a:pt x="43" y="160"/>
                </a:lnTo>
                <a:lnTo>
                  <a:pt x="43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8"/>
                </a:lnTo>
                <a:lnTo>
                  <a:pt x="45" y="156"/>
                </a:lnTo>
                <a:lnTo>
                  <a:pt x="45" y="156"/>
                </a:lnTo>
                <a:lnTo>
                  <a:pt x="45" y="159"/>
                </a:lnTo>
                <a:lnTo>
                  <a:pt x="45" y="159"/>
                </a:lnTo>
                <a:lnTo>
                  <a:pt x="46" y="159"/>
                </a:lnTo>
                <a:lnTo>
                  <a:pt x="46" y="159"/>
                </a:lnTo>
                <a:lnTo>
                  <a:pt x="46" y="161"/>
                </a:lnTo>
                <a:lnTo>
                  <a:pt x="46" y="161"/>
                </a:lnTo>
                <a:close/>
                <a:moveTo>
                  <a:pt x="53" y="153"/>
                </a:moveTo>
                <a:lnTo>
                  <a:pt x="53" y="153"/>
                </a:lnTo>
                <a:lnTo>
                  <a:pt x="54" y="155"/>
                </a:lnTo>
                <a:lnTo>
                  <a:pt x="54" y="158"/>
                </a:lnTo>
                <a:lnTo>
                  <a:pt x="53" y="161"/>
                </a:lnTo>
                <a:lnTo>
                  <a:pt x="53" y="161"/>
                </a:lnTo>
                <a:lnTo>
                  <a:pt x="52" y="161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1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1" y="159"/>
                </a:lnTo>
                <a:lnTo>
                  <a:pt x="51" y="159"/>
                </a:lnTo>
                <a:lnTo>
                  <a:pt x="51" y="158"/>
                </a:lnTo>
                <a:lnTo>
                  <a:pt x="51" y="158"/>
                </a:lnTo>
                <a:lnTo>
                  <a:pt x="51" y="158"/>
                </a:lnTo>
                <a:lnTo>
                  <a:pt x="50" y="156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lnTo>
                  <a:pt x="50" y="158"/>
                </a:lnTo>
                <a:lnTo>
                  <a:pt x="50" y="158"/>
                </a:lnTo>
                <a:lnTo>
                  <a:pt x="47" y="160"/>
                </a:lnTo>
                <a:lnTo>
                  <a:pt x="47" y="161"/>
                </a:lnTo>
                <a:lnTo>
                  <a:pt x="47" y="161"/>
                </a:lnTo>
                <a:lnTo>
                  <a:pt x="47" y="161"/>
                </a:lnTo>
                <a:lnTo>
                  <a:pt x="46" y="160"/>
                </a:lnTo>
                <a:lnTo>
                  <a:pt x="46" y="159"/>
                </a:lnTo>
                <a:lnTo>
                  <a:pt x="47" y="158"/>
                </a:lnTo>
                <a:lnTo>
                  <a:pt x="47" y="158"/>
                </a:lnTo>
                <a:lnTo>
                  <a:pt x="47" y="155"/>
                </a:lnTo>
                <a:lnTo>
                  <a:pt x="46" y="154"/>
                </a:lnTo>
                <a:lnTo>
                  <a:pt x="47" y="153"/>
                </a:lnTo>
                <a:lnTo>
                  <a:pt x="47" y="153"/>
                </a:lnTo>
                <a:lnTo>
                  <a:pt x="47" y="153"/>
                </a:lnTo>
                <a:lnTo>
                  <a:pt x="48" y="154"/>
                </a:lnTo>
                <a:lnTo>
                  <a:pt x="48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4"/>
                </a:lnTo>
                <a:lnTo>
                  <a:pt x="48" y="153"/>
                </a:lnTo>
                <a:lnTo>
                  <a:pt x="50" y="151"/>
                </a:lnTo>
                <a:lnTo>
                  <a:pt x="50" y="151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8" y="149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7" y="145"/>
                </a:lnTo>
                <a:lnTo>
                  <a:pt x="47" y="144"/>
                </a:lnTo>
                <a:lnTo>
                  <a:pt x="47" y="144"/>
                </a:lnTo>
                <a:lnTo>
                  <a:pt x="50" y="145"/>
                </a:lnTo>
                <a:lnTo>
                  <a:pt x="50" y="148"/>
                </a:lnTo>
                <a:lnTo>
                  <a:pt x="50" y="148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1"/>
                </a:lnTo>
                <a:lnTo>
                  <a:pt x="53" y="151"/>
                </a:lnTo>
                <a:lnTo>
                  <a:pt x="52" y="151"/>
                </a:lnTo>
                <a:lnTo>
                  <a:pt x="52" y="153"/>
                </a:lnTo>
                <a:lnTo>
                  <a:pt x="52" y="153"/>
                </a:lnTo>
                <a:lnTo>
                  <a:pt x="53" y="154"/>
                </a:lnTo>
                <a:lnTo>
                  <a:pt x="53" y="153"/>
                </a:lnTo>
                <a:lnTo>
                  <a:pt x="53" y="153"/>
                </a:lnTo>
                <a:close/>
                <a:moveTo>
                  <a:pt x="41" y="120"/>
                </a:moveTo>
                <a:lnTo>
                  <a:pt x="41" y="120"/>
                </a:lnTo>
                <a:lnTo>
                  <a:pt x="41" y="119"/>
                </a:lnTo>
                <a:lnTo>
                  <a:pt x="42" y="118"/>
                </a:lnTo>
                <a:lnTo>
                  <a:pt x="42" y="118"/>
                </a:lnTo>
                <a:lnTo>
                  <a:pt x="41" y="115"/>
                </a:lnTo>
                <a:lnTo>
                  <a:pt x="41" y="115"/>
                </a:lnTo>
                <a:lnTo>
                  <a:pt x="42" y="113"/>
                </a:lnTo>
                <a:lnTo>
                  <a:pt x="43" y="110"/>
                </a:lnTo>
                <a:lnTo>
                  <a:pt x="43" y="110"/>
                </a:lnTo>
                <a:lnTo>
                  <a:pt x="45" y="113"/>
                </a:lnTo>
                <a:lnTo>
                  <a:pt x="45" y="114"/>
                </a:lnTo>
                <a:lnTo>
                  <a:pt x="43" y="115"/>
                </a:lnTo>
                <a:lnTo>
                  <a:pt x="43" y="118"/>
                </a:lnTo>
                <a:lnTo>
                  <a:pt x="43" y="118"/>
                </a:lnTo>
                <a:lnTo>
                  <a:pt x="41" y="120"/>
                </a:lnTo>
                <a:lnTo>
                  <a:pt x="41" y="120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42" y="128"/>
                </a:lnTo>
                <a:lnTo>
                  <a:pt x="42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5"/>
                </a:lnTo>
                <a:lnTo>
                  <a:pt x="41" y="123"/>
                </a:lnTo>
                <a:lnTo>
                  <a:pt x="41" y="120"/>
                </a:lnTo>
                <a:lnTo>
                  <a:pt x="41" y="120"/>
                </a:lnTo>
                <a:lnTo>
                  <a:pt x="42" y="121"/>
                </a:lnTo>
                <a:lnTo>
                  <a:pt x="42" y="121"/>
                </a:lnTo>
                <a:lnTo>
                  <a:pt x="43" y="119"/>
                </a:lnTo>
                <a:lnTo>
                  <a:pt x="43" y="119"/>
                </a:lnTo>
                <a:lnTo>
                  <a:pt x="45" y="121"/>
                </a:lnTo>
                <a:lnTo>
                  <a:pt x="45" y="123"/>
                </a:lnTo>
                <a:lnTo>
                  <a:pt x="43" y="125"/>
                </a:lnTo>
                <a:lnTo>
                  <a:pt x="45" y="128"/>
                </a:lnTo>
                <a:lnTo>
                  <a:pt x="45" y="128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45" y="181"/>
                </a:moveTo>
                <a:lnTo>
                  <a:pt x="45" y="180"/>
                </a:lnTo>
                <a:lnTo>
                  <a:pt x="45" y="180"/>
                </a:lnTo>
                <a:lnTo>
                  <a:pt x="47" y="180"/>
                </a:lnTo>
                <a:lnTo>
                  <a:pt x="48" y="183"/>
                </a:lnTo>
                <a:lnTo>
                  <a:pt x="48" y="183"/>
                </a:lnTo>
                <a:lnTo>
                  <a:pt x="46" y="181"/>
                </a:lnTo>
                <a:lnTo>
                  <a:pt x="45" y="181"/>
                </a:lnTo>
                <a:lnTo>
                  <a:pt x="45" y="181"/>
                </a:lnTo>
                <a:close/>
                <a:moveTo>
                  <a:pt x="53" y="181"/>
                </a:moveTo>
                <a:lnTo>
                  <a:pt x="53" y="181"/>
                </a:lnTo>
                <a:lnTo>
                  <a:pt x="53" y="180"/>
                </a:lnTo>
                <a:lnTo>
                  <a:pt x="54" y="178"/>
                </a:lnTo>
                <a:lnTo>
                  <a:pt x="54" y="178"/>
                </a:lnTo>
                <a:lnTo>
                  <a:pt x="53" y="178"/>
                </a:lnTo>
                <a:lnTo>
                  <a:pt x="53" y="176"/>
                </a:lnTo>
                <a:lnTo>
                  <a:pt x="53" y="176"/>
                </a:lnTo>
                <a:lnTo>
                  <a:pt x="54" y="176"/>
                </a:lnTo>
                <a:lnTo>
                  <a:pt x="54" y="175"/>
                </a:lnTo>
                <a:lnTo>
                  <a:pt x="54" y="175"/>
                </a:lnTo>
                <a:lnTo>
                  <a:pt x="56" y="179"/>
                </a:lnTo>
                <a:lnTo>
                  <a:pt x="54" y="180"/>
                </a:lnTo>
                <a:lnTo>
                  <a:pt x="53" y="181"/>
                </a:lnTo>
                <a:lnTo>
                  <a:pt x="53" y="181"/>
                </a:lnTo>
                <a:close/>
                <a:moveTo>
                  <a:pt x="54" y="175"/>
                </a:moveTo>
                <a:lnTo>
                  <a:pt x="54" y="175"/>
                </a:lnTo>
                <a:lnTo>
                  <a:pt x="53" y="174"/>
                </a:lnTo>
                <a:lnTo>
                  <a:pt x="53" y="173"/>
                </a:lnTo>
                <a:lnTo>
                  <a:pt x="53" y="171"/>
                </a:lnTo>
                <a:lnTo>
                  <a:pt x="53" y="170"/>
                </a:lnTo>
                <a:lnTo>
                  <a:pt x="53" y="170"/>
                </a:lnTo>
                <a:lnTo>
                  <a:pt x="52" y="170"/>
                </a:lnTo>
                <a:lnTo>
                  <a:pt x="53" y="168"/>
                </a:lnTo>
                <a:lnTo>
                  <a:pt x="53" y="165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4" y="165"/>
                </a:lnTo>
                <a:lnTo>
                  <a:pt x="54" y="169"/>
                </a:lnTo>
                <a:lnTo>
                  <a:pt x="54" y="169"/>
                </a:lnTo>
                <a:lnTo>
                  <a:pt x="54" y="173"/>
                </a:lnTo>
                <a:lnTo>
                  <a:pt x="54" y="175"/>
                </a:lnTo>
                <a:lnTo>
                  <a:pt x="54" y="175"/>
                </a:lnTo>
                <a:close/>
                <a:moveTo>
                  <a:pt x="51" y="176"/>
                </a:moveTo>
                <a:lnTo>
                  <a:pt x="51" y="176"/>
                </a:lnTo>
                <a:lnTo>
                  <a:pt x="51" y="176"/>
                </a:lnTo>
                <a:lnTo>
                  <a:pt x="51" y="175"/>
                </a:lnTo>
                <a:lnTo>
                  <a:pt x="51" y="175"/>
                </a:lnTo>
                <a:lnTo>
                  <a:pt x="50" y="175"/>
                </a:lnTo>
                <a:lnTo>
                  <a:pt x="48" y="176"/>
                </a:lnTo>
                <a:lnTo>
                  <a:pt x="48" y="176"/>
                </a:lnTo>
                <a:lnTo>
                  <a:pt x="48" y="175"/>
                </a:lnTo>
                <a:lnTo>
                  <a:pt x="47" y="174"/>
                </a:lnTo>
                <a:lnTo>
                  <a:pt x="47" y="175"/>
                </a:lnTo>
                <a:lnTo>
                  <a:pt x="47" y="175"/>
                </a:lnTo>
                <a:lnTo>
                  <a:pt x="46" y="175"/>
                </a:lnTo>
                <a:lnTo>
                  <a:pt x="46" y="174"/>
                </a:lnTo>
                <a:lnTo>
                  <a:pt x="47" y="173"/>
                </a:lnTo>
                <a:lnTo>
                  <a:pt x="47" y="173"/>
                </a:lnTo>
                <a:lnTo>
                  <a:pt x="47" y="170"/>
                </a:lnTo>
                <a:lnTo>
                  <a:pt x="47" y="170"/>
                </a:lnTo>
                <a:lnTo>
                  <a:pt x="48" y="170"/>
                </a:lnTo>
                <a:lnTo>
                  <a:pt x="48" y="170"/>
                </a:lnTo>
                <a:lnTo>
                  <a:pt x="50" y="169"/>
                </a:lnTo>
                <a:lnTo>
                  <a:pt x="50" y="168"/>
                </a:lnTo>
                <a:lnTo>
                  <a:pt x="50" y="168"/>
                </a:lnTo>
                <a:lnTo>
                  <a:pt x="50" y="166"/>
                </a:lnTo>
                <a:lnTo>
                  <a:pt x="51" y="165"/>
                </a:lnTo>
                <a:lnTo>
                  <a:pt x="51" y="165"/>
                </a:lnTo>
                <a:lnTo>
                  <a:pt x="51" y="165"/>
                </a:lnTo>
                <a:lnTo>
                  <a:pt x="50" y="171"/>
                </a:lnTo>
                <a:lnTo>
                  <a:pt x="50" y="171"/>
                </a:lnTo>
                <a:lnTo>
                  <a:pt x="48" y="173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50" y="173"/>
                </a:lnTo>
                <a:lnTo>
                  <a:pt x="51" y="171"/>
                </a:lnTo>
                <a:lnTo>
                  <a:pt x="52" y="171"/>
                </a:lnTo>
                <a:lnTo>
                  <a:pt x="52" y="171"/>
                </a:lnTo>
                <a:lnTo>
                  <a:pt x="52" y="173"/>
                </a:lnTo>
                <a:lnTo>
                  <a:pt x="51" y="174"/>
                </a:lnTo>
                <a:lnTo>
                  <a:pt x="51" y="175"/>
                </a:lnTo>
                <a:lnTo>
                  <a:pt x="51" y="176"/>
                </a:lnTo>
                <a:lnTo>
                  <a:pt x="51" y="176"/>
                </a:lnTo>
                <a:close/>
                <a:moveTo>
                  <a:pt x="42" y="111"/>
                </a:moveTo>
                <a:lnTo>
                  <a:pt x="42" y="111"/>
                </a:lnTo>
                <a:lnTo>
                  <a:pt x="42" y="113"/>
                </a:lnTo>
                <a:lnTo>
                  <a:pt x="42" y="111"/>
                </a:lnTo>
                <a:lnTo>
                  <a:pt x="42" y="111"/>
                </a:lnTo>
                <a:lnTo>
                  <a:pt x="42" y="106"/>
                </a:lnTo>
                <a:lnTo>
                  <a:pt x="42" y="99"/>
                </a:lnTo>
                <a:lnTo>
                  <a:pt x="42" y="99"/>
                </a:lnTo>
                <a:lnTo>
                  <a:pt x="42" y="98"/>
                </a:lnTo>
                <a:lnTo>
                  <a:pt x="42" y="99"/>
                </a:lnTo>
                <a:lnTo>
                  <a:pt x="42" y="99"/>
                </a:lnTo>
                <a:lnTo>
                  <a:pt x="43" y="105"/>
                </a:lnTo>
                <a:lnTo>
                  <a:pt x="42" y="111"/>
                </a:lnTo>
                <a:lnTo>
                  <a:pt x="42" y="111"/>
                </a:lnTo>
                <a:close/>
                <a:moveTo>
                  <a:pt x="43" y="173"/>
                </a:moveTo>
                <a:lnTo>
                  <a:pt x="43" y="173"/>
                </a:lnTo>
                <a:lnTo>
                  <a:pt x="42" y="171"/>
                </a:lnTo>
                <a:lnTo>
                  <a:pt x="41" y="171"/>
                </a:lnTo>
                <a:lnTo>
                  <a:pt x="41" y="169"/>
                </a:lnTo>
                <a:lnTo>
                  <a:pt x="41" y="169"/>
                </a:lnTo>
                <a:lnTo>
                  <a:pt x="41" y="170"/>
                </a:lnTo>
                <a:lnTo>
                  <a:pt x="42" y="170"/>
                </a:lnTo>
                <a:lnTo>
                  <a:pt x="43" y="170"/>
                </a:lnTo>
                <a:lnTo>
                  <a:pt x="43" y="170"/>
                </a:lnTo>
                <a:lnTo>
                  <a:pt x="43" y="170"/>
                </a:lnTo>
                <a:lnTo>
                  <a:pt x="45" y="169"/>
                </a:lnTo>
                <a:lnTo>
                  <a:pt x="45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70"/>
                </a:lnTo>
                <a:lnTo>
                  <a:pt x="45" y="173"/>
                </a:lnTo>
                <a:lnTo>
                  <a:pt x="45" y="176"/>
                </a:lnTo>
                <a:lnTo>
                  <a:pt x="45" y="176"/>
                </a:lnTo>
                <a:lnTo>
                  <a:pt x="43" y="176"/>
                </a:lnTo>
                <a:lnTo>
                  <a:pt x="43" y="176"/>
                </a:lnTo>
                <a:lnTo>
                  <a:pt x="43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75"/>
                </a:lnTo>
                <a:lnTo>
                  <a:pt x="42" y="175"/>
                </a:lnTo>
                <a:lnTo>
                  <a:pt x="43" y="174"/>
                </a:lnTo>
                <a:lnTo>
                  <a:pt x="43" y="173"/>
                </a:lnTo>
                <a:lnTo>
                  <a:pt x="43" y="173"/>
                </a:lnTo>
                <a:close/>
                <a:moveTo>
                  <a:pt x="37" y="171"/>
                </a:moveTo>
                <a:lnTo>
                  <a:pt x="37" y="171"/>
                </a:lnTo>
                <a:lnTo>
                  <a:pt x="37" y="171"/>
                </a:lnTo>
                <a:lnTo>
                  <a:pt x="37" y="170"/>
                </a:lnTo>
                <a:lnTo>
                  <a:pt x="37" y="168"/>
                </a:lnTo>
                <a:lnTo>
                  <a:pt x="36" y="166"/>
                </a:lnTo>
                <a:lnTo>
                  <a:pt x="36" y="166"/>
                </a:lnTo>
                <a:lnTo>
                  <a:pt x="37" y="165"/>
                </a:lnTo>
                <a:lnTo>
                  <a:pt x="37" y="163"/>
                </a:lnTo>
                <a:lnTo>
                  <a:pt x="37" y="163"/>
                </a:lnTo>
                <a:lnTo>
                  <a:pt x="39" y="166"/>
                </a:lnTo>
                <a:lnTo>
                  <a:pt x="39" y="169"/>
                </a:lnTo>
                <a:lnTo>
                  <a:pt x="39" y="169"/>
                </a:lnTo>
                <a:lnTo>
                  <a:pt x="39" y="169"/>
                </a:lnTo>
                <a:lnTo>
                  <a:pt x="37" y="169"/>
                </a:lnTo>
                <a:lnTo>
                  <a:pt x="37" y="171"/>
                </a:lnTo>
                <a:lnTo>
                  <a:pt x="37" y="171"/>
                </a:lnTo>
                <a:close/>
                <a:moveTo>
                  <a:pt x="48" y="129"/>
                </a:moveTo>
                <a:lnTo>
                  <a:pt x="48" y="129"/>
                </a:lnTo>
                <a:lnTo>
                  <a:pt x="47" y="128"/>
                </a:lnTo>
                <a:lnTo>
                  <a:pt x="47" y="128"/>
                </a:lnTo>
                <a:lnTo>
                  <a:pt x="47" y="128"/>
                </a:lnTo>
                <a:lnTo>
                  <a:pt x="47" y="126"/>
                </a:lnTo>
                <a:lnTo>
                  <a:pt x="48" y="125"/>
                </a:lnTo>
                <a:lnTo>
                  <a:pt x="48" y="125"/>
                </a:lnTo>
                <a:lnTo>
                  <a:pt x="51" y="126"/>
                </a:lnTo>
                <a:lnTo>
                  <a:pt x="52" y="126"/>
                </a:lnTo>
                <a:lnTo>
                  <a:pt x="52" y="128"/>
                </a:lnTo>
                <a:lnTo>
                  <a:pt x="52" y="128"/>
                </a:lnTo>
                <a:lnTo>
                  <a:pt x="51" y="128"/>
                </a:lnTo>
                <a:lnTo>
                  <a:pt x="48" y="126"/>
                </a:lnTo>
                <a:lnTo>
                  <a:pt x="48" y="126"/>
                </a:lnTo>
                <a:lnTo>
                  <a:pt x="50" y="129"/>
                </a:lnTo>
                <a:lnTo>
                  <a:pt x="51" y="129"/>
                </a:lnTo>
                <a:lnTo>
                  <a:pt x="51" y="129"/>
                </a:lnTo>
                <a:lnTo>
                  <a:pt x="51" y="129"/>
                </a:lnTo>
                <a:lnTo>
                  <a:pt x="52" y="129"/>
                </a:lnTo>
                <a:lnTo>
                  <a:pt x="51" y="129"/>
                </a:lnTo>
                <a:lnTo>
                  <a:pt x="51" y="130"/>
                </a:lnTo>
                <a:lnTo>
                  <a:pt x="51" y="130"/>
                </a:lnTo>
                <a:lnTo>
                  <a:pt x="51" y="130"/>
                </a:lnTo>
                <a:lnTo>
                  <a:pt x="50" y="130"/>
                </a:lnTo>
                <a:lnTo>
                  <a:pt x="50" y="129"/>
                </a:lnTo>
                <a:lnTo>
                  <a:pt x="48" y="129"/>
                </a:lnTo>
                <a:lnTo>
                  <a:pt x="48" y="129"/>
                </a:lnTo>
                <a:lnTo>
                  <a:pt x="50" y="133"/>
                </a:lnTo>
                <a:lnTo>
                  <a:pt x="48" y="135"/>
                </a:lnTo>
                <a:lnTo>
                  <a:pt x="48" y="135"/>
                </a:lnTo>
                <a:lnTo>
                  <a:pt x="47" y="134"/>
                </a:lnTo>
                <a:lnTo>
                  <a:pt x="46" y="133"/>
                </a:lnTo>
                <a:lnTo>
                  <a:pt x="46" y="133"/>
                </a:lnTo>
                <a:lnTo>
                  <a:pt x="47" y="130"/>
                </a:lnTo>
                <a:lnTo>
                  <a:pt x="48" y="129"/>
                </a:lnTo>
                <a:lnTo>
                  <a:pt x="48" y="129"/>
                </a:lnTo>
                <a:close/>
                <a:moveTo>
                  <a:pt x="43" y="58"/>
                </a:moveTo>
                <a:lnTo>
                  <a:pt x="43" y="58"/>
                </a:lnTo>
                <a:lnTo>
                  <a:pt x="42" y="58"/>
                </a:lnTo>
                <a:lnTo>
                  <a:pt x="42" y="55"/>
                </a:lnTo>
                <a:lnTo>
                  <a:pt x="42" y="51"/>
                </a:lnTo>
                <a:lnTo>
                  <a:pt x="42" y="51"/>
                </a:lnTo>
                <a:lnTo>
                  <a:pt x="43" y="53"/>
                </a:lnTo>
                <a:lnTo>
                  <a:pt x="43" y="54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54" y="81"/>
                </a:moveTo>
                <a:lnTo>
                  <a:pt x="54" y="81"/>
                </a:lnTo>
                <a:lnTo>
                  <a:pt x="56" y="80"/>
                </a:lnTo>
                <a:lnTo>
                  <a:pt x="56" y="76"/>
                </a:lnTo>
                <a:lnTo>
                  <a:pt x="56" y="76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1"/>
                </a:lnTo>
                <a:lnTo>
                  <a:pt x="57" y="81"/>
                </a:lnTo>
                <a:lnTo>
                  <a:pt x="57" y="83"/>
                </a:lnTo>
                <a:lnTo>
                  <a:pt x="58" y="84"/>
                </a:lnTo>
                <a:lnTo>
                  <a:pt x="58" y="84"/>
                </a:lnTo>
                <a:lnTo>
                  <a:pt x="59" y="83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6"/>
                </a:lnTo>
                <a:lnTo>
                  <a:pt x="57" y="75"/>
                </a:lnTo>
                <a:lnTo>
                  <a:pt x="57" y="75"/>
                </a:lnTo>
                <a:lnTo>
                  <a:pt x="57" y="74"/>
                </a:lnTo>
                <a:lnTo>
                  <a:pt x="58" y="73"/>
                </a:lnTo>
                <a:lnTo>
                  <a:pt x="58" y="73"/>
                </a:lnTo>
                <a:lnTo>
                  <a:pt x="57" y="69"/>
                </a:lnTo>
                <a:lnTo>
                  <a:pt x="57" y="69"/>
                </a:lnTo>
                <a:lnTo>
                  <a:pt x="57" y="68"/>
                </a:lnTo>
                <a:lnTo>
                  <a:pt x="58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8" y="66"/>
                </a:lnTo>
                <a:lnTo>
                  <a:pt x="58" y="68"/>
                </a:lnTo>
                <a:lnTo>
                  <a:pt x="58" y="68"/>
                </a:lnTo>
                <a:lnTo>
                  <a:pt x="57" y="66"/>
                </a:lnTo>
                <a:lnTo>
                  <a:pt x="57" y="65"/>
                </a:lnTo>
                <a:lnTo>
                  <a:pt x="57" y="63"/>
                </a:lnTo>
                <a:lnTo>
                  <a:pt x="57" y="63"/>
                </a:lnTo>
                <a:lnTo>
                  <a:pt x="59" y="65"/>
                </a:lnTo>
                <a:lnTo>
                  <a:pt x="59" y="65"/>
                </a:lnTo>
                <a:lnTo>
                  <a:pt x="60" y="65"/>
                </a:lnTo>
                <a:lnTo>
                  <a:pt x="60" y="65"/>
                </a:lnTo>
                <a:lnTo>
                  <a:pt x="58" y="61"/>
                </a:lnTo>
                <a:lnTo>
                  <a:pt x="58" y="61"/>
                </a:lnTo>
                <a:lnTo>
                  <a:pt x="59" y="61"/>
                </a:lnTo>
                <a:lnTo>
                  <a:pt x="59" y="59"/>
                </a:lnTo>
                <a:lnTo>
                  <a:pt x="60" y="55"/>
                </a:lnTo>
                <a:lnTo>
                  <a:pt x="60" y="55"/>
                </a:lnTo>
                <a:lnTo>
                  <a:pt x="62" y="59"/>
                </a:lnTo>
                <a:lnTo>
                  <a:pt x="62" y="59"/>
                </a:lnTo>
                <a:lnTo>
                  <a:pt x="63" y="59"/>
                </a:lnTo>
                <a:lnTo>
                  <a:pt x="63" y="56"/>
                </a:lnTo>
                <a:lnTo>
                  <a:pt x="63" y="56"/>
                </a:lnTo>
                <a:lnTo>
                  <a:pt x="64" y="59"/>
                </a:lnTo>
                <a:lnTo>
                  <a:pt x="64" y="63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1"/>
                </a:lnTo>
                <a:lnTo>
                  <a:pt x="63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4" y="75"/>
                </a:lnTo>
                <a:lnTo>
                  <a:pt x="64" y="75"/>
                </a:lnTo>
                <a:lnTo>
                  <a:pt x="64" y="78"/>
                </a:lnTo>
                <a:lnTo>
                  <a:pt x="63" y="80"/>
                </a:lnTo>
                <a:lnTo>
                  <a:pt x="63" y="80"/>
                </a:lnTo>
                <a:lnTo>
                  <a:pt x="64" y="88"/>
                </a:lnTo>
                <a:lnTo>
                  <a:pt x="64" y="88"/>
                </a:lnTo>
                <a:lnTo>
                  <a:pt x="62" y="95"/>
                </a:lnTo>
                <a:lnTo>
                  <a:pt x="62" y="95"/>
                </a:lnTo>
                <a:lnTo>
                  <a:pt x="63" y="96"/>
                </a:lnTo>
                <a:lnTo>
                  <a:pt x="63" y="96"/>
                </a:lnTo>
                <a:lnTo>
                  <a:pt x="62" y="103"/>
                </a:lnTo>
                <a:lnTo>
                  <a:pt x="62" y="105"/>
                </a:lnTo>
                <a:lnTo>
                  <a:pt x="62" y="108"/>
                </a:lnTo>
                <a:lnTo>
                  <a:pt x="62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09"/>
                </a:lnTo>
                <a:lnTo>
                  <a:pt x="60" y="108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62" y="111"/>
                </a:lnTo>
                <a:lnTo>
                  <a:pt x="62" y="111"/>
                </a:lnTo>
                <a:lnTo>
                  <a:pt x="60" y="114"/>
                </a:lnTo>
                <a:lnTo>
                  <a:pt x="60" y="118"/>
                </a:lnTo>
                <a:lnTo>
                  <a:pt x="60" y="124"/>
                </a:lnTo>
                <a:lnTo>
                  <a:pt x="60" y="124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6" y="129"/>
                </a:lnTo>
                <a:lnTo>
                  <a:pt x="56" y="128"/>
                </a:lnTo>
                <a:lnTo>
                  <a:pt x="56" y="125"/>
                </a:lnTo>
                <a:lnTo>
                  <a:pt x="56" y="125"/>
                </a:lnTo>
                <a:lnTo>
                  <a:pt x="56" y="120"/>
                </a:lnTo>
                <a:lnTo>
                  <a:pt x="56" y="120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57" y="116"/>
                </a:lnTo>
                <a:lnTo>
                  <a:pt x="57" y="114"/>
                </a:lnTo>
                <a:lnTo>
                  <a:pt x="57" y="114"/>
                </a:lnTo>
                <a:lnTo>
                  <a:pt x="57" y="111"/>
                </a:lnTo>
                <a:lnTo>
                  <a:pt x="56" y="109"/>
                </a:lnTo>
                <a:lnTo>
                  <a:pt x="56" y="109"/>
                </a:lnTo>
                <a:lnTo>
                  <a:pt x="58" y="110"/>
                </a:lnTo>
                <a:lnTo>
                  <a:pt x="58" y="110"/>
                </a:lnTo>
                <a:lnTo>
                  <a:pt x="58" y="109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09"/>
                </a:lnTo>
                <a:lnTo>
                  <a:pt x="56" y="106"/>
                </a:lnTo>
                <a:lnTo>
                  <a:pt x="54" y="105"/>
                </a:lnTo>
                <a:lnTo>
                  <a:pt x="54" y="105"/>
                </a:lnTo>
                <a:lnTo>
                  <a:pt x="56" y="99"/>
                </a:lnTo>
                <a:lnTo>
                  <a:pt x="57" y="94"/>
                </a:lnTo>
                <a:lnTo>
                  <a:pt x="57" y="94"/>
                </a:lnTo>
                <a:lnTo>
                  <a:pt x="56" y="91"/>
                </a:lnTo>
                <a:lnTo>
                  <a:pt x="53" y="89"/>
                </a:lnTo>
                <a:lnTo>
                  <a:pt x="53" y="89"/>
                </a:lnTo>
                <a:lnTo>
                  <a:pt x="54" y="84"/>
                </a:lnTo>
                <a:lnTo>
                  <a:pt x="56" y="84"/>
                </a:lnTo>
                <a:lnTo>
                  <a:pt x="56" y="84"/>
                </a:lnTo>
                <a:lnTo>
                  <a:pt x="56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56" y="103"/>
                </a:moveTo>
                <a:lnTo>
                  <a:pt x="56" y="103"/>
                </a:lnTo>
                <a:lnTo>
                  <a:pt x="57" y="101"/>
                </a:lnTo>
                <a:lnTo>
                  <a:pt x="57" y="101"/>
                </a:lnTo>
                <a:lnTo>
                  <a:pt x="56" y="103"/>
                </a:lnTo>
                <a:lnTo>
                  <a:pt x="56" y="103"/>
                </a:lnTo>
                <a:lnTo>
                  <a:pt x="56" y="105"/>
                </a:lnTo>
                <a:lnTo>
                  <a:pt x="56" y="105"/>
                </a:lnTo>
                <a:lnTo>
                  <a:pt x="58" y="105"/>
                </a:lnTo>
                <a:lnTo>
                  <a:pt x="59" y="104"/>
                </a:lnTo>
                <a:lnTo>
                  <a:pt x="59" y="104"/>
                </a:lnTo>
                <a:lnTo>
                  <a:pt x="58" y="104"/>
                </a:lnTo>
                <a:lnTo>
                  <a:pt x="57" y="104"/>
                </a:lnTo>
                <a:lnTo>
                  <a:pt x="57" y="104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57" y="99"/>
                </a:moveTo>
                <a:lnTo>
                  <a:pt x="57" y="99"/>
                </a:lnTo>
                <a:lnTo>
                  <a:pt x="57" y="100"/>
                </a:lnTo>
                <a:lnTo>
                  <a:pt x="58" y="100"/>
                </a:lnTo>
                <a:lnTo>
                  <a:pt x="59" y="101"/>
                </a:lnTo>
                <a:lnTo>
                  <a:pt x="59" y="101"/>
                </a:lnTo>
                <a:lnTo>
                  <a:pt x="58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60" y="101"/>
                </a:lnTo>
                <a:lnTo>
                  <a:pt x="60" y="100"/>
                </a:lnTo>
                <a:lnTo>
                  <a:pt x="60" y="100"/>
                </a:lnTo>
                <a:lnTo>
                  <a:pt x="59" y="100"/>
                </a:lnTo>
                <a:lnTo>
                  <a:pt x="59" y="100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57" y="96"/>
                </a:lnTo>
                <a:lnTo>
                  <a:pt x="56" y="99"/>
                </a:lnTo>
                <a:lnTo>
                  <a:pt x="56" y="99"/>
                </a:lnTo>
                <a:lnTo>
                  <a:pt x="58" y="98"/>
                </a:lnTo>
                <a:lnTo>
                  <a:pt x="59" y="98"/>
                </a:lnTo>
                <a:lnTo>
                  <a:pt x="59" y="98"/>
                </a:lnTo>
                <a:lnTo>
                  <a:pt x="58" y="96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62" y="69"/>
                </a:moveTo>
                <a:lnTo>
                  <a:pt x="62" y="69"/>
                </a:lnTo>
                <a:lnTo>
                  <a:pt x="63" y="69"/>
                </a:lnTo>
                <a:lnTo>
                  <a:pt x="63" y="69"/>
                </a:lnTo>
                <a:lnTo>
                  <a:pt x="63" y="66"/>
                </a:lnTo>
                <a:lnTo>
                  <a:pt x="62" y="65"/>
                </a:lnTo>
                <a:lnTo>
                  <a:pt x="62" y="65"/>
                </a:lnTo>
                <a:lnTo>
                  <a:pt x="62" y="68"/>
                </a:lnTo>
                <a:lnTo>
                  <a:pt x="62" y="69"/>
                </a:lnTo>
                <a:lnTo>
                  <a:pt x="62" y="69"/>
                </a:lnTo>
                <a:close/>
                <a:moveTo>
                  <a:pt x="60" y="86"/>
                </a:moveTo>
                <a:lnTo>
                  <a:pt x="60" y="86"/>
                </a:lnTo>
                <a:lnTo>
                  <a:pt x="59" y="90"/>
                </a:lnTo>
                <a:lnTo>
                  <a:pt x="59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6"/>
                </a:lnTo>
                <a:lnTo>
                  <a:pt x="60" y="86"/>
                </a:lnTo>
                <a:close/>
                <a:moveTo>
                  <a:pt x="56" y="85"/>
                </a:moveTo>
                <a:lnTo>
                  <a:pt x="56" y="85"/>
                </a:lnTo>
                <a:lnTo>
                  <a:pt x="54" y="86"/>
                </a:lnTo>
                <a:lnTo>
                  <a:pt x="54" y="89"/>
                </a:lnTo>
                <a:lnTo>
                  <a:pt x="57" y="90"/>
                </a:lnTo>
                <a:lnTo>
                  <a:pt x="58" y="91"/>
                </a:lnTo>
                <a:lnTo>
                  <a:pt x="58" y="91"/>
                </a:lnTo>
                <a:lnTo>
                  <a:pt x="58" y="90"/>
                </a:lnTo>
                <a:lnTo>
                  <a:pt x="57" y="89"/>
                </a:lnTo>
                <a:lnTo>
                  <a:pt x="56" y="88"/>
                </a:lnTo>
                <a:lnTo>
                  <a:pt x="56" y="85"/>
                </a:lnTo>
                <a:lnTo>
                  <a:pt x="56" y="85"/>
                </a:lnTo>
                <a:close/>
                <a:moveTo>
                  <a:pt x="34" y="339"/>
                </a:move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3" y="337"/>
                </a:lnTo>
                <a:lnTo>
                  <a:pt x="33" y="335"/>
                </a:lnTo>
                <a:lnTo>
                  <a:pt x="33" y="335"/>
                </a:lnTo>
                <a:lnTo>
                  <a:pt x="34" y="337"/>
                </a:lnTo>
                <a:lnTo>
                  <a:pt x="35" y="338"/>
                </a:lnTo>
                <a:lnTo>
                  <a:pt x="36" y="338"/>
                </a:lnTo>
                <a:lnTo>
                  <a:pt x="36" y="338"/>
                </a:lnTo>
                <a:lnTo>
                  <a:pt x="36" y="339"/>
                </a:lnTo>
                <a:lnTo>
                  <a:pt x="34" y="339"/>
                </a:lnTo>
                <a:lnTo>
                  <a:pt x="34" y="339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51" y="1"/>
                </a:lnTo>
                <a:lnTo>
                  <a:pt x="51" y="3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48" y="110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1" y="109"/>
                </a:lnTo>
                <a:lnTo>
                  <a:pt x="51" y="110"/>
                </a:lnTo>
                <a:lnTo>
                  <a:pt x="50" y="110"/>
                </a:lnTo>
                <a:lnTo>
                  <a:pt x="51" y="111"/>
                </a:lnTo>
                <a:lnTo>
                  <a:pt x="51" y="111"/>
                </a:lnTo>
                <a:lnTo>
                  <a:pt x="50" y="113"/>
                </a:lnTo>
                <a:lnTo>
                  <a:pt x="50" y="111"/>
                </a:lnTo>
                <a:lnTo>
                  <a:pt x="50" y="110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54" y="106"/>
                </a:move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10"/>
                </a:lnTo>
                <a:lnTo>
                  <a:pt x="56" y="113"/>
                </a:lnTo>
                <a:lnTo>
                  <a:pt x="56" y="113"/>
                </a:lnTo>
                <a:lnTo>
                  <a:pt x="54" y="111"/>
                </a:lnTo>
                <a:lnTo>
                  <a:pt x="54" y="110"/>
                </a:lnTo>
                <a:lnTo>
                  <a:pt x="54" y="106"/>
                </a:lnTo>
                <a:lnTo>
                  <a:pt x="54" y="106"/>
                </a:lnTo>
                <a:close/>
                <a:moveTo>
                  <a:pt x="42" y="93"/>
                </a:moveTo>
                <a:lnTo>
                  <a:pt x="42" y="91"/>
                </a:lnTo>
                <a:lnTo>
                  <a:pt x="42" y="91"/>
                </a:lnTo>
                <a:lnTo>
                  <a:pt x="43" y="91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3" y="88"/>
                </a:lnTo>
                <a:lnTo>
                  <a:pt x="43" y="88"/>
                </a:lnTo>
                <a:lnTo>
                  <a:pt x="41" y="88"/>
                </a:lnTo>
                <a:lnTo>
                  <a:pt x="41" y="88"/>
                </a:lnTo>
                <a:lnTo>
                  <a:pt x="42" y="86"/>
                </a:lnTo>
                <a:lnTo>
                  <a:pt x="42" y="85"/>
                </a:lnTo>
                <a:lnTo>
                  <a:pt x="42" y="81"/>
                </a:lnTo>
                <a:lnTo>
                  <a:pt x="42" y="81"/>
                </a:lnTo>
                <a:lnTo>
                  <a:pt x="43" y="83"/>
                </a:lnTo>
                <a:lnTo>
                  <a:pt x="43" y="84"/>
                </a:lnTo>
                <a:lnTo>
                  <a:pt x="43" y="84"/>
                </a:lnTo>
                <a:lnTo>
                  <a:pt x="45" y="84"/>
                </a:lnTo>
                <a:lnTo>
                  <a:pt x="45" y="84"/>
                </a:lnTo>
                <a:lnTo>
                  <a:pt x="43" y="86"/>
                </a:lnTo>
                <a:lnTo>
                  <a:pt x="43" y="86"/>
                </a:lnTo>
                <a:lnTo>
                  <a:pt x="45" y="86"/>
                </a:lnTo>
                <a:lnTo>
                  <a:pt x="45" y="86"/>
                </a:lnTo>
                <a:lnTo>
                  <a:pt x="45" y="89"/>
                </a:lnTo>
                <a:lnTo>
                  <a:pt x="45" y="93"/>
                </a:lnTo>
                <a:lnTo>
                  <a:pt x="45" y="93"/>
                </a:lnTo>
                <a:lnTo>
                  <a:pt x="43" y="93"/>
                </a:lnTo>
                <a:lnTo>
                  <a:pt x="42" y="93"/>
                </a:lnTo>
                <a:lnTo>
                  <a:pt x="42" y="93"/>
                </a:lnTo>
                <a:close/>
                <a:moveTo>
                  <a:pt x="204" y="679"/>
                </a:moveTo>
                <a:lnTo>
                  <a:pt x="204" y="679"/>
                </a:lnTo>
                <a:lnTo>
                  <a:pt x="204" y="681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4" y="679"/>
                </a:lnTo>
                <a:lnTo>
                  <a:pt x="204" y="679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8" y="94"/>
                </a:lnTo>
                <a:lnTo>
                  <a:pt x="48" y="93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8" y="90"/>
                </a:lnTo>
                <a:lnTo>
                  <a:pt x="48" y="89"/>
                </a:lnTo>
                <a:lnTo>
                  <a:pt x="48" y="89"/>
                </a:lnTo>
                <a:lnTo>
                  <a:pt x="48" y="88"/>
                </a:lnTo>
                <a:lnTo>
                  <a:pt x="47" y="86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48" y="85"/>
                </a:lnTo>
                <a:lnTo>
                  <a:pt x="50" y="89"/>
                </a:lnTo>
                <a:lnTo>
                  <a:pt x="50" y="89"/>
                </a:lnTo>
                <a:lnTo>
                  <a:pt x="50" y="94"/>
                </a:lnTo>
                <a:lnTo>
                  <a:pt x="48" y="96"/>
                </a:lnTo>
                <a:lnTo>
                  <a:pt x="47" y="98"/>
                </a:lnTo>
                <a:lnTo>
                  <a:pt x="47" y="98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50" y="100"/>
                </a:lnTo>
                <a:lnTo>
                  <a:pt x="50" y="101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8"/>
                </a:lnTo>
                <a:lnTo>
                  <a:pt x="48" y="108"/>
                </a:lnTo>
                <a:lnTo>
                  <a:pt x="47" y="106"/>
                </a:lnTo>
                <a:lnTo>
                  <a:pt x="47" y="104"/>
                </a:lnTo>
                <a:lnTo>
                  <a:pt x="48" y="101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53" y="94"/>
                </a:moveTo>
                <a:lnTo>
                  <a:pt x="53" y="94"/>
                </a:lnTo>
                <a:lnTo>
                  <a:pt x="52" y="91"/>
                </a:lnTo>
                <a:lnTo>
                  <a:pt x="52" y="91"/>
                </a:lnTo>
                <a:lnTo>
                  <a:pt x="53" y="91"/>
                </a:lnTo>
                <a:lnTo>
                  <a:pt x="53" y="93"/>
                </a:lnTo>
                <a:lnTo>
                  <a:pt x="53" y="94"/>
                </a:lnTo>
                <a:lnTo>
                  <a:pt x="54" y="94"/>
                </a:lnTo>
                <a:lnTo>
                  <a:pt x="54" y="94"/>
                </a:lnTo>
                <a:lnTo>
                  <a:pt x="53" y="99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0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7" y="3"/>
                </a:moveTo>
                <a:lnTo>
                  <a:pt x="7" y="3"/>
                </a:lnTo>
                <a:lnTo>
                  <a:pt x="11" y="5"/>
                </a:lnTo>
                <a:lnTo>
                  <a:pt x="13" y="6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4" y="11"/>
                </a:lnTo>
                <a:lnTo>
                  <a:pt x="16" y="14"/>
                </a:lnTo>
                <a:lnTo>
                  <a:pt x="17" y="15"/>
                </a:lnTo>
                <a:lnTo>
                  <a:pt x="16" y="16"/>
                </a:lnTo>
                <a:lnTo>
                  <a:pt x="16" y="16"/>
                </a:lnTo>
                <a:lnTo>
                  <a:pt x="18" y="20"/>
                </a:lnTo>
                <a:lnTo>
                  <a:pt x="18" y="20"/>
                </a:lnTo>
                <a:lnTo>
                  <a:pt x="18" y="30"/>
                </a:lnTo>
                <a:lnTo>
                  <a:pt x="18" y="35"/>
                </a:lnTo>
                <a:lnTo>
                  <a:pt x="17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8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3" y="43"/>
                </a:lnTo>
                <a:lnTo>
                  <a:pt x="13" y="45"/>
                </a:lnTo>
                <a:lnTo>
                  <a:pt x="13" y="45"/>
                </a:lnTo>
                <a:lnTo>
                  <a:pt x="16" y="43"/>
                </a:lnTo>
                <a:lnTo>
                  <a:pt x="17" y="40"/>
                </a:lnTo>
                <a:lnTo>
                  <a:pt x="17" y="40"/>
                </a:lnTo>
                <a:lnTo>
                  <a:pt x="17" y="41"/>
                </a:lnTo>
                <a:lnTo>
                  <a:pt x="17" y="44"/>
                </a:lnTo>
                <a:lnTo>
                  <a:pt x="17" y="48"/>
                </a:lnTo>
                <a:lnTo>
                  <a:pt x="17" y="48"/>
                </a:lnTo>
                <a:lnTo>
                  <a:pt x="16" y="46"/>
                </a:lnTo>
                <a:lnTo>
                  <a:pt x="16" y="48"/>
                </a:lnTo>
                <a:lnTo>
                  <a:pt x="14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4" y="49"/>
                </a:lnTo>
                <a:lnTo>
                  <a:pt x="16" y="49"/>
                </a:lnTo>
                <a:lnTo>
                  <a:pt x="17" y="48"/>
                </a:lnTo>
                <a:lnTo>
                  <a:pt x="18" y="48"/>
                </a:lnTo>
                <a:lnTo>
                  <a:pt x="18" y="50"/>
                </a:lnTo>
                <a:lnTo>
                  <a:pt x="18" y="50"/>
                </a:lnTo>
                <a:lnTo>
                  <a:pt x="18" y="49"/>
                </a:lnTo>
                <a:lnTo>
                  <a:pt x="17" y="50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6" y="58"/>
                </a:lnTo>
                <a:lnTo>
                  <a:pt x="16" y="58"/>
                </a:lnTo>
                <a:lnTo>
                  <a:pt x="17" y="59"/>
                </a:lnTo>
                <a:lnTo>
                  <a:pt x="16" y="60"/>
                </a:lnTo>
                <a:lnTo>
                  <a:pt x="14" y="64"/>
                </a:lnTo>
                <a:lnTo>
                  <a:pt x="14" y="64"/>
                </a:lnTo>
                <a:lnTo>
                  <a:pt x="13" y="59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3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1"/>
                </a:lnTo>
                <a:lnTo>
                  <a:pt x="10" y="53"/>
                </a:lnTo>
                <a:lnTo>
                  <a:pt x="10" y="53"/>
                </a:lnTo>
                <a:lnTo>
                  <a:pt x="11" y="53"/>
                </a:lnTo>
                <a:lnTo>
                  <a:pt x="11" y="51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7" y="46"/>
                </a:lnTo>
                <a:lnTo>
                  <a:pt x="7" y="46"/>
                </a:lnTo>
                <a:lnTo>
                  <a:pt x="7" y="49"/>
                </a:lnTo>
                <a:lnTo>
                  <a:pt x="7" y="51"/>
                </a:lnTo>
                <a:lnTo>
                  <a:pt x="7" y="51"/>
                </a:lnTo>
                <a:lnTo>
                  <a:pt x="6" y="35"/>
                </a:lnTo>
                <a:lnTo>
                  <a:pt x="6" y="35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0" y="31"/>
                </a:lnTo>
                <a:lnTo>
                  <a:pt x="10" y="33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6" y="30"/>
                </a:lnTo>
                <a:lnTo>
                  <a:pt x="6" y="33"/>
                </a:lnTo>
                <a:lnTo>
                  <a:pt x="6" y="33"/>
                </a:lnTo>
                <a:lnTo>
                  <a:pt x="5" y="31"/>
                </a:lnTo>
                <a:lnTo>
                  <a:pt x="5" y="29"/>
                </a:lnTo>
                <a:lnTo>
                  <a:pt x="5" y="24"/>
                </a:lnTo>
                <a:lnTo>
                  <a:pt x="5" y="24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21"/>
                </a:lnTo>
                <a:lnTo>
                  <a:pt x="4" y="23"/>
                </a:lnTo>
                <a:lnTo>
                  <a:pt x="4" y="23"/>
                </a:lnTo>
                <a:lnTo>
                  <a:pt x="2" y="18"/>
                </a:lnTo>
                <a:lnTo>
                  <a:pt x="1" y="13"/>
                </a:lnTo>
                <a:lnTo>
                  <a:pt x="1" y="13"/>
                </a:lnTo>
                <a:lnTo>
                  <a:pt x="2" y="13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6"/>
                </a:lnTo>
                <a:lnTo>
                  <a:pt x="1" y="6"/>
                </a:lnTo>
                <a:lnTo>
                  <a:pt x="4" y="5"/>
                </a:lnTo>
                <a:lnTo>
                  <a:pt x="7" y="3"/>
                </a:lnTo>
                <a:lnTo>
                  <a:pt x="7" y="3"/>
                </a:lnTo>
                <a:close/>
                <a:moveTo>
                  <a:pt x="13" y="46"/>
                </a:moveTo>
                <a:lnTo>
                  <a:pt x="13" y="46"/>
                </a:lnTo>
                <a:lnTo>
                  <a:pt x="12" y="46"/>
                </a:lnTo>
                <a:lnTo>
                  <a:pt x="11" y="48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2" y="49"/>
                </a:lnTo>
                <a:lnTo>
                  <a:pt x="13" y="46"/>
                </a:lnTo>
                <a:lnTo>
                  <a:pt x="13" y="46"/>
                </a:lnTo>
                <a:close/>
                <a:moveTo>
                  <a:pt x="12" y="35"/>
                </a:moveTo>
                <a:lnTo>
                  <a:pt x="12" y="35"/>
                </a:lnTo>
                <a:lnTo>
                  <a:pt x="11" y="36"/>
                </a:lnTo>
                <a:lnTo>
                  <a:pt x="7" y="36"/>
                </a:lnTo>
                <a:lnTo>
                  <a:pt x="7" y="36"/>
                </a:lnTo>
                <a:lnTo>
                  <a:pt x="8" y="38"/>
                </a:lnTo>
                <a:lnTo>
                  <a:pt x="10" y="39"/>
                </a:lnTo>
                <a:lnTo>
                  <a:pt x="11" y="39"/>
                </a:lnTo>
                <a:lnTo>
                  <a:pt x="11" y="39"/>
                </a:lnTo>
                <a:lnTo>
                  <a:pt x="10" y="40"/>
                </a:lnTo>
                <a:lnTo>
                  <a:pt x="10" y="41"/>
                </a:lnTo>
                <a:lnTo>
                  <a:pt x="11" y="44"/>
                </a:lnTo>
                <a:lnTo>
                  <a:pt x="12" y="44"/>
                </a:lnTo>
                <a:lnTo>
                  <a:pt x="12" y="44"/>
                </a:lnTo>
                <a:lnTo>
                  <a:pt x="12" y="43"/>
                </a:lnTo>
                <a:lnTo>
                  <a:pt x="11" y="41"/>
                </a:lnTo>
                <a:lnTo>
                  <a:pt x="11" y="41"/>
                </a:lnTo>
                <a:lnTo>
                  <a:pt x="13" y="38"/>
                </a:lnTo>
                <a:lnTo>
                  <a:pt x="13" y="36"/>
                </a:lnTo>
                <a:lnTo>
                  <a:pt x="12" y="35"/>
                </a:lnTo>
                <a:lnTo>
                  <a:pt x="12" y="35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8" y="25"/>
                </a:lnTo>
                <a:lnTo>
                  <a:pt x="10" y="26"/>
                </a:lnTo>
                <a:lnTo>
                  <a:pt x="10" y="26"/>
                </a:lnTo>
                <a:lnTo>
                  <a:pt x="10" y="29"/>
                </a:lnTo>
                <a:lnTo>
                  <a:pt x="10" y="30"/>
                </a:lnTo>
                <a:lnTo>
                  <a:pt x="11" y="30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2" y="26"/>
                </a:lnTo>
                <a:lnTo>
                  <a:pt x="12" y="26"/>
                </a:lnTo>
                <a:lnTo>
                  <a:pt x="11" y="26"/>
                </a:lnTo>
                <a:lnTo>
                  <a:pt x="10" y="25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12" y="24"/>
                </a:moveTo>
                <a:lnTo>
                  <a:pt x="12" y="24"/>
                </a:lnTo>
                <a:lnTo>
                  <a:pt x="13" y="23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2" y="24"/>
                </a:lnTo>
                <a:lnTo>
                  <a:pt x="12" y="24"/>
                </a:lnTo>
                <a:close/>
                <a:moveTo>
                  <a:pt x="8" y="19"/>
                </a:moveTo>
                <a:lnTo>
                  <a:pt x="8" y="19"/>
                </a:lnTo>
                <a:lnTo>
                  <a:pt x="8" y="21"/>
                </a:lnTo>
                <a:lnTo>
                  <a:pt x="10" y="21"/>
                </a:lnTo>
                <a:lnTo>
                  <a:pt x="10" y="21"/>
                </a:lnTo>
                <a:lnTo>
                  <a:pt x="10" y="20"/>
                </a:lnTo>
                <a:lnTo>
                  <a:pt x="11" y="19"/>
                </a:lnTo>
                <a:lnTo>
                  <a:pt x="8" y="19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35" y="297"/>
                </a:lnTo>
                <a:lnTo>
                  <a:pt x="34" y="298"/>
                </a:lnTo>
                <a:lnTo>
                  <a:pt x="34" y="299"/>
                </a:lnTo>
                <a:lnTo>
                  <a:pt x="34" y="299"/>
                </a:lnTo>
                <a:lnTo>
                  <a:pt x="34" y="295"/>
                </a:lnTo>
                <a:lnTo>
                  <a:pt x="34" y="293"/>
                </a:lnTo>
                <a:lnTo>
                  <a:pt x="34" y="293"/>
                </a:lnTo>
                <a:lnTo>
                  <a:pt x="35" y="293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33" y="295"/>
                </a:moveTo>
                <a:lnTo>
                  <a:pt x="33" y="295"/>
                </a:lnTo>
                <a:lnTo>
                  <a:pt x="31" y="297"/>
                </a:lnTo>
                <a:lnTo>
                  <a:pt x="31" y="295"/>
                </a:lnTo>
                <a:lnTo>
                  <a:pt x="31" y="293"/>
                </a:lnTo>
                <a:lnTo>
                  <a:pt x="31" y="292"/>
                </a:lnTo>
                <a:lnTo>
                  <a:pt x="31" y="292"/>
                </a:lnTo>
                <a:lnTo>
                  <a:pt x="33" y="293"/>
                </a:lnTo>
                <a:lnTo>
                  <a:pt x="31" y="294"/>
                </a:lnTo>
                <a:lnTo>
                  <a:pt x="31" y="295"/>
                </a:lnTo>
                <a:lnTo>
                  <a:pt x="33" y="295"/>
                </a:lnTo>
                <a:lnTo>
                  <a:pt x="33" y="295"/>
                </a:lnTo>
                <a:close/>
                <a:moveTo>
                  <a:pt x="31" y="275"/>
                </a:moveTo>
                <a:lnTo>
                  <a:pt x="31" y="275"/>
                </a:lnTo>
                <a:lnTo>
                  <a:pt x="34" y="279"/>
                </a:lnTo>
                <a:lnTo>
                  <a:pt x="34" y="282"/>
                </a:lnTo>
                <a:lnTo>
                  <a:pt x="33" y="283"/>
                </a:lnTo>
                <a:lnTo>
                  <a:pt x="33" y="283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3" y="287"/>
                </a:lnTo>
                <a:lnTo>
                  <a:pt x="33" y="287"/>
                </a:lnTo>
                <a:lnTo>
                  <a:pt x="33" y="284"/>
                </a:lnTo>
                <a:lnTo>
                  <a:pt x="33" y="282"/>
                </a:lnTo>
                <a:lnTo>
                  <a:pt x="33" y="280"/>
                </a:lnTo>
                <a:lnTo>
                  <a:pt x="33" y="279"/>
                </a:lnTo>
                <a:lnTo>
                  <a:pt x="31" y="279"/>
                </a:lnTo>
                <a:lnTo>
                  <a:pt x="31" y="279"/>
                </a:lnTo>
                <a:lnTo>
                  <a:pt x="31" y="278"/>
                </a:lnTo>
                <a:lnTo>
                  <a:pt x="31" y="275"/>
                </a:lnTo>
                <a:lnTo>
                  <a:pt x="31" y="275"/>
                </a:lnTo>
                <a:close/>
                <a:moveTo>
                  <a:pt x="34" y="300"/>
                </a:moveTo>
                <a:lnTo>
                  <a:pt x="34" y="300"/>
                </a:lnTo>
                <a:lnTo>
                  <a:pt x="34" y="303"/>
                </a:lnTo>
                <a:lnTo>
                  <a:pt x="34" y="304"/>
                </a:lnTo>
                <a:lnTo>
                  <a:pt x="35" y="305"/>
                </a:lnTo>
                <a:lnTo>
                  <a:pt x="35" y="307"/>
                </a:lnTo>
                <a:lnTo>
                  <a:pt x="35" y="307"/>
                </a:lnTo>
                <a:lnTo>
                  <a:pt x="34" y="305"/>
                </a:lnTo>
                <a:lnTo>
                  <a:pt x="33" y="304"/>
                </a:lnTo>
                <a:lnTo>
                  <a:pt x="33" y="303"/>
                </a:lnTo>
                <a:lnTo>
                  <a:pt x="33" y="302"/>
                </a:lnTo>
                <a:lnTo>
                  <a:pt x="33" y="302"/>
                </a:lnTo>
                <a:lnTo>
                  <a:pt x="34" y="300"/>
                </a:lnTo>
                <a:lnTo>
                  <a:pt x="35" y="299"/>
                </a:lnTo>
                <a:lnTo>
                  <a:pt x="35" y="300"/>
                </a:lnTo>
                <a:lnTo>
                  <a:pt x="35" y="300"/>
                </a:lnTo>
                <a:lnTo>
                  <a:pt x="36" y="299"/>
                </a:lnTo>
                <a:lnTo>
                  <a:pt x="35" y="299"/>
                </a:lnTo>
                <a:lnTo>
                  <a:pt x="35" y="298"/>
                </a:lnTo>
                <a:lnTo>
                  <a:pt x="35" y="298"/>
                </a:lnTo>
                <a:lnTo>
                  <a:pt x="35" y="298"/>
                </a:lnTo>
                <a:lnTo>
                  <a:pt x="36" y="298"/>
                </a:lnTo>
                <a:lnTo>
                  <a:pt x="37" y="299"/>
                </a:lnTo>
                <a:lnTo>
                  <a:pt x="36" y="302"/>
                </a:lnTo>
                <a:lnTo>
                  <a:pt x="36" y="302"/>
                </a:lnTo>
                <a:lnTo>
                  <a:pt x="35" y="302"/>
                </a:lnTo>
                <a:lnTo>
                  <a:pt x="34" y="300"/>
                </a:lnTo>
                <a:lnTo>
                  <a:pt x="34" y="300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6" y="294"/>
                </a:lnTo>
                <a:lnTo>
                  <a:pt x="36" y="294"/>
                </a:lnTo>
                <a:lnTo>
                  <a:pt x="35" y="293"/>
                </a:lnTo>
                <a:lnTo>
                  <a:pt x="34" y="292"/>
                </a:lnTo>
                <a:lnTo>
                  <a:pt x="34" y="288"/>
                </a:lnTo>
                <a:lnTo>
                  <a:pt x="34" y="288"/>
                </a:lnTo>
                <a:lnTo>
                  <a:pt x="35" y="288"/>
                </a:lnTo>
                <a:lnTo>
                  <a:pt x="35" y="289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6" y="289"/>
                </a:lnTo>
                <a:lnTo>
                  <a:pt x="36" y="287"/>
                </a:lnTo>
                <a:lnTo>
                  <a:pt x="36" y="285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39" y="155"/>
                </a:moveTo>
                <a:lnTo>
                  <a:pt x="39" y="155"/>
                </a:lnTo>
                <a:lnTo>
                  <a:pt x="37" y="155"/>
                </a:lnTo>
                <a:lnTo>
                  <a:pt x="37" y="155"/>
                </a:lnTo>
                <a:lnTo>
                  <a:pt x="37" y="155"/>
                </a:lnTo>
                <a:lnTo>
                  <a:pt x="36" y="155"/>
                </a:lnTo>
                <a:lnTo>
                  <a:pt x="36" y="154"/>
                </a:lnTo>
                <a:lnTo>
                  <a:pt x="39" y="153"/>
                </a:lnTo>
                <a:lnTo>
                  <a:pt x="39" y="155"/>
                </a:lnTo>
                <a:close/>
                <a:moveTo>
                  <a:pt x="36" y="310"/>
                </a:moveTo>
                <a:lnTo>
                  <a:pt x="36" y="310"/>
                </a:lnTo>
                <a:lnTo>
                  <a:pt x="36" y="308"/>
                </a:lnTo>
                <a:lnTo>
                  <a:pt x="36" y="305"/>
                </a:lnTo>
                <a:lnTo>
                  <a:pt x="36" y="305"/>
                </a:lnTo>
                <a:lnTo>
                  <a:pt x="36" y="305"/>
                </a:lnTo>
                <a:lnTo>
                  <a:pt x="37" y="307"/>
                </a:lnTo>
                <a:lnTo>
                  <a:pt x="37" y="307"/>
                </a:lnTo>
                <a:lnTo>
                  <a:pt x="39" y="307"/>
                </a:lnTo>
                <a:lnTo>
                  <a:pt x="39" y="307"/>
                </a:lnTo>
                <a:lnTo>
                  <a:pt x="37" y="309"/>
                </a:lnTo>
                <a:lnTo>
                  <a:pt x="37" y="310"/>
                </a:lnTo>
                <a:lnTo>
                  <a:pt x="36" y="310"/>
                </a:lnTo>
                <a:lnTo>
                  <a:pt x="36" y="310"/>
                </a:lnTo>
                <a:close/>
                <a:moveTo>
                  <a:pt x="29" y="334"/>
                </a:moveTo>
                <a:lnTo>
                  <a:pt x="29" y="334"/>
                </a:lnTo>
                <a:lnTo>
                  <a:pt x="28" y="333"/>
                </a:lnTo>
                <a:lnTo>
                  <a:pt x="28" y="330"/>
                </a:lnTo>
                <a:lnTo>
                  <a:pt x="28" y="328"/>
                </a:lnTo>
                <a:lnTo>
                  <a:pt x="29" y="327"/>
                </a:lnTo>
                <a:lnTo>
                  <a:pt x="29" y="327"/>
                </a:lnTo>
                <a:lnTo>
                  <a:pt x="30" y="327"/>
                </a:lnTo>
                <a:lnTo>
                  <a:pt x="30" y="327"/>
                </a:lnTo>
                <a:lnTo>
                  <a:pt x="29" y="328"/>
                </a:lnTo>
                <a:lnTo>
                  <a:pt x="29" y="328"/>
                </a:lnTo>
                <a:lnTo>
                  <a:pt x="29" y="332"/>
                </a:lnTo>
                <a:lnTo>
                  <a:pt x="29" y="334"/>
                </a:lnTo>
                <a:lnTo>
                  <a:pt x="29" y="334"/>
                </a:lnTo>
                <a:close/>
                <a:moveTo>
                  <a:pt x="37" y="278"/>
                </a:moveTo>
                <a:lnTo>
                  <a:pt x="37" y="278"/>
                </a:lnTo>
                <a:lnTo>
                  <a:pt x="36" y="277"/>
                </a:lnTo>
                <a:lnTo>
                  <a:pt x="35" y="275"/>
                </a:lnTo>
                <a:lnTo>
                  <a:pt x="34" y="275"/>
                </a:lnTo>
                <a:lnTo>
                  <a:pt x="34" y="273"/>
                </a:lnTo>
                <a:lnTo>
                  <a:pt x="34" y="273"/>
                </a:lnTo>
                <a:lnTo>
                  <a:pt x="35" y="274"/>
                </a:lnTo>
                <a:lnTo>
                  <a:pt x="37" y="275"/>
                </a:lnTo>
                <a:lnTo>
                  <a:pt x="37" y="275"/>
                </a:lnTo>
                <a:lnTo>
                  <a:pt x="39" y="279"/>
                </a:lnTo>
                <a:lnTo>
                  <a:pt x="37" y="280"/>
                </a:lnTo>
                <a:lnTo>
                  <a:pt x="36" y="282"/>
                </a:lnTo>
                <a:lnTo>
                  <a:pt x="36" y="282"/>
                </a:lnTo>
                <a:lnTo>
                  <a:pt x="36" y="278"/>
                </a:lnTo>
                <a:lnTo>
                  <a:pt x="36" y="278"/>
                </a:lnTo>
                <a:lnTo>
                  <a:pt x="37" y="278"/>
                </a:lnTo>
                <a:lnTo>
                  <a:pt x="37" y="278"/>
                </a:lnTo>
                <a:close/>
                <a:moveTo>
                  <a:pt x="28" y="323"/>
                </a:moveTo>
                <a:lnTo>
                  <a:pt x="28" y="323"/>
                </a:lnTo>
                <a:lnTo>
                  <a:pt x="28" y="322"/>
                </a:lnTo>
                <a:lnTo>
                  <a:pt x="28" y="319"/>
                </a:lnTo>
                <a:lnTo>
                  <a:pt x="28" y="315"/>
                </a:lnTo>
                <a:lnTo>
                  <a:pt x="28" y="315"/>
                </a:lnTo>
                <a:lnTo>
                  <a:pt x="29" y="319"/>
                </a:lnTo>
                <a:lnTo>
                  <a:pt x="28" y="323"/>
                </a:lnTo>
                <a:lnTo>
                  <a:pt x="28" y="323"/>
                </a:lnTo>
                <a:close/>
                <a:moveTo>
                  <a:pt x="34" y="317"/>
                </a:moveTo>
                <a:lnTo>
                  <a:pt x="34" y="317"/>
                </a:lnTo>
                <a:lnTo>
                  <a:pt x="34" y="315"/>
                </a:lnTo>
                <a:lnTo>
                  <a:pt x="34" y="313"/>
                </a:lnTo>
                <a:lnTo>
                  <a:pt x="34" y="313"/>
                </a:lnTo>
                <a:lnTo>
                  <a:pt x="35" y="314"/>
                </a:lnTo>
                <a:lnTo>
                  <a:pt x="36" y="315"/>
                </a:lnTo>
                <a:lnTo>
                  <a:pt x="36" y="315"/>
                </a:lnTo>
                <a:lnTo>
                  <a:pt x="35" y="317"/>
                </a:lnTo>
                <a:lnTo>
                  <a:pt x="34" y="317"/>
                </a:lnTo>
                <a:lnTo>
                  <a:pt x="34" y="317"/>
                </a:lnTo>
                <a:close/>
                <a:moveTo>
                  <a:pt x="35" y="333"/>
                </a:moveTo>
                <a:lnTo>
                  <a:pt x="35" y="333"/>
                </a:lnTo>
                <a:lnTo>
                  <a:pt x="34" y="333"/>
                </a:lnTo>
                <a:lnTo>
                  <a:pt x="33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29"/>
                </a:lnTo>
                <a:lnTo>
                  <a:pt x="33" y="328"/>
                </a:lnTo>
                <a:lnTo>
                  <a:pt x="33" y="328"/>
                </a:lnTo>
                <a:lnTo>
                  <a:pt x="34" y="327"/>
                </a:lnTo>
                <a:lnTo>
                  <a:pt x="35" y="325"/>
                </a:lnTo>
                <a:lnTo>
                  <a:pt x="35" y="325"/>
                </a:lnTo>
                <a:lnTo>
                  <a:pt x="34" y="325"/>
                </a:lnTo>
                <a:lnTo>
                  <a:pt x="34" y="325"/>
                </a:lnTo>
                <a:lnTo>
                  <a:pt x="33" y="325"/>
                </a:lnTo>
                <a:lnTo>
                  <a:pt x="33" y="325"/>
                </a:lnTo>
                <a:lnTo>
                  <a:pt x="33" y="323"/>
                </a:lnTo>
                <a:lnTo>
                  <a:pt x="33" y="323"/>
                </a:lnTo>
                <a:lnTo>
                  <a:pt x="34" y="324"/>
                </a:lnTo>
                <a:lnTo>
                  <a:pt x="35" y="324"/>
                </a:lnTo>
                <a:lnTo>
                  <a:pt x="35" y="323"/>
                </a:lnTo>
                <a:lnTo>
                  <a:pt x="35" y="323"/>
                </a:lnTo>
                <a:lnTo>
                  <a:pt x="36" y="325"/>
                </a:lnTo>
                <a:lnTo>
                  <a:pt x="36" y="327"/>
                </a:lnTo>
                <a:lnTo>
                  <a:pt x="36" y="327"/>
                </a:lnTo>
                <a:lnTo>
                  <a:pt x="36" y="327"/>
                </a:lnTo>
                <a:lnTo>
                  <a:pt x="36" y="328"/>
                </a:lnTo>
                <a:lnTo>
                  <a:pt x="36" y="329"/>
                </a:lnTo>
                <a:lnTo>
                  <a:pt x="36" y="329"/>
                </a:lnTo>
                <a:lnTo>
                  <a:pt x="36" y="329"/>
                </a:lnTo>
                <a:lnTo>
                  <a:pt x="36" y="328"/>
                </a:lnTo>
                <a:lnTo>
                  <a:pt x="36" y="328"/>
                </a:lnTo>
                <a:lnTo>
                  <a:pt x="34" y="328"/>
                </a:lnTo>
                <a:lnTo>
                  <a:pt x="34" y="328"/>
                </a:lnTo>
                <a:lnTo>
                  <a:pt x="36" y="330"/>
                </a:lnTo>
                <a:lnTo>
                  <a:pt x="37" y="332"/>
                </a:lnTo>
                <a:lnTo>
                  <a:pt x="37" y="334"/>
                </a:lnTo>
                <a:lnTo>
                  <a:pt x="37" y="334"/>
                </a:lnTo>
                <a:lnTo>
                  <a:pt x="36" y="334"/>
                </a:lnTo>
                <a:lnTo>
                  <a:pt x="36" y="334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4" y="335"/>
                </a:lnTo>
                <a:lnTo>
                  <a:pt x="35" y="334"/>
                </a:lnTo>
                <a:lnTo>
                  <a:pt x="35" y="333"/>
                </a:lnTo>
                <a:lnTo>
                  <a:pt x="35" y="333"/>
                </a:lnTo>
                <a:close/>
                <a:moveTo>
                  <a:pt x="27" y="309"/>
                </a:moveTo>
                <a:lnTo>
                  <a:pt x="27" y="309"/>
                </a:lnTo>
                <a:lnTo>
                  <a:pt x="28" y="307"/>
                </a:lnTo>
                <a:lnTo>
                  <a:pt x="27" y="303"/>
                </a:lnTo>
                <a:lnTo>
                  <a:pt x="27" y="303"/>
                </a:lnTo>
                <a:lnTo>
                  <a:pt x="28" y="300"/>
                </a:lnTo>
                <a:lnTo>
                  <a:pt x="28" y="300"/>
                </a:lnTo>
                <a:lnTo>
                  <a:pt x="27" y="299"/>
                </a:lnTo>
                <a:lnTo>
                  <a:pt x="27" y="299"/>
                </a:lnTo>
                <a:lnTo>
                  <a:pt x="27" y="282"/>
                </a:lnTo>
                <a:lnTo>
                  <a:pt x="27" y="282"/>
                </a:lnTo>
                <a:lnTo>
                  <a:pt x="29" y="283"/>
                </a:lnTo>
                <a:lnTo>
                  <a:pt x="29" y="284"/>
                </a:lnTo>
                <a:lnTo>
                  <a:pt x="28" y="287"/>
                </a:lnTo>
                <a:lnTo>
                  <a:pt x="28" y="287"/>
                </a:lnTo>
                <a:lnTo>
                  <a:pt x="29" y="289"/>
                </a:lnTo>
                <a:lnTo>
                  <a:pt x="29" y="292"/>
                </a:lnTo>
                <a:lnTo>
                  <a:pt x="29" y="292"/>
                </a:lnTo>
                <a:lnTo>
                  <a:pt x="29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3"/>
                </a:lnTo>
                <a:lnTo>
                  <a:pt x="28" y="294"/>
                </a:lnTo>
                <a:lnTo>
                  <a:pt x="28" y="294"/>
                </a:lnTo>
                <a:lnTo>
                  <a:pt x="28" y="300"/>
                </a:lnTo>
                <a:lnTo>
                  <a:pt x="29" y="307"/>
                </a:lnTo>
                <a:lnTo>
                  <a:pt x="29" y="307"/>
                </a:lnTo>
                <a:lnTo>
                  <a:pt x="28" y="308"/>
                </a:lnTo>
                <a:lnTo>
                  <a:pt x="27" y="309"/>
                </a:lnTo>
                <a:lnTo>
                  <a:pt x="27" y="309"/>
                </a:lnTo>
                <a:close/>
                <a:moveTo>
                  <a:pt x="37" y="150"/>
                </a:moveTo>
                <a:lnTo>
                  <a:pt x="37" y="150"/>
                </a:lnTo>
                <a:lnTo>
                  <a:pt x="36" y="150"/>
                </a:lnTo>
                <a:lnTo>
                  <a:pt x="36" y="149"/>
                </a:lnTo>
                <a:lnTo>
                  <a:pt x="36" y="145"/>
                </a:lnTo>
                <a:lnTo>
                  <a:pt x="36" y="145"/>
                </a:lnTo>
                <a:lnTo>
                  <a:pt x="37" y="146"/>
                </a:lnTo>
                <a:lnTo>
                  <a:pt x="37" y="148"/>
                </a:lnTo>
                <a:lnTo>
                  <a:pt x="37" y="149"/>
                </a:lnTo>
                <a:lnTo>
                  <a:pt x="37" y="150"/>
                </a:lnTo>
                <a:lnTo>
                  <a:pt x="37" y="150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2" y="145"/>
                </a:lnTo>
                <a:lnTo>
                  <a:pt x="51" y="146"/>
                </a:lnTo>
                <a:lnTo>
                  <a:pt x="51" y="146"/>
                </a:lnTo>
                <a:lnTo>
                  <a:pt x="50" y="146"/>
                </a:lnTo>
                <a:lnTo>
                  <a:pt x="51" y="145"/>
                </a:lnTo>
                <a:lnTo>
                  <a:pt x="52" y="144"/>
                </a:lnTo>
                <a:lnTo>
                  <a:pt x="52" y="144"/>
                </a:lnTo>
                <a:lnTo>
                  <a:pt x="51" y="139"/>
                </a:lnTo>
                <a:lnTo>
                  <a:pt x="51" y="139"/>
                </a:lnTo>
                <a:lnTo>
                  <a:pt x="52" y="136"/>
                </a:lnTo>
                <a:lnTo>
                  <a:pt x="51" y="134"/>
                </a:lnTo>
                <a:lnTo>
                  <a:pt x="51" y="134"/>
                </a:lnTo>
                <a:lnTo>
                  <a:pt x="52" y="133"/>
                </a:lnTo>
                <a:lnTo>
                  <a:pt x="52" y="131"/>
                </a:lnTo>
                <a:lnTo>
                  <a:pt x="52" y="131"/>
                </a:lnTo>
                <a:lnTo>
                  <a:pt x="53" y="133"/>
                </a:lnTo>
                <a:lnTo>
                  <a:pt x="53" y="134"/>
                </a:lnTo>
                <a:lnTo>
                  <a:pt x="52" y="139"/>
                </a:lnTo>
                <a:lnTo>
                  <a:pt x="52" y="139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41" y="149"/>
                </a:moveTo>
                <a:lnTo>
                  <a:pt x="41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3" y="150"/>
                </a:lnTo>
                <a:lnTo>
                  <a:pt x="43" y="150"/>
                </a:lnTo>
                <a:lnTo>
                  <a:pt x="43" y="151"/>
                </a:lnTo>
                <a:lnTo>
                  <a:pt x="42" y="151"/>
                </a:lnTo>
                <a:lnTo>
                  <a:pt x="42" y="151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close/>
                <a:moveTo>
                  <a:pt x="42" y="151"/>
                </a:moveTo>
                <a:lnTo>
                  <a:pt x="42" y="151"/>
                </a:lnTo>
                <a:lnTo>
                  <a:pt x="43" y="153"/>
                </a:lnTo>
                <a:lnTo>
                  <a:pt x="45" y="153"/>
                </a:lnTo>
                <a:lnTo>
                  <a:pt x="46" y="153"/>
                </a:lnTo>
                <a:lnTo>
                  <a:pt x="46" y="154"/>
                </a:lnTo>
                <a:lnTo>
                  <a:pt x="46" y="154"/>
                </a:lnTo>
                <a:lnTo>
                  <a:pt x="45" y="154"/>
                </a:lnTo>
                <a:lnTo>
                  <a:pt x="43" y="153"/>
                </a:lnTo>
                <a:lnTo>
                  <a:pt x="43" y="153"/>
                </a:lnTo>
                <a:lnTo>
                  <a:pt x="42" y="154"/>
                </a:lnTo>
                <a:lnTo>
                  <a:pt x="42" y="154"/>
                </a:lnTo>
                <a:lnTo>
                  <a:pt x="42" y="153"/>
                </a:lnTo>
                <a:lnTo>
                  <a:pt x="42" y="151"/>
                </a:lnTo>
                <a:lnTo>
                  <a:pt x="42" y="151"/>
                </a:lnTo>
                <a:close/>
                <a:moveTo>
                  <a:pt x="52" y="149"/>
                </a:moveTo>
                <a:lnTo>
                  <a:pt x="52" y="149"/>
                </a:lnTo>
                <a:lnTo>
                  <a:pt x="53" y="148"/>
                </a:lnTo>
                <a:lnTo>
                  <a:pt x="53" y="146"/>
                </a:lnTo>
                <a:lnTo>
                  <a:pt x="53" y="145"/>
                </a:lnTo>
                <a:lnTo>
                  <a:pt x="53" y="145"/>
                </a:lnTo>
                <a:lnTo>
                  <a:pt x="53" y="145"/>
                </a:lnTo>
                <a:lnTo>
                  <a:pt x="54" y="148"/>
                </a:lnTo>
                <a:lnTo>
                  <a:pt x="53" y="149"/>
                </a:lnTo>
                <a:lnTo>
                  <a:pt x="52" y="149"/>
                </a:lnTo>
                <a:lnTo>
                  <a:pt x="52" y="149"/>
                </a:lnTo>
                <a:close/>
                <a:moveTo>
                  <a:pt x="23" y="247"/>
                </a:moveTo>
                <a:lnTo>
                  <a:pt x="23" y="247"/>
                </a:lnTo>
                <a:lnTo>
                  <a:pt x="23" y="244"/>
                </a:lnTo>
                <a:lnTo>
                  <a:pt x="23" y="243"/>
                </a:lnTo>
                <a:lnTo>
                  <a:pt x="23" y="243"/>
                </a:lnTo>
                <a:lnTo>
                  <a:pt x="24" y="243"/>
                </a:lnTo>
                <a:lnTo>
                  <a:pt x="24" y="244"/>
                </a:lnTo>
                <a:lnTo>
                  <a:pt x="24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7"/>
                </a:lnTo>
                <a:lnTo>
                  <a:pt x="25" y="247"/>
                </a:lnTo>
                <a:lnTo>
                  <a:pt x="23" y="247"/>
                </a:lnTo>
                <a:lnTo>
                  <a:pt x="23" y="247"/>
                </a:lnTo>
                <a:close/>
                <a:moveTo>
                  <a:pt x="23" y="180"/>
                </a:moveTo>
                <a:lnTo>
                  <a:pt x="23" y="180"/>
                </a:lnTo>
                <a:lnTo>
                  <a:pt x="23" y="178"/>
                </a:lnTo>
                <a:lnTo>
                  <a:pt x="23" y="175"/>
                </a:lnTo>
                <a:lnTo>
                  <a:pt x="23" y="170"/>
                </a:lnTo>
                <a:lnTo>
                  <a:pt x="23" y="170"/>
                </a:lnTo>
                <a:lnTo>
                  <a:pt x="23" y="166"/>
                </a:lnTo>
                <a:lnTo>
                  <a:pt x="22" y="165"/>
                </a:lnTo>
                <a:lnTo>
                  <a:pt x="22" y="164"/>
                </a:lnTo>
                <a:lnTo>
                  <a:pt x="22" y="164"/>
                </a:lnTo>
                <a:lnTo>
                  <a:pt x="23" y="164"/>
                </a:lnTo>
                <a:lnTo>
                  <a:pt x="23" y="165"/>
                </a:lnTo>
                <a:lnTo>
                  <a:pt x="23" y="168"/>
                </a:lnTo>
                <a:lnTo>
                  <a:pt x="23" y="168"/>
                </a:lnTo>
                <a:lnTo>
                  <a:pt x="24" y="170"/>
                </a:lnTo>
                <a:lnTo>
                  <a:pt x="24" y="170"/>
                </a:lnTo>
                <a:lnTo>
                  <a:pt x="24" y="171"/>
                </a:lnTo>
                <a:lnTo>
                  <a:pt x="24" y="171"/>
                </a:lnTo>
                <a:lnTo>
                  <a:pt x="24" y="171"/>
                </a:lnTo>
                <a:lnTo>
                  <a:pt x="24" y="173"/>
                </a:lnTo>
                <a:lnTo>
                  <a:pt x="24" y="174"/>
                </a:lnTo>
                <a:lnTo>
                  <a:pt x="23" y="175"/>
                </a:lnTo>
                <a:lnTo>
                  <a:pt x="23" y="175"/>
                </a:lnTo>
                <a:lnTo>
                  <a:pt x="24" y="178"/>
                </a:lnTo>
                <a:lnTo>
                  <a:pt x="23" y="180"/>
                </a:lnTo>
                <a:lnTo>
                  <a:pt x="23" y="180"/>
                </a:lnTo>
                <a:close/>
                <a:moveTo>
                  <a:pt x="48" y="140"/>
                </a:moveTo>
                <a:lnTo>
                  <a:pt x="48" y="140"/>
                </a:lnTo>
                <a:lnTo>
                  <a:pt x="50" y="141"/>
                </a:lnTo>
                <a:lnTo>
                  <a:pt x="50" y="143"/>
                </a:lnTo>
                <a:lnTo>
                  <a:pt x="50" y="143"/>
                </a:lnTo>
                <a:lnTo>
                  <a:pt x="48" y="143"/>
                </a:lnTo>
                <a:lnTo>
                  <a:pt x="48" y="143"/>
                </a:lnTo>
                <a:lnTo>
                  <a:pt x="48" y="140"/>
                </a:lnTo>
                <a:lnTo>
                  <a:pt x="48" y="140"/>
                </a:lnTo>
                <a:close/>
                <a:moveTo>
                  <a:pt x="41" y="134"/>
                </a:moveTo>
                <a:lnTo>
                  <a:pt x="41" y="134"/>
                </a:lnTo>
                <a:lnTo>
                  <a:pt x="42" y="130"/>
                </a:lnTo>
                <a:lnTo>
                  <a:pt x="42" y="130"/>
                </a:lnTo>
                <a:lnTo>
                  <a:pt x="45" y="133"/>
                </a:lnTo>
                <a:lnTo>
                  <a:pt x="45" y="135"/>
                </a:lnTo>
                <a:lnTo>
                  <a:pt x="45" y="141"/>
                </a:lnTo>
                <a:lnTo>
                  <a:pt x="45" y="141"/>
                </a:lnTo>
                <a:lnTo>
                  <a:pt x="46" y="143"/>
                </a:lnTo>
                <a:lnTo>
                  <a:pt x="46" y="143"/>
                </a:lnTo>
                <a:lnTo>
                  <a:pt x="46" y="143"/>
                </a:lnTo>
                <a:lnTo>
                  <a:pt x="46" y="144"/>
                </a:lnTo>
                <a:lnTo>
                  <a:pt x="46" y="145"/>
                </a:lnTo>
                <a:lnTo>
                  <a:pt x="47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50"/>
                </a:lnTo>
                <a:lnTo>
                  <a:pt x="45" y="151"/>
                </a:lnTo>
                <a:lnTo>
                  <a:pt x="45" y="151"/>
                </a:lnTo>
                <a:lnTo>
                  <a:pt x="45" y="149"/>
                </a:lnTo>
                <a:lnTo>
                  <a:pt x="45" y="148"/>
                </a:lnTo>
                <a:lnTo>
                  <a:pt x="45" y="146"/>
                </a:lnTo>
                <a:lnTo>
                  <a:pt x="45" y="144"/>
                </a:lnTo>
                <a:lnTo>
                  <a:pt x="45" y="144"/>
                </a:lnTo>
                <a:lnTo>
                  <a:pt x="43" y="143"/>
                </a:lnTo>
                <a:lnTo>
                  <a:pt x="42" y="143"/>
                </a:lnTo>
                <a:lnTo>
                  <a:pt x="42" y="141"/>
                </a:lnTo>
                <a:lnTo>
                  <a:pt x="42" y="141"/>
                </a:lnTo>
                <a:lnTo>
                  <a:pt x="43" y="141"/>
                </a:lnTo>
                <a:lnTo>
                  <a:pt x="43" y="141"/>
                </a:lnTo>
                <a:lnTo>
                  <a:pt x="43" y="136"/>
                </a:lnTo>
                <a:lnTo>
                  <a:pt x="43" y="135"/>
                </a:lnTo>
                <a:lnTo>
                  <a:pt x="41" y="134"/>
                </a:lnTo>
                <a:lnTo>
                  <a:pt x="41" y="134"/>
                </a:lnTo>
                <a:close/>
                <a:moveTo>
                  <a:pt x="28" y="145"/>
                </a:moveTo>
                <a:lnTo>
                  <a:pt x="28" y="145"/>
                </a:lnTo>
                <a:lnTo>
                  <a:pt x="27" y="144"/>
                </a:lnTo>
                <a:lnTo>
                  <a:pt x="25" y="143"/>
                </a:lnTo>
                <a:lnTo>
                  <a:pt x="27" y="139"/>
                </a:lnTo>
                <a:lnTo>
                  <a:pt x="27" y="139"/>
                </a:lnTo>
                <a:lnTo>
                  <a:pt x="25" y="136"/>
                </a:lnTo>
                <a:lnTo>
                  <a:pt x="25" y="135"/>
                </a:lnTo>
                <a:lnTo>
                  <a:pt x="27" y="134"/>
                </a:lnTo>
                <a:lnTo>
                  <a:pt x="27" y="134"/>
                </a:lnTo>
                <a:lnTo>
                  <a:pt x="28" y="140"/>
                </a:lnTo>
                <a:lnTo>
                  <a:pt x="28" y="145"/>
                </a:lnTo>
                <a:lnTo>
                  <a:pt x="28" y="145"/>
                </a:lnTo>
                <a:close/>
                <a:moveTo>
                  <a:pt x="482" y="638"/>
                </a:moveTo>
                <a:lnTo>
                  <a:pt x="482" y="638"/>
                </a:lnTo>
                <a:lnTo>
                  <a:pt x="476" y="639"/>
                </a:lnTo>
                <a:lnTo>
                  <a:pt x="471" y="639"/>
                </a:lnTo>
                <a:lnTo>
                  <a:pt x="471" y="639"/>
                </a:lnTo>
                <a:lnTo>
                  <a:pt x="476" y="638"/>
                </a:lnTo>
                <a:lnTo>
                  <a:pt x="482" y="638"/>
                </a:lnTo>
                <a:lnTo>
                  <a:pt x="482" y="638"/>
                </a:lnTo>
                <a:close/>
                <a:moveTo>
                  <a:pt x="71" y="377"/>
                </a:moveTo>
                <a:lnTo>
                  <a:pt x="71" y="377"/>
                </a:lnTo>
                <a:lnTo>
                  <a:pt x="70" y="375"/>
                </a:lnTo>
                <a:lnTo>
                  <a:pt x="70" y="375"/>
                </a:lnTo>
                <a:lnTo>
                  <a:pt x="71" y="373"/>
                </a:lnTo>
                <a:lnTo>
                  <a:pt x="71" y="373"/>
                </a:lnTo>
                <a:lnTo>
                  <a:pt x="71" y="373"/>
                </a:lnTo>
                <a:lnTo>
                  <a:pt x="72" y="374"/>
                </a:lnTo>
                <a:lnTo>
                  <a:pt x="71" y="377"/>
                </a:lnTo>
                <a:lnTo>
                  <a:pt x="71" y="377"/>
                </a:lnTo>
                <a:close/>
                <a:moveTo>
                  <a:pt x="69" y="372"/>
                </a:moveTo>
                <a:lnTo>
                  <a:pt x="69" y="378"/>
                </a:lnTo>
                <a:lnTo>
                  <a:pt x="69" y="378"/>
                </a:lnTo>
                <a:lnTo>
                  <a:pt x="68" y="377"/>
                </a:lnTo>
                <a:lnTo>
                  <a:pt x="68" y="374"/>
                </a:lnTo>
                <a:lnTo>
                  <a:pt x="68" y="373"/>
                </a:lnTo>
                <a:lnTo>
                  <a:pt x="69" y="372"/>
                </a:lnTo>
                <a:lnTo>
                  <a:pt x="69" y="372"/>
                </a:lnTo>
                <a:close/>
                <a:moveTo>
                  <a:pt x="75" y="373"/>
                </a:moveTo>
                <a:lnTo>
                  <a:pt x="75" y="373"/>
                </a:lnTo>
                <a:lnTo>
                  <a:pt x="75" y="373"/>
                </a:lnTo>
                <a:lnTo>
                  <a:pt x="75" y="374"/>
                </a:lnTo>
                <a:lnTo>
                  <a:pt x="75" y="375"/>
                </a:lnTo>
                <a:lnTo>
                  <a:pt x="75" y="375"/>
                </a:lnTo>
                <a:lnTo>
                  <a:pt x="74" y="375"/>
                </a:lnTo>
                <a:lnTo>
                  <a:pt x="74" y="374"/>
                </a:lnTo>
                <a:lnTo>
                  <a:pt x="75" y="373"/>
                </a:lnTo>
                <a:lnTo>
                  <a:pt x="75" y="373"/>
                </a:lnTo>
                <a:close/>
                <a:moveTo>
                  <a:pt x="68" y="409"/>
                </a:moveTo>
                <a:lnTo>
                  <a:pt x="68" y="409"/>
                </a:lnTo>
                <a:lnTo>
                  <a:pt x="68" y="410"/>
                </a:lnTo>
                <a:lnTo>
                  <a:pt x="68" y="410"/>
                </a:lnTo>
                <a:lnTo>
                  <a:pt x="68" y="413"/>
                </a:lnTo>
                <a:lnTo>
                  <a:pt x="68" y="413"/>
                </a:lnTo>
                <a:lnTo>
                  <a:pt x="66" y="413"/>
                </a:lnTo>
                <a:lnTo>
                  <a:pt x="66" y="412"/>
                </a:lnTo>
                <a:lnTo>
                  <a:pt x="68" y="409"/>
                </a:lnTo>
                <a:lnTo>
                  <a:pt x="68" y="409"/>
                </a:lnTo>
                <a:close/>
                <a:moveTo>
                  <a:pt x="80" y="372"/>
                </a:moveTo>
                <a:lnTo>
                  <a:pt x="80" y="372"/>
                </a:lnTo>
                <a:lnTo>
                  <a:pt x="80" y="367"/>
                </a:lnTo>
                <a:lnTo>
                  <a:pt x="80" y="362"/>
                </a:lnTo>
                <a:lnTo>
                  <a:pt x="80" y="362"/>
                </a:lnTo>
                <a:lnTo>
                  <a:pt x="81" y="362"/>
                </a:lnTo>
                <a:lnTo>
                  <a:pt x="81" y="362"/>
                </a:lnTo>
                <a:lnTo>
                  <a:pt x="81" y="360"/>
                </a:lnTo>
                <a:lnTo>
                  <a:pt x="82" y="360"/>
                </a:lnTo>
                <a:lnTo>
                  <a:pt x="82" y="360"/>
                </a:lnTo>
                <a:lnTo>
                  <a:pt x="82" y="363"/>
                </a:lnTo>
                <a:lnTo>
                  <a:pt x="81" y="365"/>
                </a:lnTo>
                <a:lnTo>
                  <a:pt x="81" y="365"/>
                </a:lnTo>
                <a:lnTo>
                  <a:pt x="80" y="365"/>
                </a:lnTo>
                <a:lnTo>
                  <a:pt x="80" y="365"/>
                </a:lnTo>
                <a:lnTo>
                  <a:pt x="80" y="369"/>
                </a:lnTo>
                <a:lnTo>
                  <a:pt x="80" y="369"/>
                </a:lnTo>
                <a:lnTo>
                  <a:pt x="81" y="369"/>
                </a:lnTo>
                <a:lnTo>
                  <a:pt x="82" y="369"/>
                </a:lnTo>
                <a:lnTo>
                  <a:pt x="82" y="369"/>
                </a:lnTo>
                <a:lnTo>
                  <a:pt x="82" y="370"/>
                </a:lnTo>
                <a:lnTo>
                  <a:pt x="82" y="372"/>
                </a:lnTo>
                <a:lnTo>
                  <a:pt x="81" y="374"/>
                </a:lnTo>
                <a:lnTo>
                  <a:pt x="81" y="374"/>
                </a:lnTo>
                <a:lnTo>
                  <a:pt x="82" y="375"/>
                </a:lnTo>
                <a:lnTo>
                  <a:pt x="82" y="374"/>
                </a:lnTo>
                <a:lnTo>
                  <a:pt x="82" y="374"/>
                </a:lnTo>
                <a:lnTo>
                  <a:pt x="82" y="375"/>
                </a:lnTo>
                <a:lnTo>
                  <a:pt x="82" y="375"/>
                </a:lnTo>
                <a:lnTo>
                  <a:pt x="81" y="377"/>
                </a:lnTo>
                <a:lnTo>
                  <a:pt x="81" y="377"/>
                </a:lnTo>
                <a:lnTo>
                  <a:pt x="81" y="377"/>
                </a:lnTo>
                <a:lnTo>
                  <a:pt x="80" y="375"/>
                </a:lnTo>
                <a:lnTo>
                  <a:pt x="80" y="375"/>
                </a:lnTo>
                <a:lnTo>
                  <a:pt x="79" y="375"/>
                </a:lnTo>
                <a:lnTo>
                  <a:pt x="79" y="375"/>
                </a:lnTo>
                <a:lnTo>
                  <a:pt x="79" y="374"/>
                </a:lnTo>
                <a:lnTo>
                  <a:pt x="79" y="373"/>
                </a:lnTo>
                <a:lnTo>
                  <a:pt x="80" y="373"/>
                </a:lnTo>
                <a:lnTo>
                  <a:pt x="81" y="373"/>
                </a:lnTo>
                <a:lnTo>
                  <a:pt x="81" y="373"/>
                </a:lnTo>
                <a:lnTo>
                  <a:pt x="81" y="372"/>
                </a:lnTo>
                <a:lnTo>
                  <a:pt x="81" y="372"/>
                </a:lnTo>
                <a:lnTo>
                  <a:pt x="80" y="372"/>
                </a:lnTo>
                <a:lnTo>
                  <a:pt x="80" y="372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9" y="360"/>
                </a:lnTo>
                <a:lnTo>
                  <a:pt x="69" y="362"/>
                </a:lnTo>
                <a:lnTo>
                  <a:pt x="69" y="367"/>
                </a:lnTo>
                <a:lnTo>
                  <a:pt x="69" y="367"/>
                </a:lnTo>
                <a:lnTo>
                  <a:pt x="68" y="365"/>
                </a:lnTo>
                <a:lnTo>
                  <a:pt x="68" y="363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75" y="419"/>
                </a:moveTo>
                <a:lnTo>
                  <a:pt x="75" y="419"/>
                </a:lnTo>
                <a:lnTo>
                  <a:pt x="74" y="419"/>
                </a:lnTo>
                <a:lnTo>
                  <a:pt x="72" y="420"/>
                </a:lnTo>
                <a:lnTo>
                  <a:pt x="72" y="420"/>
                </a:lnTo>
                <a:lnTo>
                  <a:pt x="75" y="422"/>
                </a:lnTo>
                <a:lnTo>
                  <a:pt x="75" y="422"/>
                </a:lnTo>
                <a:lnTo>
                  <a:pt x="74" y="424"/>
                </a:lnTo>
                <a:lnTo>
                  <a:pt x="74" y="427"/>
                </a:lnTo>
                <a:lnTo>
                  <a:pt x="74" y="427"/>
                </a:lnTo>
                <a:lnTo>
                  <a:pt x="72" y="425"/>
                </a:lnTo>
                <a:lnTo>
                  <a:pt x="71" y="424"/>
                </a:lnTo>
                <a:lnTo>
                  <a:pt x="71" y="424"/>
                </a:lnTo>
                <a:lnTo>
                  <a:pt x="71" y="423"/>
                </a:lnTo>
                <a:lnTo>
                  <a:pt x="72" y="423"/>
                </a:lnTo>
                <a:lnTo>
                  <a:pt x="74" y="424"/>
                </a:lnTo>
                <a:lnTo>
                  <a:pt x="74" y="424"/>
                </a:lnTo>
                <a:lnTo>
                  <a:pt x="72" y="422"/>
                </a:lnTo>
                <a:lnTo>
                  <a:pt x="71" y="420"/>
                </a:lnTo>
                <a:lnTo>
                  <a:pt x="71" y="419"/>
                </a:lnTo>
                <a:lnTo>
                  <a:pt x="71" y="419"/>
                </a:lnTo>
                <a:lnTo>
                  <a:pt x="74" y="419"/>
                </a:lnTo>
                <a:lnTo>
                  <a:pt x="74" y="418"/>
                </a:lnTo>
                <a:lnTo>
                  <a:pt x="74" y="415"/>
                </a:lnTo>
                <a:lnTo>
                  <a:pt x="74" y="415"/>
                </a:lnTo>
                <a:lnTo>
                  <a:pt x="75" y="415"/>
                </a:lnTo>
                <a:lnTo>
                  <a:pt x="76" y="417"/>
                </a:lnTo>
                <a:lnTo>
                  <a:pt x="76" y="420"/>
                </a:lnTo>
                <a:lnTo>
                  <a:pt x="76" y="420"/>
                </a:lnTo>
                <a:lnTo>
                  <a:pt x="75" y="420"/>
                </a:lnTo>
                <a:lnTo>
                  <a:pt x="75" y="419"/>
                </a:lnTo>
                <a:lnTo>
                  <a:pt x="75" y="419"/>
                </a:lnTo>
                <a:close/>
                <a:moveTo>
                  <a:pt x="76" y="362"/>
                </a:moveTo>
                <a:lnTo>
                  <a:pt x="76" y="362"/>
                </a:lnTo>
                <a:lnTo>
                  <a:pt x="76" y="360"/>
                </a:lnTo>
                <a:lnTo>
                  <a:pt x="76" y="359"/>
                </a:lnTo>
                <a:lnTo>
                  <a:pt x="76" y="355"/>
                </a:lnTo>
                <a:lnTo>
                  <a:pt x="76" y="355"/>
                </a:lnTo>
                <a:lnTo>
                  <a:pt x="77" y="357"/>
                </a:lnTo>
                <a:lnTo>
                  <a:pt x="77" y="358"/>
                </a:lnTo>
                <a:lnTo>
                  <a:pt x="76" y="362"/>
                </a:lnTo>
                <a:lnTo>
                  <a:pt x="76" y="362"/>
                </a:lnTo>
                <a:close/>
                <a:moveTo>
                  <a:pt x="85" y="368"/>
                </a:moveTo>
                <a:lnTo>
                  <a:pt x="85" y="368"/>
                </a:lnTo>
                <a:lnTo>
                  <a:pt x="85" y="368"/>
                </a:lnTo>
                <a:lnTo>
                  <a:pt x="85" y="369"/>
                </a:lnTo>
                <a:lnTo>
                  <a:pt x="85" y="370"/>
                </a:lnTo>
                <a:lnTo>
                  <a:pt x="85" y="370"/>
                </a:lnTo>
                <a:lnTo>
                  <a:pt x="83" y="370"/>
                </a:lnTo>
                <a:lnTo>
                  <a:pt x="83" y="369"/>
                </a:lnTo>
                <a:lnTo>
                  <a:pt x="85" y="368"/>
                </a:lnTo>
                <a:lnTo>
                  <a:pt x="85" y="368"/>
                </a:lnTo>
                <a:close/>
                <a:moveTo>
                  <a:pt x="76" y="430"/>
                </a:moveTo>
                <a:lnTo>
                  <a:pt x="76" y="430"/>
                </a:lnTo>
                <a:lnTo>
                  <a:pt x="77" y="432"/>
                </a:lnTo>
                <a:lnTo>
                  <a:pt x="77" y="434"/>
                </a:lnTo>
                <a:lnTo>
                  <a:pt x="77" y="434"/>
                </a:lnTo>
                <a:lnTo>
                  <a:pt x="77" y="434"/>
                </a:lnTo>
                <a:lnTo>
                  <a:pt x="76" y="433"/>
                </a:lnTo>
                <a:lnTo>
                  <a:pt x="76" y="430"/>
                </a:lnTo>
                <a:lnTo>
                  <a:pt x="76" y="430"/>
                </a:lnTo>
                <a:close/>
                <a:moveTo>
                  <a:pt x="75" y="447"/>
                </a:moveTo>
                <a:lnTo>
                  <a:pt x="75" y="447"/>
                </a:lnTo>
                <a:lnTo>
                  <a:pt x="76" y="445"/>
                </a:lnTo>
                <a:lnTo>
                  <a:pt x="76" y="445"/>
                </a:lnTo>
                <a:lnTo>
                  <a:pt x="77" y="447"/>
                </a:lnTo>
                <a:lnTo>
                  <a:pt x="77" y="449"/>
                </a:lnTo>
                <a:lnTo>
                  <a:pt x="77" y="449"/>
                </a:lnTo>
                <a:lnTo>
                  <a:pt x="76" y="448"/>
                </a:lnTo>
                <a:lnTo>
                  <a:pt x="75" y="447"/>
                </a:lnTo>
                <a:lnTo>
                  <a:pt x="75" y="447"/>
                </a:lnTo>
                <a:close/>
                <a:moveTo>
                  <a:pt x="68" y="357"/>
                </a:moveTo>
                <a:lnTo>
                  <a:pt x="68" y="357"/>
                </a:lnTo>
                <a:lnTo>
                  <a:pt x="69" y="338"/>
                </a:lnTo>
                <a:lnTo>
                  <a:pt x="69" y="338"/>
                </a:lnTo>
                <a:lnTo>
                  <a:pt x="69" y="338"/>
                </a:lnTo>
                <a:lnTo>
                  <a:pt x="69" y="339"/>
                </a:lnTo>
                <a:lnTo>
                  <a:pt x="69" y="342"/>
                </a:lnTo>
                <a:lnTo>
                  <a:pt x="69" y="342"/>
                </a:lnTo>
                <a:lnTo>
                  <a:pt x="69" y="358"/>
                </a:lnTo>
                <a:lnTo>
                  <a:pt x="69" y="358"/>
                </a:lnTo>
                <a:lnTo>
                  <a:pt x="68" y="358"/>
                </a:lnTo>
                <a:lnTo>
                  <a:pt x="68" y="357"/>
                </a:lnTo>
                <a:lnTo>
                  <a:pt x="68" y="357"/>
                </a:lnTo>
                <a:close/>
                <a:moveTo>
                  <a:pt x="76" y="472"/>
                </a:moveTo>
                <a:lnTo>
                  <a:pt x="76" y="472"/>
                </a:lnTo>
                <a:lnTo>
                  <a:pt x="76" y="473"/>
                </a:lnTo>
                <a:lnTo>
                  <a:pt x="76" y="474"/>
                </a:lnTo>
                <a:lnTo>
                  <a:pt x="74" y="474"/>
                </a:lnTo>
                <a:lnTo>
                  <a:pt x="74" y="474"/>
                </a:lnTo>
                <a:lnTo>
                  <a:pt x="74" y="473"/>
                </a:lnTo>
                <a:lnTo>
                  <a:pt x="75" y="473"/>
                </a:lnTo>
                <a:lnTo>
                  <a:pt x="76" y="472"/>
                </a:lnTo>
                <a:lnTo>
                  <a:pt x="76" y="472"/>
                </a:lnTo>
                <a:close/>
                <a:moveTo>
                  <a:pt x="83" y="499"/>
                </a:moveTo>
                <a:lnTo>
                  <a:pt x="83" y="499"/>
                </a:lnTo>
                <a:lnTo>
                  <a:pt x="83" y="501"/>
                </a:lnTo>
                <a:lnTo>
                  <a:pt x="81" y="502"/>
                </a:lnTo>
                <a:lnTo>
                  <a:pt x="81" y="502"/>
                </a:lnTo>
                <a:lnTo>
                  <a:pt x="82" y="499"/>
                </a:lnTo>
                <a:lnTo>
                  <a:pt x="83" y="499"/>
                </a:lnTo>
                <a:lnTo>
                  <a:pt x="83" y="499"/>
                </a:lnTo>
                <a:close/>
                <a:moveTo>
                  <a:pt x="83" y="476"/>
                </a:moveTo>
                <a:lnTo>
                  <a:pt x="83" y="476"/>
                </a:lnTo>
                <a:lnTo>
                  <a:pt x="83" y="482"/>
                </a:lnTo>
                <a:lnTo>
                  <a:pt x="82" y="488"/>
                </a:lnTo>
                <a:lnTo>
                  <a:pt x="82" y="488"/>
                </a:lnTo>
                <a:lnTo>
                  <a:pt x="82" y="489"/>
                </a:lnTo>
                <a:lnTo>
                  <a:pt x="83" y="489"/>
                </a:lnTo>
                <a:lnTo>
                  <a:pt x="83" y="491"/>
                </a:lnTo>
                <a:lnTo>
                  <a:pt x="83" y="492"/>
                </a:lnTo>
                <a:lnTo>
                  <a:pt x="83" y="492"/>
                </a:lnTo>
                <a:lnTo>
                  <a:pt x="82" y="491"/>
                </a:lnTo>
                <a:lnTo>
                  <a:pt x="82" y="491"/>
                </a:lnTo>
                <a:lnTo>
                  <a:pt x="82" y="494"/>
                </a:lnTo>
                <a:lnTo>
                  <a:pt x="83" y="497"/>
                </a:lnTo>
                <a:lnTo>
                  <a:pt x="83" y="497"/>
                </a:lnTo>
                <a:lnTo>
                  <a:pt x="81" y="497"/>
                </a:lnTo>
                <a:lnTo>
                  <a:pt x="81" y="498"/>
                </a:lnTo>
                <a:lnTo>
                  <a:pt x="80" y="501"/>
                </a:lnTo>
                <a:lnTo>
                  <a:pt x="80" y="501"/>
                </a:lnTo>
                <a:lnTo>
                  <a:pt x="79" y="499"/>
                </a:lnTo>
                <a:lnTo>
                  <a:pt x="79" y="497"/>
                </a:lnTo>
                <a:lnTo>
                  <a:pt x="81" y="494"/>
                </a:lnTo>
                <a:lnTo>
                  <a:pt x="81" y="494"/>
                </a:lnTo>
                <a:lnTo>
                  <a:pt x="79" y="492"/>
                </a:lnTo>
                <a:lnTo>
                  <a:pt x="77" y="491"/>
                </a:lnTo>
                <a:lnTo>
                  <a:pt x="77" y="489"/>
                </a:lnTo>
                <a:lnTo>
                  <a:pt x="77" y="489"/>
                </a:lnTo>
                <a:lnTo>
                  <a:pt x="79" y="489"/>
                </a:lnTo>
                <a:lnTo>
                  <a:pt x="79" y="491"/>
                </a:lnTo>
                <a:lnTo>
                  <a:pt x="79" y="491"/>
                </a:lnTo>
                <a:lnTo>
                  <a:pt x="80" y="492"/>
                </a:lnTo>
                <a:lnTo>
                  <a:pt x="80" y="492"/>
                </a:lnTo>
                <a:lnTo>
                  <a:pt x="80" y="491"/>
                </a:lnTo>
                <a:lnTo>
                  <a:pt x="80" y="491"/>
                </a:lnTo>
                <a:lnTo>
                  <a:pt x="79" y="489"/>
                </a:lnTo>
                <a:lnTo>
                  <a:pt x="79" y="489"/>
                </a:lnTo>
                <a:lnTo>
                  <a:pt x="79" y="487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0" y="486"/>
                </a:lnTo>
                <a:lnTo>
                  <a:pt x="79" y="483"/>
                </a:lnTo>
                <a:lnTo>
                  <a:pt x="79" y="483"/>
                </a:lnTo>
                <a:lnTo>
                  <a:pt x="79" y="482"/>
                </a:lnTo>
                <a:lnTo>
                  <a:pt x="80" y="482"/>
                </a:lnTo>
                <a:lnTo>
                  <a:pt x="80" y="482"/>
                </a:lnTo>
                <a:lnTo>
                  <a:pt x="79" y="481"/>
                </a:lnTo>
                <a:lnTo>
                  <a:pt x="80" y="479"/>
                </a:lnTo>
                <a:lnTo>
                  <a:pt x="80" y="479"/>
                </a:lnTo>
                <a:lnTo>
                  <a:pt x="80" y="478"/>
                </a:lnTo>
                <a:lnTo>
                  <a:pt x="80" y="478"/>
                </a:lnTo>
                <a:lnTo>
                  <a:pt x="82" y="478"/>
                </a:lnTo>
                <a:lnTo>
                  <a:pt x="82" y="477"/>
                </a:lnTo>
                <a:lnTo>
                  <a:pt x="83" y="476"/>
                </a:lnTo>
                <a:lnTo>
                  <a:pt x="83" y="476"/>
                </a:lnTo>
                <a:close/>
                <a:moveTo>
                  <a:pt x="81" y="478"/>
                </a:moveTo>
                <a:lnTo>
                  <a:pt x="81" y="478"/>
                </a:lnTo>
                <a:lnTo>
                  <a:pt x="81" y="481"/>
                </a:lnTo>
                <a:lnTo>
                  <a:pt x="80" y="482"/>
                </a:lnTo>
                <a:lnTo>
                  <a:pt x="81" y="483"/>
                </a:lnTo>
                <a:lnTo>
                  <a:pt x="82" y="483"/>
                </a:lnTo>
                <a:lnTo>
                  <a:pt x="82" y="483"/>
                </a:lnTo>
                <a:lnTo>
                  <a:pt x="82" y="479"/>
                </a:lnTo>
                <a:lnTo>
                  <a:pt x="82" y="479"/>
                </a:lnTo>
                <a:lnTo>
                  <a:pt x="81" y="478"/>
                </a:lnTo>
                <a:lnTo>
                  <a:pt x="81" y="478"/>
                </a:lnTo>
                <a:close/>
                <a:moveTo>
                  <a:pt x="68" y="428"/>
                </a:moveTo>
                <a:lnTo>
                  <a:pt x="68" y="428"/>
                </a:lnTo>
                <a:lnTo>
                  <a:pt x="66" y="427"/>
                </a:lnTo>
                <a:lnTo>
                  <a:pt x="66" y="427"/>
                </a:lnTo>
                <a:lnTo>
                  <a:pt x="66" y="424"/>
                </a:lnTo>
                <a:lnTo>
                  <a:pt x="66" y="424"/>
                </a:lnTo>
                <a:lnTo>
                  <a:pt x="68" y="424"/>
                </a:lnTo>
                <a:lnTo>
                  <a:pt x="68" y="425"/>
                </a:lnTo>
                <a:lnTo>
                  <a:pt x="68" y="428"/>
                </a:lnTo>
                <a:lnTo>
                  <a:pt x="68" y="428"/>
                </a:lnTo>
                <a:close/>
                <a:moveTo>
                  <a:pt x="70" y="429"/>
                </a:moveTo>
                <a:lnTo>
                  <a:pt x="70" y="429"/>
                </a:lnTo>
                <a:lnTo>
                  <a:pt x="70" y="428"/>
                </a:lnTo>
                <a:lnTo>
                  <a:pt x="70" y="425"/>
                </a:lnTo>
                <a:lnTo>
                  <a:pt x="70" y="422"/>
                </a:lnTo>
                <a:lnTo>
                  <a:pt x="70" y="422"/>
                </a:lnTo>
                <a:lnTo>
                  <a:pt x="70" y="423"/>
                </a:lnTo>
                <a:lnTo>
                  <a:pt x="70" y="425"/>
                </a:lnTo>
                <a:lnTo>
                  <a:pt x="70" y="429"/>
                </a:lnTo>
                <a:lnTo>
                  <a:pt x="70" y="429"/>
                </a:lnTo>
                <a:close/>
                <a:moveTo>
                  <a:pt x="66" y="511"/>
                </a:moveTo>
                <a:lnTo>
                  <a:pt x="66" y="511"/>
                </a:lnTo>
                <a:lnTo>
                  <a:pt x="66" y="512"/>
                </a:lnTo>
                <a:lnTo>
                  <a:pt x="66" y="513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4"/>
                </a:lnTo>
                <a:lnTo>
                  <a:pt x="66" y="511"/>
                </a:lnTo>
                <a:lnTo>
                  <a:pt x="66" y="511"/>
                </a:lnTo>
                <a:close/>
                <a:moveTo>
                  <a:pt x="66" y="491"/>
                </a:moveTo>
                <a:lnTo>
                  <a:pt x="66" y="491"/>
                </a:lnTo>
                <a:lnTo>
                  <a:pt x="68" y="494"/>
                </a:lnTo>
                <a:lnTo>
                  <a:pt x="66" y="499"/>
                </a:lnTo>
                <a:lnTo>
                  <a:pt x="66" y="499"/>
                </a:lnTo>
                <a:lnTo>
                  <a:pt x="66" y="506"/>
                </a:lnTo>
                <a:lnTo>
                  <a:pt x="66" y="508"/>
                </a:lnTo>
                <a:lnTo>
                  <a:pt x="66" y="506"/>
                </a:lnTo>
                <a:lnTo>
                  <a:pt x="66" y="506"/>
                </a:lnTo>
                <a:lnTo>
                  <a:pt x="66" y="491"/>
                </a:lnTo>
                <a:lnTo>
                  <a:pt x="66" y="491"/>
                </a:lnTo>
                <a:close/>
                <a:moveTo>
                  <a:pt x="83" y="676"/>
                </a:moveTo>
                <a:lnTo>
                  <a:pt x="83" y="676"/>
                </a:lnTo>
                <a:lnTo>
                  <a:pt x="83" y="676"/>
                </a:lnTo>
                <a:lnTo>
                  <a:pt x="83" y="677"/>
                </a:lnTo>
                <a:lnTo>
                  <a:pt x="81" y="676"/>
                </a:lnTo>
                <a:lnTo>
                  <a:pt x="76" y="674"/>
                </a:lnTo>
                <a:lnTo>
                  <a:pt x="76" y="674"/>
                </a:lnTo>
                <a:lnTo>
                  <a:pt x="79" y="674"/>
                </a:lnTo>
                <a:lnTo>
                  <a:pt x="80" y="674"/>
                </a:lnTo>
                <a:lnTo>
                  <a:pt x="81" y="676"/>
                </a:lnTo>
                <a:lnTo>
                  <a:pt x="81" y="676"/>
                </a:lnTo>
                <a:lnTo>
                  <a:pt x="82" y="676"/>
                </a:lnTo>
                <a:lnTo>
                  <a:pt x="83" y="676"/>
                </a:lnTo>
                <a:lnTo>
                  <a:pt x="83" y="676"/>
                </a:lnTo>
                <a:close/>
                <a:moveTo>
                  <a:pt x="93" y="679"/>
                </a:moveTo>
                <a:lnTo>
                  <a:pt x="93" y="679"/>
                </a:lnTo>
                <a:lnTo>
                  <a:pt x="85" y="677"/>
                </a:lnTo>
                <a:lnTo>
                  <a:pt x="85" y="677"/>
                </a:lnTo>
                <a:lnTo>
                  <a:pt x="89" y="677"/>
                </a:lnTo>
                <a:lnTo>
                  <a:pt x="92" y="677"/>
                </a:lnTo>
                <a:lnTo>
                  <a:pt x="93" y="679"/>
                </a:lnTo>
                <a:lnTo>
                  <a:pt x="93" y="679"/>
                </a:lnTo>
                <a:close/>
                <a:moveTo>
                  <a:pt x="97" y="684"/>
                </a:moveTo>
                <a:lnTo>
                  <a:pt x="97" y="684"/>
                </a:lnTo>
                <a:lnTo>
                  <a:pt x="98" y="684"/>
                </a:lnTo>
                <a:lnTo>
                  <a:pt x="98" y="686"/>
                </a:lnTo>
                <a:lnTo>
                  <a:pt x="97" y="687"/>
                </a:lnTo>
                <a:lnTo>
                  <a:pt x="97" y="687"/>
                </a:lnTo>
                <a:lnTo>
                  <a:pt x="95" y="686"/>
                </a:lnTo>
                <a:lnTo>
                  <a:pt x="93" y="684"/>
                </a:lnTo>
                <a:lnTo>
                  <a:pt x="93" y="684"/>
                </a:lnTo>
                <a:lnTo>
                  <a:pt x="94" y="684"/>
                </a:lnTo>
                <a:lnTo>
                  <a:pt x="95" y="684"/>
                </a:lnTo>
                <a:lnTo>
                  <a:pt x="97" y="684"/>
                </a:lnTo>
                <a:lnTo>
                  <a:pt x="97" y="684"/>
                </a:lnTo>
                <a:lnTo>
                  <a:pt x="97" y="684"/>
                </a:lnTo>
                <a:close/>
                <a:moveTo>
                  <a:pt x="69" y="334"/>
                </a:moveTo>
                <a:lnTo>
                  <a:pt x="69" y="334"/>
                </a:lnTo>
                <a:lnTo>
                  <a:pt x="69" y="329"/>
                </a:lnTo>
                <a:lnTo>
                  <a:pt x="69" y="324"/>
                </a:lnTo>
                <a:lnTo>
                  <a:pt x="69" y="324"/>
                </a:lnTo>
                <a:lnTo>
                  <a:pt x="70" y="327"/>
                </a:lnTo>
                <a:lnTo>
                  <a:pt x="70" y="329"/>
                </a:lnTo>
                <a:lnTo>
                  <a:pt x="69" y="334"/>
                </a:lnTo>
                <a:lnTo>
                  <a:pt x="69" y="334"/>
                </a:lnTo>
                <a:close/>
                <a:moveTo>
                  <a:pt x="77" y="501"/>
                </a:moveTo>
                <a:lnTo>
                  <a:pt x="77" y="501"/>
                </a:lnTo>
                <a:lnTo>
                  <a:pt x="81" y="502"/>
                </a:lnTo>
                <a:lnTo>
                  <a:pt x="82" y="504"/>
                </a:lnTo>
                <a:lnTo>
                  <a:pt x="82" y="507"/>
                </a:lnTo>
                <a:lnTo>
                  <a:pt x="81" y="511"/>
                </a:lnTo>
                <a:lnTo>
                  <a:pt x="81" y="511"/>
                </a:lnTo>
                <a:lnTo>
                  <a:pt x="81" y="511"/>
                </a:lnTo>
                <a:lnTo>
                  <a:pt x="82" y="509"/>
                </a:lnTo>
                <a:lnTo>
                  <a:pt x="82" y="509"/>
                </a:lnTo>
                <a:lnTo>
                  <a:pt x="82" y="511"/>
                </a:lnTo>
                <a:lnTo>
                  <a:pt x="82" y="512"/>
                </a:lnTo>
                <a:lnTo>
                  <a:pt x="81" y="514"/>
                </a:lnTo>
                <a:lnTo>
                  <a:pt x="81" y="514"/>
                </a:lnTo>
                <a:lnTo>
                  <a:pt x="81" y="516"/>
                </a:lnTo>
                <a:lnTo>
                  <a:pt x="81" y="514"/>
                </a:lnTo>
                <a:lnTo>
                  <a:pt x="81" y="514"/>
                </a:lnTo>
                <a:lnTo>
                  <a:pt x="81" y="518"/>
                </a:lnTo>
                <a:lnTo>
                  <a:pt x="81" y="522"/>
                </a:lnTo>
                <a:lnTo>
                  <a:pt x="81" y="522"/>
                </a:lnTo>
                <a:lnTo>
                  <a:pt x="81" y="523"/>
                </a:lnTo>
                <a:lnTo>
                  <a:pt x="81" y="524"/>
                </a:lnTo>
                <a:lnTo>
                  <a:pt x="82" y="524"/>
                </a:lnTo>
                <a:lnTo>
                  <a:pt x="82" y="524"/>
                </a:lnTo>
                <a:lnTo>
                  <a:pt x="82" y="527"/>
                </a:lnTo>
                <a:lnTo>
                  <a:pt x="82" y="528"/>
                </a:lnTo>
                <a:lnTo>
                  <a:pt x="82" y="533"/>
                </a:lnTo>
                <a:lnTo>
                  <a:pt x="82" y="533"/>
                </a:lnTo>
                <a:lnTo>
                  <a:pt x="80" y="536"/>
                </a:lnTo>
                <a:lnTo>
                  <a:pt x="80" y="536"/>
                </a:lnTo>
                <a:lnTo>
                  <a:pt x="79" y="538"/>
                </a:lnTo>
                <a:lnTo>
                  <a:pt x="79" y="538"/>
                </a:lnTo>
                <a:lnTo>
                  <a:pt x="80" y="538"/>
                </a:lnTo>
                <a:lnTo>
                  <a:pt x="80" y="537"/>
                </a:lnTo>
                <a:lnTo>
                  <a:pt x="81" y="536"/>
                </a:lnTo>
                <a:lnTo>
                  <a:pt x="82" y="537"/>
                </a:lnTo>
                <a:lnTo>
                  <a:pt x="82" y="537"/>
                </a:lnTo>
                <a:lnTo>
                  <a:pt x="82" y="538"/>
                </a:lnTo>
                <a:lnTo>
                  <a:pt x="81" y="538"/>
                </a:lnTo>
                <a:lnTo>
                  <a:pt x="81" y="538"/>
                </a:lnTo>
                <a:lnTo>
                  <a:pt x="81" y="546"/>
                </a:lnTo>
                <a:lnTo>
                  <a:pt x="81" y="552"/>
                </a:lnTo>
                <a:lnTo>
                  <a:pt x="81" y="552"/>
                </a:lnTo>
                <a:lnTo>
                  <a:pt x="80" y="554"/>
                </a:lnTo>
                <a:lnTo>
                  <a:pt x="79" y="554"/>
                </a:lnTo>
                <a:lnTo>
                  <a:pt x="79" y="554"/>
                </a:lnTo>
                <a:lnTo>
                  <a:pt x="80" y="556"/>
                </a:lnTo>
                <a:lnTo>
                  <a:pt x="80" y="557"/>
                </a:lnTo>
                <a:lnTo>
                  <a:pt x="79" y="562"/>
                </a:lnTo>
                <a:lnTo>
                  <a:pt x="79" y="562"/>
                </a:lnTo>
                <a:lnTo>
                  <a:pt x="80" y="563"/>
                </a:lnTo>
                <a:lnTo>
                  <a:pt x="80" y="564"/>
                </a:lnTo>
                <a:lnTo>
                  <a:pt x="80" y="567"/>
                </a:lnTo>
                <a:lnTo>
                  <a:pt x="80" y="567"/>
                </a:lnTo>
                <a:lnTo>
                  <a:pt x="80" y="566"/>
                </a:lnTo>
                <a:lnTo>
                  <a:pt x="80" y="564"/>
                </a:lnTo>
                <a:lnTo>
                  <a:pt x="80" y="564"/>
                </a:lnTo>
                <a:lnTo>
                  <a:pt x="79" y="566"/>
                </a:lnTo>
                <a:lnTo>
                  <a:pt x="79" y="567"/>
                </a:lnTo>
                <a:lnTo>
                  <a:pt x="79" y="569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80" y="571"/>
                </a:lnTo>
                <a:lnTo>
                  <a:pt x="79" y="571"/>
                </a:lnTo>
                <a:lnTo>
                  <a:pt x="77" y="572"/>
                </a:lnTo>
                <a:lnTo>
                  <a:pt x="77" y="572"/>
                </a:lnTo>
                <a:lnTo>
                  <a:pt x="77" y="574"/>
                </a:lnTo>
                <a:lnTo>
                  <a:pt x="77" y="574"/>
                </a:lnTo>
                <a:lnTo>
                  <a:pt x="77" y="578"/>
                </a:lnTo>
                <a:lnTo>
                  <a:pt x="77" y="578"/>
                </a:lnTo>
                <a:lnTo>
                  <a:pt x="76" y="579"/>
                </a:lnTo>
                <a:lnTo>
                  <a:pt x="76" y="579"/>
                </a:lnTo>
                <a:lnTo>
                  <a:pt x="77" y="582"/>
                </a:lnTo>
                <a:lnTo>
                  <a:pt x="77" y="582"/>
                </a:lnTo>
                <a:lnTo>
                  <a:pt x="77" y="582"/>
                </a:lnTo>
                <a:lnTo>
                  <a:pt x="76" y="583"/>
                </a:lnTo>
                <a:lnTo>
                  <a:pt x="76" y="583"/>
                </a:lnTo>
                <a:lnTo>
                  <a:pt x="77" y="584"/>
                </a:lnTo>
                <a:lnTo>
                  <a:pt x="77" y="584"/>
                </a:lnTo>
                <a:lnTo>
                  <a:pt x="76" y="587"/>
                </a:lnTo>
                <a:lnTo>
                  <a:pt x="76" y="589"/>
                </a:lnTo>
                <a:lnTo>
                  <a:pt x="76" y="589"/>
                </a:lnTo>
                <a:lnTo>
                  <a:pt x="77" y="588"/>
                </a:lnTo>
                <a:lnTo>
                  <a:pt x="77" y="588"/>
                </a:lnTo>
                <a:lnTo>
                  <a:pt x="76" y="592"/>
                </a:lnTo>
                <a:lnTo>
                  <a:pt x="76" y="594"/>
                </a:lnTo>
                <a:lnTo>
                  <a:pt x="76" y="594"/>
                </a:lnTo>
                <a:lnTo>
                  <a:pt x="76" y="598"/>
                </a:lnTo>
                <a:lnTo>
                  <a:pt x="76" y="598"/>
                </a:lnTo>
                <a:lnTo>
                  <a:pt x="76" y="599"/>
                </a:lnTo>
                <a:lnTo>
                  <a:pt x="76" y="599"/>
                </a:lnTo>
                <a:lnTo>
                  <a:pt x="76" y="599"/>
                </a:lnTo>
                <a:lnTo>
                  <a:pt x="77" y="601"/>
                </a:lnTo>
                <a:lnTo>
                  <a:pt x="77" y="601"/>
                </a:lnTo>
                <a:lnTo>
                  <a:pt x="77" y="602"/>
                </a:lnTo>
                <a:lnTo>
                  <a:pt x="76" y="603"/>
                </a:lnTo>
                <a:lnTo>
                  <a:pt x="76" y="603"/>
                </a:lnTo>
                <a:lnTo>
                  <a:pt x="76" y="603"/>
                </a:lnTo>
                <a:lnTo>
                  <a:pt x="76" y="602"/>
                </a:lnTo>
                <a:lnTo>
                  <a:pt x="76" y="602"/>
                </a:lnTo>
                <a:lnTo>
                  <a:pt x="75" y="602"/>
                </a:lnTo>
                <a:lnTo>
                  <a:pt x="74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3"/>
                </a:lnTo>
                <a:lnTo>
                  <a:pt x="72" y="603"/>
                </a:lnTo>
                <a:lnTo>
                  <a:pt x="72" y="603"/>
                </a:lnTo>
                <a:lnTo>
                  <a:pt x="74" y="603"/>
                </a:lnTo>
                <a:lnTo>
                  <a:pt x="75" y="603"/>
                </a:lnTo>
                <a:lnTo>
                  <a:pt x="75" y="603"/>
                </a:lnTo>
                <a:lnTo>
                  <a:pt x="75" y="604"/>
                </a:lnTo>
                <a:lnTo>
                  <a:pt x="75" y="606"/>
                </a:lnTo>
                <a:lnTo>
                  <a:pt x="75" y="606"/>
                </a:lnTo>
                <a:lnTo>
                  <a:pt x="76" y="607"/>
                </a:lnTo>
                <a:lnTo>
                  <a:pt x="76" y="607"/>
                </a:lnTo>
                <a:lnTo>
                  <a:pt x="75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6" y="611"/>
                </a:lnTo>
                <a:lnTo>
                  <a:pt x="77" y="611"/>
                </a:lnTo>
                <a:lnTo>
                  <a:pt x="77" y="611"/>
                </a:lnTo>
                <a:lnTo>
                  <a:pt x="76" y="613"/>
                </a:lnTo>
                <a:lnTo>
                  <a:pt x="77" y="616"/>
                </a:lnTo>
                <a:lnTo>
                  <a:pt x="77" y="616"/>
                </a:lnTo>
                <a:lnTo>
                  <a:pt x="76" y="617"/>
                </a:lnTo>
                <a:lnTo>
                  <a:pt x="76" y="619"/>
                </a:lnTo>
                <a:lnTo>
                  <a:pt x="76" y="619"/>
                </a:lnTo>
                <a:lnTo>
                  <a:pt x="77" y="619"/>
                </a:lnTo>
                <a:lnTo>
                  <a:pt x="77" y="618"/>
                </a:lnTo>
                <a:lnTo>
                  <a:pt x="77" y="618"/>
                </a:lnTo>
                <a:lnTo>
                  <a:pt x="77" y="619"/>
                </a:lnTo>
                <a:lnTo>
                  <a:pt x="79" y="621"/>
                </a:lnTo>
                <a:lnTo>
                  <a:pt x="79" y="621"/>
                </a:lnTo>
                <a:lnTo>
                  <a:pt x="79" y="621"/>
                </a:lnTo>
                <a:lnTo>
                  <a:pt x="80" y="621"/>
                </a:lnTo>
                <a:lnTo>
                  <a:pt x="80" y="621"/>
                </a:lnTo>
                <a:lnTo>
                  <a:pt x="81" y="622"/>
                </a:lnTo>
                <a:lnTo>
                  <a:pt x="81" y="622"/>
                </a:lnTo>
                <a:lnTo>
                  <a:pt x="82" y="622"/>
                </a:lnTo>
                <a:lnTo>
                  <a:pt x="82" y="622"/>
                </a:lnTo>
                <a:lnTo>
                  <a:pt x="82" y="623"/>
                </a:lnTo>
                <a:lnTo>
                  <a:pt x="82" y="623"/>
                </a:lnTo>
                <a:lnTo>
                  <a:pt x="85" y="626"/>
                </a:lnTo>
                <a:lnTo>
                  <a:pt x="86" y="629"/>
                </a:lnTo>
                <a:lnTo>
                  <a:pt x="86" y="629"/>
                </a:lnTo>
                <a:lnTo>
                  <a:pt x="86" y="629"/>
                </a:lnTo>
                <a:lnTo>
                  <a:pt x="86" y="631"/>
                </a:lnTo>
                <a:lnTo>
                  <a:pt x="86" y="631"/>
                </a:lnTo>
                <a:lnTo>
                  <a:pt x="86" y="631"/>
                </a:lnTo>
                <a:lnTo>
                  <a:pt x="87" y="631"/>
                </a:lnTo>
                <a:lnTo>
                  <a:pt x="87" y="631"/>
                </a:lnTo>
                <a:lnTo>
                  <a:pt x="88" y="632"/>
                </a:lnTo>
                <a:lnTo>
                  <a:pt x="91" y="634"/>
                </a:lnTo>
                <a:lnTo>
                  <a:pt x="91" y="634"/>
                </a:lnTo>
                <a:lnTo>
                  <a:pt x="89" y="634"/>
                </a:lnTo>
                <a:lnTo>
                  <a:pt x="89" y="634"/>
                </a:lnTo>
                <a:lnTo>
                  <a:pt x="88" y="633"/>
                </a:lnTo>
                <a:lnTo>
                  <a:pt x="88" y="633"/>
                </a:lnTo>
                <a:lnTo>
                  <a:pt x="88" y="633"/>
                </a:lnTo>
                <a:lnTo>
                  <a:pt x="87" y="634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9" y="636"/>
                </a:lnTo>
                <a:lnTo>
                  <a:pt x="89" y="636"/>
                </a:lnTo>
                <a:lnTo>
                  <a:pt x="92" y="637"/>
                </a:lnTo>
                <a:lnTo>
                  <a:pt x="92" y="637"/>
                </a:lnTo>
                <a:lnTo>
                  <a:pt x="93" y="636"/>
                </a:lnTo>
                <a:lnTo>
                  <a:pt x="93" y="636"/>
                </a:lnTo>
                <a:lnTo>
                  <a:pt x="95" y="637"/>
                </a:lnTo>
                <a:lnTo>
                  <a:pt x="95" y="637"/>
                </a:lnTo>
                <a:lnTo>
                  <a:pt x="98" y="637"/>
                </a:lnTo>
                <a:lnTo>
                  <a:pt x="99" y="638"/>
                </a:lnTo>
                <a:lnTo>
                  <a:pt x="99" y="638"/>
                </a:lnTo>
                <a:lnTo>
                  <a:pt x="101" y="637"/>
                </a:lnTo>
                <a:lnTo>
                  <a:pt x="104" y="637"/>
                </a:lnTo>
                <a:lnTo>
                  <a:pt x="110" y="638"/>
                </a:lnTo>
                <a:lnTo>
                  <a:pt x="110" y="638"/>
                </a:lnTo>
                <a:lnTo>
                  <a:pt x="111" y="637"/>
                </a:lnTo>
                <a:lnTo>
                  <a:pt x="112" y="636"/>
                </a:lnTo>
                <a:lnTo>
                  <a:pt x="117" y="637"/>
                </a:lnTo>
                <a:lnTo>
                  <a:pt x="117" y="637"/>
                </a:lnTo>
                <a:lnTo>
                  <a:pt x="126" y="634"/>
                </a:lnTo>
                <a:lnTo>
                  <a:pt x="126" y="634"/>
                </a:lnTo>
                <a:lnTo>
                  <a:pt x="135" y="633"/>
                </a:lnTo>
                <a:lnTo>
                  <a:pt x="135" y="633"/>
                </a:lnTo>
                <a:lnTo>
                  <a:pt x="140" y="632"/>
                </a:lnTo>
                <a:lnTo>
                  <a:pt x="141" y="632"/>
                </a:lnTo>
                <a:lnTo>
                  <a:pt x="144" y="631"/>
                </a:lnTo>
                <a:lnTo>
                  <a:pt x="144" y="631"/>
                </a:lnTo>
                <a:lnTo>
                  <a:pt x="145" y="631"/>
                </a:lnTo>
                <a:lnTo>
                  <a:pt x="146" y="631"/>
                </a:lnTo>
                <a:lnTo>
                  <a:pt x="147" y="629"/>
                </a:lnTo>
                <a:lnTo>
                  <a:pt x="147" y="629"/>
                </a:lnTo>
                <a:lnTo>
                  <a:pt x="150" y="631"/>
                </a:lnTo>
                <a:lnTo>
                  <a:pt x="150" y="631"/>
                </a:lnTo>
                <a:lnTo>
                  <a:pt x="161" y="627"/>
                </a:lnTo>
                <a:lnTo>
                  <a:pt x="161" y="627"/>
                </a:lnTo>
                <a:lnTo>
                  <a:pt x="167" y="627"/>
                </a:lnTo>
                <a:lnTo>
                  <a:pt x="167" y="627"/>
                </a:lnTo>
                <a:lnTo>
                  <a:pt x="170" y="624"/>
                </a:lnTo>
                <a:lnTo>
                  <a:pt x="170" y="624"/>
                </a:lnTo>
                <a:lnTo>
                  <a:pt x="175" y="624"/>
                </a:lnTo>
                <a:lnTo>
                  <a:pt x="175" y="624"/>
                </a:lnTo>
                <a:lnTo>
                  <a:pt x="178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2"/>
                </a:lnTo>
                <a:lnTo>
                  <a:pt x="181" y="622"/>
                </a:lnTo>
                <a:lnTo>
                  <a:pt x="184" y="622"/>
                </a:lnTo>
                <a:lnTo>
                  <a:pt x="186" y="622"/>
                </a:lnTo>
                <a:lnTo>
                  <a:pt x="186" y="622"/>
                </a:lnTo>
                <a:lnTo>
                  <a:pt x="190" y="624"/>
                </a:lnTo>
                <a:lnTo>
                  <a:pt x="191" y="624"/>
                </a:lnTo>
                <a:lnTo>
                  <a:pt x="193" y="624"/>
                </a:lnTo>
                <a:lnTo>
                  <a:pt x="193" y="624"/>
                </a:lnTo>
                <a:lnTo>
                  <a:pt x="193" y="626"/>
                </a:lnTo>
                <a:lnTo>
                  <a:pt x="193" y="627"/>
                </a:lnTo>
                <a:lnTo>
                  <a:pt x="192" y="628"/>
                </a:lnTo>
                <a:lnTo>
                  <a:pt x="192" y="631"/>
                </a:lnTo>
                <a:lnTo>
                  <a:pt x="192" y="631"/>
                </a:lnTo>
                <a:lnTo>
                  <a:pt x="193" y="632"/>
                </a:lnTo>
                <a:lnTo>
                  <a:pt x="194" y="631"/>
                </a:lnTo>
                <a:lnTo>
                  <a:pt x="196" y="631"/>
                </a:lnTo>
                <a:lnTo>
                  <a:pt x="196" y="631"/>
                </a:lnTo>
                <a:lnTo>
                  <a:pt x="196" y="629"/>
                </a:lnTo>
                <a:lnTo>
                  <a:pt x="196" y="628"/>
                </a:lnTo>
                <a:lnTo>
                  <a:pt x="196" y="628"/>
                </a:lnTo>
                <a:lnTo>
                  <a:pt x="197" y="628"/>
                </a:lnTo>
                <a:lnTo>
                  <a:pt x="198" y="628"/>
                </a:lnTo>
                <a:lnTo>
                  <a:pt x="198" y="629"/>
                </a:lnTo>
                <a:lnTo>
                  <a:pt x="199" y="629"/>
                </a:lnTo>
                <a:lnTo>
                  <a:pt x="199" y="629"/>
                </a:lnTo>
                <a:lnTo>
                  <a:pt x="201" y="629"/>
                </a:lnTo>
                <a:lnTo>
                  <a:pt x="202" y="629"/>
                </a:lnTo>
                <a:lnTo>
                  <a:pt x="202" y="628"/>
                </a:lnTo>
                <a:lnTo>
                  <a:pt x="203" y="628"/>
                </a:lnTo>
                <a:lnTo>
                  <a:pt x="203" y="628"/>
                </a:lnTo>
                <a:lnTo>
                  <a:pt x="203" y="631"/>
                </a:lnTo>
                <a:lnTo>
                  <a:pt x="203" y="631"/>
                </a:lnTo>
                <a:lnTo>
                  <a:pt x="205" y="629"/>
                </a:lnTo>
                <a:lnTo>
                  <a:pt x="208" y="629"/>
                </a:lnTo>
                <a:lnTo>
                  <a:pt x="208" y="629"/>
                </a:lnTo>
                <a:lnTo>
                  <a:pt x="207" y="631"/>
                </a:lnTo>
                <a:lnTo>
                  <a:pt x="207" y="631"/>
                </a:lnTo>
                <a:lnTo>
                  <a:pt x="210" y="631"/>
                </a:lnTo>
                <a:lnTo>
                  <a:pt x="211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6" y="629"/>
                </a:lnTo>
                <a:lnTo>
                  <a:pt x="219" y="631"/>
                </a:lnTo>
                <a:lnTo>
                  <a:pt x="219" y="631"/>
                </a:lnTo>
                <a:lnTo>
                  <a:pt x="220" y="629"/>
                </a:lnTo>
                <a:lnTo>
                  <a:pt x="221" y="629"/>
                </a:lnTo>
                <a:lnTo>
                  <a:pt x="221" y="629"/>
                </a:lnTo>
                <a:lnTo>
                  <a:pt x="222" y="628"/>
                </a:lnTo>
                <a:lnTo>
                  <a:pt x="223" y="627"/>
                </a:lnTo>
                <a:lnTo>
                  <a:pt x="223" y="627"/>
                </a:lnTo>
                <a:lnTo>
                  <a:pt x="225" y="628"/>
                </a:lnTo>
                <a:lnTo>
                  <a:pt x="226" y="628"/>
                </a:lnTo>
                <a:lnTo>
                  <a:pt x="226" y="628"/>
                </a:lnTo>
                <a:lnTo>
                  <a:pt x="227" y="628"/>
                </a:lnTo>
                <a:lnTo>
                  <a:pt x="227" y="628"/>
                </a:lnTo>
                <a:lnTo>
                  <a:pt x="227" y="626"/>
                </a:lnTo>
                <a:lnTo>
                  <a:pt x="227" y="624"/>
                </a:lnTo>
                <a:lnTo>
                  <a:pt x="227" y="624"/>
                </a:lnTo>
                <a:lnTo>
                  <a:pt x="227" y="624"/>
                </a:lnTo>
                <a:lnTo>
                  <a:pt x="227" y="626"/>
                </a:lnTo>
                <a:lnTo>
                  <a:pt x="227" y="626"/>
                </a:lnTo>
                <a:lnTo>
                  <a:pt x="228" y="626"/>
                </a:lnTo>
                <a:lnTo>
                  <a:pt x="230" y="624"/>
                </a:lnTo>
                <a:lnTo>
                  <a:pt x="230" y="624"/>
                </a:lnTo>
                <a:lnTo>
                  <a:pt x="232" y="627"/>
                </a:lnTo>
                <a:lnTo>
                  <a:pt x="233" y="627"/>
                </a:lnTo>
                <a:lnTo>
                  <a:pt x="234" y="626"/>
                </a:lnTo>
                <a:lnTo>
                  <a:pt x="234" y="626"/>
                </a:lnTo>
                <a:lnTo>
                  <a:pt x="233" y="624"/>
                </a:lnTo>
                <a:lnTo>
                  <a:pt x="232" y="626"/>
                </a:lnTo>
                <a:lnTo>
                  <a:pt x="232" y="626"/>
                </a:lnTo>
                <a:lnTo>
                  <a:pt x="232" y="624"/>
                </a:lnTo>
                <a:lnTo>
                  <a:pt x="231" y="622"/>
                </a:lnTo>
                <a:lnTo>
                  <a:pt x="231" y="622"/>
                </a:lnTo>
                <a:lnTo>
                  <a:pt x="233" y="621"/>
                </a:lnTo>
                <a:lnTo>
                  <a:pt x="236" y="621"/>
                </a:lnTo>
                <a:lnTo>
                  <a:pt x="236" y="621"/>
                </a:lnTo>
                <a:lnTo>
                  <a:pt x="234" y="622"/>
                </a:lnTo>
                <a:lnTo>
                  <a:pt x="234" y="622"/>
                </a:lnTo>
                <a:lnTo>
                  <a:pt x="233" y="622"/>
                </a:lnTo>
                <a:lnTo>
                  <a:pt x="233" y="623"/>
                </a:lnTo>
                <a:lnTo>
                  <a:pt x="233" y="623"/>
                </a:lnTo>
                <a:lnTo>
                  <a:pt x="234" y="623"/>
                </a:lnTo>
                <a:lnTo>
                  <a:pt x="237" y="623"/>
                </a:lnTo>
                <a:lnTo>
                  <a:pt x="239" y="622"/>
                </a:lnTo>
                <a:lnTo>
                  <a:pt x="240" y="621"/>
                </a:lnTo>
                <a:lnTo>
                  <a:pt x="240" y="621"/>
                </a:lnTo>
                <a:lnTo>
                  <a:pt x="244" y="619"/>
                </a:lnTo>
                <a:lnTo>
                  <a:pt x="245" y="621"/>
                </a:lnTo>
                <a:lnTo>
                  <a:pt x="245" y="622"/>
                </a:lnTo>
                <a:lnTo>
                  <a:pt x="245" y="622"/>
                </a:lnTo>
                <a:lnTo>
                  <a:pt x="246" y="622"/>
                </a:lnTo>
                <a:lnTo>
                  <a:pt x="248" y="621"/>
                </a:lnTo>
                <a:lnTo>
                  <a:pt x="248" y="621"/>
                </a:lnTo>
                <a:lnTo>
                  <a:pt x="249" y="621"/>
                </a:lnTo>
                <a:lnTo>
                  <a:pt x="249" y="621"/>
                </a:lnTo>
                <a:lnTo>
                  <a:pt x="249" y="621"/>
                </a:lnTo>
                <a:lnTo>
                  <a:pt x="248" y="621"/>
                </a:lnTo>
                <a:lnTo>
                  <a:pt x="248" y="621"/>
                </a:lnTo>
                <a:lnTo>
                  <a:pt x="250" y="623"/>
                </a:lnTo>
                <a:lnTo>
                  <a:pt x="250" y="624"/>
                </a:lnTo>
                <a:lnTo>
                  <a:pt x="250" y="626"/>
                </a:lnTo>
                <a:lnTo>
                  <a:pt x="250" y="626"/>
                </a:lnTo>
                <a:lnTo>
                  <a:pt x="252" y="626"/>
                </a:lnTo>
                <a:lnTo>
                  <a:pt x="254" y="624"/>
                </a:lnTo>
                <a:lnTo>
                  <a:pt x="254" y="624"/>
                </a:lnTo>
                <a:lnTo>
                  <a:pt x="252" y="624"/>
                </a:lnTo>
                <a:lnTo>
                  <a:pt x="251" y="624"/>
                </a:lnTo>
                <a:lnTo>
                  <a:pt x="251" y="624"/>
                </a:lnTo>
                <a:lnTo>
                  <a:pt x="251" y="622"/>
                </a:lnTo>
                <a:lnTo>
                  <a:pt x="251" y="621"/>
                </a:lnTo>
                <a:lnTo>
                  <a:pt x="252" y="621"/>
                </a:lnTo>
                <a:lnTo>
                  <a:pt x="252" y="621"/>
                </a:lnTo>
                <a:lnTo>
                  <a:pt x="254" y="621"/>
                </a:lnTo>
                <a:lnTo>
                  <a:pt x="252" y="621"/>
                </a:lnTo>
                <a:lnTo>
                  <a:pt x="252" y="622"/>
                </a:lnTo>
                <a:lnTo>
                  <a:pt x="252" y="623"/>
                </a:lnTo>
                <a:lnTo>
                  <a:pt x="252" y="623"/>
                </a:lnTo>
                <a:lnTo>
                  <a:pt x="255" y="622"/>
                </a:lnTo>
                <a:lnTo>
                  <a:pt x="255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1"/>
                </a:lnTo>
                <a:lnTo>
                  <a:pt x="256" y="619"/>
                </a:lnTo>
                <a:lnTo>
                  <a:pt x="256" y="619"/>
                </a:lnTo>
                <a:lnTo>
                  <a:pt x="259" y="621"/>
                </a:lnTo>
                <a:lnTo>
                  <a:pt x="261" y="619"/>
                </a:lnTo>
                <a:lnTo>
                  <a:pt x="261" y="619"/>
                </a:lnTo>
                <a:lnTo>
                  <a:pt x="262" y="621"/>
                </a:lnTo>
                <a:lnTo>
                  <a:pt x="262" y="622"/>
                </a:lnTo>
                <a:lnTo>
                  <a:pt x="262" y="622"/>
                </a:lnTo>
                <a:lnTo>
                  <a:pt x="263" y="622"/>
                </a:lnTo>
                <a:lnTo>
                  <a:pt x="263" y="622"/>
                </a:lnTo>
                <a:lnTo>
                  <a:pt x="265" y="622"/>
                </a:lnTo>
                <a:lnTo>
                  <a:pt x="265" y="621"/>
                </a:lnTo>
                <a:lnTo>
                  <a:pt x="265" y="621"/>
                </a:lnTo>
                <a:lnTo>
                  <a:pt x="263" y="621"/>
                </a:lnTo>
                <a:lnTo>
                  <a:pt x="262" y="621"/>
                </a:lnTo>
                <a:lnTo>
                  <a:pt x="262" y="621"/>
                </a:lnTo>
                <a:lnTo>
                  <a:pt x="262" y="619"/>
                </a:lnTo>
                <a:lnTo>
                  <a:pt x="263" y="618"/>
                </a:lnTo>
                <a:lnTo>
                  <a:pt x="266" y="618"/>
                </a:lnTo>
                <a:lnTo>
                  <a:pt x="266" y="618"/>
                </a:lnTo>
                <a:lnTo>
                  <a:pt x="265" y="618"/>
                </a:lnTo>
                <a:lnTo>
                  <a:pt x="263" y="618"/>
                </a:lnTo>
                <a:lnTo>
                  <a:pt x="261" y="618"/>
                </a:lnTo>
                <a:lnTo>
                  <a:pt x="261" y="618"/>
                </a:lnTo>
                <a:lnTo>
                  <a:pt x="262" y="617"/>
                </a:lnTo>
                <a:lnTo>
                  <a:pt x="263" y="617"/>
                </a:lnTo>
                <a:lnTo>
                  <a:pt x="268" y="617"/>
                </a:lnTo>
                <a:lnTo>
                  <a:pt x="268" y="617"/>
                </a:lnTo>
                <a:lnTo>
                  <a:pt x="267" y="618"/>
                </a:lnTo>
                <a:lnTo>
                  <a:pt x="267" y="618"/>
                </a:lnTo>
                <a:lnTo>
                  <a:pt x="269" y="618"/>
                </a:lnTo>
                <a:lnTo>
                  <a:pt x="271" y="618"/>
                </a:lnTo>
                <a:lnTo>
                  <a:pt x="273" y="621"/>
                </a:lnTo>
                <a:lnTo>
                  <a:pt x="273" y="621"/>
                </a:lnTo>
                <a:lnTo>
                  <a:pt x="274" y="619"/>
                </a:lnTo>
                <a:lnTo>
                  <a:pt x="274" y="619"/>
                </a:lnTo>
                <a:lnTo>
                  <a:pt x="272" y="618"/>
                </a:lnTo>
                <a:lnTo>
                  <a:pt x="271" y="614"/>
                </a:lnTo>
                <a:lnTo>
                  <a:pt x="271" y="614"/>
                </a:lnTo>
                <a:lnTo>
                  <a:pt x="272" y="616"/>
                </a:lnTo>
                <a:lnTo>
                  <a:pt x="273" y="618"/>
                </a:lnTo>
                <a:lnTo>
                  <a:pt x="273" y="618"/>
                </a:lnTo>
                <a:lnTo>
                  <a:pt x="274" y="617"/>
                </a:lnTo>
                <a:lnTo>
                  <a:pt x="275" y="616"/>
                </a:lnTo>
                <a:lnTo>
                  <a:pt x="275" y="616"/>
                </a:lnTo>
                <a:lnTo>
                  <a:pt x="277" y="616"/>
                </a:lnTo>
                <a:lnTo>
                  <a:pt x="277" y="618"/>
                </a:lnTo>
                <a:lnTo>
                  <a:pt x="277" y="618"/>
                </a:lnTo>
                <a:lnTo>
                  <a:pt x="278" y="617"/>
                </a:lnTo>
                <a:lnTo>
                  <a:pt x="280" y="617"/>
                </a:lnTo>
                <a:lnTo>
                  <a:pt x="280" y="617"/>
                </a:lnTo>
                <a:lnTo>
                  <a:pt x="281" y="617"/>
                </a:lnTo>
                <a:lnTo>
                  <a:pt x="283" y="618"/>
                </a:lnTo>
                <a:lnTo>
                  <a:pt x="283" y="618"/>
                </a:lnTo>
                <a:lnTo>
                  <a:pt x="284" y="617"/>
                </a:lnTo>
                <a:lnTo>
                  <a:pt x="284" y="616"/>
                </a:lnTo>
                <a:lnTo>
                  <a:pt x="284" y="616"/>
                </a:lnTo>
                <a:lnTo>
                  <a:pt x="284" y="614"/>
                </a:lnTo>
                <a:lnTo>
                  <a:pt x="281" y="614"/>
                </a:lnTo>
                <a:lnTo>
                  <a:pt x="281" y="614"/>
                </a:lnTo>
                <a:lnTo>
                  <a:pt x="283" y="614"/>
                </a:lnTo>
                <a:lnTo>
                  <a:pt x="284" y="614"/>
                </a:lnTo>
                <a:lnTo>
                  <a:pt x="285" y="614"/>
                </a:lnTo>
                <a:lnTo>
                  <a:pt x="285" y="616"/>
                </a:lnTo>
                <a:lnTo>
                  <a:pt x="285" y="616"/>
                </a:lnTo>
                <a:lnTo>
                  <a:pt x="289" y="616"/>
                </a:lnTo>
                <a:lnTo>
                  <a:pt x="291" y="616"/>
                </a:lnTo>
                <a:lnTo>
                  <a:pt x="291" y="616"/>
                </a:lnTo>
                <a:lnTo>
                  <a:pt x="288" y="614"/>
                </a:lnTo>
                <a:lnTo>
                  <a:pt x="286" y="614"/>
                </a:lnTo>
                <a:lnTo>
                  <a:pt x="286" y="613"/>
                </a:lnTo>
                <a:lnTo>
                  <a:pt x="286" y="613"/>
                </a:lnTo>
                <a:lnTo>
                  <a:pt x="288" y="613"/>
                </a:lnTo>
                <a:lnTo>
                  <a:pt x="290" y="614"/>
                </a:lnTo>
                <a:lnTo>
                  <a:pt x="290" y="614"/>
                </a:lnTo>
                <a:lnTo>
                  <a:pt x="291" y="613"/>
                </a:lnTo>
                <a:lnTo>
                  <a:pt x="291" y="613"/>
                </a:lnTo>
                <a:lnTo>
                  <a:pt x="290" y="611"/>
                </a:lnTo>
                <a:lnTo>
                  <a:pt x="290" y="611"/>
                </a:lnTo>
                <a:lnTo>
                  <a:pt x="289" y="612"/>
                </a:lnTo>
                <a:lnTo>
                  <a:pt x="288" y="612"/>
                </a:lnTo>
                <a:lnTo>
                  <a:pt x="288" y="612"/>
                </a:lnTo>
                <a:lnTo>
                  <a:pt x="288" y="612"/>
                </a:lnTo>
                <a:lnTo>
                  <a:pt x="289" y="611"/>
                </a:lnTo>
                <a:lnTo>
                  <a:pt x="292" y="612"/>
                </a:lnTo>
                <a:lnTo>
                  <a:pt x="292" y="612"/>
                </a:lnTo>
                <a:lnTo>
                  <a:pt x="292" y="614"/>
                </a:lnTo>
                <a:lnTo>
                  <a:pt x="292" y="614"/>
                </a:lnTo>
                <a:lnTo>
                  <a:pt x="296" y="613"/>
                </a:lnTo>
                <a:lnTo>
                  <a:pt x="297" y="613"/>
                </a:lnTo>
                <a:lnTo>
                  <a:pt x="298" y="614"/>
                </a:lnTo>
                <a:lnTo>
                  <a:pt x="298" y="614"/>
                </a:lnTo>
                <a:lnTo>
                  <a:pt x="300" y="613"/>
                </a:lnTo>
                <a:lnTo>
                  <a:pt x="298" y="613"/>
                </a:lnTo>
                <a:lnTo>
                  <a:pt x="297" y="612"/>
                </a:lnTo>
                <a:lnTo>
                  <a:pt x="297" y="612"/>
                </a:lnTo>
                <a:lnTo>
                  <a:pt x="300" y="611"/>
                </a:lnTo>
                <a:lnTo>
                  <a:pt x="302" y="612"/>
                </a:lnTo>
                <a:lnTo>
                  <a:pt x="304" y="612"/>
                </a:lnTo>
                <a:lnTo>
                  <a:pt x="307" y="612"/>
                </a:lnTo>
                <a:lnTo>
                  <a:pt x="307" y="612"/>
                </a:lnTo>
                <a:lnTo>
                  <a:pt x="308" y="612"/>
                </a:lnTo>
                <a:lnTo>
                  <a:pt x="309" y="612"/>
                </a:lnTo>
                <a:lnTo>
                  <a:pt x="309" y="612"/>
                </a:lnTo>
                <a:lnTo>
                  <a:pt x="310" y="612"/>
                </a:lnTo>
                <a:lnTo>
                  <a:pt x="310" y="612"/>
                </a:lnTo>
                <a:lnTo>
                  <a:pt x="312" y="612"/>
                </a:lnTo>
                <a:lnTo>
                  <a:pt x="312" y="612"/>
                </a:lnTo>
                <a:lnTo>
                  <a:pt x="313" y="611"/>
                </a:lnTo>
                <a:lnTo>
                  <a:pt x="313" y="611"/>
                </a:lnTo>
                <a:lnTo>
                  <a:pt x="317" y="611"/>
                </a:lnTo>
                <a:lnTo>
                  <a:pt x="319" y="611"/>
                </a:lnTo>
                <a:lnTo>
                  <a:pt x="319" y="611"/>
                </a:lnTo>
                <a:lnTo>
                  <a:pt x="320" y="611"/>
                </a:lnTo>
                <a:lnTo>
                  <a:pt x="320" y="609"/>
                </a:lnTo>
                <a:lnTo>
                  <a:pt x="320" y="609"/>
                </a:lnTo>
                <a:lnTo>
                  <a:pt x="321" y="608"/>
                </a:lnTo>
                <a:lnTo>
                  <a:pt x="323" y="607"/>
                </a:lnTo>
                <a:lnTo>
                  <a:pt x="323" y="607"/>
                </a:lnTo>
                <a:lnTo>
                  <a:pt x="321" y="607"/>
                </a:lnTo>
                <a:lnTo>
                  <a:pt x="323" y="606"/>
                </a:lnTo>
                <a:lnTo>
                  <a:pt x="323" y="606"/>
                </a:lnTo>
                <a:lnTo>
                  <a:pt x="323" y="608"/>
                </a:lnTo>
                <a:lnTo>
                  <a:pt x="323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8"/>
                </a:lnTo>
                <a:lnTo>
                  <a:pt x="324" y="608"/>
                </a:lnTo>
                <a:lnTo>
                  <a:pt x="324" y="608"/>
                </a:lnTo>
                <a:lnTo>
                  <a:pt x="326" y="607"/>
                </a:lnTo>
                <a:lnTo>
                  <a:pt x="329" y="606"/>
                </a:lnTo>
                <a:lnTo>
                  <a:pt x="329" y="606"/>
                </a:lnTo>
                <a:lnTo>
                  <a:pt x="331" y="607"/>
                </a:lnTo>
                <a:lnTo>
                  <a:pt x="335" y="607"/>
                </a:lnTo>
                <a:lnTo>
                  <a:pt x="335" y="607"/>
                </a:lnTo>
                <a:lnTo>
                  <a:pt x="336" y="607"/>
                </a:lnTo>
                <a:lnTo>
                  <a:pt x="336" y="606"/>
                </a:lnTo>
                <a:lnTo>
                  <a:pt x="336" y="604"/>
                </a:lnTo>
                <a:lnTo>
                  <a:pt x="337" y="604"/>
                </a:lnTo>
                <a:lnTo>
                  <a:pt x="337" y="604"/>
                </a:lnTo>
                <a:lnTo>
                  <a:pt x="337" y="606"/>
                </a:lnTo>
                <a:lnTo>
                  <a:pt x="337" y="606"/>
                </a:lnTo>
                <a:lnTo>
                  <a:pt x="337" y="606"/>
                </a:lnTo>
                <a:lnTo>
                  <a:pt x="338" y="607"/>
                </a:lnTo>
                <a:lnTo>
                  <a:pt x="339" y="608"/>
                </a:lnTo>
                <a:lnTo>
                  <a:pt x="339" y="608"/>
                </a:lnTo>
                <a:lnTo>
                  <a:pt x="341" y="607"/>
                </a:lnTo>
                <a:lnTo>
                  <a:pt x="341" y="606"/>
                </a:lnTo>
                <a:lnTo>
                  <a:pt x="341" y="604"/>
                </a:lnTo>
                <a:lnTo>
                  <a:pt x="341" y="604"/>
                </a:lnTo>
                <a:lnTo>
                  <a:pt x="344" y="604"/>
                </a:lnTo>
                <a:lnTo>
                  <a:pt x="347" y="603"/>
                </a:lnTo>
                <a:lnTo>
                  <a:pt x="347" y="603"/>
                </a:lnTo>
                <a:lnTo>
                  <a:pt x="348" y="604"/>
                </a:lnTo>
                <a:lnTo>
                  <a:pt x="347" y="606"/>
                </a:lnTo>
                <a:lnTo>
                  <a:pt x="347" y="606"/>
                </a:lnTo>
                <a:lnTo>
                  <a:pt x="348" y="607"/>
                </a:lnTo>
                <a:lnTo>
                  <a:pt x="349" y="606"/>
                </a:lnTo>
                <a:lnTo>
                  <a:pt x="353" y="604"/>
                </a:lnTo>
                <a:lnTo>
                  <a:pt x="353" y="604"/>
                </a:lnTo>
                <a:lnTo>
                  <a:pt x="353" y="607"/>
                </a:lnTo>
                <a:lnTo>
                  <a:pt x="352" y="608"/>
                </a:lnTo>
                <a:lnTo>
                  <a:pt x="352" y="608"/>
                </a:lnTo>
                <a:lnTo>
                  <a:pt x="352" y="609"/>
                </a:lnTo>
                <a:lnTo>
                  <a:pt x="354" y="609"/>
                </a:lnTo>
                <a:lnTo>
                  <a:pt x="354" y="609"/>
                </a:lnTo>
                <a:lnTo>
                  <a:pt x="354" y="608"/>
                </a:lnTo>
                <a:lnTo>
                  <a:pt x="354" y="607"/>
                </a:lnTo>
                <a:lnTo>
                  <a:pt x="354" y="606"/>
                </a:lnTo>
                <a:lnTo>
                  <a:pt x="354" y="606"/>
                </a:lnTo>
                <a:lnTo>
                  <a:pt x="355" y="604"/>
                </a:lnTo>
                <a:lnTo>
                  <a:pt x="356" y="603"/>
                </a:lnTo>
                <a:lnTo>
                  <a:pt x="358" y="603"/>
                </a:lnTo>
                <a:lnTo>
                  <a:pt x="358" y="603"/>
                </a:lnTo>
                <a:lnTo>
                  <a:pt x="358" y="602"/>
                </a:lnTo>
                <a:lnTo>
                  <a:pt x="358" y="601"/>
                </a:lnTo>
                <a:lnTo>
                  <a:pt x="358" y="601"/>
                </a:lnTo>
                <a:lnTo>
                  <a:pt x="362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9"/>
                </a:lnTo>
                <a:lnTo>
                  <a:pt x="374" y="598"/>
                </a:lnTo>
                <a:lnTo>
                  <a:pt x="374" y="598"/>
                </a:lnTo>
                <a:lnTo>
                  <a:pt x="374" y="599"/>
                </a:lnTo>
                <a:lnTo>
                  <a:pt x="374" y="599"/>
                </a:lnTo>
                <a:lnTo>
                  <a:pt x="377" y="599"/>
                </a:lnTo>
                <a:lnTo>
                  <a:pt x="377" y="599"/>
                </a:lnTo>
                <a:lnTo>
                  <a:pt x="378" y="599"/>
                </a:lnTo>
                <a:lnTo>
                  <a:pt x="378" y="598"/>
                </a:lnTo>
                <a:lnTo>
                  <a:pt x="378" y="598"/>
                </a:lnTo>
                <a:lnTo>
                  <a:pt x="378" y="597"/>
                </a:lnTo>
                <a:lnTo>
                  <a:pt x="377" y="597"/>
                </a:lnTo>
                <a:lnTo>
                  <a:pt x="377" y="597"/>
                </a:lnTo>
                <a:lnTo>
                  <a:pt x="377" y="596"/>
                </a:lnTo>
                <a:lnTo>
                  <a:pt x="377" y="596"/>
                </a:lnTo>
                <a:lnTo>
                  <a:pt x="378" y="596"/>
                </a:lnTo>
                <a:lnTo>
                  <a:pt x="379" y="597"/>
                </a:lnTo>
                <a:lnTo>
                  <a:pt x="379" y="597"/>
                </a:lnTo>
                <a:lnTo>
                  <a:pt x="382" y="597"/>
                </a:lnTo>
                <a:lnTo>
                  <a:pt x="382" y="597"/>
                </a:lnTo>
                <a:lnTo>
                  <a:pt x="382" y="598"/>
                </a:lnTo>
                <a:lnTo>
                  <a:pt x="382" y="598"/>
                </a:lnTo>
                <a:lnTo>
                  <a:pt x="383" y="598"/>
                </a:lnTo>
                <a:lnTo>
                  <a:pt x="383" y="598"/>
                </a:lnTo>
                <a:lnTo>
                  <a:pt x="384" y="597"/>
                </a:lnTo>
                <a:lnTo>
                  <a:pt x="385" y="598"/>
                </a:lnTo>
                <a:lnTo>
                  <a:pt x="385" y="598"/>
                </a:lnTo>
                <a:lnTo>
                  <a:pt x="385" y="597"/>
                </a:lnTo>
                <a:lnTo>
                  <a:pt x="385" y="596"/>
                </a:lnTo>
                <a:lnTo>
                  <a:pt x="385" y="596"/>
                </a:lnTo>
                <a:lnTo>
                  <a:pt x="390" y="596"/>
                </a:lnTo>
                <a:lnTo>
                  <a:pt x="394" y="594"/>
                </a:lnTo>
                <a:lnTo>
                  <a:pt x="394" y="594"/>
                </a:lnTo>
                <a:lnTo>
                  <a:pt x="394" y="596"/>
                </a:lnTo>
                <a:lnTo>
                  <a:pt x="393" y="596"/>
                </a:lnTo>
                <a:lnTo>
                  <a:pt x="393" y="596"/>
                </a:lnTo>
                <a:lnTo>
                  <a:pt x="394" y="597"/>
                </a:lnTo>
                <a:lnTo>
                  <a:pt x="395" y="596"/>
                </a:lnTo>
                <a:lnTo>
                  <a:pt x="396" y="594"/>
                </a:lnTo>
                <a:lnTo>
                  <a:pt x="395" y="594"/>
                </a:lnTo>
                <a:lnTo>
                  <a:pt x="395" y="594"/>
                </a:lnTo>
                <a:lnTo>
                  <a:pt x="395" y="593"/>
                </a:lnTo>
                <a:lnTo>
                  <a:pt x="396" y="593"/>
                </a:lnTo>
                <a:lnTo>
                  <a:pt x="399" y="593"/>
                </a:lnTo>
                <a:lnTo>
                  <a:pt x="399" y="593"/>
                </a:lnTo>
                <a:lnTo>
                  <a:pt x="399" y="594"/>
                </a:lnTo>
                <a:lnTo>
                  <a:pt x="400" y="596"/>
                </a:lnTo>
                <a:lnTo>
                  <a:pt x="400" y="596"/>
                </a:lnTo>
                <a:lnTo>
                  <a:pt x="400" y="594"/>
                </a:lnTo>
                <a:lnTo>
                  <a:pt x="400" y="594"/>
                </a:lnTo>
                <a:lnTo>
                  <a:pt x="400" y="594"/>
                </a:lnTo>
                <a:lnTo>
                  <a:pt x="401" y="594"/>
                </a:lnTo>
                <a:lnTo>
                  <a:pt x="403" y="594"/>
                </a:lnTo>
                <a:lnTo>
                  <a:pt x="405" y="594"/>
                </a:lnTo>
                <a:lnTo>
                  <a:pt x="406" y="593"/>
                </a:lnTo>
                <a:lnTo>
                  <a:pt x="406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4"/>
                </a:lnTo>
                <a:lnTo>
                  <a:pt x="410" y="593"/>
                </a:lnTo>
                <a:lnTo>
                  <a:pt x="410" y="593"/>
                </a:lnTo>
                <a:lnTo>
                  <a:pt x="410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2"/>
                </a:lnTo>
                <a:lnTo>
                  <a:pt x="410" y="592"/>
                </a:lnTo>
                <a:lnTo>
                  <a:pt x="412" y="593"/>
                </a:lnTo>
                <a:lnTo>
                  <a:pt x="412" y="593"/>
                </a:lnTo>
                <a:lnTo>
                  <a:pt x="412" y="592"/>
                </a:lnTo>
                <a:lnTo>
                  <a:pt x="412" y="591"/>
                </a:lnTo>
                <a:lnTo>
                  <a:pt x="413" y="591"/>
                </a:lnTo>
                <a:lnTo>
                  <a:pt x="413" y="591"/>
                </a:lnTo>
                <a:lnTo>
                  <a:pt x="414" y="592"/>
                </a:lnTo>
                <a:lnTo>
                  <a:pt x="414" y="593"/>
                </a:lnTo>
                <a:lnTo>
                  <a:pt x="414" y="593"/>
                </a:lnTo>
                <a:lnTo>
                  <a:pt x="418" y="592"/>
                </a:lnTo>
                <a:lnTo>
                  <a:pt x="420" y="591"/>
                </a:lnTo>
                <a:lnTo>
                  <a:pt x="420" y="591"/>
                </a:lnTo>
                <a:lnTo>
                  <a:pt x="422" y="591"/>
                </a:lnTo>
                <a:lnTo>
                  <a:pt x="422" y="591"/>
                </a:lnTo>
                <a:lnTo>
                  <a:pt x="423" y="591"/>
                </a:lnTo>
                <a:lnTo>
                  <a:pt x="423" y="591"/>
                </a:lnTo>
                <a:lnTo>
                  <a:pt x="429" y="589"/>
                </a:lnTo>
                <a:lnTo>
                  <a:pt x="429" y="589"/>
                </a:lnTo>
                <a:lnTo>
                  <a:pt x="434" y="589"/>
                </a:lnTo>
                <a:lnTo>
                  <a:pt x="434" y="589"/>
                </a:lnTo>
                <a:lnTo>
                  <a:pt x="435" y="588"/>
                </a:lnTo>
                <a:lnTo>
                  <a:pt x="436" y="588"/>
                </a:lnTo>
                <a:lnTo>
                  <a:pt x="437" y="588"/>
                </a:lnTo>
                <a:lnTo>
                  <a:pt x="437" y="588"/>
                </a:lnTo>
                <a:lnTo>
                  <a:pt x="439" y="589"/>
                </a:lnTo>
                <a:lnTo>
                  <a:pt x="440" y="589"/>
                </a:lnTo>
                <a:lnTo>
                  <a:pt x="440" y="589"/>
                </a:lnTo>
                <a:lnTo>
                  <a:pt x="440" y="588"/>
                </a:lnTo>
                <a:lnTo>
                  <a:pt x="440" y="588"/>
                </a:lnTo>
                <a:lnTo>
                  <a:pt x="442" y="588"/>
                </a:lnTo>
                <a:lnTo>
                  <a:pt x="443" y="588"/>
                </a:lnTo>
                <a:lnTo>
                  <a:pt x="445" y="587"/>
                </a:lnTo>
                <a:lnTo>
                  <a:pt x="445" y="587"/>
                </a:lnTo>
                <a:lnTo>
                  <a:pt x="452" y="586"/>
                </a:lnTo>
                <a:lnTo>
                  <a:pt x="452" y="586"/>
                </a:lnTo>
                <a:lnTo>
                  <a:pt x="454" y="584"/>
                </a:lnTo>
                <a:lnTo>
                  <a:pt x="454" y="584"/>
                </a:lnTo>
                <a:lnTo>
                  <a:pt x="455" y="586"/>
                </a:lnTo>
                <a:lnTo>
                  <a:pt x="455" y="586"/>
                </a:lnTo>
                <a:lnTo>
                  <a:pt x="458" y="584"/>
                </a:lnTo>
                <a:lnTo>
                  <a:pt x="458" y="584"/>
                </a:lnTo>
                <a:lnTo>
                  <a:pt x="459" y="586"/>
                </a:lnTo>
                <a:lnTo>
                  <a:pt x="459" y="586"/>
                </a:lnTo>
                <a:lnTo>
                  <a:pt x="460" y="583"/>
                </a:lnTo>
                <a:lnTo>
                  <a:pt x="460" y="583"/>
                </a:lnTo>
                <a:lnTo>
                  <a:pt x="474" y="582"/>
                </a:lnTo>
                <a:lnTo>
                  <a:pt x="484" y="579"/>
                </a:lnTo>
                <a:lnTo>
                  <a:pt x="484" y="579"/>
                </a:lnTo>
                <a:lnTo>
                  <a:pt x="486" y="581"/>
                </a:lnTo>
                <a:lnTo>
                  <a:pt x="486" y="581"/>
                </a:lnTo>
                <a:lnTo>
                  <a:pt x="490" y="578"/>
                </a:lnTo>
                <a:lnTo>
                  <a:pt x="494" y="577"/>
                </a:lnTo>
                <a:lnTo>
                  <a:pt x="503" y="576"/>
                </a:lnTo>
                <a:lnTo>
                  <a:pt x="503" y="576"/>
                </a:lnTo>
                <a:lnTo>
                  <a:pt x="504" y="576"/>
                </a:lnTo>
                <a:lnTo>
                  <a:pt x="504" y="574"/>
                </a:lnTo>
                <a:lnTo>
                  <a:pt x="504" y="574"/>
                </a:lnTo>
                <a:lnTo>
                  <a:pt x="505" y="574"/>
                </a:lnTo>
                <a:lnTo>
                  <a:pt x="505" y="574"/>
                </a:lnTo>
                <a:lnTo>
                  <a:pt x="505" y="576"/>
                </a:lnTo>
                <a:lnTo>
                  <a:pt x="507" y="577"/>
                </a:lnTo>
                <a:lnTo>
                  <a:pt x="507" y="577"/>
                </a:lnTo>
                <a:lnTo>
                  <a:pt x="507" y="576"/>
                </a:lnTo>
                <a:lnTo>
                  <a:pt x="506" y="576"/>
                </a:lnTo>
                <a:lnTo>
                  <a:pt x="506" y="574"/>
                </a:lnTo>
                <a:lnTo>
                  <a:pt x="505" y="574"/>
                </a:lnTo>
                <a:lnTo>
                  <a:pt x="505" y="574"/>
                </a:lnTo>
                <a:lnTo>
                  <a:pt x="507" y="573"/>
                </a:lnTo>
                <a:lnTo>
                  <a:pt x="509" y="574"/>
                </a:lnTo>
                <a:lnTo>
                  <a:pt x="509" y="574"/>
                </a:lnTo>
                <a:lnTo>
                  <a:pt x="510" y="573"/>
                </a:lnTo>
                <a:lnTo>
                  <a:pt x="510" y="572"/>
                </a:lnTo>
                <a:lnTo>
                  <a:pt x="510" y="572"/>
                </a:lnTo>
                <a:lnTo>
                  <a:pt x="519" y="572"/>
                </a:lnTo>
                <a:lnTo>
                  <a:pt x="519" y="572"/>
                </a:lnTo>
                <a:lnTo>
                  <a:pt x="518" y="574"/>
                </a:lnTo>
                <a:lnTo>
                  <a:pt x="518" y="578"/>
                </a:lnTo>
                <a:lnTo>
                  <a:pt x="518" y="578"/>
                </a:lnTo>
                <a:lnTo>
                  <a:pt x="519" y="578"/>
                </a:lnTo>
                <a:lnTo>
                  <a:pt x="519" y="577"/>
                </a:lnTo>
                <a:lnTo>
                  <a:pt x="519" y="577"/>
                </a:lnTo>
                <a:lnTo>
                  <a:pt x="521" y="578"/>
                </a:lnTo>
                <a:lnTo>
                  <a:pt x="522" y="579"/>
                </a:lnTo>
                <a:lnTo>
                  <a:pt x="522" y="579"/>
                </a:lnTo>
                <a:lnTo>
                  <a:pt x="524" y="579"/>
                </a:lnTo>
                <a:lnTo>
                  <a:pt x="526" y="579"/>
                </a:lnTo>
                <a:lnTo>
                  <a:pt x="528" y="579"/>
                </a:lnTo>
                <a:lnTo>
                  <a:pt x="529" y="578"/>
                </a:lnTo>
                <a:lnTo>
                  <a:pt x="529" y="578"/>
                </a:lnTo>
                <a:lnTo>
                  <a:pt x="530" y="578"/>
                </a:lnTo>
                <a:lnTo>
                  <a:pt x="530" y="579"/>
                </a:lnTo>
                <a:lnTo>
                  <a:pt x="530" y="579"/>
                </a:lnTo>
                <a:lnTo>
                  <a:pt x="532" y="578"/>
                </a:lnTo>
                <a:lnTo>
                  <a:pt x="532" y="578"/>
                </a:lnTo>
                <a:lnTo>
                  <a:pt x="532" y="578"/>
                </a:lnTo>
                <a:lnTo>
                  <a:pt x="534" y="578"/>
                </a:lnTo>
                <a:lnTo>
                  <a:pt x="536" y="578"/>
                </a:lnTo>
                <a:lnTo>
                  <a:pt x="536" y="578"/>
                </a:lnTo>
                <a:lnTo>
                  <a:pt x="536" y="579"/>
                </a:lnTo>
                <a:lnTo>
                  <a:pt x="539" y="581"/>
                </a:lnTo>
                <a:lnTo>
                  <a:pt x="539" y="581"/>
                </a:lnTo>
                <a:lnTo>
                  <a:pt x="539" y="579"/>
                </a:lnTo>
                <a:lnTo>
                  <a:pt x="538" y="579"/>
                </a:lnTo>
                <a:lnTo>
                  <a:pt x="536" y="579"/>
                </a:lnTo>
                <a:lnTo>
                  <a:pt x="538" y="578"/>
                </a:lnTo>
                <a:lnTo>
                  <a:pt x="538" y="578"/>
                </a:lnTo>
                <a:lnTo>
                  <a:pt x="540" y="578"/>
                </a:lnTo>
                <a:lnTo>
                  <a:pt x="540" y="578"/>
                </a:lnTo>
                <a:lnTo>
                  <a:pt x="542" y="577"/>
                </a:lnTo>
                <a:lnTo>
                  <a:pt x="542" y="577"/>
                </a:lnTo>
                <a:lnTo>
                  <a:pt x="545" y="577"/>
                </a:lnTo>
                <a:lnTo>
                  <a:pt x="545" y="577"/>
                </a:lnTo>
                <a:lnTo>
                  <a:pt x="552" y="577"/>
                </a:lnTo>
                <a:lnTo>
                  <a:pt x="558" y="576"/>
                </a:lnTo>
                <a:lnTo>
                  <a:pt x="558" y="576"/>
                </a:lnTo>
                <a:lnTo>
                  <a:pt x="558" y="576"/>
                </a:lnTo>
                <a:lnTo>
                  <a:pt x="558" y="574"/>
                </a:lnTo>
                <a:lnTo>
                  <a:pt x="558" y="574"/>
                </a:lnTo>
                <a:lnTo>
                  <a:pt x="563" y="574"/>
                </a:lnTo>
                <a:lnTo>
                  <a:pt x="569" y="572"/>
                </a:lnTo>
                <a:lnTo>
                  <a:pt x="569" y="572"/>
                </a:lnTo>
                <a:lnTo>
                  <a:pt x="570" y="572"/>
                </a:lnTo>
                <a:lnTo>
                  <a:pt x="571" y="572"/>
                </a:lnTo>
                <a:lnTo>
                  <a:pt x="571" y="572"/>
                </a:lnTo>
                <a:lnTo>
                  <a:pt x="573" y="572"/>
                </a:lnTo>
                <a:lnTo>
                  <a:pt x="573" y="571"/>
                </a:lnTo>
                <a:lnTo>
                  <a:pt x="573" y="571"/>
                </a:lnTo>
                <a:lnTo>
                  <a:pt x="574" y="572"/>
                </a:lnTo>
                <a:lnTo>
                  <a:pt x="574" y="572"/>
                </a:lnTo>
                <a:lnTo>
                  <a:pt x="574" y="572"/>
                </a:lnTo>
                <a:lnTo>
                  <a:pt x="577" y="572"/>
                </a:lnTo>
                <a:lnTo>
                  <a:pt x="577" y="572"/>
                </a:lnTo>
                <a:lnTo>
                  <a:pt x="579" y="571"/>
                </a:lnTo>
                <a:lnTo>
                  <a:pt x="581" y="571"/>
                </a:lnTo>
                <a:lnTo>
                  <a:pt x="581" y="571"/>
                </a:lnTo>
                <a:lnTo>
                  <a:pt x="580" y="569"/>
                </a:lnTo>
                <a:lnTo>
                  <a:pt x="579" y="571"/>
                </a:lnTo>
                <a:lnTo>
                  <a:pt x="579" y="571"/>
                </a:lnTo>
                <a:lnTo>
                  <a:pt x="579" y="569"/>
                </a:lnTo>
                <a:lnTo>
                  <a:pt x="580" y="569"/>
                </a:lnTo>
                <a:lnTo>
                  <a:pt x="583" y="569"/>
                </a:lnTo>
                <a:lnTo>
                  <a:pt x="583" y="569"/>
                </a:lnTo>
                <a:lnTo>
                  <a:pt x="583" y="571"/>
                </a:lnTo>
                <a:lnTo>
                  <a:pt x="583" y="571"/>
                </a:lnTo>
                <a:lnTo>
                  <a:pt x="583" y="572"/>
                </a:lnTo>
                <a:lnTo>
                  <a:pt x="583" y="572"/>
                </a:lnTo>
                <a:lnTo>
                  <a:pt x="583" y="572"/>
                </a:lnTo>
                <a:lnTo>
                  <a:pt x="583" y="573"/>
                </a:lnTo>
                <a:lnTo>
                  <a:pt x="585" y="572"/>
                </a:lnTo>
                <a:lnTo>
                  <a:pt x="585" y="572"/>
                </a:lnTo>
                <a:lnTo>
                  <a:pt x="586" y="572"/>
                </a:lnTo>
                <a:lnTo>
                  <a:pt x="586" y="572"/>
                </a:lnTo>
                <a:lnTo>
                  <a:pt x="586" y="571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7" y="569"/>
                </a:lnTo>
                <a:lnTo>
                  <a:pt x="587" y="569"/>
                </a:lnTo>
                <a:lnTo>
                  <a:pt x="587" y="571"/>
                </a:lnTo>
                <a:lnTo>
                  <a:pt x="587" y="571"/>
                </a:lnTo>
                <a:lnTo>
                  <a:pt x="587" y="571"/>
                </a:lnTo>
                <a:lnTo>
                  <a:pt x="588" y="571"/>
                </a:lnTo>
                <a:lnTo>
                  <a:pt x="588" y="569"/>
                </a:lnTo>
                <a:lnTo>
                  <a:pt x="588" y="569"/>
                </a:lnTo>
                <a:lnTo>
                  <a:pt x="590" y="569"/>
                </a:lnTo>
                <a:lnTo>
                  <a:pt x="591" y="568"/>
                </a:lnTo>
                <a:lnTo>
                  <a:pt x="591" y="568"/>
                </a:lnTo>
                <a:lnTo>
                  <a:pt x="591" y="568"/>
                </a:lnTo>
                <a:lnTo>
                  <a:pt x="596" y="568"/>
                </a:lnTo>
                <a:lnTo>
                  <a:pt x="599" y="568"/>
                </a:lnTo>
                <a:lnTo>
                  <a:pt x="599" y="568"/>
                </a:lnTo>
                <a:lnTo>
                  <a:pt x="599" y="571"/>
                </a:lnTo>
                <a:lnTo>
                  <a:pt x="599" y="572"/>
                </a:lnTo>
                <a:lnTo>
                  <a:pt x="599" y="572"/>
                </a:lnTo>
                <a:lnTo>
                  <a:pt x="604" y="572"/>
                </a:lnTo>
                <a:lnTo>
                  <a:pt x="610" y="572"/>
                </a:lnTo>
                <a:lnTo>
                  <a:pt x="610" y="572"/>
                </a:lnTo>
                <a:lnTo>
                  <a:pt x="610" y="571"/>
                </a:lnTo>
                <a:lnTo>
                  <a:pt x="610" y="571"/>
                </a:lnTo>
                <a:lnTo>
                  <a:pt x="617" y="571"/>
                </a:lnTo>
                <a:lnTo>
                  <a:pt x="621" y="571"/>
                </a:lnTo>
                <a:lnTo>
                  <a:pt x="623" y="569"/>
                </a:lnTo>
                <a:lnTo>
                  <a:pt x="623" y="569"/>
                </a:lnTo>
                <a:lnTo>
                  <a:pt x="627" y="569"/>
                </a:lnTo>
                <a:lnTo>
                  <a:pt x="629" y="569"/>
                </a:lnTo>
                <a:lnTo>
                  <a:pt x="629" y="568"/>
                </a:lnTo>
                <a:lnTo>
                  <a:pt x="629" y="568"/>
                </a:lnTo>
                <a:lnTo>
                  <a:pt x="632" y="568"/>
                </a:lnTo>
                <a:lnTo>
                  <a:pt x="634" y="567"/>
                </a:lnTo>
                <a:lnTo>
                  <a:pt x="634" y="567"/>
                </a:lnTo>
                <a:lnTo>
                  <a:pt x="638" y="568"/>
                </a:lnTo>
                <a:lnTo>
                  <a:pt x="638" y="568"/>
                </a:lnTo>
                <a:lnTo>
                  <a:pt x="640" y="567"/>
                </a:lnTo>
                <a:lnTo>
                  <a:pt x="640" y="567"/>
                </a:lnTo>
                <a:lnTo>
                  <a:pt x="644" y="566"/>
                </a:lnTo>
                <a:lnTo>
                  <a:pt x="648" y="566"/>
                </a:lnTo>
                <a:lnTo>
                  <a:pt x="648" y="566"/>
                </a:lnTo>
                <a:lnTo>
                  <a:pt x="656" y="564"/>
                </a:lnTo>
                <a:lnTo>
                  <a:pt x="656" y="564"/>
                </a:lnTo>
                <a:lnTo>
                  <a:pt x="662" y="563"/>
                </a:lnTo>
                <a:lnTo>
                  <a:pt x="662" y="563"/>
                </a:lnTo>
                <a:lnTo>
                  <a:pt x="664" y="563"/>
                </a:lnTo>
                <a:lnTo>
                  <a:pt x="668" y="562"/>
                </a:lnTo>
                <a:lnTo>
                  <a:pt x="668" y="562"/>
                </a:lnTo>
                <a:lnTo>
                  <a:pt x="668" y="564"/>
                </a:lnTo>
                <a:lnTo>
                  <a:pt x="668" y="566"/>
                </a:lnTo>
                <a:lnTo>
                  <a:pt x="668" y="566"/>
                </a:lnTo>
                <a:lnTo>
                  <a:pt x="668" y="566"/>
                </a:lnTo>
                <a:lnTo>
                  <a:pt x="667" y="567"/>
                </a:lnTo>
                <a:lnTo>
                  <a:pt x="667" y="568"/>
                </a:lnTo>
                <a:lnTo>
                  <a:pt x="666" y="568"/>
                </a:lnTo>
                <a:lnTo>
                  <a:pt x="666" y="568"/>
                </a:lnTo>
                <a:lnTo>
                  <a:pt x="666" y="569"/>
                </a:lnTo>
                <a:lnTo>
                  <a:pt x="667" y="568"/>
                </a:lnTo>
                <a:lnTo>
                  <a:pt x="668" y="568"/>
                </a:lnTo>
                <a:lnTo>
                  <a:pt x="669" y="568"/>
                </a:lnTo>
                <a:lnTo>
                  <a:pt x="669" y="568"/>
                </a:lnTo>
                <a:lnTo>
                  <a:pt x="668" y="572"/>
                </a:lnTo>
                <a:lnTo>
                  <a:pt x="668" y="573"/>
                </a:lnTo>
                <a:lnTo>
                  <a:pt x="669" y="574"/>
                </a:lnTo>
                <a:lnTo>
                  <a:pt x="669" y="574"/>
                </a:lnTo>
                <a:lnTo>
                  <a:pt x="672" y="574"/>
                </a:lnTo>
                <a:lnTo>
                  <a:pt x="672" y="574"/>
                </a:lnTo>
                <a:lnTo>
                  <a:pt x="678" y="574"/>
                </a:lnTo>
                <a:lnTo>
                  <a:pt x="678" y="574"/>
                </a:lnTo>
                <a:lnTo>
                  <a:pt x="680" y="573"/>
                </a:lnTo>
                <a:lnTo>
                  <a:pt x="681" y="573"/>
                </a:lnTo>
                <a:lnTo>
                  <a:pt x="684" y="573"/>
                </a:lnTo>
                <a:lnTo>
                  <a:pt x="684" y="573"/>
                </a:lnTo>
                <a:lnTo>
                  <a:pt x="685" y="572"/>
                </a:lnTo>
                <a:lnTo>
                  <a:pt x="689" y="572"/>
                </a:lnTo>
                <a:lnTo>
                  <a:pt x="695" y="571"/>
                </a:lnTo>
                <a:lnTo>
                  <a:pt x="695" y="571"/>
                </a:lnTo>
                <a:lnTo>
                  <a:pt x="697" y="569"/>
                </a:lnTo>
                <a:lnTo>
                  <a:pt x="697" y="569"/>
                </a:lnTo>
                <a:lnTo>
                  <a:pt x="703" y="569"/>
                </a:lnTo>
                <a:lnTo>
                  <a:pt x="708" y="569"/>
                </a:lnTo>
                <a:lnTo>
                  <a:pt x="708" y="569"/>
                </a:lnTo>
                <a:lnTo>
                  <a:pt x="708" y="572"/>
                </a:lnTo>
                <a:lnTo>
                  <a:pt x="709" y="574"/>
                </a:lnTo>
                <a:lnTo>
                  <a:pt x="709" y="574"/>
                </a:lnTo>
                <a:lnTo>
                  <a:pt x="712" y="576"/>
                </a:lnTo>
                <a:lnTo>
                  <a:pt x="713" y="577"/>
                </a:lnTo>
                <a:lnTo>
                  <a:pt x="714" y="578"/>
                </a:lnTo>
                <a:lnTo>
                  <a:pt x="715" y="579"/>
                </a:lnTo>
                <a:lnTo>
                  <a:pt x="715" y="579"/>
                </a:lnTo>
                <a:lnTo>
                  <a:pt x="715" y="582"/>
                </a:lnTo>
                <a:lnTo>
                  <a:pt x="718" y="583"/>
                </a:lnTo>
                <a:lnTo>
                  <a:pt x="718" y="583"/>
                </a:lnTo>
                <a:lnTo>
                  <a:pt x="716" y="584"/>
                </a:lnTo>
                <a:lnTo>
                  <a:pt x="718" y="587"/>
                </a:lnTo>
                <a:lnTo>
                  <a:pt x="719" y="588"/>
                </a:lnTo>
                <a:lnTo>
                  <a:pt x="719" y="589"/>
                </a:lnTo>
                <a:lnTo>
                  <a:pt x="719" y="589"/>
                </a:lnTo>
                <a:lnTo>
                  <a:pt x="718" y="591"/>
                </a:lnTo>
                <a:lnTo>
                  <a:pt x="718" y="591"/>
                </a:lnTo>
                <a:lnTo>
                  <a:pt x="718" y="591"/>
                </a:lnTo>
                <a:lnTo>
                  <a:pt x="720" y="591"/>
                </a:lnTo>
                <a:lnTo>
                  <a:pt x="720" y="591"/>
                </a:lnTo>
                <a:lnTo>
                  <a:pt x="719" y="592"/>
                </a:lnTo>
                <a:lnTo>
                  <a:pt x="718" y="593"/>
                </a:lnTo>
                <a:lnTo>
                  <a:pt x="718" y="593"/>
                </a:lnTo>
                <a:lnTo>
                  <a:pt x="718" y="594"/>
                </a:lnTo>
                <a:lnTo>
                  <a:pt x="719" y="594"/>
                </a:lnTo>
                <a:lnTo>
                  <a:pt x="719" y="594"/>
                </a:lnTo>
                <a:lnTo>
                  <a:pt x="719" y="596"/>
                </a:lnTo>
                <a:lnTo>
                  <a:pt x="718" y="597"/>
                </a:lnTo>
                <a:lnTo>
                  <a:pt x="718" y="597"/>
                </a:lnTo>
                <a:lnTo>
                  <a:pt x="716" y="597"/>
                </a:lnTo>
                <a:lnTo>
                  <a:pt x="716" y="597"/>
                </a:lnTo>
                <a:lnTo>
                  <a:pt x="716" y="599"/>
                </a:lnTo>
                <a:lnTo>
                  <a:pt x="716" y="601"/>
                </a:lnTo>
                <a:lnTo>
                  <a:pt x="716" y="601"/>
                </a:lnTo>
                <a:lnTo>
                  <a:pt x="715" y="599"/>
                </a:lnTo>
                <a:lnTo>
                  <a:pt x="715" y="599"/>
                </a:lnTo>
                <a:lnTo>
                  <a:pt x="714" y="601"/>
                </a:lnTo>
                <a:lnTo>
                  <a:pt x="713" y="603"/>
                </a:lnTo>
                <a:lnTo>
                  <a:pt x="713" y="603"/>
                </a:lnTo>
                <a:lnTo>
                  <a:pt x="710" y="603"/>
                </a:lnTo>
                <a:lnTo>
                  <a:pt x="708" y="603"/>
                </a:lnTo>
                <a:lnTo>
                  <a:pt x="708" y="603"/>
                </a:lnTo>
                <a:lnTo>
                  <a:pt x="708" y="604"/>
                </a:lnTo>
                <a:lnTo>
                  <a:pt x="708" y="606"/>
                </a:lnTo>
                <a:lnTo>
                  <a:pt x="708" y="606"/>
                </a:lnTo>
                <a:lnTo>
                  <a:pt x="706" y="604"/>
                </a:lnTo>
                <a:lnTo>
                  <a:pt x="702" y="603"/>
                </a:lnTo>
                <a:lnTo>
                  <a:pt x="699" y="602"/>
                </a:lnTo>
                <a:lnTo>
                  <a:pt x="697" y="601"/>
                </a:lnTo>
                <a:lnTo>
                  <a:pt x="692" y="601"/>
                </a:lnTo>
                <a:lnTo>
                  <a:pt x="692" y="601"/>
                </a:lnTo>
                <a:lnTo>
                  <a:pt x="693" y="604"/>
                </a:lnTo>
                <a:lnTo>
                  <a:pt x="695" y="608"/>
                </a:lnTo>
                <a:lnTo>
                  <a:pt x="695" y="608"/>
                </a:lnTo>
                <a:lnTo>
                  <a:pt x="693" y="609"/>
                </a:lnTo>
                <a:lnTo>
                  <a:pt x="693" y="611"/>
                </a:lnTo>
                <a:lnTo>
                  <a:pt x="693" y="612"/>
                </a:lnTo>
                <a:lnTo>
                  <a:pt x="693" y="613"/>
                </a:lnTo>
                <a:lnTo>
                  <a:pt x="691" y="613"/>
                </a:lnTo>
                <a:lnTo>
                  <a:pt x="691" y="613"/>
                </a:lnTo>
                <a:lnTo>
                  <a:pt x="692" y="616"/>
                </a:lnTo>
                <a:lnTo>
                  <a:pt x="692" y="617"/>
                </a:lnTo>
                <a:lnTo>
                  <a:pt x="692" y="617"/>
                </a:lnTo>
                <a:lnTo>
                  <a:pt x="686" y="617"/>
                </a:lnTo>
                <a:lnTo>
                  <a:pt x="686" y="617"/>
                </a:lnTo>
                <a:lnTo>
                  <a:pt x="685" y="614"/>
                </a:lnTo>
                <a:lnTo>
                  <a:pt x="684" y="614"/>
                </a:lnTo>
                <a:lnTo>
                  <a:pt x="684" y="614"/>
                </a:lnTo>
                <a:lnTo>
                  <a:pt x="683" y="614"/>
                </a:lnTo>
                <a:lnTo>
                  <a:pt x="683" y="614"/>
                </a:lnTo>
                <a:lnTo>
                  <a:pt x="683" y="616"/>
                </a:lnTo>
                <a:lnTo>
                  <a:pt x="683" y="616"/>
                </a:lnTo>
                <a:lnTo>
                  <a:pt x="680" y="616"/>
                </a:lnTo>
                <a:lnTo>
                  <a:pt x="680" y="613"/>
                </a:lnTo>
                <a:lnTo>
                  <a:pt x="680" y="613"/>
                </a:lnTo>
                <a:lnTo>
                  <a:pt x="677" y="613"/>
                </a:lnTo>
                <a:lnTo>
                  <a:pt x="675" y="613"/>
                </a:lnTo>
                <a:lnTo>
                  <a:pt x="675" y="614"/>
                </a:lnTo>
                <a:lnTo>
                  <a:pt x="675" y="614"/>
                </a:lnTo>
                <a:lnTo>
                  <a:pt x="677" y="614"/>
                </a:lnTo>
                <a:lnTo>
                  <a:pt x="678" y="614"/>
                </a:lnTo>
                <a:lnTo>
                  <a:pt x="678" y="616"/>
                </a:lnTo>
                <a:lnTo>
                  <a:pt x="661" y="616"/>
                </a:lnTo>
                <a:lnTo>
                  <a:pt x="661" y="616"/>
                </a:lnTo>
                <a:lnTo>
                  <a:pt x="658" y="617"/>
                </a:lnTo>
                <a:lnTo>
                  <a:pt x="658" y="617"/>
                </a:lnTo>
                <a:lnTo>
                  <a:pt x="658" y="618"/>
                </a:lnTo>
                <a:lnTo>
                  <a:pt x="660" y="621"/>
                </a:lnTo>
                <a:lnTo>
                  <a:pt x="660" y="621"/>
                </a:lnTo>
                <a:lnTo>
                  <a:pt x="656" y="622"/>
                </a:lnTo>
                <a:lnTo>
                  <a:pt x="654" y="622"/>
                </a:lnTo>
                <a:lnTo>
                  <a:pt x="654" y="622"/>
                </a:lnTo>
                <a:lnTo>
                  <a:pt x="654" y="623"/>
                </a:lnTo>
                <a:lnTo>
                  <a:pt x="654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4" y="623"/>
                </a:lnTo>
                <a:lnTo>
                  <a:pt x="654" y="623"/>
                </a:lnTo>
                <a:lnTo>
                  <a:pt x="646" y="624"/>
                </a:lnTo>
                <a:lnTo>
                  <a:pt x="644" y="623"/>
                </a:lnTo>
                <a:lnTo>
                  <a:pt x="641" y="622"/>
                </a:lnTo>
                <a:lnTo>
                  <a:pt x="641" y="622"/>
                </a:lnTo>
                <a:lnTo>
                  <a:pt x="640" y="623"/>
                </a:lnTo>
                <a:lnTo>
                  <a:pt x="637" y="624"/>
                </a:lnTo>
                <a:lnTo>
                  <a:pt x="637" y="624"/>
                </a:lnTo>
                <a:lnTo>
                  <a:pt x="638" y="623"/>
                </a:lnTo>
                <a:lnTo>
                  <a:pt x="639" y="623"/>
                </a:lnTo>
                <a:lnTo>
                  <a:pt x="639" y="623"/>
                </a:lnTo>
                <a:lnTo>
                  <a:pt x="638" y="622"/>
                </a:lnTo>
                <a:lnTo>
                  <a:pt x="638" y="622"/>
                </a:lnTo>
                <a:lnTo>
                  <a:pt x="637" y="622"/>
                </a:lnTo>
                <a:lnTo>
                  <a:pt x="635" y="624"/>
                </a:lnTo>
                <a:lnTo>
                  <a:pt x="635" y="624"/>
                </a:lnTo>
                <a:lnTo>
                  <a:pt x="631" y="624"/>
                </a:lnTo>
                <a:lnTo>
                  <a:pt x="627" y="623"/>
                </a:lnTo>
                <a:lnTo>
                  <a:pt x="625" y="624"/>
                </a:lnTo>
                <a:lnTo>
                  <a:pt x="625" y="624"/>
                </a:lnTo>
                <a:lnTo>
                  <a:pt x="626" y="623"/>
                </a:lnTo>
                <a:lnTo>
                  <a:pt x="625" y="623"/>
                </a:lnTo>
                <a:lnTo>
                  <a:pt x="623" y="623"/>
                </a:lnTo>
                <a:lnTo>
                  <a:pt x="622" y="624"/>
                </a:lnTo>
                <a:lnTo>
                  <a:pt x="622" y="624"/>
                </a:lnTo>
                <a:lnTo>
                  <a:pt x="611" y="624"/>
                </a:lnTo>
                <a:lnTo>
                  <a:pt x="611" y="624"/>
                </a:lnTo>
                <a:lnTo>
                  <a:pt x="605" y="626"/>
                </a:lnTo>
                <a:lnTo>
                  <a:pt x="598" y="624"/>
                </a:lnTo>
                <a:lnTo>
                  <a:pt x="591" y="626"/>
                </a:lnTo>
                <a:lnTo>
                  <a:pt x="586" y="627"/>
                </a:lnTo>
                <a:lnTo>
                  <a:pt x="586" y="627"/>
                </a:lnTo>
                <a:lnTo>
                  <a:pt x="586" y="626"/>
                </a:lnTo>
                <a:lnTo>
                  <a:pt x="586" y="624"/>
                </a:lnTo>
                <a:lnTo>
                  <a:pt x="586" y="624"/>
                </a:lnTo>
                <a:lnTo>
                  <a:pt x="585" y="624"/>
                </a:lnTo>
                <a:lnTo>
                  <a:pt x="585" y="624"/>
                </a:lnTo>
                <a:lnTo>
                  <a:pt x="583" y="626"/>
                </a:lnTo>
                <a:lnTo>
                  <a:pt x="582" y="626"/>
                </a:lnTo>
                <a:lnTo>
                  <a:pt x="582" y="626"/>
                </a:lnTo>
                <a:lnTo>
                  <a:pt x="579" y="624"/>
                </a:lnTo>
                <a:lnTo>
                  <a:pt x="579" y="624"/>
                </a:lnTo>
                <a:lnTo>
                  <a:pt x="577" y="626"/>
                </a:lnTo>
                <a:lnTo>
                  <a:pt x="575" y="626"/>
                </a:lnTo>
                <a:lnTo>
                  <a:pt x="575" y="626"/>
                </a:lnTo>
                <a:lnTo>
                  <a:pt x="574" y="626"/>
                </a:lnTo>
                <a:lnTo>
                  <a:pt x="574" y="624"/>
                </a:lnTo>
                <a:lnTo>
                  <a:pt x="574" y="624"/>
                </a:lnTo>
                <a:lnTo>
                  <a:pt x="573" y="626"/>
                </a:lnTo>
                <a:lnTo>
                  <a:pt x="571" y="627"/>
                </a:lnTo>
                <a:lnTo>
                  <a:pt x="570" y="627"/>
                </a:lnTo>
                <a:lnTo>
                  <a:pt x="570" y="627"/>
                </a:lnTo>
                <a:lnTo>
                  <a:pt x="570" y="626"/>
                </a:lnTo>
                <a:lnTo>
                  <a:pt x="571" y="626"/>
                </a:lnTo>
                <a:lnTo>
                  <a:pt x="571" y="626"/>
                </a:lnTo>
                <a:lnTo>
                  <a:pt x="569" y="624"/>
                </a:lnTo>
                <a:lnTo>
                  <a:pt x="567" y="624"/>
                </a:lnTo>
                <a:lnTo>
                  <a:pt x="567" y="624"/>
                </a:lnTo>
                <a:lnTo>
                  <a:pt x="565" y="623"/>
                </a:lnTo>
                <a:lnTo>
                  <a:pt x="565" y="623"/>
                </a:lnTo>
                <a:lnTo>
                  <a:pt x="559" y="624"/>
                </a:lnTo>
                <a:lnTo>
                  <a:pt x="554" y="624"/>
                </a:lnTo>
                <a:lnTo>
                  <a:pt x="554" y="624"/>
                </a:lnTo>
                <a:lnTo>
                  <a:pt x="553" y="627"/>
                </a:lnTo>
                <a:lnTo>
                  <a:pt x="553" y="627"/>
                </a:lnTo>
                <a:lnTo>
                  <a:pt x="551" y="626"/>
                </a:lnTo>
                <a:lnTo>
                  <a:pt x="548" y="626"/>
                </a:lnTo>
                <a:lnTo>
                  <a:pt x="544" y="627"/>
                </a:lnTo>
                <a:lnTo>
                  <a:pt x="544" y="626"/>
                </a:lnTo>
                <a:lnTo>
                  <a:pt x="544" y="626"/>
                </a:lnTo>
                <a:lnTo>
                  <a:pt x="541" y="626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1" y="624"/>
                </a:lnTo>
                <a:lnTo>
                  <a:pt x="541" y="624"/>
                </a:lnTo>
                <a:lnTo>
                  <a:pt x="539" y="626"/>
                </a:lnTo>
                <a:lnTo>
                  <a:pt x="536" y="627"/>
                </a:lnTo>
                <a:lnTo>
                  <a:pt x="536" y="627"/>
                </a:lnTo>
                <a:lnTo>
                  <a:pt x="533" y="627"/>
                </a:lnTo>
                <a:lnTo>
                  <a:pt x="529" y="628"/>
                </a:lnTo>
                <a:lnTo>
                  <a:pt x="529" y="628"/>
                </a:lnTo>
                <a:lnTo>
                  <a:pt x="527" y="628"/>
                </a:lnTo>
                <a:lnTo>
                  <a:pt x="527" y="628"/>
                </a:lnTo>
                <a:lnTo>
                  <a:pt x="513" y="631"/>
                </a:lnTo>
                <a:lnTo>
                  <a:pt x="506" y="632"/>
                </a:lnTo>
                <a:lnTo>
                  <a:pt x="500" y="632"/>
                </a:lnTo>
                <a:lnTo>
                  <a:pt x="500" y="632"/>
                </a:lnTo>
                <a:lnTo>
                  <a:pt x="495" y="634"/>
                </a:lnTo>
                <a:lnTo>
                  <a:pt x="495" y="634"/>
                </a:lnTo>
                <a:lnTo>
                  <a:pt x="493" y="633"/>
                </a:lnTo>
                <a:lnTo>
                  <a:pt x="489" y="633"/>
                </a:lnTo>
                <a:lnTo>
                  <a:pt x="488" y="631"/>
                </a:lnTo>
                <a:lnTo>
                  <a:pt x="488" y="631"/>
                </a:lnTo>
                <a:lnTo>
                  <a:pt x="484" y="633"/>
                </a:lnTo>
                <a:lnTo>
                  <a:pt x="483" y="633"/>
                </a:lnTo>
                <a:lnTo>
                  <a:pt x="481" y="633"/>
                </a:lnTo>
                <a:lnTo>
                  <a:pt x="481" y="633"/>
                </a:lnTo>
                <a:lnTo>
                  <a:pt x="482" y="632"/>
                </a:lnTo>
                <a:lnTo>
                  <a:pt x="483" y="632"/>
                </a:lnTo>
                <a:lnTo>
                  <a:pt x="486" y="633"/>
                </a:lnTo>
                <a:lnTo>
                  <a:pt x="486" y="633"/>
                </a:lnTo>
                <a:lnTo>
                  <a:pt x="487" y="631"/>
                </a:lnTo>
                <a:lnTo>
                  <a:pt x="487" y="631"/>
                </a:lnTo>
                <a:lnTo>
                  <a:pt x="488" y="629"/>
                </a:lnTo>
                <a:lnTo>
                  <a:pt x="488" y="629"/>
                </a:lnTo>
                <a:lnTo>
                  <a:pt x="488" y="629"/>
                </a:lnTo>
                <a:lnTo>
                  <a:pt x="486" y="629"/>
                </a:lnTo>
                <a:lnTo>
                  <a:pt x="486" y="629"/>
                </a:lnTo>
                <a:lnTo>
                  <a:pt x="487" y="628"/>
                </a:lnTo>
                <a:lnTo>
                  <a:pt x="487" y="627"/>
                </a:lnTo>
                <a:lnTo>
                  <a:pt x="488" y="624"/>
                </a:lnTo>
                <a:lnTo>
                  <a:pt x="488" y="624"/>
                </a:lnTo>
                <a:lnTo>
                  <a:pt x="489" y="623"/>
                </a:lnTo>
                <a:lnTo>
                  <a:pt x="490" y="622"/>
                </a:lnTo>
                <a:lnTo>
                  <a:pt x="495" y="621"/>
                </a:lnTo>
                <a:lnTo>
                  <a:pt x="495" y="621"/>
                </a:lnTo>
                <a:lnTo>
                  <a:pt x="497" y="621"/>
                </a:lnTo>
                <a:lnTo>
                  <a:pt x="498" y="623"/>
                </a:lnTo>
                <a:lnTo>
                  <a:pt x="498" y="623"/>
                </a:lnTo>
                <a:lnTo>
                  <a:pt x="500" y="621"/>
                </a:lnTo>
                <a:lnTo>
                  <a:pt x="500" y="621"/>
                </a:lnTo>
                <a:lnTo>
                  <a:pt x="499" y="621"/>
                </a:lnTo>
                <a:lnTo>
                  <a:pt x="498" y="621"/>
                </a:lnTo>
                <a:lnTo>
                  <a:pt x="498" y="621"/>
                </a:lnTo>
                <a:lnTo>
                  <a:pt x="499" y="619"/>
                </a:lnTo>
                <a:lnTo>
                  <a:pt x="501" y="619"/>
                </a:lnTo>
                <a:lnTo>
                  <a:pt x="505" y="619"/>
                </a:lnTo>
                <a:lnTo>
                  <a:pt x="505" y="619"/>
                </a:lnTo>
                <a:lnTo>
                  <a:pt x="505" y="622"/>
                </a:lnTo>
                <a:lnTo>
                  <a:pt x="505" y="623"/>
                </a:lnTo>
                <a:lnTo>
                  <a:pt x="505" y="623"/>
                </a:lnTo>
                <a:lnTo>
                  <a:pt x="507" y="622"/>
                </a:lnTo>
                <a:lnTo>
                  <a:pt x="507" y="621"/>
                </a:lnTo>
                <a:lnTo>
                  <a:pt x="509" y="622"/>
                </a:lnTo>
                <a:lnTo>
                  <a:pt x="509" y="622"/>
                </a:lnTo>
                <a:lnTo>
                  <a:pt x="510" y="621"/>
                </a:lnTo>
                <a:lnTo>
                  <a:pt x="510" y="621"/>
                </a:lnTo>
                <a:lnTo>
                  <a:pt x="509" y="619"/>
                </a:lnTo>
                <a:lnTo>
                  <a:pt x="507" y="621"/>
                </a:lnTo>
                <a:lnTo>
                  <a:pt x="505" y="621"/>
                </a:lnTo>
                <a:lnTo>
                  <a:pt x="505" y="619"/>
                </a:lnTo>
                <a:lnTo>
                  <a:pt x="505" y="619"/>
                </a:lnTo>
                <a:lnTo>
                  <a:pt x="509" y="618"/>
                </a:lnTo>
                <a:lnTo>
                  <a:pt x="512" y="619"/>
                </a:lnTo>
                <a:lnTo>
                  <a:pt x="512" y="619"/>
                </a:lnTo>
                <a:lnTo>
                  <a:pt x="513" y="618"/>
                </a:lnTo>
                <a:lnTo>
                  <a:pt x="513" y="618"/>
                </a:lnTo>
                <a:lnTo>
                  <a:pt x="512" y="617"/>
                </a:lnTo>
                <a:lnTo>
                  <a:pt x="513" y="616"/>
                </a:lnTo>
                <a:lnTo>
                  <a:pt x="513" y="616"/>
                </a:lnTo>
                <a:lnTo>
                  <a:pt x="511" y="617"/>
                </a:lnTo>
                <a:lnTo>
                  <a:pt x="510" y="617"/>
                </a:lnTo>
                <a:lnTo>
                  <a:pt x="509" y="617"/>
                </a:lnTo>
                <a:lnTo>
                  <a:pt x="509" y="617"/>
                </a:lnTo>
                <a:lnTo>
                  <a:pt x="509" y="614"/>
                </a:lnTo>
                <a:lnTo>
                  <a:pt x="510" y="614"/>
                </a:lnTo>
                <a:lnTo>
                  <a:pt x="510" y="614"/>
                </a:lnTo>
                <a:lnTo>
                  <a:pt x="507" y="612"/>
                </a:lnTo>
                <a:lnTo>
                  <a:pt x="507" y="612"/>
                </a:lnTo>
                <a:lnTo>
                  <a:pt x="507" y="613"/>
                </a:lnTo>
                <a:lnTo>
                  <a:pt x="507" y="613"/>
                </a:lnTo>
                <a:lnTo>
                  <a:pt x="509" y="614"/>
                </a:lnTo>
                <a:lnTo>
                  <a:pt x="509" y="616"/>
                </a:lnTo>
                <a:lnTo>
                  <a:pt x="509" y="616"/>
                </a:lnTo>
                <a:lnTo>
                  <a:pt x="507" y="616"/>
                </a:lnTo>
                <a:lnTo>
                  <a:pt x="507" y="617"/>
                </a:lnTo>
                <a:lnTo>
                  <a:pt x="507" y="617"/>
                </a:lnTo>
                <a:lnTo>
                  <a:pt x="505" y="617"/>
                </a:lnTo>
                <a:lnTo>
                  <a:pt x="504" y="617"/>
                </a:lnTo>
                <a:lnTo>
                  <a:pt x="504" y="617"/>
                </a:lnTo>
                <a:lnTo>
                  <a:pt x="505" y="616"/>
                </a:lnTo>
                <a:lnTo>
                  <a:pt x="506" y="616"/>
                </a:lnTo>
                <a:lnTo>
                  <a:pt x="506" y="616"/>
                </a:lnTo>
                <a:lnTo>
                  <a:pt x="505" y="614"/>
                </a:lnTo>
                <a:lnTo>
                  <a:pt x="504" y="616"/>
                </a:lnTo>
                <a:lnTo>
                  <a:pt x="503" y="617"/>
                </a:lnTo>
                <a:lnTo>
                  <a:pt x="503" y="617"/>
                </a:lnTo>
                <a:lnTo>
                  <a:pt x="500" y="617"/>
                </a:lnTo>
                <a:lnTo>
                  <a:pt x="498" y="616"/>
                </a:lnTo>
                <a:lnTo>
                  <a:pt x="498" y="616"/>
                </a:lnTo>
                <a:lnTo>
                  <a:pt x="498" y="617"/>
                </a:lnTo>
                <a:lnTo>
                  <a:pt x="497" y="618"/>
                </a:lnTo>
                <a:lnTo>
                  <a:pt x="495" y="618"/>
                </a:lnTo>
                <a:lnTo>
                  <a:pt x="495" y="618"/>
                </a:lnTo>
                <a:lnTo>
                  <a:pt x="494" y="617"/>
                </a:lnTo>
                <a:lnTo>
                  <a:pt x="494" y="616"/>
                </a:lnTo>
                <a:lnTo>
                  <a:pt x="494" y="616"/>
                </a:lnTo>
                <a:lnTo>
                  <a:pt x="493" y="617"/>
                </a:lnTo>
                <a:lnTo>
                  <a:pt x="492" y="618"/>
                </a:lnTo>
                <a:lnTo>
                  <a:pt x="492" y="618"/>
                </a:lnTo>
                <a:lnTo>
                  <a:pt x="472" y="619"/>
                </a:lnTo>
                <a:lnTo>
                  <a:pt x="472" y="619"/>
                </a:lnTo>
                <a:lnTo>
                  <a:pt x="472" y="619"/>
                </a:lnTo>
                <a:lnTo>
                  <a:pt x="471" y="621"/>
                </a:lnTo>
                <a:lnTo>
                  <a:pt x="471" y="621"/>
                </a:lnTo>
                <a:lnTo>
                  <a:pt x="471" y="621"/>
                </a:lnTo>
                <a:lnTo>
                  <a:pt x="472" y="622"/>
                </a:lnTo>
                <a:lnTo>
                  <a:pt x="474" y="622"/>
                </a:lnTo>
                <a:lnTo>
                  <a:pt x="474" y="622"/>
                </a:lnTo>
                <a:lnTo>
                  <a:pt x="472" y="623"/>
                </a:lnTo>
                <a:lnTo>
                  <a:pt x="474" y="624"/>
                </a:lnTo>
                <a:lnTo>
                  <a:pt x="475" y="627"/>
                </a:lnTo>
                <a:lnTo>
                  <a:pt x="474" y="627"/>
                </a:lnTo>
                <a:lnTo>
                  <a:pt x="472" y="628"/>
                </a:lnTo>
                <a:lnTo>
                  <a:pt x="472" y="628"/>
                </a:lnTo>
                <a:lnTo>
                  <a:pt x="472" y="626"/>
                </a:lnTo>
                <a:lnTo>
                  <a:pt x="472" y="624"/>
                </a:lnTo>
                <a:lnTo>
                  <a:pt x="471" y="624"/>
                </a:lnTo>
                <a:lnTo>
                  <a:pt x="471" y="624"/>
                </a:lnTo>
                <a:lnTo>
                  <a:pt x="471" y="626"/>
                </a:lnTo>
                <a:lnTo>
                  <a:pt x="471" y="626"/>
                </a:lnTo>
                <a:lnTo>
                  <a:pt x="472" y="626"/>
                </a:lnTo>
                <a:lnTo>
                  <a:pt x="472" y="627"/>
                </a:lnTo>
                <a:lnTo>
                  <a:pt x="472" y="627"/>
                </a:lnTo>
                <a:lnTo>
                  <a:pt x="470" y="627"/>
                </a:lnTo>
                <a:lnTo>
                  <a:pt x="469" y="627"/>
                </a:lnTo>
                <a:lnTo>
                  <a:pt x="466" y="628"/>
                </a:lnTo>
                <a:lnTo>
                  <a:pt x="466" y="628"/>
                </a:lnTo>
                <a:lnTo>
                  <a:pt x="468" y="628"/>
                </a:lnTo>
                <a:lnTo>
                  <a:pt x="470" y="628"/>
                </a:lnTo>
                <a:lnTo>
                  <a:pt x="470" y="628"/>
                </a:lnTo>
                <a:lnTo>
                  <a:pt x="472" y="628"/>
                </a:lnTo>
                <a:lnTo>
                  <a:pt x="475" y="629"/>
                </a:lnTo>
                <a:lnTo>
                  <a:pt x="475" y="629"/>
                </a:lnTo>
                <a:lnTo>
                  <a:pt x="475" y="632"/>
                </a:lnTo>
                <a:lnTo>
                  <a:pt x="475" y="633"/>
                </a:lnTo>
                <a:lnTo>
                  <a:pt x="476" y="633"/>
                </a:lnTo>
                <a:lnTo>
                  <a:pt x="476" y="633"/>
                </a:lnTo>
                <a:lnTo>
                  <a:pt x="470" y="637"/>
                </a:lnTo>
                <a:lnTo>
                  <a:pt x="470" y="637"/>
                </a:lnTo>
                <a:lnTo>
                  <a:pt x="469" y="637"/>
                </a:lnTo>
                <a:lnTo>
                  <a:pt x="468" y="636"/>
                </a:lnTo>
                <a:lnTo>
                  <a:pt x="468" y="636"/>
                </a:lnTo>
                <a:lnTo>
                  <a:pt x="466" y="636"/>
                </a:lnTo>
                <a:lnTo>
                  <a:pt x="464" y="637"/>
                </a:lnTo>
                <a:lnTo>
                  <a:pt x="464" y="637"/>
                </a:lnTo>
                <a:lnTo>
                  <a:pt x="461" y="636"/>
                </a:lnTo>
                <a:lnTo>
                  <a:pt x="461" y="636"/>
                </a:lnTo>
                <a:lnTo>
                  <a:pt x="457" y="637"/>
                </a:lnTo>
                <a:lnTo>
                  <a:pt x="457" y="637"/>
                </a:lnTo>
                <a:lnTo>
                  <a:pt x="449" y="638"/>
                </a:lnTo>
                <a:lnTo>
                  <a:pt x="442" y="638"/>
                </a:lnTo>
                <a:lnTo>
                  <a:pt x="442" y="638"/>
                </a:lnTo>
                <a:lnTo>
                  <a:pt x="440" y="638"/>
                </a:lnTo>
                <a:lnTo>
                  <a:pt x="440" y="638"/>
                </a:lnTo>
                <a:lnTo>
                  <a:pt x="439" y="639"/>
                </a:lnTo>
                <a:lnTo>
                  <a:pt x="439" y="639"/>
                </a:lnTo>
                <a:lnTo>
                  <a:pt x="437" y="639"/>
                </a:lnTo>
                <a:lnTo>
                  <a:pt x="436" y="638"/>
                </a:lnTo>
                <a:lnTo>
                  <a:pt x="436" y="638"/>
                </a:lnTo>
                <a:lnTo>
                  <a:pt x="436" y="639"/>
                </a:lnTo>
                <a:lnTo>
                  <a:pt x="435" y="639"/>
                </a:lnTo>
                <a:lnTo>
                  <a:pt x="435" y="639"/>
                </a:lnTo>
                <a:lnTo>
                  <a:pt x="435" y="639"/>
                </a:lnTo>
                <a:lnTo>
                  <a:pt x="434" y="639"/>
                </a:lnTo>
                <a:lnTo>
                  <a:pt x="434" y="638"/>
                </a:lnTo>
                <a:lnTo>
                  <a:pt x="432" y="638"/>
                </a:lnTo>
                <a:lnTo>
                  <a:pt x="432" y="638"/>
                </a:lnTo>
                <a:lnTo>
                  <a:pt x="430" y="639"/>
                </a:lnTo>
                <a:lnTo>
                  <a:pt x="429" y="639"/>
                </a:lnTo>
                <a:lnTo>
                  <a:pt x="429" y="639"/>
                </a:lnTo>
                <a:lnTo>
                  <a:pt x="429" y="639"/>
                </a:lnTo>
                <a:lnTo>
                  <a:pt x="428" y="639"/>
                </a:lnTo>
                <a:lnTo>
                  <a:pt x="428" y="641"/>
                </a:lnTo>
                <a:lnTo>
                  <a:pt x="428" y="641"/>
                </a:lnTo>
                <a:lnTo>
                  <a:pt x="424" y="639"/>
                </a:lnTo>
                <a:lnTo>
                  <a:pt x="420" y="641"/>
                </a:lnTo>
                <a:lnTo>
                  <a:pt x="420" y="641"/>
                </a:lnTo>
                <a:lnTo>
                  <a:pt x="419" y="642"/>
                </a:lnTo>
                <a:lnTo>
                  <a:pt x="419" y="642"/>
                </a:lnTo>
                <a:lnTo>
                  <a:pt x="405" y="643"/>
                </a:lnTo>
                <a:lnTo>
                  <a:pt x="387" y="646"/>
                </a:lnTo>
                <a:lnTo>
                  <a:pt x="387" y="646"/>
                </a:lnTo>
                <a:lnTo>
                  <a:pt x="382" y="648"/>
                </a:lnTo>
                <a:lnTo>
                  <a:pt x="382" y="648"/>
                </a:lnTo>
                <a:lnTo>
                  <a:pt x="377" y="648"/>
                </a:lnTo>
                <a:lnTo>
                  <a:pt x="372" y="649"/>
                </a:lnTo>
                <a:lnTo>
                  <a:pt x="372" y="649"/>
                </a:lnTo>
                <a:lnTo>
                  <a:pt x="373" y="649"/>
                </a:lnTo>
                <a:lnTo>
                  <a:pt x="373" y="651"/>
                </a:lnTo>
                <a:lnTo>
                  <a:pt x="371" y="652"/>
                </a:lnTo>
                <a:lnTo>
                  <a:pt x="371" y="652"/>
                </a:lnTo>
                <a:lnTo>
                  <a:pt x="354" y="653"/>
                </a:lnTo>
                <a:lnTo>
                  <a:pt x="354" y="653"/>
                </a:lnTo>
                <a:lnTo>
                  <a:pt x="353" y="653"/>
                </a:lnTo>
                <a:lnTo>
                  <a:pt x="353" y="653"/>
                </a:lnTo>
                <a:lnTo>
                  <a:pt x="348" y="654"/>
                </a:lnTo>
                <a:lnTo>
                  <a:pt x="348" y="654"/>
                </a:lnTo>
                <a:lnTo>
                  <a:pt x="346" y="654"/>
                </a:lnTo>
                <a:lnTo>
                  <a:pt x="346" y="654"/>
                </a:lnTo>
                <a:lnTo>
                  <a:pt x="343" y="654"/>
                </a:lnTo>
                <a:lnTo>
                  <a:pt x="341" y="656"/>
                </a:lnTo>
                <a:lnTo>
                  <a:pt x="341" y="656"/>
                </a:lnTo>
                <a:lnTo>
                  <a:pt x="338" y="654"/>
                </a:lnTo>
                <a:lnTo>
                  <a:pt x="338" y="654"/>
                </a:lnTo>
                <a:lnTo>
                  <a:pt x="336" y="657"/>
                </a:lnTo>
                <a:lnTo>
                  <a:pt x="336" y="657"/>
                </a:lnTo>
                <a:lnTo>
                  <a:pt x="335" y="657"/>
                </a:lnTo>
                <a:lnTo>
                  <a:pt x="335" y="657"/>
                </a:lnTo>
                <a:lnTo>
                  <a:pt x="330" y="658"/>
                </a:lnTo>
                <a:lnTo>
                  <a:pt x="330" y="658"/>
                </a:lnTo>
                <a:lnTo>
                  <a:pt x="320" y="659"/>
                </a:lnTo>
                <a:lnTo>
                  <a:pt x="320" y="659"/>
                </a:lnTo>
                <a:lnTo>
                  <a:pt x="319" y="661"/>
                </a:lnTo>
                <a:lnTo>
                  <a:pt x="319" y="661"/>
                </a:lnTo>
                <a:lnTo>
                  <a:pt x="319" y="661"/>
                </a:lnTo>
                <a:lnTo>
                  <a:pt x="319" y="659"/>
                </a:lnTo>
                <a:lnTo>
                  <a:pt x="319" y="659"/>
                </a:lnTo>
                <a:lnTo>
                  <a:pt x="317" y="659"/>
                </a:lnTo>
                <a:lnTo>
                  <a:pt x="317" y="659"/>
                </a:lnTo>
                <a:lnTo>
                  <a:pt x="318" y="661"/>
                </a:lnTo>
                <a:lnTo>
                  <a:pt x="318" y="661"/>
                </a:lnTo>
                <a:lnTo>
                  <a:pt x="317" y="662"/>
                </a:lnTo>
                <a:lnTo>
                  <a:pt x="317" y="662"/>
                </a:lnTo>
                <a:lnTo>
                  <a:pt x="317" y="659"/>
                </a:lnTo>
                <a:lnTo>
                  <a:pt x="317" y="659"/>
                </a:lnTo>
                <a:lnTo>
                  <a:pt x="314" y="661"/>
                </a:lnTo>
                <a:lnTo>
                  <a:pt x="313" y="661"/>
                </a:lnTo>
                <a:lnTo>
                  <a:pt x="313" y="661"/>
                </a:lnTo>
                <a:lnTo>
                  <a:pt x="309" y="663"/>
                </a:lnTo>
                <a:lnTo>
                  <a:pt x="309" y="663"/>
                </a:lnTo>
                <a:lnTo>
                  <a:pt x="306" y="662"/>
                </a:lnTo>
                <a:lnTo>
                  <a:pt x="306" y="662"/>
                </a:lnTo>
                <a:lnTo>
                  <a:pt x="295" y="664"/>
                </a:lnTo>
                <a:lnTo>
                  <a:pt x="295" y="664"/>
                </a:lnTo>
                <a:lnTo>
                  <a:pt x="290" y="666"/>
                </a:lnTo>
                <a:lnTo>
                  <a:pt x="290" y="666"/>
                </a:lnTo>
                <a:lnTo>
                  <a:pt x="288" y="666"/>
                </a:lnTo>
                <a:lnTo>
                  <a:pt x="288" y="666"/>
                </a:lnTo>
                <a:lnTo>
                  <a:pt x="285" y="667"/>
                </a:lnTo>
                <a:lnTo>
                  <a:pt x="284" y="667"/>
                </a:lnTo>
                <a:lnTo>
                  <a:pt x="284" y="667"/>
                </a:lnTo>
                <a:lnTo>
                  <a:pt x="280" y="666"/>
                </a:lnTo>
                <a:lnTo>
                  <a:pt x="280" y="666"/>
                </a:lnTo>
                <a:lnTo>
                  <a:pt x="277" y="666"/>
                </a:lnTo>
                <a:lnTo>
                  <a:pt x="277" y="666"/>
                </a:lnTo>
                <a:lnTo>
                  <a:pt x="275" y="667"/>
                </a:lnTo>
                <a:lnTo>
                  <a:pt x="275" y="667"/>
                </a:lnTo>
                <a:lnTo>
                  <a:pt x="274" y="667"/>
                </a:lnTo>
                <a:lnTo>
                  <a:pt x="274" y="667"/>
                </a:lnTo>
                <a:lnTo>
                  <a:pt x="272" y="668"/>
                </a:lnTo>
                <a:lnTo>
                  <a:pt x="272" y="668"/>
                </a:lnTo>
                <a:lnTo>
                  <a:pt x="268" y="668"/>
                </a:lnTo>
                <a:lnTo>
                  <a:pt x="268" y="668"/>
                </a:lnTo>
                <a:lnTo>
                  <a:pt x="265" y="669"/>
                </a:lnTo>
                <a:lnTo>
                  <a:pt x="261" y="671"/>
                </a:lnTo>
                <a:lnTo>
                  <a:pt x="259" y="669"/>
                </a:lnTo>
                <a:lnTo>
                  <a:pt x="259" y="669"/>
                </a:lnTo>
                <a:lnTo>
                  <a:pt x="256" y="672"/>
                </a:lnTo>
                <a:lnTo>
                  <a:pt x="251" y="672"/>
                </a:lnTo>
                <a:lnTo>
                  <a:pt x="251" y="672"/>
                </a:lnTo>
                <a:lnTo>
                  <a:pt x="248" y="672"/>
                </a:lnTo>
                <a:lnTo>
                  <a:pt x="248" y="672"/>
                </a:lnTo>
                <a:lnTo>
                  <a:pt x="239" y="674"/>
                </a:lnTo>
                <a:lnTo>
                  <a:pt x="230" y="676"/>
                </a:lnTo>
                <a:lnTo>
                  <a:pt x="230" y="676"/>
                </a:lnTo>
                <a:lnTo>
                  <a:pt x="228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8" y="676"/>
                </a:lnTo>
                <a:lnTo>
                  <a:pt x="228" y="676"/>
                </a:lnTo>
                <a:lnTo>
                  <a:pt x="225" y="677"/>
                </a:lnTo>
                <a:lnTo>
                  <a:pt x="222" y="677"/>
                </a:lnTo>
                <a:lnTo>
                  <a:pt x="222" y="676"/>
                </a:lnTo>
                <a:lnTo>
                  <a:pt x="222" y="676"/>
                </a:lnTo>
                <a:lnTo>
                  <a:pt x="221" y="677"/>
                </a:lnTo>
                <a:lnTo>
                  <a:pt x="219" y="677"/>
                </a:lnTo>
                <a:lnTo>
                  <a:pt x="219" y="677"/>
                </a:lnTo>
                <a:lnTo>
                  <a:pt x="216" y="678"/>
                </a:lnTo>
                <a:lnTo>
                  <a:pt x="214" y="679"/>
                </a:lnTo>
                <a:lnTo>
                  <a:pt x="214" y="679"/>
                </a:lnTo>
                <a:lnTo>
                  <a:pt x="214" y="678"/>
                </a:lnTo>
                <a:lnTo>
                  <a:pt x="215" y="678"/>
                </a:lnTo>
                <a:lnTo>
                  <a:pt x="215" y="678"/>
                </a:lnTo>
                <a:lnTo>
                  <a:pt x="214" y="677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3" y="677"/>
                </a:lnTo>
                <a:lnTo>
                  <a:pt x="213" y="677"/>
                </a:lnTo>
                <a:lnTo>
                  <a:pt x="214" y="674"/>
                </a:lnTo>
                <a:lnTo>
                  <a:pt x="214" y="674"/>
                </a:lnTo>
                <a:lnTo>
                  <a:pt x="211" y="674"/>
                </a:lnTo>
                <a:lnTo>
                  <a:pt x="210" y="674"/>
                </a:lnTo>
                <a:lnTo>
                  <a:pt x="210" y="674"/>
                </a:lnTo>
                <a:lnTo>
                  <a:pt x="210" y="673"/>
                </a:lnTo>
                <a:lnTo>
                  <a:pt x="209" y="673"/>
                </a:lnTo>
                <a:lnTo>
                  <a:pt x="208" y="673"/>
                </a:lnTo>
                <a:lnTo>
                  <a:pt x="208" y="673"/>
                </a:lnTo>
                <a:lnTo>
                  <a:pt x="210" y="676"/>
                </a:lnTo>
                <a:lnTo>
                  <a:pt x="210" y="677"/>
                </a:lnTo>
                <a:lnTo>
                  <a:pt x="211" y="678"/>
                </a:lnTo>
                <a:lnTo>
                  <a:pt x="211" y="678"/>
                </a:lnTo>
                <a:lnTo>
                  <a:pt x="210" y="679"/>
                </a:lnTo>
                <a:lnTo>
                  <a:pt x="209" y="681"/>
                </a:lnTo>
                <a:lnTo>
                  <a:pt x="209" y="681"/>
                </a:lnTo>
                <a:lnTo>
                  <a:pt x="207" y="678"/>
                </a:lnTo>
                <a:lnTo>
                  <a:pt x="207" y="678"/>
                </a:lnTo>
                <a:lnTo>
                  <a:pt x="205" y="678"/>
                </a:lnTo>
                <a:lnTo>
                  <a:pt x="205" y="679"/>
                </a:lnTo>
                <a:lnTo>
                  <a:pt x="207" y="681"/>
                </a:lnTo>
                <a:lnTo>
                  <a:pt x="208" y="681"/>
                </a:lnTo>
                <a:lnTo>
                  <a:pt x="208" y="681"/>
                </a:lnTo>
                <a:lnTo>
                  <a:pt x="207" y="681"/>
                </a:lnTo>
                <a:lnTo>
                  <a:pt x="205" y="681"/>
                </a:lnTo>
                <a:lnTo>
                  <a:pt x="203" y="678"/>
                </a:lnTo>
                <a:lnTo>
                  <a:pt x="203" y="678"/>
                </a:lnTo>
                <a:lnTo>
                  <a:pt x="202" y="679"/>
                </a:lnTo>
                <a:lnTo>
                  <a:pt x="201" y="681"/>
                </a:lnTo>
                <a:lnTo>
                  <a:pt x="201" y="682"/>
                </a:lnTo>
                <a:lnTo>
                  <a:pt x="201" y="682"/>
                </a:lnTo>
                <a:lnTo>
                  <a:pt x="199" y="682"/>
                </a:lnTo>
                <a:lnTo>
                  <a:pt x="199" y="683"/>
                </a:lnTo>
                <a:lnTo>
                  <a:pt x="199" y="683"/>
                </a:lnTo>
                <a:lnTo>
                  <a:pt x="197" y="682"/>
                </a:lnTo>
                <a:lnTo>
                  <a:pt x="196" y="682"/>
                </a:lnTo>
                <a:lnTo>
                  <a:pt x="194" y="681"/>
                </a:lnTo>
                <a:lnTo>
                  <a:pt x="194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82"/>
                </a:lnTo>
                <a:lnTo>
                  <a:pt x="201" y="682"/>
                </a:lnTo>
                <a:lnTo>
                  <a:pt x="201" y="682"/>
                </a:lnTo>
                <a:lnTo>
                  <a:pt x="199" y="681"/>
                </a:lnTo>
                <a:lnTo>
                  <a:pt x="199" y="681"/>
                </a:lnTo>
                <a:lnTo>
                  <a:pt x="198" y="681"/>
                </a:lnTo>
                <a:lnTo>
                  <a:pt x="197" y="679"/>
                </a:lnTo>
                <a:lnTo>
                  <a:pt x="197" y="679"/>
                </a:lnTo>
                <a:lnTo>
                  <a:pt x="199" y="678"/>
                </a:lnTo>
                <a:lnTo>
                  <a:pt x="201" y="679"/>
                </a:lnTo>
                <a:lnTo>
                  <a:pt x="201" y="679"/>
                </a:lnTo>
                <a:lnTo>
                  <a:pt x="199" y="678"/>
                </a:lnTo>
                <a:lnTo>
                  <a:pt x="199" y="678"/>
                </a:lnTo>
                <a:lnTo>
                  <a:pt x="197" y="676"/>
                </a:lnTo>
                <a:lnTo>
                  <a:pt x="197" y="676"/>
                </a:lnTo>
                <a:lnTo>
                  <a:pt x="194" y="677"/>
                </a:lnTo>
                <a:lnTo>
                  <a:pt x="194" y="677"/>
                </a:lnTo>
                <a:lnTo>
                  <a:pt x="193" y="677"/>
                </a:lnTo>
                <a:lnTo>
                  <a:pt x="193" y="677"/>
                </a:lnTo>
                <a:lnTo>
                  <a:pt x="193" y="676"/>
                </a:lnTo>
                <a:lnTo>
                  <a:pt x="194" y="673"/>
                </a:lnTo>
                <a:lnTo>
                  <a:pt x="196" y="672"/>
                </a:lnTo>
                <a:lnTo>
                  <a:pt x="196" y="671"/>
                </a:lnTo>
                <a:lnTo>
                  <a:pt x="196" y="671"/>
                </a:lnTo>
                <a:lnTo>
                  <a:pt x="198" y="671"/>
                </a:lnTo>
                <a:lnTo>
                  <a:pt x="202" y="669"/>
                </a:lnTo>
                <a:lnTo>
                  <a:pt x="202" y="669"/>
                </a:lnTo>
                <a:lnTo>
                  <a:pt x="201" y="671"/>
                </a:lnTo>
                <a:lnTo>
                  <a:pt x="202" y="672"/>
                </a:lnTo>
                <a:lnTo>
                  <a:pt x="202" y="672"/>
                </a:lnTo>
                <a:lnTo>
                  <a:pt x="203" y="671"/>
                </a:lnTo>
                <a:lnTo>
                  <a:pt x="203" y="669"/>
                </a:lnTo>
                <a:lnTo>
                  <a:pt x="204" y="668"/>
                </a:lnTo>
                <a:lnTo>
                  <a:pt x="205" y="668"/>
                </a:lnTo>
                <a:lnTo>
                  <a:pt x="205" y="668"/>
                </a:lnTo>
                <a:lnTo>
                  <a:pt x="207" y="668"/>
                </a:lnTo>
                <a:lnTo>
                  <a:pt x="205" y="669"/>
                </a:lnTo>
                <a:lnTo>
                  <a:pt x="205" y="669"/>
                </a:lnTo>
                <a:lnTo>
                  <a:pt x="207" y="668"/>
                </a:lnTo>
                <a:lnTo>
                  <a:pt x="208" y="667"/>
                </a:lnTo>
                <a:lnTo>
                  <a:pt x="208" y="667"/>
                </a:lnTo>
                <a:lnTo>
                  <a:pt x="209" y="667"/>
                </a:lnTo>
                <a:lnTo>
                  <a:pt x="210" y="668"/>
                </a:lnTo>
                <a:lnTo>
                  <a:pt x="211" y="668"/>
                </a:lnTo>
                <a:lnTo>
                  <a:pt x="213" y="668"/>
                </a:lnTo>
                <a:lnTo>
                  <a:pt x="213" y="668"/>
                </a:lnTo>
                <a:lnTo>
                  <a:pt x="213" y="667"/>
                </a:lnTo>
                <a:lnTo>
                  <a:pt x="213" y="667"/>
                </a:lnTo>
                <a:lnTo>
                  <a:pt x="211" y="666"/>
                </a:lnTo>
                <a:lnTo>
                  <a:pt x="211" y="666"/>
                </a:lnTo>
                <a:lnTo>
                  <a:pt x="211" y="666"/>
                </a:lnTo>
                <a:lnTo>
                  <a:pt x="213" y="666"/>
                </a:lnTo>
                <a:lnTo>
                  <a:pt x="214" y="666"/>
                </a:lnTo>
                <a:lnTo>
                  <a:pt x="214" y="666"/>
                </a:lnTo>
                <a:lnTo>
                  <a:pt x="214" y="666"/>
                </a:lnTo>
                <a:lnTo>
                  <a:pt x="215" y="666"/>
                </a:lnTo>
                <a:lnTo>
                  <a:pt x="214" y="664"/>
                </a:lnTo>
                <a:lnTo>
                  <a:pt x="213" y="664"/>
                </a:lnTo>
                <a:lnTo>
                  <a:pt x="213" y="664"/>
                </a:lnTo>
                <a:lnTo>
                  <a:pt x="216" y="663"/>
                </a:lnTo>
                <a:lnTo>
                  <a:pt x="217" y="663"/>
                </a:lnTo>
                <a:lnTo>
                  <a:pt x="219" y="662"/>
                </a:lnTo>
                <a:lnTo>
                  <a:pt x="219" y="662"/>
                </a:lnTo>
                <a:lnTo>
                  <a:pt x="217" y="662"/>
                </a:lnTo>
                <a:lnTo>
                  <a:pt x="217" y="662"/>
                </a:lnTo>
                <a:lnTo>
                  <a:pt x="216" y="663"/>
                </a:lnTo>
                <a:lnTo>
                  <a:pt x="215" y="663"/>
                </a:lnTo>
                <a:lnTo>
                  <a:pt x="215" y="663"/>
                </a:lnTo>
                <a:lnTo>
                  <a:pt x="214" y="662"/>
                </a:lnTo>
                <a:lnTo>
                  <a:pt x="214" y="662"/>
                </a:lnTo>
                <a:lnTo>
                  <a:pt x="214" y="661"/>
                </a:lnTo>
                <a:lnTo>
                  <a:pt x="214" y="661"/>
                </a:lnTo>
                <a:lnTo>
                  <a:pt x="213" y="661"/>
                </a:lnTo>
                <a:lnTo>
                  <a:pt x="211" y="662"/>
                </a:lnTo>
                <a:lnTo>
                  <a:pt x="210" y="662"/>
                </a:lnTo>
                <a:lnTo>
                  <a:pt x="209" y="662"/>
                </a:lnTo>
                <a:lnTo>
                  <a:pt x="209" y="662"/>
                </a:lnTo>
                <a:lnTo>
                  <a:pt x="208" y="662"/>
                </a:lnTo>
                <a:lnTo>
                  <a:pt x="207" y="662"/>
                </a:lnTo>
                <a:lnTo>
                  <a:pt x="207" y="662"/>
                </a:lnTo>
                <a:lnTo>
                  <a:pt x="203" y="663"/>
                </a:lnTo>
                <a:lnTo>
                  <a:pt x="203" y="663"/>
                </a:lnTo>
                <a:lnTo>
                  <a:pt x="199" y="662"/>
                </a:lnTo>
                <a:lnTo>
                  <a:pt x="199" y="662"/>
                </a:lnTo>
                <a:lnTo>
                  <a:pt x="199" y="663"/>
                </a:lnTo>
                <a:lnTo>
                  <a:pt x="199" y="663"/>
                </a:lnTo>
                <a:lnTo>
                  <a:pt x="201" y="663"/>
                </a:lnTo>
                <a:lnTo>
                  <a:pt x="201" y="664"/>
                </a:lnTo>
                <a:lnTo>
                  <a:pt x="201" y="664"/>
                </a:lnTo>
                <a:lnTo>
                  <a:pt x="198" y="666"/>
                </a:lnTo>
                <a:lnTo>
                  <a:pt x="196" y="666"/>
                </a:lnTo>
                <a:lnTo>
                  <a:pt x="193" y="666"/>
                </a:lnTo>
                <a:lnTo>
                  <a:pt x="192" y="666"/>
                </a:lnTo>
                <a:lnTo>
                  <a:pt x="192" y="666"/>
                </a:lnTo>
                <a:lnTo>
                  <a:pt x="191" y="666"/>
                </a:lnTo>
                <a:lnTo>
                  <a:pt x="188" y="666"/>
                </a:lnTo>
                <a:lnTo>
                  <a:pt x="188" y="666"/>
                </a:lnTo>
                <a:lnTo>
                  <a:pt x="188" y="664"/>
                </a:lnTo>
                <a:lnTo>
                  <a:pt x="190" y="664"/>
                </a:lnTo>
                <a:lnTo>
                  <a:pt x="191" y="664"/>
                </a:lnTo>
                <a:lnTo>
                  <a:pt x="192" y="664"/>
                </a:lnTo>
                <a:lnTo>
                  <a:pt x="192" y="664"/>
                </a:lnTo>
                <a:lnTo>
                  <a:pt x="185" y="659"/>
                </a:lnTo>
                <a:lnTo>
                  <a:pt x="185" y="659"/>
                </a:lnTo>
                <a:lnTo>
                  <a:pt x="185" y="661"/>
                </a:lnTo>
                <a:lnTo>
                  <a:pt x="185" y="662"/>
                </a:lnTo>
                <a:lnTo>
                  <a:pt x="188" y="662"/>
                </a:lnTo>
                <a:lnTo>
                  <a:pt x="188" y="662"/>
                </a:lnTo>
                <a:lnTo>
                  <a:pt x="187" y="663"/>
                </a:lnTo>
                <a:lnTo>
                  <a:pt x="186" y="664"/>
                </a:lnTo>
                <a:lnTo>
                  <a:pt x="185" y="664"/>
                </a:lnTo>
                <a:lnTo>
                  <a:pt x="185" y="667"/>
                </a:lnTo>
                <a:lnTo>
                  <a:pt x="185" y="667"/>
                </a:lnTo>
                <a:lnTo>
                  <a:pt x="184" y="666"/>
                </a:lnTo>
                <a:lnTo>
                  <a:pt x="184" y="666"/>
                </a:lnTo>
                <a:lnTo>
                  <a:pt x="184" y="666"/>
                </a:lnTo>
                <a:lnTo>
                  <a:pt x="182" y="667"/>
                </a:lnTo>
                <a:lnTo>
                  <a:pt x="181" y="667"/>
                </a:lnTo>
                <a:lnTo>
                  <a:pt x="178" y="667"/>
                </a:lnTo>
                <a:lnTo>
                  <a:pt x="178" y="667"/>
                </a:lnTo>
                <a:lnTo>
                  <a:pt x="178" y="667"/>
                </a:lnTo>
                <a:lnTo>
                  <a:pt x="179" y="667"/>
                </a:lnTo>
                <a:lnTo>
                  <a:pt x="179" y="666"/>
                </a:lnTo>
                <a:lnTo>
                  <a:pt x="179" y="666"/>
                </a:lnTo>
                <a:lnTo>
                  <a:pt x="179" y="666"/>
                </a:lnTo>
                <a:lnTo>
                  <a:pt x="175" y="664"/>
                </a:lnTo>
                <a:lnTo>
                  <a:pt x="175" y="664"/>
                </a:lnTo>
                <a:lnTo>
                  <a:pt x="174" y="664"/>
                </a:lnTo>
                <a:lnTo>
                  <a:pt x="174" y="666"/>
                </a:lnTo>
                <a:lnTo>
                  <a:pt x="174" y="668"/>
                </a:lnTo>
                <a:lnTo>
                  <a:pt x="174" y="668"/>
                </a:lnTo>
                <a:lnTo>
                  <a:pt x="172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7"/>
                </a:lnTo>
                <a:lnTo>
                  <a:pt x="172" y="667"/>
                </a:lnTo>
                <a:lnTo>
                  <a:pt x="173" y="667"/>
                </a:lnTo>
                <a:lnTo>
                  <a:pt x="173" y="667"/>
                </a:lnTo>
                <a:lnTo>
                  <a:pt x="173" y="667"/>
                </a:lnTo>
                <a:lnTo>
                  <a:pt x="172" y="666"/>
                </a:lnTo>
                <a:lnTo>
                  <a:pt x="170" y="666"/>
                </a:lnTo>
                <a:lnTo>
                  <a:pt x="169" y="667"/>
                </a:lnTo>
                <a:lnTo>
                  <a:pt x="168" y="667"/>
                </a:lnTo>
                <a:lnTo>
                  <a:pt x="168" y="667"/>
                </a:lnTo>
                <a:lnTo>
                  <a:pt x="169" y="669"/>
                </a:lnTo>
                <a:lnTo>
                  <a:pt x="164" y="669"/>
                </a:lnTo>
                <a:lnTo>
                  <a:pt x="164" y="669"/>
                </a:lnTo>
                <a:lnTo>
                  <a:pt x="163" y="669"/>
                </a:lnTo>
                <a:lnTo>
                  <a:pt x="166" y="669"/>
                </a:lnTo>
                <a:lnTo>
                  <a:pt x="167" y="668"/>
                </a:lnTo>
                <a:lnTo>
                  <a:pt x="167" y="667"/>
                </a:lnTo>
                <a:lnTo>
                  <a:pt x="167" y="667"/>
                </a:lnTo>
                <a:lnTo>
                  <a:pt x="166" y="667"/>
                </a:lnTo>
                <a:lnTo>
                  <a:pt x="164" y="668"/>
                </a:lnTo>
                <a:lnTo>
                  <a:pt x="161" y="669"/>
                </a:lnTo>
                <a:lnTo>
                  <a:pt x="161" y="669"/>
                </a:lnTo>
                <a:lnTo>
                  <a:pt x="162" y="669"/>
                </a:lnTo>
                <a:lnTo>
                  <a:pt x="161" y="671"/>
                </a:lnTo>
                <a:lnTo>
                  <a:pt x="156" y="671"/>
                </a:lnTo>
                <a:lnTo>
                  <a:pt x="156" y="671"/>
                </a:lnTo>
                <a:lnTo>
                  <a:pt x="156" y="671"/>
                </a:lnTo>
                <a:lnTo>
                  <a:pt x="157" y="671"/>
                </a:lnTo>
                <a:lnTo>
                  <a:pt x="159" y="669"/>
                </a:lnTo>
                <a:lnTo>
                  <a:pt x="159" y="669"/>
                </a:lnTo>
                <a:lnTo>
                  <a:pt x="158" y="668"/>
                </a:lnTo>
                <a:lnTo>
                  <a:pt x="157" y="669"/>
                </a:lnTo>
                <a:lnTo>
                  <a:pt x="153" y="671"/>
                </a:lnTo>
                <a:lnTo>
                  <a:pt x="153" y="671"/>
                </a:lnTo>
                <a:lnTo>
                  <a:pt x="150" y="669"/>
                </a:lnTo>
                <a:lnTo>
                  <a:pt x="147" y="671"/>
                </a:lnTo>
                <a:lnTo>
                  <a:pt x="146" y="672"/>
                </a:lnTo>
                <a:lnTo>
                  <a:pt x="146" y="672"/>
                </a:lnTo>
                <a:lnTo>
                  <a:pt x="147" y="672"/>
                </a:lnTo>
                <a:lnTo>
                  <a:pt x="149" y="672"/>
                </a:lnTo>
                <a:lnTo>
                  <a:pt x="152" y="671"/>
                </a:lnTo>
                <a:lnTo>
                  <a:pt x="152" y="671"/>
                </a:lnTo>
                <a:lnTo>
                  <a:pt x="152" y="672"/>
                </a:lnTo>
                <a:lnTo>
                  <a:pt x="151" y="672"/>
                </a:lnTo>
                <a:lnTo>
                  <a:pt x="150" y="672"/>
                </a:lnTo>
                <a:lnTo>
                  <a:pt x="150" y="672"/>
                </a:lnTo>
                <a:lnTo>
                  <a:pt x="146" y="673"/>
                </a:lnTo>
                <a:lnTo>
                  <a:pt x="145" y="673"/>
                </a:lnTo>
                <a:lnTo>
                  <a:pt x="145" y="674"/>
                </a:lnTo>
                <a:lnTo>
                  <a:pt x="145" y="674"/>
                </a:lnTo>
                <a:lnTo>
                  <a:pt x="140" y="674"/>
                </a:lnTo>
                <a:lnTo>
                  <a:pt x="134" y="674"/>
                </a:lnTo>
                <a:lnTo>
                  <a:pt x="134" y="674"/>
                </a:lnTo>
                <a:lnTo>
                  <a:pt x="134" y="676"/>
                </a:lnTo>
                <a:lnTo>
                  <a:pt x="133" y="676"/>
                </a:lnTo>
                <a:lnTo>
                  <a:pt x="133" y="676"/>
                </a:lnTo>
                <a:lnTo>
                  <a:pt x="132" y="676"/>
                </a:lnTo>
                <a:lnTo>
                  <a:pt x="132" y="674"/>
                </a:lnTo>
                <a:lnTo>
                  <a:pt x="132" y="674"/>
                </a:lnTo>
                <a:lnTo>
                  <a:pt x="129" y="674"/>
                </a:lnTo>
                <a:lnTo>
                  <a:pt x="127" y="674"/>
                </a:lnTo>
                <a:lnTo>
                  <a:pt x="124" y="674"/>
                </a:lnTo>
                <a:lnTo>
                  <a:pt x="121" y="676"/>
                </a:lnTo>
                <a:lnTo>
                  <a:pt x="121" y="676"/>
                </a:lnTo>
                <a:lnTo>
                  <a:pt x="121" y="674"/>
                </a:lnTo>
                <a:lnTo>
                  <a:pt x="122" y="673"/>
                </a:lnTo>
                <a:lnTo>
                  <a:pt x="122" y="673"/>
                </a:lnTo>
                <a:lnTo>
                  <a:pt x="120" y="672"/>
                </a:lnTo>
                <a:lnTo>
                  <a:pt x="120" y="672"/>
                </a:lnTo>
                <a:lnTo>
                  <a:pt x="120" y="673"/>
                </a:lnTo>
                <a:lnTo>
                  <a:pt x="120" y="674"/>
                </a:lnTo>
                <a:lnTo>
                  <a:pt x="120" y="674"/>
                </a:lnTo>
                <a:lnTo>
                  <a:pt x="118" y="676"/>
                </a:lnTo>
                <a:lnTo>
                  <a:pt x="117" y="676"/>
                </a:lnTo>
                <a:lnTo>
                  <a:pt x="114" y="677"/>
                </a:lnTo>
                <a:lnTo>
                  <a:pt x="114" y="677"/>
                </a:lnTo>
                <a:lnTo>
                  <a:pt x="114" y="678"/>
                </a:lnTo>
                <a:lnTo>
                  <a:pt x="115" y="678"/>
                </a:lnTo>
                <a:lnTo>
                  <a:pt x="115" y="678"/>
                </a:lnTo>
                <a:lnTo>
                  <a:pt x="112" y="678"/>
                </a:lnTo>
                <a:lnTo>
                  <a:pt x="109" y="679"/>
                </a:lnTo>
                <a:lnTo>
                  <a:pt x="109" y="679"/>
                </a:lnTo>
                <a:lnTo>
                  <a:pt x="110" y="678"/>
                </a:lnTo>
                <a:lnTo>
                  <a:pt x="109" y="677"/>
                </a:lnTo>
                <a:lnTo>
                  <a:pt x="108" y="676"/>
                </a:lnTo>
                <a:lnTo>
                  <a:pt x="108" y="676"/>
                </a:lnTo>
                <a:lnTo>
                  <a:pt x="108" y="674"/>
                </a:lnTo>
                <a:lnTo>
                  <a:pt x="109" y="676"/>
                </a:lnTo>
                <a:lnTo>
                  <a:pt x="110" y="676"/>
                </a:lnTo>
                <a:lnTo>
                  <a:pt x="110" y="676"/>
                </a:lnTo>
                <a:lnTo>
                  <a:pt x="110" y="674"/>
                </a:lnTo>
                <a:lnTo>
                  <a:pt x="109" y="674"/>
                </a:lnTo>
                <a:lnTo>
                  <a:pt x="109" y="674"/>
                </a:lnTo>
                <a:lnTo>
                  <a:pt x="108" y="674"/>
                </a:lnTo>
                <a:lnTo>
                  <a:pt x="108" y="676"/>
                </a:lnTo>
                <a:lnTo>
                  <a:pt x="108" y="677"/>
                </a:lnTo>
                <a:lnTo>
                  <a:pt x="108" y="678"/>
                </a:lnTo>
                <a:lnTo>
                  <a:pt x="108" y="678"/>
                </a:lnTo>
                <a:lnTo>
                  <a:pt x="104" y="677"/>
                </a:lnTo>
                <a:lnTo>
                  <a:pt x="100" y="677"/>
                </a:lnTo>
                <a:lnTo>
                  <a:pt x="100" y="676"/>
                </a:lnTo>
                <a:lnTo>
                  <a:pt x="100" y="676"/>
                </a:lnTo>
                <a:lnTo>
                  <a:pt x="97" y="676"/>
                </a:lnTo>
                <a:lnTo>
                  <a:pt x="95" y="677"/>
                </a:lnTo>
                <a:lnTo>
                  <a:pt x="93" y="677"/>
                </a:lnTo>
                <a:lnTo>
                  <a:pt x="93" y="677"/>
                </a:lnTo>
                <a:lnTo>
                  <a:pt x="93" y="676"/>
                </a:lnTo>
                <a:lnTo>
                  <a:pt x="93" y="676"/>
                </a:lnTo>
                <a:lnTo>
                  <a:pt x="92" y="674"/>
                </a:lnTo>
                <a:lnTo>
                  <a:pt x="92" y="674"/>
                </a:lnTo>
                <a:lnTo>
                  <a:pt x="92" y="673"/>
                </a:lnTo>
                <a:lnTo>
                  <a:pt x="92" y="672"/>
                </a:lnTo>
                <a:lnTo>
                  <a:pt x="91" y="672"/>
                </a:lnTo>
                <a:lnTo>
                  <a:pt x="91" y="672"/>
                </a:lnTo>
                <a:lnTo>
                  <a:pt x="91" y="673"/>
                </a:lnTo>
                <a:lnTo>
                  <a:pt x="91" y="673"/>
                </a:lnTo>
                <a:lnTo>
                  <a:pt x="92" y="674"/>
                </a:lnTo>
                <a:lnTo>
                  <a:pt x="92" y="677"/>
                </a:lnTo>
                <a:lnTo>
                  <a:pt x="92" y="677"/>
                </a:lnTo>
                <a:lnTo>
                  <a:pt x="91" y="676"/>
                </a:lnTo>
                <a:lnTo>
                  <a:pt x="89" y="676"/>
                </a:lnTo>
                <a:lnTo>
                  <a:pt x="89" y="674"/>
                </a:lnTo>
                <a:lnTo>
                  <a:pt x="87" y="674"/>
                </a:lnTo>
                <a:lnTo>
                  <a:pt x="87" y="674"/>
                </a:lnTo>
                <a:lnTo>
                  <a:pt x="87" y="674"/>
                </a:lnTo>
                <a:lnTo>
                  <a:pt x="88" y="676"/>
                </a:lnTo>
                <a:lnTo>
                  <a:pt x="88" y="676"/>
                </a:lnTo>
                <a:lnTo>
                  <a:pt x="87" y="676"/>
                </a:lnTo>
                <a:lnTo>
                  <a:pt x="86" y="676"/>
                </a:lnTo>
                <a:lnTo>
                  <a:pt x="83" y="673"/>
                </a:lnTo>
                <a:lnTo>
                  <a:pt x="83" y="673"/>
                </a:lnTo>
                <a:lnTo>
                  <a:pt x="79" y="673"/>
                </a:lnTo>
                <a:lnTo>
                  <a:pt x="79" y="673"/>
                </a:lnTo>
                <a:lnTo>
                  <a:pt x="76" y="672"/>
                </a:lnTo>
                <a:lnTo>
                  <a:pt x="74" y="672"/>
                </a:lnTo>
                <a:lnTo>
                  <a:pt x="74" y="672"/>
                </a:lnTo>
                <a:lnTo>
                  <a:pt x="75" y="671"/>
                </a:lnTo>
                <a:lnTo>
                  <a:pt x="75" y="671"/>
                </a:lnTo>
                <a:lnTo>
                  <a:pt x="74" y="671"/>
                </a:lnTo>
                <a:lnTo>
                  <a:pt x="72" y="671"/>
                </a:lnTo>
                <a:lnTo>
                  <a:pt x="71" y="669"/>
                </a:lnTo>
                <a:lnTo>
                  <a:pt x="71" y="669"/>
                </a:lnTo>
                <a:lnTo>
                  <a:pt x="72" y="668"/>
                </a:lnTo>
                <a:lnTo>
                  <a:pt x="72" y="669"/>
                </a:lnTo>
                <a:lnTo>
                  <a:pt x="74" y="668"/>
                </a:lnTo>
                <a:lnTo>
                  <a:pt x="74" y="668"/>
                </a:lnTo>
                <a:lnTo>
                  <a:pt x="72" y="668"/>
                </a:lnTo>
                <a:lnTo>
                  <a:pt x="72" y="668"/>
                </a:lnTo>
                <a:lnTo>
                  <a:pt x="71" y="668"/>
                </a:lnTo>
                <a:lnTo>
                  <a:pt x="70" y="668"/>
                </a:lnTo>
                <a:lnTo>
                  <a:pt x="70" y="668"/>
                </a:lnTo>
                <a:lnTo>
                  <a:pt x="71" y="669"/>
                </a:lnTo>
                <a:lnTo>
                  <a:pt x="71" y="671"/>
                </a:lnTo>
                <a:lnTo>
                  <a:pt x="71" y="672"/>
                </a:lnTo>
                <a:lnTo>
                  <a:pt x="71" y="672"/>
                </a:lnTo>
                <a:lnTo>
                  <a:pt x="69" y="671"/>
                </a:lnTo>
                <a:lnTo>
                  <a:pt x="69" y="671"/>
                </a:lnTo>
                <a:lnTo>
                  <a:pt x="70" y="671"/>
                </a:lnTo>
                <a:lnTo>
                  <a:pt x="70" y="671"/>
                </a:lnTo>
                <a:lnTo>
                  <a:pt x="69" y="667"/>
                </a:lnTo>
                <a:lnTo>
                  <a:pt x="66" y="664"/>
                </a:lnTo>
                <a:lnTo>
                  <a:pt x="66" y="664"/>
                </a:lnTo>
                <a:lnTo>
                  <a:pt x="65" y="664"/>
                </a:lnTo>
                <a:lnTo>
                  <a:pt x="65" y="666"/>
                </a:lnTo>
                <a:lnTo>
                  <a:pt x="65" y="666"/>
                </a:lnTo>
                <a:lnTo>
                  <a:pt x="64" y="666"/>
                </a:lnTo>
                <a:lnTo>
                  <a:pt x="64" y="666"/>
                </a:lnTo>
                <a:lnTo>
                  <a:pt x="62" y="662"/>
                </a:lnTo>
                <a:lnTo>
                  <a:pt x="63" y="661"/>
                </a:lnTo>
                <a:lnTo>
                  <a:pt x="63" y="661"/>
                </a:lnTo>
                <a:lnTo>
                  <a:pt x="62" y="659"/>
                </a:lnTo>
                <a:lnTo>
                  <a:pt x="60" y="659"/>
                </a:lnTo>
                <a:lnTo>
                  <a:pt x="60" y="659"/>
                </a:lnTo>
                <a:lnTo>
                  <a:pt x="60" y="657"/>
                </a:lnTo>
                <a:lnTo>
                  <a:pt x="59" y="656"/>
                </a:lnTo>
                <a:lnTo>
                  <a:pt x="58" y="657"/>
                </a:lnTo>
                <a:lnTo>
                  <a:pt x="58" y="657"/>
                </a:lnTo>
                <a:lnTo>
                  <a:pt x="58" y="659"/>
                </a:lnTo>
                <a:lnTo>
                  <a:pt x="58" y="659"/>
                </a:lnTo>
                <a:lnTo>
                  <a:pt x="57" y="658"/>
                </a:lnTo>
                <a:lnTo>
                  <a:pt x="57" y="658"/>
                </a:lnTo>
                <a:lnTo>
                  <a:pt x="57" y="659"/>
                </a:lnTo>
                <a:lnTo>
                  <a:pt x="58" y="662"/>
                </a:lnTo>
                <a:lnTo>
                  <a:pt x="58" y="662"/>
                </a:lnTo>
                <a:lnTo>
                  <a:pt x="62" y="664"/>
                </a:lnTo>
                <a:lnTo>
                  <a:pt x="62" y="664"/>
                </a:lnTo>
                <a:lnTo>
                  <a:pt x="60" y="664"/>
                </a:lnTo>
                <a:lnTo>
                  <a:pt x="59" y="664"/>
                </a:lnTo>
                <a:lnTo>
                  <a:pt x="57" y="662"/>
                </a:lnTo>
                <a:lnTo>
                  <a:pt x="57" y="662"/>
                </a:lnTo>
                <a:lnTo>
                  <a:pt x="53" y="657"/>
                </a:lnTo>
                <a:lnTo>
                  <a:pt x="56" y="656"/>
                </a:lnTo>
                <a:lnTo>
                  <a:pt x="56" y="656"/>
                </a:lnTo>
                <a:lnTo>
                  <a:pt x="53" y="653"/>
                </a:lnTo>
                <a:lnTo>
                  <a:pt x="52" y="654"/>
                </a:lnTo>
                <a:lnTo>
                  <a:pt x="52" y="654"/>
                </a:lnTo>
                <a:lnTo>
                  <a:pt x="50" y="652"/>
                </a:lnTo>
                <a:lnTo>
                  <a:pt x="50" y="652"/>
                </a:lnTo>
                <a:lnTo>
                  <a:pt x="52" y="652"/>
                </a:lnTo>
                <a:lnTo>
                  <a:pt x="52" y="652"/>
                </a:lnTo>
                <a:lnTo>
                  <a:pt x="50" y="648"/>
                </a:lnTo>
                <a:lnTo>
                  <a:pt x="48" y="644"/>
                </a:lnTo>
                <a:lnTo>
                  <a:pt x="48" y="644"/>
                </a:lnTo>
                <a:lnTo>
                  <a:pt x="50" y="644"/>
                </a:lnTo>
                <a:lnTo>
                  <a:pt x="50" y="644"/>
                </a:lnTo>
                <a:lnTo>
                  <a:pt x="48" y="639"/>
                </a:lnTo>
                <a:lnTo>
                  <a:pt x="48" y="639"/>
                </a:lnTo>
                <a:lnTo>
                  <a:pt x="46" y="633"/>
                </a:lnTo>
                <a:lnTo>
                  <a:pt x="46" y="633"/>
                </a:lnTo>
                <a:lnTo>
                  <a:pt x="43" y="632"/>
                </a:lnTo>
                <a:lnTo>
                  <a:pt x="42" y="628"/>
                </a:lnTo>
                <a:lnTo>
                  <a:pt x="42" y="628"/>
                </a:lnTo>
                <a:lnTo>
                  <a:pt x="42" y="629"/>
                </a:lnTo>
                <a:lnTo>
                  <a:pt x="42" y="631"/>
                </a:lnTo>
                <a:lnTo>
                  <a:pt x="43" y="632"/>
                </a:lnTo>
                <a:lnTo>
                  <a:pt x="42" y="633"/>
                </a:lnTo>
                <a:lnTo>
                  <a:pt x="42" y="633"/>
                </a:lnTo>
                <a:lnTo>
                  <a:pt x="42" y="633"/>
                </a:lnTo>
                <a:lnTo>
                  <a:pt x="41" y="631"/>
                </a:lnTo>
                <a:lnTo>
                  <a:pt x="41" y="627"/>
                </a:lnTo>
                <a:lnTo>
                  <a:pt x="41" y="627"/>
                </a:lnTo>
                <a:lnTo>
                  <a:pt x="42" y="627"/>
                </a:lnTo>
                <a:lnTo>
                  <a:pt x="42" y="628"/>
                </a:lnTo>
                <a:lnTo>
                  <a:pt x="42" y="628"/>
                </a:lnTo>
                <a:lnTo>
                  <a:pt x="42" y="627"/>
                </a:lnTo>
                <a:lnTo>
                  <a:pt x="43" y="627"/>
                </a:lnTo>
                <a:lnTo>
                  <a:pt x="45" y="627"/>
                </a:lnTo>
                <a:lnTo>
                  <a:pt x="45" y="626"/>
                </a:lnTo>
                <a:lnTo>
                  <a:pt x="45" y="626"/>
                </a:lnTo>
                <a:lnTo>
                  <a:pt x="45" y="626"/>
                </a:lnTo>
                <a:lnTo>
                  <a:pt x="43" y="626"/>
                </a:lnTo>
                <a:lnTo>
                  <a:pt x="43" y="626"/>
                </a:lnTo>
                <a:lnTo>
                  <a:pt x="42" y="626"/>
                </a:lnTo>
                <a:lnTo>
                  <a:pt x="42" y="626"/>
                </a:lnTo>
                <a:lnTo>
                  <a:pt x="42" y="623"/>
                </a:lnTo>
                <a:lnTo>
                  <a:pt x="43" y="623"/>
                </a:lnTo>
                <a:lnTo>
                  <a:pt x="43" y="622"/>
                </a:lnTo>
                <a:lnTo>
                  <a:pt x="43" y="621"/>
                </a:lnTo>
                <a:lnTo>
                  <a:pt x="43" y="621"/>
                </a:lnTo>
                <a:lnTo>
                  <a:pt x="43" y="621"/>
                </a:lnTo>
                <a:lnTo>
                  <a:pt x="42" y="621"/>
                </a:lnTo>
                <a:lnTo>
                  <a:pt x="42" y="621"/>
                </a:lnTo>
                <a:lnTo>
                  <a:pt x="41" y="621"/>
                </a:lnTo>
                <a:lnTo>
                  <a:pt x="41" y="621"/>
                </a:lnTo>
                <a:lnTo>
                  <a:pt x="41" y="619"/>
                </a:lnTo>
                <a:lnTo>
                  <a:pt x="41" y="617"/>
                </a:lnTo>
                <a:lnTo>
                  <a:pt x="41" y="617"/>
                </a:lnTo>
                <a:lnTo>
                  <a:pt x="42" y="617"/>
                </a:lnTo>
                <a:lnTo>
                  <a:pt x="42" y="617"/>
                </a:lnTo>
                <a:lnTo>
                  <a:pt x="41" y="612"/>
                </a:lnTo>
                <a:lnTo>
                  <a:pt x="41" y="608"/>
                </a:lnTo>
                <a:lnTo>
                  <a:pt x="41" y="608"/>
                </a:lnTo>
                <a:lnTo>
                  <a:pt x="40" y="608"/>
                </a:lnTo>
                <a:lnTo>
                  <a:pt x="39" y="609"/>
                </a:lnTo>
                <a:lnTo>
                  <a:pt x="39" y="612"/>
                </a:lnTo>
                <a:lnTo>
                  <a:pt x="39" y="612"/>
                </a:lnTo>
                <a:lnTo>
                  <a:pt x="39" y="612"/>
                </a:lnTo>
                <a:lnTo>
                  <a:pt x="37" y="611"/>
                </a:lnTo>
                <a:lnTo>
                  <a:pt x="39" y="608"/>
                </a:lnTo>
                <a:lnTo>
                  <a:pt x="39" y="608"/>
                </a:lnTo>
                <a:lnTo>
                  <a:pt x="37" y="606"/>
                </a:lnTo>
                <a:lnTo>
                  <a:pt x="37" y="604"/>
                </a:lnTo>
                <a:lnTo>
                  <a:pt x="37" y="604"/>
                </a:lnTo>
                <a:lnTo>
                  <a:pt x="39" y="604"/>
                </a:lnTo>
                <a:lnTo>
                  <a:pt x="39" y="604"/>
                </a:lnTo>
                <a:lnTo>
                  <a:pt x="39" y="607"/>
                </a:lnTo>
                <a:lnTo>
                  <a:pt x="39" y="607"/>
                </a:lnTo>
                <a:lnTo>
                  <a:pt x="40" y="606"/>
                </a:lnTo>
                <a:lnTo>
                  <a:pt x="40" y="603"/>
                </a:lnTo>
                <a:lnTo>
                  <a:pt x="40" y="603"/>
                </a:lnTo>
                <a:lnTo>
                  <a:pt x="42" y="604"/>
                </a:lnTo>
                <a:lnTo>
                  <a:pt x="43" y="603"/>
                </a:lnTo>
                <a:lnTo>
                  <a:pt x="43" y="603"/>
                </a:lnTo>
                <a:lnTo>
                  <a:pt x="41" y="603"/>
                </a:lnTo>
                <a:lnTo>
                  <a:pt x="41" y="603"/>
                </a:lnTo>
                <a:lnTo>
                  <a:pt x="40" y="602"/>
                </a:lnTo>
                <a:lnTo>
                  <a:pt x="40" y="602"/>
                </a:lnTo>
                <a:lnTo>
                  <a:pt x="39" y="602"/>
                </a:lnTo>
                <a:lnTo>
                  <a:pt x="39" y="602"/>
                </a:lnTo>
                <a:lnTo>
                  <a:pt x="37" y="603"/>
                </a:lnTo>
                <a:lnTo>
                  <a:pt x="37" y="602"/>
                </a:lnTo>
                <a:lnTo>
                  <a:pt x="37" y="602"/>
                </a:lnTo>
                <a:lnTo>
                  <a:pt x="37" y="602"/>
                </a:lnTo>
                <a:lnTo>
                  <a:pt x="39" y="602"/>
                </a:lnTo>
                <a:lnTo>
                  <a:pt x="39" y="602"/>
                </a:lnTo>
                <a:lnTo>
                  <a:pt x="39" y="598"/>
                </a:lnTo>
                <a:lnTo>
                  <a:pt x="39" y="594"/>
                </a:lnTo>
                <a:lnTo>
                  <a:pt x="39" y="594"/>
                </a:lnTo>
                <a:lnTo>
                  <a:pt x="40" y="594"/>
                </a:lnTo>
                <a:lnTo>
                  <a:pt x="40" y="596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1" y="596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0" y="593"/>
                </a:lnTo>
                <a:lnTo>
                  <a:pt x="40" y="593"/>
                </a:lnTo>
                <a:lnTo>
                  <a:pt x="39" y="593"/>
                </a:lnTo>
                <a:lnTo>
                  <a:pt x="39" y="592"/>
                </a:lnTo>
                <a:lnTo>
                  <a:pt x="39" y="592"/>
                </a:lnTo>
                <a:lnTo>
                  <a:pt x="37" y="592"/>
                </a:lnTo>
                <a:lnTo>
                  <a:pt x="37" y="592"/>
                </a:lnTo>
                <a:lnTo>
                  <a:pt x="37" y="588"/>
                </a:lnTo>
                <a:lnTo>
                  <a:pt x="37" y="587"/>
                </a:lnTo>
                <a:lnTo>
                  <a:pt x="37" y="586"/>
                </a:lnTo>
                <a:lnTo>
                  <a:pt x="37" y="586"/>
                </a:lnTo>
                <a:lnTo>
                  <a:pt x="37" y="584"/>
                </a:lnTo>
                <a:lnTo>
                  <a:pt x="37" y="582"/>
                </a:lnTo>
                <a:lnTo>
                  <a:pt x="37" y="574"/>
                </a:lnTo>
                <a:lnTo>
                  <a:pt x="37" y="574"/>
                </a:lnTo>
                <a:lnTo>
                  <a:pt x="37" y="572"/>
                </a:lnTo>
                <a:lnTo>
                  <a:pt x="39" y="569"/>
                </a:lnTo>
                <a:lnTo>
                  <a:pt x="39" y="569"/>
                </a:lnTo>
                <a:lnTo>
                  <a:pt x="39" y="569"/>
                </a:lnTo>
                <a:lnTo>
                  <a:pt x="37" y="568"/>
                </a:lnTo>
                <a:lnTo>
                  <a:pt x="37" y="568"/>
                </a:lnTo>
                <a:lnTo>
                  <a:pt x="39" y="558"/>
                </a:lnTo>
                <a:lnTo>
                  <a:pt x="39" y="554"/>
                </a:lnTo>
                <a:lnTo>
                  <a:pt x="40" y="549"/>
                </a:lnTo>
                <a:lnTo>
                  <a:pt x="40" y="549"/>
                </a:lnTo>
                <a:lnTo>
                  <a:pt x="40" y="549"/>
                </a:lnTo>
                <a:lnTo>
                  <a:pt x="39" y="548"/>
                </a:lnTo>
                <a:lnTo>
                  <a:pt x="39" y="548"/>
                </a:lnTo>
                <a:lnTo>
                  <a:pt x="40" y="547"/>
                </a:lnTo>
                <a:lnTo>
                  <a:pt x="40" y="546"/>
                </a:lnTo>
                <a:lnTo>
                  <a:pt x="40" y="546"/>
                </a:lnTo>
                <a:lnTo>
                  <a:pt x="41" y="546"/>
                </a:lnTo>
                <a:lnTo>
                  <a:pt x="41" y="547"/>
                </a:lnTo>
                <a:lnTo>
                  <a:pt x="42" y="548"/>
                </a:lnTo>
                <a:lnTo>
                  <a:pt x="42" y="548"/>
                </a:lnTo>
                <a:lnTo>
                  <a:pt x="41" y="549"/>
                </a:lnTo>
                <a:lnTo>
                  <a:pt x="40" y="552"/>
                </a:lnTo>
                <a:lnTo>
                  <a:pt x="41" y="553"/>
                </a:lnTo>
                <a:lnTo>
                  <a:pt x="41" y="553"/>
                </a:lnTo>
                <a:lnTo>
                  <a:pt x="41" y="553"/>
                </a:lnTo>
                <a:lnTo>
                  <a:pt x="42" y="552"/>
                </a:lnTo>
                <a:lnTo>
                  <a:pt x="42" y="549"/>
                </a:lnTo>
                <a:lnTo>
                  <a:pt x="42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3" y="546"/>
                </a:lnTo>
                <a:lnTo>
                  <a:pt x="43" y="547"/>
                </a:lnTo>
                <a:lnTo>
                  <a:pt x="42" y="547"/>
                </a:lnTo>
                <a:lnTo>
                  <a:pt x="42" y="547"/>
                </a:lnTo>
                <a:lnTo>
                  <a:pt x="41" y="544"/>
                </a:lnTo>
                <a:lnTo>
                  <a:pt x="41" y="543"/>
                </a:lnTo>
                <a:lnTo>
                  <a:pt x="40" y="544"/>
                </a:lnTo>
                <a:lnTo>
                  <a:pt x="40" y="544"/>
                </a:lnTo>
                <a:lnTo>
                  <a:pt x="40" y="542"/>
                </a:lnTo>
                <a:lnTo>
                  <a:pt x="40" y="541"/>
                </a:lnTo>
                <a:lnTo>
                  <a:pt x="41" y="539"/>
                </a:lnTo>
                <a:lnTo>
                  <a:pt x="41" y="539"/>
                </a:lnTo>
                <a:lnTo>
                  <a:pt x="40" y="537"/>
                </a:lnTo>
                <a:lnTo>
                  <a:pt x="40" y="534"/>
                </a:lnTo>
                <a:lnTo>
                  <a:pt x="41" y="528"/>
                </a:lnTo>
                <a:lnTo>
                  <a:pt x="41" y="528"/>
                </a:lnTo>
                <a:lnTo>
                  <a:pt x="40" y="511"/>
                </a:lnTo>
                <a:lnTo>
                  <a:pt x="40" y="511"/>
                </a:lnTo>
                <a:lnTo>
                  <a:pt x="40" y="509"/>
                </a:lnTo>
                <a:lnTo>
                  <a:pt x="41" y="508"/>
                </a:lnTo>
                <a:lnTo>
                  <a:pt x="41" y="508"/>
                </a:lnTo>
                <a:lnTo>
                  <a:pt x="41" y="507"/>
                </a:lnTo>
                <a:lnTo>
                  <a:pt x="41" y="506"/>
                </a:lnTo>
                <a:lnTo>
                  <a:pt x="41" y="506"/>
                </a:lnTo>
                <a:lnTo>
                  <a:pt x="40" y="504"/>
                </a:lnTo>
                <a:lnTo>
                  <a:pt x="40" y="504"/>
                </a:lnTo>
                <a:lnTo>
                  <a:pt x="40" y="503"/>
                </a:lnTo>
                <a:lnTo>
                  <a:pt x="40" y="503"/>
                </a:lnTo>
                <a:lnTo>
                  <a:pt x="41" y="502"/>
                </a:lnTo>
                <a:lnTo>
                  <a:pt x="41" y="503"/>
                </a:lnTo>
                <a:lnTo>
                  <a:pt x="42" y="504"/>
                </a:lnTo>
                <a:lnTo>
                  <a:pt x="42" y="504"/>
                </a:lnTo>
                <a:lnTo>
                  <a:pt x="43" y="506"/>
                </a:lnTo>
                <a:lnTo>
                  <a:pt x="43" y="506"/>
                </a:lnTo>
                <a:lnTo>
                  <a:pt x="43" y="508"/>
                </a:lnTo>
                <a:lnTo>
                  <a:pt x="43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7"/>
                </a:lnTo>
                <a:lnTo>
                  <a:pt x="45" y="507"/>
                </a:lnTo>
                <a:lnTo>
                  <a:pt x="46" y="507"/>
                </a:lnTo>
                <a:lnTo>
                  <a:pt x="46" y="506"/>
                </a:lnTo>
                <a:lnTo>
                  <a:pt x="46" y="504"/>
                </a:lnTo>
                <a:lnTo>
                  <a:pt x="46" y="504"/>
                </a:lnTo>
                <a:lnTo>
                  <a:pt x="46" y="504"/>
                </a:lnTo>
                <a:lnTo>
                  <a:pt x="45" y="506"/>
                </a:lnTo>
                <a:lnTo>
                  <a:pt x="45" y="507"/>
                </a:lnTo>
                <a:lnTo>
                  <a:pt x="45" y="507"/>
                </a:lnTo>
                <a:lnTo>
                  <a:pt x="45" y="507"/>
                </a:lnTo>
                <a:lnTo>
                  <a:pt x="45" y="502"/>
                </a:lnTo>
                <a:lnTo>
                  <a:pt x="46" y="497"/>
                </a:lnTo>
                <a:lnTo>
                  <a:pt x="46" y="497"/>
                </a:lnTo>
                <a:lnTo>
                  <a:pt x="45" y="498"/>
                </a:lnTo>
                <a:lnTo>
                  <a:pt x="45" y="499"/>
                </a:lnTo>
                <a:lnTo>
                  <a:pt x="45" y="501"/>
                </a:lnTo>
                <a:lnTo>
                  <a:pt x="43" y="502"/>
                </a:lnTo>
                <a:lnTo>
                  <a:pt x="43" y="502"/>
                </a:lnTo>
                <a:lnTo>
                  <a:pt x="42" y="502"/>
                </a:lnTo>
                <a:lnTo>
                  <a:pt x="41" y="502"/>
                </a:lnTo>
                <a:lnTo>
                  <a:pt x="40" y="501"/>
                </a:lnTo>
                <a:lnTo>
                  <a:pt x="40" y="501"/>
                </a:lnTo>
                <a:lnTo>
                  <a:pt x="40" y="493"/>
                </a:lnTo>
                <a:lnTo>
                  <a:pt x="41" y="486"/>
                </a:lnTo>
                <a:lnTo>
                  <a:pt x="41" y="486"/>
                </a:lnTo>
                <a:lnTo>
                  <a:pt x="40" y="479"/>
                </a:lnTo>
                <a:lnTo>
                  <a:pt x="41" y="474"/>
                </a:lnTo>
                <a:lnTo>
                  <a:pt x="41" y="474"/>
                </a:lnTo>
                <a:lnTo>
                  <a:pt x="39" y="474"/>
                </a:lnTo>
                <a:lnTo>
                  <a:pt x="37" y="476"/>
                </a:lnTo>
                <a:lnTo>
                  <a:pt x="37" y="476"/>
                </a:lnTo>
                <a:lnTo>
                  <a:pt x="37" y="476"/>
                </a:lnTo>
                <a:lnTo>
                  <a:pt x="36" y="474"/>
                </a:lnTo>
                <a:lnTo>
                  <a:pt x="36" y="473"/>
                </a:lnTo>
                <a:lnTo>
                  <a:pt x="36" y="473"/>
                </a:lnTo>
                <a:lnTo>
                  <a:pt x="35" y="473"/>
                </a:lnTo>
                <a:lnTo>
                  <a:pt x="35" y="474"/>
                </a:lnTo>
                <a:lnTo>
                  <a:pt x="36" y="476"/>
                </a:lnTo>
                <a:lnTo>
                  <a:pt x="36" y="476"/>
                </a:lnTo>
                <a:lnTo>
                  <a:pt x="35" y="482"/>
                </a:lnTo>
                <a:lnTo>
                  <a:pt x="35" y="482"/>
                </a:ln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36" y="486"/>
                </a:lnTo>
                <a:lnTo>
                  <a:pt x="35" y="488"/>
                </a:lnTo>
                <a:lnTo>
                  <a:pt x="35" y="488"/>
                </a:lnTo>
                <a:lnTo>
                  <a:pt x="35" y="488"/>
                </a:lnTo>
                <a:lnTo>
                  <a:pt x="36" y="488"/>
                </a:lnTo>
                <a:lnTo>
                  <a:pt x="36" y="488"/>
                </a:lnTo>
                <a:lnTo>
                  <a:pt x="37" y="488"/>
                </a:lnTo>
                <a:lnTo>
                  <a:pt x="37" y="488"/>
                </a:lnTo>
                <a:lnTo>
                  <a:pt x="36" y="492"/>
                </a:lnTo>
                <a:lnTo>
                  <a:pt x="36" y="494"/>
                </a:lnTo>
                <a:lnTo>
                  <a:pt x="36" y="498"/>
                </a:lnTo>
                <a:lnTo>
                  <a:pt x="36" y="501"/>
                </a:lnTo>
                <a:lnTo>
                  <a:pt x="36" y="501"/>
                </a:lnTo>
                <a:lnTo>
                  <a:pt x="35" y="501"/>
                </a:lnTo>
                <a:lnTo>
                  <a:pt x="34" y="502"/>
                </a:lnTo>
                <a:lnTo>
                  <a:pt x="34" y="503"/>
                </a:lnTo>
                <a:lnTo>
                  <a:pt x="33" y="504"/>
                </a:lnTo>
                <a:lnTo>
                  <a:pt x="33" y="504"/>
                </a:lnTo>
                <a:lnTo>
                  <a:pt x="33" y="504"/>
                </a:lnTo>
                <a:lnTo>
                  <a:pt x="34" y="504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4"/>
                </a:lnTo>
                <a:lnTo>
                  <a:pt x="35" y="504"/>
                </a:lnTo>
                <a:lnTo>
                  <a:pt x="36" y="503"/>
                </a:lnTo>
                <a:lnTo>
                  <a:pt x="36" y="504"/>
                </a:lnTo>
                <a:lnTo>
                  <a:pt x="36" y="506"/>
                </a:lnTo>
                <a:lnTo>
                  <a:pt x="36" y="506"/>
                </a:lnTo>
                <a:lnTo>
                  <a:pt x="35" y="508"/>
                </a:lnTo>
                <a:lnTo>
                  <a:pt x="34" y="511"/>
                </a:lnTo>
                <a:lnTo>
                  <a:pt x="34" y="511"/>
                </a:lnTo>
                <a:lnTo>
                  <a:pt x="35" y="511"/>
                </a:lnTo>
                <a:lnTo>
                  <a:pt x="35" y="509"/>
                </a:lnTo>
                <a:lnTo>
                  <a:pt x="35" y="508"/>
                </a:lnTo>
                <a:lnTo>
                  <a:pt x="35" y="508"/>
                </a:lnTo>
                <a:lnTo>
                  <a:pt x="36" y="508"/>
                </a:lnTo>
                <a:lnTo>
                  <a:pt x="36" y="509"/>
                </a:lnTo>
                <a:lnTo>
                  <a:pt x="36" y="511"/>
                </a:lnTo>
                <a:lnTo>
                  <a:pt x="36" y="511"/>
                </a:lnTo>
                <a:lnTo>
                  <a:pt x="36" y="516"/>
                </a:lnTo>
                <a:lnTo>
                  <a:pt x="36" y="521"/>
                </a:lnTo>
                <a:lnTo>
                  <a:pt x="36" y="521"/>
                </a:lnTo>
                <a:lnTo>
                  <a:pt x="35" y="521"/>
                </a:lnTo>
                <a:lnTo>
                  <a:pt x="35" y="519"/>
                </a:lnTo>
                <a:lnTo>
                  <a:pt x="35" y="519"/>
                </a:lnTo>
                <a:lnTo>
                  <a:pt x="34" y="519"/>
                </a:lnTo>
                <a:lnTo>
                  <a:pt x="34" y="521"/>
                </a:lnTo>
                <a:lnTo>
                  <a:pt x="36" y="523"/>
                </a:lnTo>
                <a:lnTo>
                  <a:pt x="36" y="523"/>
                </a:lnTo>
                <a:lnTo>
                  <a:pt x="36" y="526"/>
                </a:lnTo>
                <a:lnTo>
                  <a:pt x="35" y="528"/>
                </a:lnTo>
                <a:lnTo>
                  <a:pt x="34" y="529"/>
                </a:lnTo>
                <a:lnTo>
                  <a:pt x="34" y="532"/>
                </a:lnTo>
                <a:lnTo>
                  <a:pt x="34" y="532"/>
                </a:lnTo>
                <a:lnTo>
                  <a:pt x="35" y="532"/>
                </a:lnTo>
                <a:lnTo>
                  <a:pt x="35" y="531"/>
                </a:lnTo>
                <a:lnTo>
                  <a:pt x="35" y="528"/>
                </a:lnTo>
                <a:lnTo>
                  <a:pt x="35" y="528"/>
                </a:lnTo>
                <a:lnTo>
                  <a:pt x="36" y="532"/>
                </a:lnTo>
                <a:lnTo>
                  <a:pt x="36" y="536"/>
                </a:lnTo>
                <a:lnTo>
                  <a:pt x="36" y="536"/>
                </a:lnTo>
                <a:lnTo>
                  <a:pt x="35" y="542"/>
                </a:lnTo>
                <a:lnTo>
                  <a:pt x="35" y="542"/>
                </a:lnTo>
                <a:lnTo>
                  <a:pt x="36" y="543"/>
                </a:lnTo>
                <a:lnTo>
                  <a:pt x="36" y="543"/>
                </a:lnTo>
                <a:lnTo>
                  <a:pt x="35" y="543"/>
                </a:lnTo>
                <a:lnTo>
                  <a:pt x="35" y="543"/>
                </a:lnTo>
                <a:lnTo>
                  <a:pt x="35" y="543"/>
                </a:lnTo>
                <a:lnTo>
                  <a:pt x="36" y="547"/>
                </a:lnTo>
                <a:lnTo>
                  <a:pt x="36" y="547"/>
                </a:lnTo>
                <a:lnTo>
                  <a:pt x="35" y="549"/>
                </a:lnTo>
                <a:lnTo>
                  <a:pt x="34" y="551"/>
                </a:lnTo>
                <a:lnTo>
                  <a:pt x="34" y="551"/>
                </a:lnTo>
                <a:lnTo>
                  <a:pt x="34" y="552"/>
                </a:lnTo>
                <a:lnTo>
                  <a:pt x="35" y="552"/>
                </a:lnTo>
                <a:lnTo>
                  <a:pt x="35" y="552"/>
                </a:lnTo>
                <a:lnTo>
                  <a:pt x="35" y="559"/>
                </a:lnTo>
                <a:lnTo>
                  <a:pt x="34" y="563"/>
                </a:lnTo>
                <a:lnTo>
                  <a:pt x="33" y="566"/>
                </a:lnTo>
                <a:lnTo>
                  <a:pt x="33" y="566"/>
                </a:lnTo>
                <a:lnTo>
                  <a:pt x="34" y="567"/>
                </a:lnTo>
                <a:lnTo>
                  <a:pt x="34" y="566"/>
                </a:lnTo>
                <a:lnTo>
                  <a:pt x="34" y="566"/>
                </a:lnTo>
                <a:lnTo>
                  <a:pt x="34" y="571"/>
                </a:lnTo>
                <a:lnTo>
                  <a:pt x="31" y="574"/>
                </a:lnTo>
                <a:lnTo>
                  <a:pt x="31" y="574"/>
                </a:lnTo>
                <a:lnTo>
                  <a:pt x="34" y="579"/>
                </a:lnTo>
                <a:lnTo>
                  <a:pt x="34" y="579"/>
                </a:lnTo>
                <a:lnTo>
                  <a:pt x="29" y="596"/>
                </a:lnTo>
                <a:lnTo>
                  <a:pt x="29" y="596"/>
                </a:lnTo>
                <a:lnTo>
                  <a:pt x="27" y="598"/>
                </a:lnTo>
                <a:lnTo>
                  <a:pt x="23" y="598"/>
                </a:lnTo>
                <a:lnTo>
                  <a:pt x="23" y="598"/>
                </a:lnTo>
                <a:lnTo>
                  <a:pt x="24" y="606"/>
                </a:lnTo>
                <a:lnTo>
                  <a:pt x="23" y="613"/>
                </a:lnTo>
                <a:lnTo>
                  <a:pt x="23" y="613"/>
                </a:lnTo>
                <a:lnTo>
                  <a:pt x="25" y="614"/>
                </a:lnTo>
                <a:lnTo>
                  <a:pt x="25" y="614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7" y="617"/>
                </a:lnTo>
                <a:lnTo>
                  <a:pt x="27" y="617"/>
                </a:lnTo>
                <a:lnTo>
                  <a:pt x="27" y="614"/>
                </a:lnTo>
                <a:lnTo>
                  <a:pt x="25" y="613"/>
                </a:lnTo>
                <a:lnTo>
                  <a:pt x="25" y="612"/>
                </a:lnTo>
                <a:lnTo>
                  <a:pt x="25" y="611"/>
                </a:lnTo>
                <a:lnTo>
                  <a:pt x="25" y="611"/>
                </a:lnTo>
                <a:lnTo>
                  <a:pt x="27" y="613"/>
                </a:lnTo>
                <a:lnTo>
                  <a:pt x="28" y="617"/>
                </a:lnTo>
                <a:lnTo>
                  <a:pt x="28" y="617"/>
                </a:lnTo>
                <a:lnTo>
                  <a:pt x="29" y="614"/>
                </a:lnTo>
                <a:lnTo>
                  <a:pt x="29" y="614"/>
                </a:lnTo>
                <a:lnTo>
                  <a:pt x="29" y="616"/>
                </a:lnTo>
                <a:lnTo>
                  <a:pt x="29" y="616"/>
                </a:lnTo>
                <a:lnTo>
                  <a:pt x="29" y="616"/>
                </a:lnTo>
                <a:lnTo>
                  <a:pt x="28" y="617"/>
                </a:lnTo>
                <a:lnTo>
                  <a:pt x="27" y="618"/>
                </a:lnTo>
                <a:lnTo>
                  <a:pt x="27" y="618"/>
                </a:lnTo>
                <a:lnTo>
                  <a:pt x="27" y="621"/>
                </a:lnTo>
                <a:lnTo>
                  <a:pt x="27" y="621"/>
                </a:lnTo>
                <a:lnTo>
                  <a:pt x="27" y="623"/>
                </a:lnTo>
                <a:lnTo>
                  <a:pt x="27" y="623"/>
                </a:lnTo>
                <a:lnTo>
                  <a:pt x="27" y="624"/>
                </a:lnTo>
                <a:lnTo>
                  <a:pt x="28" y="624"/>
                </a:lnTo>
                <a:lnTo>
                  <a:pt x="28" y="627"/>
                </a:lnTo>
                <a:lnTo>
                  <a:pt x="28" y="627"/>
                </a:lnTo>
                <a:lnTo>
                  <a:pt x="27" y="627"/>
                </a:lnTo>
                <a:lnTo>
                  <a:pt x="27" y="628"/>
                </a:lnTo>
                <a:lnTo>
                  <a:pt x="27" y="631"/>
                </a:lnTo>
                <a:lnTo>
                  <a:pt x="25" y="632"/>
                </a:lnTo>
                <a:lnTo>
                  <a:pt x="25" y="632"/>
                </a:lnTo>
                <a:lnTo>
                  <a:pt x="25" y="632"/>
                </a:lnTo>
                <a:lnTo>
                  <a:pt x="27" y="632"/>
                </a:lnTo>
                <a:lnTo>
                  <a:pt x="28" y="631"/>
                </a:lnTo>
                <a:lnTo>
                  <a:pt x="28" y="632"/>
                </a:lnTo>
                <a:lnTo>
                  <a:pt x="28" y="632"/>
                </a:lnTo>
                <a:lnTo>
                  <a:pt x="28" y="634"/>
                </a:lnTo>
                <a:lnTo>
                  <a:pt x="28" y="634"/>
                </a:lnTo>
                <a:lnTo>
                  <a:pt x="27" y="634"/>
                </a:lnTo>
                <a:lnTo>
                  <a:pt x="27" y="634"/>
                </a:lnTo>
                <a:lnTo>
                  <a:pt x="28" y="636"/>
                </a:lnTo>
                <a:lnTo>
                  <a:pt x="28" y="638"/>
                </a:lnTo>
                <a:lnTo>
                  <a:pt x="29" y="639"/>
                </a:lnTo>
                <a:lnTo>
                  <a:pt x="30" y="639"/>
                </a:lnTo>
                <a:lnTo>
                  <a:pt x="30" y="639"/>
                </a:lnTo>
                <a:lnTo>
                  <a:pt x="30" y="638"/>
                </a:lnTo>
                <a:lnTo>
                  <a:pt x="29" y="637"/>
                </a:lnTo>
                <a:lnTo>
                  <a:pt x="29" y="636"/>
                </a:lnTo>
                <a:lnTo>
                  <a:pt x="29" y="636"/>
                </a:lnTo>
                <a:lnTo>
                  <a:pt x="29" y="636"/>
                </a:lnTo>
                <a:lnTo>
                  <a:pt x="30" y="636"/>
                </a:lnTo>
                <a:lnTo>
                  <a:pt x="30" y="637"/>
                </a:lnTo>
                <a:lnTo>
                  <a:pt x="31" y="639"/>
                </a:lnTo>
                <a:lnTo>
                  <a:pt x="31" y="639"/>
                </a:lnTo>
                <a:lnTo>
                  <a:pt x="33" y="642"/>
                </a:lnTo>
                <a:lnTo>
                  <a:pt x="33" y="642"/>
                </a:lnTo>
                <a:lnTo>
                  <a:pt x="35" y="648"/>
                </a:lnTo>
                <a:lnTo>
                  <a:pt x="35" y="648"/>
                </a:lnTo>
                <a:lnTo>
                  <a:pt x="36" y="651"/>
                </a:lnTo>
                <a:lnTo>
                  <a:pt x="36" y="653"/>
                </a:lnTo>
                <a:lnTo>
                  <a:pt x="36" y="653"/>
                </a:lnTo>
                <a:lnTo>
                  <a:pt x="39" y="657"/>
                </a:lnTo>
                <a:lnTo>
                  <a:pt x="41" y="662"/>
                </a:lnTo>
                <a:lnTo>
                  <a:pt x="41" y="662"/>
                </a:lnTo>
                <a:lnTo>
                  <a:pt x="46" y="664"/>
                </a:lnTo>
                <a:lnTo>
                  <a:pt x="46" y="664"/>
                </a:lnTo>
                <a:lnTo>
                  <a:pt x="45" y="662"/>
                </a:lnTo>
                <a:lnTo>
                  <a:pt x="42" y="661"/>
                </a:lnTo>
                <a:lnTo>
                  <a:pt x="41" y="658"/>
                </a:lnTo>
                <a:lnTo>
                  <a:pt x="40" y="657"/>
                </a:lnTo>
                <a:lnTo>
                  <a:pt x="40" y="657"/>
                </a:lnTo>
                <a:lnTo>
                  <a:pt x="42" y="657"/>
                </a:lnTo>
                <a:lnTo>
                  <a:pt x="43" y="658"/>
                </a:lnTo>
                <a:lnTo>
                  <a:pt x="46" y="662"/>
                </a:lnTo>
                <a:lnTo>
                  <a:pt x="46" y="662"/>
                </a:lnTo>
                <a:lnTo>
                  <a:pt x="47" y="666"/>
                </a:lnTo>
                <a:lnTo>
                  <a:pt x="51" y="669"/>
                </a:lnTo>
                <a:lnTo>
                  <a:pt x="51" y="669"/>
                </a:lnTo>
                <a:lnTo>
                  <a:pt x="51" y="669"/>
                </a:lnTo>
                <a:lnTo>
                  <a:pt x="50" y="669"/>
                </a:lnTo>
                <a:lnTo>
                  <a:pt x="47" y="669"/>
                </a:lnTo>
                <a:lnTo>
                  <a:pt x="47" y="669"/>
                </a:lnTo>
                <a:lnTo>
                  <a:pt x="51" y="671"/>
                </a:lnTo>
                <a:lnTo>
                  <a:pt x="53" y="672"/>
                </a:lnTo>
                <a:lnTo>
                  <a:pt x="53" y="672"/>
                </a:lnTo>
                <a:lnTo>
                  <a:pt x="54" y="673"/>
                </a:lnTo>
                <a:lnTo>
                  <a:pt x="56" y="674"/>
                </a:lnTo>
                <a:lnTo>
                  <a:pt x="58" y="677"/>
                </a:lnTo>
                <a:lnTo>
                  <a:pt x="58" y="677"/>
                </a:lnTo>
                <a:lnTo>
                  <a:pt x="58" y="677"/>
                </a:lnTo>
                <a:lnTo>
                  <a:pt x="57" y="676"/>
                </a:lnTo>
                <a:lnTo>
                  <a:pt x="57" y="674"/>
                </a:lnTo>
                <a:lnTo>
                  <a:pt x="57" y="674"/>
                </a:lnTo>
                <a:lnTo>
                  <a:pt x="57" y="674"/>
                </a:lnTo>
                <a:lnTo>
                  <a:pt x="60" y="676"/>
                </a:lnTo>
                <a:lnTo>
                  <a:pt x="62" y="677"/>
                </a:lnTo>
                <a:lnTo>
                  <a:pt x="63" y="677"/>
                </a:lnTo>
                <a:lnTo>
                  <a:pt x="63" y="677"/>
                </a:lnTo>
                <a:lnTo>
                  <a:pt x="65" y="679"/>
                </a:lnTo>
                <a:lnTo>
                  <a:pt x="66" y="682"/>
                </a:lnTo>
                <a:lnTo>
                  <a:pt x="66" y="682"/>
                </a:lnTo>
                <a:lnTo>
                  <a:pt x="68" y="682"/>
                </a:lnTo>
                <a:lnTo>
                  <a:pt x="69" y="682"/>
                </a:lnTo>
                <a:lnTo>
                  <a:pt x="69" y="681"/>
                </a:lnTo>
                <a:lnTo>
                  <a:pt x="69" y="681"/>
                </a:lnTo>
                <a:lnTo>
                  <a:pt x="71" y="682"/>
                </a:lnTo>
                <a:lnTo>
                  <a:pt x="71" y="682"/>
                </a:lnTo>
                <a:lnTo>
                  <a:pt x="72" y="682"/>
                </a:lnTo>
                <a:lnTo>
                  <a:pt x="72" y="682"/>
                </a:lnTo>
                <a:lnTo>
                  <a:pt x="74" y="682"/>
                </a:lnTo>
                <a:lnTo>
                  <a:pt x="75" y="683"/>
                </a:lnTo>
                <a:lnTo>
                  <a:pt x="76" y="686"/>
                </a:lnTo>
                <a:lnTo>
                  <a:pt x="76" y="686"/>
                </a:lnTo>
                <a:lnTo>
                  <a:pt x="76" y="686"/>
                </a:lnTo>
                <a:lnTo>
                  <a:pt x="76" y="684"/>
                </a:lnTo>
                <a:lnTo>
                  <a:pt x="75" y="683"/>
                </a:lnTo>
                <a:lnTo>
                  <a:pt x="76" y="683"/>
                </a:lnTo>
                <a:lnTo>
                  <a:pt x="76" y="683"/>
                </a:lnTo>
                <a:lnTo>
                  <a:pt x="80" y="684"/>
                </a:lnTo>
                <a:lnTo>
                  <a:pt x="83" y="686"/>
                </a:lnTo>
                <a:lnTo>
                  <a:pt x="89" y="687"/>
                </a:lnTo>
                <a:lnTo>
                  <a:pt x="89" y="687"/>
                </a:lnTo>
                <a:lnTo>
                  <a:pt x="91" y="686"/>
                </a:lnTo>
                <a:lnTo>
                  <a:pt x="92" y="686"/>
                </a:lnTo>
                <a:lnTo>
                  <a:pt x="92" y="686"/>
                </a:lnTo>
                <a:lnTo>
                  <a:pt x="92" y="687"/>
                </a:lnTo>
                <a:lnTo>
                  <a:pt x="92" y="687"/>
                </a:lnTo>
                <a:lnTo>
                  <a:pt x="93" y="688"/>
                </a:lnTo>
                <a:lnTo>
                  <a:pt x="94" y="688"/>
                </a:lnTo>
                <a:lnTo>
                  <a:pt x="94" y="688"/>
                </a:lnTo>
                <a:lnTo>
                  <a:pt x="97" y="687"/>
                </a:lnTo>
                <a:lnTo>
                  <a:pt x="98" y="687"/>
                </a:lnTo>
                <a:lnTo>
                  <a:pt x="98" y="686"/>
                </a:lnTo>
                <a:lnTo>
                  <a:pt x="98" y="686"/>
                </a:lnTo>
                <a:lnTo>
                  <a:pt x="99" y="686"/>
                </a:lnTo>
                <a:lnTo>
                  <a:pt x="99" y="686"/>
                </a:lnTo>
                <a:lnTo>
                  <a:pt x="100" y="687"/>
                </a:lnTo>
                <a:lnTo>
                  <a:pt x="100" y="687"/>
                </a:lnTo>
                <a:lnTo>
                  <a:pt x="100" y="686"/>
                </a:lnTo>
                <a:lnTo>
                  <a:pt x="100" y="686"/>
                </a:lnTo>
                <a:lnTo>
                  <a:pt x="100" y="684"/>
                </a:lnTo>
                <a:lnTo>
                  <a:pt x="100" y="684"/>
                </a:lnTo>
                <a:lnTo>
                  <a:pt x="100" y="684"/>
                </a:lnTo>
                <a:lnTo>
                  <a:pt x="110" y="684"/>
                </a:lnTo>
                <a:lnTo>
                  <a:pt x="117" y="683"/>
                </a:lnTo>
                <a:lnTo>
                  <a:pt x="117" y="683"/>
                </a:lnTo>
                <a:lnTo>
                  <a:pt x="120" y="683"/>
                </a:lnTo>
                <a:lnTo>
                  <a:pt x="120" y="683"/>
                </a:lnTo>
                <a:lnTo>
                  <a:pt x="121" y="682"/>
                </a:lnTo>
                <a:lnTo>
                  <a:pt x="124" y="682"/>
                </a:lnTo>
                <a:lnTo>
                  <a:pt x="124" y="682"/>
                </a:lnTo>
                <a:lnTo>
                  <a:pt x="126" y="682"/>
                </a:lnTo>
                <a:lnTo>
                  <a:pt x="127" y="682"/>
                </a:lnTo>
                <a:lnTo>
                  <a:pt x="127" y="682"/>
                </a:lnTo>
                <a:lnTo>
                  <a:pt x="134" y="681"/>
                </a:lnTo>
                <a:lnTo>
                  <a:pt x="134" y="681"/>
                </a:lnTo>
                <a:lnTo>
                  <a:pt x="138" y="679"/>
                </a:lnTo>
                <a:lnTo>
                  <a:pt x="143" y="679"/>
                </a:lnTo>
                <a:lnTo>
                  <a:pt x="146" y="681"/>
                </a:lnTo>
                <a:lnTo>
                  <a:pt x="149" y="683"/>
                </a:lnTo>
                <a:lnTo>
                  <a:pt x="149" y="683"/>
                </a:lnTo>
                <a:lnTo>
                  <a:pt x="150" y="686"/>
                </a:lnTo>
                <a:lnTo>
                  <a:pt x="151" y="687"/>
                </a:lnTo>
                <a:lnTo>
                  <a:pt x="151" y="687"/>
                </a:lnTo>
                <a:lnTo>
                  <a:pt x="151" y="688"/>
                </a:lnTo>
                <a:lnTo>
                  <a:pt x="149" y="688"/>
                </a:lnTo>
                <a:lnTo>
                  <a:pt x="149" y="688"/>
                </a:lnTo>
                <a:lnTo>
                  <a:pt x="150" y="689"/>
                </a:lnTo>
                <a:lnTo>
                  <a:pt x="150" y="691"/>
                </a:lnTo>
                <a:lnTo>
                  <a:pt x="150" y="693"/>
                </a:lnTo>
                <a:lnTo>
                  <a:pt x="152" y="693"/>
                </a:lnTo>
                <a:lnTo>
                  <a:pt x="152" y="693"/>
                </a:lnTo>
                <a:lnTo>
                  <a:pt x="151" y="694"/>
                </a:lnTo>
                <a:lnTo>
                  <a:pt x="150" y="696"/>
                </a:lnTo>
                <a:lnTo>
                  <a:pt x="150" y="698"/>
                </a:lnTo>
                <a:lnTo>
                  <a:pt x="150" y="698"/>
                </a:lnTo>
                <a:lnTo>
                  <a:pt x="149" y="698"/>
                </a:lnTo>
                <a:lnTo>
                  <a:pt x="147" y="698"/>
                </a:lnTo>
                <a:lnTo>
                  <a:pt x="147" y="699"/>
                </a:lnTo>
                <a:lnTo>
                  <a:pt x="147" y="699"/>
                </a:lnTo>
                <a:lnTo>
                  <a:pt x="138" y="699"/>
                </a:lnTo>
                <a:lnTo>
                  <a:pt x="128" y="701"/>
                </a:lnTo>
                <a:lnTo>
                  <a:pt x="128" y="701"/>
                </a:lnTo>
                <a:lnTo>
                  <a:pt x="124" y="699"/>
                </a:lnTo>
                <a:lnTo>
                  <a:pt x="124" y="699"/>
                </a:lnTo>
                <a:lnTo>
                  <a:pt x="120" y="701"/>
                </a:lnTo>
                <a:lnTo>
                  <a:pt x="120" y="701"/>
                </a:lnTo>
                <a:lnTo>
                  <a:pt x="117" y="701"/>
                </a:lnTo>
                <a:lnTo>
                  <a:pt x="117" y="701"/>
                </a:lnTo>
                <a:lnTo>
                  <a:pt x="114" y="702"/>
                </a:lnTo>
                <a:lnTo>
                  <a:pt x="112" y="702"/>
                </a:lnTo>
                <a:lnTo>
                  <a:pt x="111" y="701"/>
                </a:lnTo>
                <a:lnTo>
                  <a:pt x="111" y="701"/>
                </a:lnTo>
                <a:lnTo>
                  <a:pt x="111" y="702"/>
                </a:lnTo>
                <a:lnTo>
                  <a:pt x="110" y="702"/>
                </a:lnTo>
                <a:lnTo>
                  <a:pt x="110" y="702"/>
                </a:lnTo>
                <a:lnTo>
                  <a:pt x="104" y="702"/>
                </a:lnTo>
                <a:lnTo>
                  <a:pt x="104" y="702"/>
                </a:lnTo>
                <a:lnTo>
                  <a:pt x="101" y="701"/>
                </a:lnTo>
                <a:lnTo>
                  <a:pt x="101" y="701"/>
                </a:lnTo>
                <a:lnTo>
                  <a:pt x="99" y="702"/>
                </a:lnTo>
                <a:lnTo>
                  <a:pt x="99" y="702"/>
                </a:lnTo>
                <a:lnTo>
                  <a:pt x="97" y="702"/>
                </a:lnTo>
                <a:lnTo>
                  <a:pt x="94" y="701"/>
                </a:lnTo>
                <a:lnTo>
                  <a:pt x="94" y="701"/>
                </a:lnTo>
                <a:lnTo>
                  <a:pt x="91" y="702"/>
                </a:lnTo>
                <a:lnTo>
                  <a:pt x="91" y="702"/>
                </a:lnTo>
                <a:lnTo>
                  <a:pt x="87" y="702"/>
                </a:lnTo>
                <a:lnTo>
                  <a:pt x="82" y="701"/>
                </a:lnTo>
                <a:lnTo>
                  <a:pt x="82" y="701"/>
                </a:lnTo>
                <a:lnTo>
                  <a:pt x="81" y="701"/>
                </a:lnTo>
                <a:lnTo>
                  <a:pt x="80" y="701"/>
                </a:lnTo>
                <a:lnTo>
                  <a:pt x="80" y="701"/>
                </a:lnTo>
                <a:lnTo>
                  <a:pt x="71" y="698"/>
                </a:lnTo>
                <a:lnTo>
                  <a:pt x="59" y="694"/>
                </a:lnTo>
                <a:lnTo>
                  <a:pt x="59" y="694"/>
                </a:lnTo>
                <a:lnTo>
                  <a:pt x="59" y="693"/>
                </a:lnTo>
                <a:lnTo>
                  <a:pt x="60" y="692"/>
                </a:lnTo>
                <a:lnTo>
                  <a:pt x="60" y="692"/>
                </a:lnTo>
                <a:lnTo>
                  <a:pt x="59" y="691"/>
                </a:lnTo>
                <a:lnTo>
                  <a:pt x="59" y="691"/>
                </a:lnTo>
                <a:lnTo>
                  <a:pt x="58" y="691"/>
                </a:lnTo>
                <a:lnTo>
                  <a:pt x="58" y="692"/>
                </a:lnTo>
                <a:lnTo>
                  <a:pt x="58" y="692"/>
                </a:lnTo>
                <a:lnTo>
                  <a:pt x="57" y="693"/>
                </a:lnTo>
                <a:lnTo>
                  <a:pt x="57" y="693"/>
                </a:lnTo>
                <a:lnTo>
                  <a:pt x="43" y="682"/>
                </a:lnTo>
                <a:lnTo>
                  <a:pt x="43" y="682"/>
                </a:lnTo>
                <a:lnTo>
                  <a:pt x="45" y="682"/>
                </a:lnTo>
                <a:lnTo>
                  <a:pt x="46" y="683"/>
                </a:lnTo>
                <a:lnTo>
                  <a:pt x="46" y="683"/>
                </a:lnTo>
                <a:lnTo>
                  <a:pt x="45" y="682"/>
                </a:lnTo>
                <a:lnTo>
                  <a:pt x="43" y="681"/>
                </a:lnTo>
                <a:lnTo>
                  <a:pt x="41" y="682"/>
                </a:lnTo>
                <a:lnTo>
                  <a:pt x="41" y="682"/>
                </a:lnTo>
                <a:lnTo>
                  <a:pt x="40" y="681"/>
                </a:lnTo>
                <a:lnTo>
                  <a:pt x="41" y="679"/>
                </a:lnTo>
                <a:lnTo>
                  <a:pt x="42" y="679"/>
                </a:lnTo>
                <a:lnTo>
                  <a:pt x="41" y="679"/>
                </a:lnTo>
                <a:lnTo>
                  <a:pt x="41" y="679"/>
                </a:lnTo>
                <a:lnTo>
                  <a:pt x="40" y="678"/>
                </a:lnTo>
                <a:lnTo>
                  <a:pt x="39" y="678"/>
                </a:lnTo>
                <a:lnTo>
                  <a:pt x="39" y="678"/>
                </a:lnTo>
                <a:lnTo>
                  <a:pt x="35" y="673"/>
                </a:lnTo>
                <a:lnTo>
                  <a:pt x="35" y="673"/>
                </a:lnTo>
                <a:lnTo>
                  <a:pt x="35" y="672"/>
                </a:lnTo>
                <a:lnTo>
                  <a:pt x="36" y="672"/>
                </a:lnTo>
                <a:lnTo>
                  <a:pt x="35" y="669"/>
                </a:lnTo>
                <a:lnTo>
                  <a:pt x="35" y="669"/>
                </a:lnTo>
                <a:lnTo>
                  <a:pt x="34" y="669"/>
                </a:lnTo>
                <a:lnTo>
                  <a:pt x="34" y="671"/>
                </a:lnTo>
                <a:lnTo>
                  <a:pt x="34" y="671"/>
                </a:lnTo>
                <a:lnTo>
                  <a:pt x="31" y="669"/>
                </a:lnTo>
                <a:lnTo>
                  <a:pt x="31" y="669"/>
                </a:lnTo>
                <a:lnTo>
                  <a:pt x="31" y="668"/>
                </a:lnTo>
                <a:lnTo>
                  <a:pt x="31" y="668"/>
                </a:lnTo>
                <a:lnTo>
                  <a:pt x="33" y="668"/>
                </a:lnTo>
                <a:lnTo>
                  <a:pt x="33" y="667"/>
                </a:lnTo>
                <a:lnTo>
                  <a:pt x="33" y="667"/>
                </a:lnTo>
                <a:lnTo>
                  <a:pt x="33" y="666"/>
                </a:lnTo>
                <a:lnTo>
                  <a:pt x="31" y="664"/>
                </a:lnTo>
                <a:lnTo>
                  <a:pt x="31" y="664"/>
                </a:lnTo>
                <a:lnTo>
                  <a:pt x="30" y="663"/>
                </a:lnTo>
                <a:lnTo>
                  <a:pt x="29" y="664"/>
                </a:lnTo>
                <a:lnTo>
                  <a:pt x="28" y="666"/>
                </a:lnTo>
                <a:lnTo>
                  <a:pt x="28" y="666"/>
                </a:lnTo>
                <a:lnTo>
                  <a:pt x="24" y="659"/>
                </a:lnTo>
                <a:lnTo>
                  <a:pt x="24" y="659"/>
                </a:lnTo>
                <a:lnTo>
                  <a:pt x="25" y="659"/>
                </a:lnTo>
                <a:lnTo>
                  <a:pt x="27" y="659"/>
                </a:lnTo>
                <a:lnTo>
                  <a:pt x="27" y="659"/>
                </a:lnTo>
                <a:lnTo>
                  <a:pt x="25" y="657"/>
                </a:lnTo>
                <a:lnTo>
                  <a:pt x="24" y="656"/>
                </a:lnTo>
                <a:lnTo>
                  <a:pt x="23" y="657"/>
                </a:lnTo>
                <a:lnTo>
                  <a:pt x="23" y="657"/>
                </a:lnTo>
                <a:lnTo>
                  <a:pt x="21" y="651"/>
                </a:lnTo>
                <a:lnTo>
                  <a:pt x="22" y="647"/>
                </a:lnTo>
                <a:lnTo>
                  <a:pt x="22" y="647"/>
                </a:lnTo>
                <a:lnTo>
                  <a:pt x="21" y="644"/>
                </a:lnTo>
                <a:lnTo>
                  <a:pt x="19" y="643"/>
                </a:lnTo>
                <a:lnTo>
                  <a:pt x="21" y="643"/>
                </a:lnTo>
                <a:lnTo>
                  <a:pt x="21" y="643"/>
                </a:lnTo>
                <a:lnTo>
                  <a:pt x="19" y="642"/>
                </a:lnTo>
                <a:lnTo>
                  <a:pt x="19" y="643"/>
                </a:lnTo>
                <a:lnTo>
                  <a:pt x="18" y="643"/>
                </a:lnTo>
                <a:lnTo>
                  <a:pt x="18" y="641"/>
                </a:lnTo>
                <a:lnTo>
                  <a:pt x="18" y="641"/>
                </a:lnTo>
                <a:lnTo>
                  <a:pt x="18" y="643"/>
                </a:lnTo>
                <a:lnTo>
                  <a:pt x="18" y="643"/>
                </a:lnTo>
                <a:lnTo>
                  <a:pt x="16" y="639"/>
                </a:lnTo>
                <a:lnTo>
                  <a:pt x="16" y="639"/>
                </a:lnTo>
                <a:lnTo>
                  <a:pt x="16" y="637"/>
                </a:lnTo>
                <a:lnTo>
                  <a:pt x="17" y="637"/>
                </a:lnTo>
                <a:lnTo>
                  <a:pt x="17" y="637"/>
                </a:lnTo>
                <a:lnTo>
                  <a:pt x="17" y="634"/>
                </a:lnTo>
                <a:lnTo>
                  <a:pt x="16" y="634"/>
                </a:lnTo>
                <a:lnTo>
                  <a:pt x="14" y="633"/>
                </a:lnTo>
                <a:lnTo>
                  <a:pt x="14" y="632"/>
                </a:lnTo>
                <a:lnTo>
                  <a:pt x="16" y="632"/>
                </a:lnTo>
                <a:lnTo>
                  <a:pt x="16" y="632"/>
                </a:lnTo>
                <a:lnTo>
                  <a:pt x="14" y="629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6" y="624"/>
                </a:lnTo>
                <a:lnTo>
                  <a:pt x="16" y="624"/>
                </a:lnTo>
                <a:lnTo>
                  <a:pt x="14" y="623"/>
                </a:lnTo>
                <a:lnTo>
                  <a:pt x="13" y="621"/>
                </a:lnTo>
                <a:lnTo>
                  <a:pt x="13" y="621"/>
                </a:lnTo>
                <a:lnTo>
                  <a:pt x="13" y="617"/>
                </a:lnTo>
                <a:lnTo>
                  <a:pt x="13" y="617"/>
                </a:lnTo>
                <a:lnTo>
                  <a:pt x="13" y="618"/>
                </a:lnTo>
                <a:lnTo>
                  <a:pt x="13" y="619"/>
                </a:lnTo>
                <a:lnTo>
                  <a:pt x="13" y="619"/>
                </a:lnTo>
                <a:lnTo>
                  <a:pt x="12" y="617"/>
                </a:lnTo>
                <a:lnTo>
                  <a:pt x="12" y="613"/>
                </a:lnTo>
                <a:lnTo>
                  <a:pt x="12" y="613"/>
                </a:lnTo>
                <a:lnTo>
                  <a:pt x="12" y="606"/>
                </a:lnTo>
                <a:lnTo>
                  <a:pt x="12" y="606"/>
                </a:lnTo>
                <a:lnTo>
                  <a:pt x="14" y="603"/>
                </a:lnTo>
                <a:lnTo>
                  <a:pt x="18" y="601"/>
                </a:lnTo>
                <a:lnTo>
                  <a:pt x="18" y="601"/>
                </a:lnTo>
                <a:lnTo>
                  <a:pt x="17" y="599"/>
                </a:lnTo>
                <a:lnTo>
                  <a:pt x="17" y="599"/>
                </a:lnTo>
                <a:lnTo>
                  <a:pt x="17" y="598"/>
                </a:lnTo>
                <a:lnTo>
                  <a:pt x="17" y="597"/>
                </a:lnTo>
                <a:lnTo>
                  <a:pt x="17" y="597"/>
                </a:lnTo>
                <a:lnTo>
                  <a:pt x="16" y="598"/>
                </a:lnTo>
                <a:lnTo>
                  <a:pt x="14" y="597"/>
                </a:lnTo>
                <a:lnTo>
                  <a:pt x="13" y="597"/>
                </a:lnTo>
                <a:lnTo>
                  <a:pt x="13" y="598"/>
                </a:lnTo>
                <a:lnTo>
                  <a:pt x="13" y="598"/>
                </a:lnTo>
                <a:lnTo>
                  <a:pt x="12" y="597"/>
                </a:lnTo>
                <a:lnTo>
                  <a:pt x="12" y="594"/>
                </a:lnTo>
                <a:lnTo>
                  <a:pt x="12" y="594"/>
                </a:lnTo>
                <a:lnTo>
                  <a:pt x="10" y="594"/>
                </a:lnTo>
                <a:lnTo>
                  <a:pt x="10" y="594"/>
                </a:lnTo>
                <a:lnTo>
                  <a:pt x="10" y="588"/>
                </a:lnTo>
                <a:lnTo>
                  <a:pt x="11" y="581"/>
                </a:lnTo>
                <a:lnTo>
                  <a:pt x="12" y="569"/>
                </a:lnTo>
                <a:lnTo>
                  <a:pt x="12" y="569"/>
                </a:lnTo>
                <a:lnTo>
                  <a:pt x="12" y="569"/>
                </a:lnTo>
                <a:lnTo>
                  <a:pt x="13" y="572"/>
                </a:lnTo>
                <a:lnTo>
                  <a:pt x="12" y="576"/>
                </a:lnTo>
                <a:lnTo>
                  <a:pt x="12" y="576"/>
                </a:lnTo>
                <a:lnTo>
                  <a:pt x="12" y="579"/>
                </a:lnTo>
                <a:lnTo>
                  <a:pt x="12" y="582"/>
                </a:lnTo>
                <a:lnTo>
                  <a:pt x="12" y="582"/>
                </a:lnTo>
                <a:lnTo>
                  <a:pt x="13" y="579"/>
                </a:lnTo>
                <a:lnTo>
                  <a:pt x="14" y="578"/>
                </a:lnTo>
                <a:lnTo>
                  <a:pt x="14" y="578"/>
                </a:lnTo>
                <a:lnTo>
                  <a:pt x="14" y="577"/>
                </a:lnTo>
                <a:lnTo>
                  <a:pt x="14" y="576"/>
                </a:lnTo>
                <a:lnTo>
                  <a:pt x="13" y="576"/>
                </a:lnTo>
                <a:lnTo>
                  <a:pt x="13" y="574"/>
                </a:lnTo>
                <a:lnTo>
                  <a:pt x="14" y="574"/>
                </a:lnTo>
                <a:lnTo>
                  <a:pt x="14" y="574"/>
                </a:lnTo>
                <a:lnTo>
                  <a:pt x="14" y="571"/>
                </a:lnTo>
                <a:lnTo>
                  <a:pt x="17" y="568"/>
                </a:lnTo>
                <a:lnTo>
                  <a:pt x="17" y="568"/>
                </a:lnTo>
                <a:lnTo>
                  <a:pt x="16" y="568"/>
                </a:lnTo>
                <a:lnTo>
                  <a:pt x="16" y="567"/>
                </a:lnTo>
                <a:lnTo>
                  <a:pt x="16" y="563"/>
                </a:lnTo>
                <a:lnTo>
                  <a:pt x="16" y="563"/>
                </a:lnTo>
                <a:lnTo>
                  <a:pt x="17" y="562"/>
                </a:lnTo>
                <a:lnTo>
                  <a:pt x="18" y="562"/>
                </a:lnTo>
                <a:lnTo>
                  <a:pt x="18" y="562"/>
                </a:lnTo>
                <a:lnTo>
                  <a:pt x="18" y="561"/>
                </a:lnTo>
                <a:lnTo>
                  <a:pt x="17" y="561"/>
                </a:lnTo>
                <a:lnTo>
                  <a:pt x="17" y="561"/>
                </a:lnTo>
                <a:lnTo>
                  <a:pt x="16" y="561"/>
                </a:lnTo>
                <a:lnTo>
                  <a:pt x="16" y="561"/>
                </a:lnTo>
                <a:lnTo>
                  <a:pt x="17" y="558"/>
                </a:lnTo>
                <a:lnTo>
                  <a:pt x="16" y="557"/>
                </a:lnTo>
                <a:lnTo>
                  <a:pt x="14" y="557"/>
                </a:lnTo>
                <a:lnTo>
                  <a:pt x="14" y="557"/>
                </a:lnTo>
                <a:lnTo>
                  <a:pt x="16" y="551"/>
                </a:lnTo>
                <a:lnTo>
                  <a:pt x="17" y="546"/>
                </a:lnTo>
                <a:lnTo>
                  <a:pt x="17" y="546"/>
                </a:lnTo>
                <a:lnTo>
                  <a:pt x="17" y="547"/>
                </a:lnTo>
                <a:lnTo>
                  <a:pt x="17" y="549"/>
                </a:lnTo>
                <a:lnTo>
                  <a:pt x="16" y="554"/>
                </a:lnTo>
                <a:lnTo>
                  <a:pt x="16" y="554"/>
                </a:lnTo>
                <a:lnTo>
                  <a:pt x="17" y="556"/>
                </a:lnTo>
                <a:lnTo>
                  <a:pt x="19" y="557"/>
                </a:lnTo>
                <a:lnTo>
                  <a:pt x="19" y="557"/>
                </a:lnTo>
                <a:lnTo>
                  <a:pt x="19" y="556"/>
                </a:lnTo>
                <a:lnTo>
                  <a:pt x="17" y="554"/>
                </a:lnTo>
                <a:lnTo>
                  <a:pt x="17" y="554"/>
                </a:lnTo>
                <a:lnTo>
                  <a:pt x="18" y="553"/>
                </a:lnTo>
                <a:lnTo>
                  <a:pt x="18" y="552"/>
                </a:lnTo>
                <a:lnTo>
                  <a:pt x="18" y="547"/>
                </a:lnTo>
                <a:lnTo>
                  <a:pt x="18" y="547"/>
                </a:lnTo>
                <a:lnTo>
                  <a:pt x="19" y="548"/>
                </a:lnTo>
                <a:lnTo>
                  <a:pt x="19" y="548"/>
                </a:lnTo>
                <a:lnTo>
                  <a:pt x="19" y="548"/>
                </a:lnTo>
                <a:lnTo>
                  <a:pt x="19" y="533"/>
                </a:lnTo>
                <a:lnTo>
                  <a:pt x="19" y="533"/>
                </a:lnTo>
                <a:lnTo>
                  <a:pt x="21" y="532"/>
                </a:lnTo>
                <a:lnTo>
                  <a:pt x="21" y="533"/>
                </a:lnTo>
                <a:lnTo>
                  <a:pt x="22" y="533"/>
                </a:lnTo>
                <a:lnTo>
                  <a:pt x="22" y="532"/>
                </a:lnTo>
                <a:lnTo>
                  <a:pt x="22" y="532"/>
                </a:lnTo>
                <a:lnTo>
                  <a:pt x="22" y="532"/>
                </a:lnTo>
                <a:lnTo>
                  <a:pt x="21" y="532"/>
                </a:lnTo>
                <a:lnTo>
                  <a:pt x="21" y="532"/>
                </a:lnTo>
                <a:lnTo>
                  <a:pt x="21" y="529"/>
                </a:lnTo>
                <a:lnTo>
                  <a:pt x="21" y="529"/>
                </a:lnTo>
                <a:lnTo>
                  <a:pt x="21" y="529"/>
                </a:lnTo>
                <a:lnTo>
                  <a:pt x="22" y="531"/>
                </a:lnTo>
                <a:lnTo>
                  <a:pt x="23" y="532"/>
                </a:lnTo>
                <a:lnTo>
                  <a:pt x="23" y="532"/>
                </a:lnTo>
                <a:lnTo>
                  <a:pt x="24" y="532"/>
                </a:lnTo>
                <a:lnTo>
                  <a:pt x="24" y="531"/>
                </a:lnTo>
                <a:lnTo>
                  <a:pt x="23" y="529"/>
                </a:lnTo>
                <a:lnTo>
                  <a:pt x="22" y="529"/>
                </a:lnTo>
                <a:lnTo>
                  <a:pt x="22" y="529"/>
                </a:lnTo>
                <a:lnTo>
                  <a:pt x="22" y="528"/>
                </a:lnTo>
                <a:lnTo>
                  <a:pt x="21" y="528"/>
                </a:lnTo>
                <a:lnTo>
                  <a:pt x="21" y="528"/>
                </a:lnTo>
                <a:lnTo>
                  <a:pt x="22" y="508"/>
                </a:lnTo>
                <a:lnTo>
                  <a:pt x="22" y="497"/>
                </a:lnTo>
                <a:lnTo>
                  <a:pt x="22" y="488"/>
                </a:lnTo>
                <a:lnTo>
                  <a:pt x="22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2"/>
                </a:lnTo>
                <a:lnTo>
                  <a:pt x="21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79"/>
                </a:lnTo>
                <a:lnTo>
                  <a:pt x="23" y="479"/>
                </a:lnTo>
                <a:lnTo>
                  <a:pt x="23" y="479"/>
                </a:lnTo>
                <a:lnTo>
                  <a:pt x="23" y="478"/>
                </a:lnTo>
                <a:lnTo>
                  <a:pt x="24" y="479"/>
                </a:lnTo>
                <a:lnTo>
                  <a:pt x="24" y="482"/>
                </a:lnTo>
                <a:lnTo>
                  <a:pt x="24" y="482"/>
                </a:lnTo>
                <a:lnTo>
                  <a:pt x="27" y="476"/>
                </a:lnTo>
                <a:lnTo>
                  <a:pt x="27" y="476"/>
                </a:lnTo>
                <a:lnTo>
                  <a:pt x="24" y="473"/>
                </a:lnTo>
                <a:lnTo>
                  <a:pt x="22" y="471"/>
                </a:lnTo>
                <a:lnTo>
                  <a:pt x="22" y="471"/>
                </a:lnTo>
                <a:lnTo>
                  <a:pt x="22" y="468"/>
                </a:lnTo>
                <a:lnTo>
                  <a:pt x="24" y="468"/>
                </a:lnTo>
                <a:lnTo>
                  <a:pt x="24" y="468"/>
                </a:lnTo>
                <a:lnTo>
                  <a:pt x="23" y="465"/>
                </a:lnTo>
                <a:lnTo>
                  <a:pt x="23" y="463"/>
                </a:lnTo>
                <a:lnTo>
                  <a:pt x="24" y="455"/>
                </a:lnTo>
                <a:lnTo>
                  <a:pt x="24" y="455"/>
                </a:lnTo>
                <a:lnTo>
                  <a:pt x="25" y="454"/>
                </a:lnTo>
                <a:lnTo>
                  <a:pt x="25" y="454"/>
                </a:lnTo>
                <a:lnTo>
                  <a:pt x="25" y="454"/>
                </a:lnTo>
                <a:lnTo>
                  <a:pt x="24" y="453"/>
                </a:lnTo>
                <a:lnTo>
                  <a:pt x="24" y="453"/>
                </a:lnTo>
                <a:lnTo>
                  <a:pt x="24" y="449"/>
                </a:lnTo>
                <a:lnTo>
                  <a:pt x="24" y="444"/>
                </a:lnTo>
                <a:lnTo>
                  <a:pt x="24" y="444"/>
                </a:lnTo>
                <a:lnTo>
                  <a:pt x="25" y="437"/>
                </a:lnTo>
                <a:lnTo>
                  <a:pt x="27" y="429"/>
                </a:lnTo>
                <a:lnTo>
                  <a:pt x="27" y="429"/>
                </a:lnTo>
                <a:lnTo>
                  <a:pt x="27" y="425"/>
                </a:lnTo>
                <a:lnTo>
                  <a:pt x="27" y="424"/>
                </a:lnTo>
                <a:lnTo>
                  <a:pt x="27" y="423"/>
                </a:lnTo>
                <a:lnTo>
                  <a:pt x="27" y="423"/>
                </a:lnTo>
                <a:lnTo>
                  <a:pt x="25" y="422"/>
                </a:lnTo>
                <a:lnTo>
                  <a:pt x="25" y="422"/>
                </a:lnTo>
                <a:lnTo>
                  <a:pt x="27" y="420"/>
                </a:lnTo>
                <a:lnTo>
                  <a:pt x="28" y="419"/>
                </a:lnTo>
                <a:lnTo>
                  <a:pt x="28" y="419"/>
                </a:lnTo>
                <a:lnTo>
                  <a:pt x="27" y="415"/>
                </a:lnTo>
                <a:lnTo>
                  <a:pt x="27" y="410"/>
                </a:lnTo>
                <a:lnTo>
                  <a:pt x="28" y="400"/>
                </a:lnTo>
                <a:lnTo>
                  <a:pt x="28" y="400"/>
                </a:lnTo>
                <a:lnTo>
                  <a:pt x="28" y="399"/>
                </a:lnTo>
                <a:lnTo>
                  <a:pt x="29" y="400"/>
                </a:lnTo>
                <a:lnTo>
                  <a:pt x="29" y="400"/>
                </a:lnTo>
                <a:lnTo>
                  <a:pt x="30" y="400"/>
                </a:lnTo>
                <a:lnTo>
                  <a:pt x="30" y="400"/>
                </a:lnTo>
                <a:lnTo>
                  <a:pt x="30" y="399"/>
                </a:lnTo>
                <a:lnTo>
                  <a:pt x="29" y="398"/>
                </a:lnTo>
                <a:lnTo>
                  <a:pt x="28" y="397"/>
                </a:lnTo>
                <a:lnTo>
                  <a:pt x="28" y="394"/>
                </a:lnTo>
                <a:lnTo>
                  <a:pt x="28" y="394"/>
                </a:lnTo>
                <a:lnTo>
                  <a:pt x="29" y="395"/>
                </a:lnTo>
                <a:lnTo>
                  <a:pt x="31" y="395"/>
                </a:lnTo>
                <a:lnTo>
                  <a:pt x="31" y="395"/>
                </a:lnTo>
                <a:lnTo>
                  <a:pt x="31" y="394"/>
                </a:lnTo>
                <a:lnTo>
                  <a:pt x="30" y="394"/>
                </a:lnTo>
                <a:lnTo>
                  <a:pt x="30" y="393"/>
                </a:lnTo>
                <a:lnTo>
                  <a:pt x="30" y="392"/>
                </a:lnTo>
                <a:lnTo>
                  <a:pt x="30" y="392"/>
                </a:lnTo>
                <a:lnTo>
                  <a:pt x="31" y="393"/>
                </a:lnTo>
                <a:lnTo>
                  <a:pt x="31" y="394"/>
                </a:lnTo>
                <a:lnTo>
                  <a:pt x="33" y="395"/>
                </a:lnTo>
                <a:lnTo>
                  <a:pt x="33" y="395"/>
                </a:lnTo>
                <a:lnTo>
                  <a:pt x="33" y="394"/>
                </a:lnTo>
                <a:lnTo>
                  <a:pt x="31" y="393"/>
                </a:lnTo>
                <a:lnTo>
                  <a:pt x="31" y="390"/>
                </a:lnTo>
                <a:lnTo>
                  <a:pt x="31" y="389"/>
                </a:lnTo>
                <a:lnTo>
                  <a:pt x="31" y="389"/>
                </a:lnTo>
                <a:lnTo>
                  <a:pt x="33" y="389"/>
                </a:lnTo>
                <a:lnTo>
                  <a:pt x="33" y="392"/>
                </a:lnTo>
                <a:lnTo>
                  <a:pt x="33" y="392"/>
                </a:lnTo>
                <a:lnTo>
                  <a:pt x="34" y="390"/>
                </a:lnTo>
                <a:lnTo>
                  <a:pt x="33" y="389"/>
                </a:lnTo>
                <a:lnTo>
                  <a:pt x="33" y="389"/>
                </a:lnTo>
                <a:lnTo>
                  <a:pt x="33" y="388"/>
                </a:lnTo>
                <a:lnTo>
                  <a:pt x="33" y="388"/>
                </a:lnTo>
                <a:lnTo>
                  <a:pt x="33" y="387"/>
                </a:lnTo>
                <a:lnTo>
                  <a:pt x="33" y="387"/>
                </a:lnTo>
                <a:lnTo>
                  <a:pt x="34" y="384"/>
                </a:lnTo>
                <a:lnTo>
                  <a:pt x="34" y="384"/>
                </a:lnTo>
                <a:lnTo>
                  <a:pt x="31" y="382"/>
                </a:lnTo>
                <a:lnTo>
                  <a:pt x="30" y="380"/>
                </a:lnTo>
                <a:lnTo>
                  <a:pt x="30" y="379"/>
                </a:lnTo>
                <a:lnTo>
                  <a:pt x="30" y="379"/>
                </a:lnTo>
                <a:lnTo>
                  <a:pt x="34" y="380"/>
                </a:lnTo>
                <a:lnTo>
                  <a:pt x="34" y="380"/>
                </a:lnTo>
                <a:lnTo>
                  <a:pt x="33" y="383"/>
                </a:lnTo>
                <a:lnTo>
                  <a:pt x="33" y="383"/>
                </a:lnTo>
                <a:lnTo>
                  <a:pt x="34" y="383"/>
                </a:lnTo>
                <a:lnTo>
                  <a:pt x="35" y="382"/>
                </a:lnTo>
                <a:lnTo>
                  <a:pt x="34" y="378"/>
                </a:lnTo>
                <a:lnTo>
                  <a:pt x="34" y="378"/>
                </a:lnTo>
                <a:lnTo>
                  <a:pt x="36" y="379"/>
                </a:lnTo>
                <a:lnTo>
                  <a:pt x="37" y="379"/>
                </a:lnTo>
                <a:lnTo>
                  <a:pt x="37" y="379"/>
                </a:lnTo>
                <a:lnTo>
                  <a:pt x="35" y="377"/>
                </a:lnTo>
                <a:lnTo>
                  <a:pt x="35" y="377"/>
                </a:lnTo>
                <a:lnTo>
                  <a:pt x="35" y="375"/>
                </a:lnTo>
                <a:lnTo>
                  <a:pt x="36" y="375"/>
                </a:lnTo>
                <a:lnTo>
                  <a:pt x="37" y="374"/>
                </a:lnTo>
                <a:lnTo>
                  <a:pt x="37" y="374"/>
                </a:lnTo>
                <a:lnTo>
                  <a:pt x="39" y="380"/>
                </a:lnTo>
                <a:lnTo>
                  <a:pt x="39" y="383"/>
                </a:lnTo>
                <a:lnTo>
                  <a:pt x="37" y="385"/>
                </a:lnTo>
                <a:lnTo>
                  <a:pt x="37" y="385"/>
                </a:lnTo>
                <a:lnTo>
                  <a:pt x="37" y="387"/>
                </a:lnTo>
                <a:lnTo>
                  <a:pt x="37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90"/>
                </a:lnTo>
                <a:lnTo>
                  <a:pt x="37" y="394"/>
                </a:lnTo>
                <a:lnTo>
                  <a:pt x="37" y="394"/>
                </a:lnTo>
                <a:lnTo>
                  <a:pt x="39" y="394"/>
                </a:lnTo>
                <a:lnTo>
                  <a:pt x="39" y="395"/>
                </a:lnTo>
                <a:lnTo>
                  <a:pt x="39" y="395"/>
                </a:lnTo>
                <a:lnTo>
                  <a:pt x="39" y="399"/>
                </a:lnTo>
                <a:lnTo>
                  <a:pt x="39" y="402"/>
                </a:lnTo>
                <a:lnTo>
                  <a:pt x="40" y="403"/>
                </a:lnTo>
                <a:lnTo>
                  <a:pt x="40" y="403"/>
                </a:lnTo>
                <a:lnTo>
                  <a:pt x="39" y="405"/>
                </a:lnTo>
                <a:lnTo>
                  <a:pt x="39" y="408"/>
                </a:lnTo>
                <a:lnTo>
                  <a:pt x="40" y="414"/>
                </a:lnTo>
                <a:lnTo>
                  <a:pt x="40" y="414"/>
                </a:lnTo>
                <a:lnTo>
                  <a:pt x="39" y="415"/>
                </a:lnTo>
                <a:lnTo>
                  <a:pt x="39" y="419"/>
                </a:lnTo>
                <a:lnTo>
                  <a:pt x="39" y="419"/>
                </a:lnTo>
                <a:lnTo>
                  <a:pt x="40" y="419"/>
                </a:lnTo>
                <a:lnTo>
                  <a:pt x="40" y="418"/>
                </a:lnTo>
                <a:lnTo>
                  <a:pt x="41" y="415"/>
                </a:lnTo>
                <a:lnTo>
                  <a:pt x="41" y="415"/>
                </a:lnTo>
                <a:lnTo>
                  <a:pt x="42" y="415"/>
                </a:lnTo>
                <a:lnTo>
                  <a:pt x="42" y="417"/>
                </a:lnTo>
                <a:lnTo>
                  <a:pt x="41" y="418"/>
                </a:lnTo>
                <a:lnTo>
                  <a:pt x="41" y="418"/>
                </a:lnTo>
                <a:lnTo>
                  <a:pt x="41" y="419"/>
                </a:lnTo>
                <a:lnTo>
                  <a:pt x="42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7"/>
                </a:lnTo>
                <a:lnTo>
                  <a:pt x="43" y="415"/>
                </a:lnTo>
                <a:lnTo>
                  <a:pt x="41" y="413"/>
                </a:lnTo>
                <a:lnTo>
                  <a:pt x="41" y="413"/>
                </a:lnTo>
                <a:lnTo>
                  <a:pt x="41" y="403"/>
                </a:lnTo>
                <a:lnTo>
                  <a:pt x="42" y="395"/>
                </a:lnTo>
                <a:lnTo>
                  <a:pt x="42" y="395"/>
                </a:lnTo>
                <a:lnTo>
                  <a:pt x="43" y="397"/>
                </a:lnTo>
                <a:lnTo>
                  <a:pt x="45" y="397"/>
                </a:lnTo>
                <a:lnTo>
                  <a:pt x="46" y="398"/>
                </a:lnTo>
                <a:lnTo>
                  <a:pt x="46" y="398"/>
                </a:lnTo>
                <a:lnTo>
                  <a:pt x="46" y="398"/>
                </a:lnTo>
                <a:lnTo>
                  <a:pt x="46" y="397"/>
                </a:lnTo>
                <a:lnTo>
                  <a:pt x="46" y="395"/>
                </a:lnTo>
                <a:lnTo>
                  <a:pt x="47" y="394"/>
                </a:lnTo>
                <a:lnTo>
                  <a:pt x="47" y="394"/>
                </a:lnTo>
                <a:lnTo>
                  <a:pt x="46" y="394"/>
                </a:lnTo>
                <a:lnTo>
                  <a:pt x="45" y="395"/>
                </a:lnTo>
                <a:lnTo>
                  <a:pt x="45" y="395"/>
                </a:lnTo>
                <a:lnTo>
                  <a:pt x="43" y="395"/>
                </a:lnTo>
                <a:lnTo>
                  <a:pt x="43" y="394"/>
                </a:lnTo>
                <a:lnTo>
                  <a:pt x="43" y="390"/>
                </a:lnTo>
                <a:lnTo>
                  <a:pt x="43" y="390"/>
                </a:lnTo>
                <a:lnTo>
                  <a:pt x="45" y="390"/>
                </a:lnTo>
                <a:lnTo>
                  <a:pt x="46" y="390"/>
                </a:lnTo>
                <a:lnTo>
                  <a:pt x="46" y="390"/>
                </a:lnTo>
                <a:lnTo>
                  <a:pt x="46" y="389"/>
                </a:lnTo>
                <a:lnTo>
                  <a:pt x="45" y="389"/>
                </a:lnTo>
                <a:lnTo>
                  <a:pt x="45" y="388"/>
                </a:lnTo>
                <a:lnTo>
                  <a:pt x="45" y="387"/>
                </a:lnTo>
                <a:lnTo>
                  <a:pt x="45" y="387"/>
                </a:lnTo>
                <a:lnTo>
                  <a:pt x="46" y="388"/>
                </a:lnTo>
                <a:lnTo>
                  <a:pt x="47" y="387"/>
                </a:lnTo>
                <a:lnTo>
                  <a:pt x="47" y="387"/>
                </a:lnTo>
                <a:lnTo>
                  <a:pt x="47" y="387"/>
                </a:lnTo>
                <a:lnTo>
                  <a:pt x="46" y="387"/>
                </a:lnTo>
                <a:lnTo>
                  <a:pt x="46" y="387"/>
                </a:lnTo>
                <a:lnTo>
                  <a:pt x="46" y="387"/>
                </a:lnTo>
                <a:lnTo>
                  <a:pt x="45" y="385"/>
                </a:lnTo>
                <a:lnTo>
                  <a:pt x="45" y="385"/>
                </a:lnTo>
                <a:lnTo>
                  <a:pt x="46" y="384"/>
                </a:lnTo>
                <a:lnTo>
                  <a:pt x="47" y="383"/>
                </a:lnTo>
                <a:lnTo>
                  <a:pt x="48" y="384"/>
                </a:lnTo>
                <a:lnTo>
                  <a:pt x="48" y="384"/>
                </a:lnTo>
                <a:lnTo>
                  <a:pt x="48" y="382"/>
                </a:lnTo>
                <a:lnTo>
                  <a:pt x="47" y="380"/>
                </a:lnTo>
                <a:lnTo>
                  <a:pt x="47" y="378"/>
                </a:lnTo>
                <a:lnTo>
                  <a:pt x="47" y="378"/>
                </a:lnTo>
                <a:lnTo>
                  <a:pt x="48" y="377"/>
                </a:lnTo>
                <a:lnTo>
                  <a:pt x="48" y="377"/>
                </a:lnTo>
                <a:lnTo>
                  <a:pt x="50" y="375"/>
                </a:lnTo>
                <a:lnTo>
                  <a:pt x="50" y="374"/>
                </a:lnTo>
                <a:lnTo>
                  <a:pt x="50" y="374"/>
                </a:lnTo>
                <a:lnTo>
                  <a:pt x="48" y="372"/>
                </a:lnTo>
                <a:lnTo>
                  <a:pt x="48" y="372"/>
                </a:lnTo>
                <a:lnTo>
                  <a:pt x="46" y="372"/>
                </a:lnTo>
                <a:lnTo>
                  <a:pt x="46" y="372"/>
                </a:lnTo>
                <a:lnTo>
                  <a:pt x="46" y="368"/>
                </a:lnTo>
                <a:lnTo>
                  <a:pt x="45" y="367"/>
                </a:lnTo>
                <a:lnTo>
                  <a:pt x="43" y="367"/>
                </a:lnTo>
                <a:lnTo>
                  <a:pt x="43" y="367"/>
                </a:lnTo>
                <a:lnTo>
                  <a:pt x="43" y="365"/>
                </a:lnTo>
                <a:lnTo>
                  <a:pt x="45" y="364"/>
                </a:lnTo>
                <a:lnTo>
                  <a:pt x="45" y="364"/>
                </a:lnTo>
                <a:lnTo>
                  <a:pt x="46" y="364"/>
                </a:lnTo>
                <a:lnTo>
                  <a:pt x="46" y="365"/>
                </a:lnTo>
                <a:lnTo>
                  <a:pt x="46" y="365"/>
                </a:lnTo>
                <a:lnTo>
                  <a:pt x="47" y="365"/>
                </a:lnTo>
                <a:lnTo>
                  <a:pt x="48" y="363"/>
                </a:lnTo>
                <a:lnTo>
                  <a:pt x="48" y="363"/>
                </a:lnTo>
                <a:lnTo>
                  <a:pt x="47" y="362"/>
                </a:lnTo>
                <a:lnTo>
                  <a:pt x="48" y="359"/>
                </a:lnTo>
                <a:lnTo>
                  <a:pt x="48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57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7" y="355"/>
                </a:lnTo>
                <a:lnTo>
                  <a:pt x="47" y="358"/>
                </a:lnTo>
                <a:lnTo>
                  <a:pt x="47" y="358"/>
                </a:lnTo>
                <a:lnTo>
                  <a:pt x="45" y="359"/>
                </a:lnTo>
                <a:lnTo>
                  <a:pt x="45" y="360"/>
                </a:lnTo>
                <a:lnTo>
                  <a:pt x="43" y="360"/>
                </a:lnTo>
                <a:lnTo>
                  <a:pt x="42" y="362"/>
                </a:lnTo>
                <a:lnTo>
                  <a:pt x="42" y="362"/>
                </a:lnTo>
                <a:lnTo>
                  <a:pt x="42" y="348"/>
                </a:lnTo>
                <a:lnTo>
                  <a:pt x="42" y="342"/>
                </a:lnTo>
                <a:lnTo>
                  <a:pt x="43" y="337"/>
                </a:lnTo>
                <a:lnTo>
                  <a:pt x="43" y="337"/>
                </a:lnTo>
                <a:lnTo>
                  <a:pt x="45" y="337"/>
                </a:lnTo>
                <a:lnTo>
                  <a:pt x="45" y="337"/>
                </a:lnTo>
                <a:lnTo>
                  <a:pt x="43" y="339"/>
                </a:lnTo>
                <a:lnTo>
                  <a:pt x="43" y="339"/>
                </a:lnTo>
                <a:lnTo>
                  <a:pt x="43" y="357"/>
                </a:lnTo>
                <a:lnTo>
                  <a:pt x="43" y="357"/>
                </a:lnTo>
                <a:lnTo>
                  <a:pt x="45" y="353"/>
                </a:lnTo>
                <a:lnTo>
                  <a:pt x="45" y="352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49"/>
                </a:lnTo>
                <a:lnTo>
                  <a:pt x="45" y="349"/>
                </a:lnTo>
                <a:lnTo>
                  <a:pt x="45" y="348"/>
                </a:lnTo>
                <a:lnTo>
                  <a:pt x="45" y="348"/>
                </a:lnTo>
                <a:lnTo>
                  <a:pt x="45" y="347"/>
                </a:lnTo>
                <a:lnTo>
                  <a:pt x="46" y="347"/>
                </a:lnTo>
                <a:lnTo>
                  <a:pt x="46" y="347"/>
                </a:lnTo>
                <a:lnTo>
                  <a:pt x="46" y="345"/>
                </a:lnTo>
                <a:lnTo>
                  <a:pt x="46" y="345"/>
                </a:lnTo>
                <a:lnTo>
                  <a:pt x="45" y="344"/>
                </a:lnTo>
                <a:lnTo>
                  <a:pt x="45" y="344"/>
                </a:lnTo>
                <a:lnTo>
                  <a:pt x="45" y="343"/>
                </a:lnTo>
                <a:lnTo>
                  <a:pt x="45" y="343"/>
                </a:lnTo>
                <a:lnTo>
                  <a:pt x="45" y="342"/>
                </a:lnTo>
                <a:lnTo>
                  <a:pt x="45" y="342"/>
                </a:lnTo>
                <a:lnTo>
                  <a:pt x="45" y="338"/>
                </a:lnTo>
                <a:lnTo>
                  <a:pt x="45" y="334"/>
                </a:lnTo>
                <a:lnTo>
                  <a:pt x="45" y="334"/>
                </a:lnTo>
                <a:lnTo>
                  <a:pt x="45" y="333"/>
                </a:lnTo>
                <a:lnTo>
                  <a:pt x="46" y="333"/>
                </a:lnTo>
                <a:lnTo>
                  <a:pt x="46" y="333"/>
                </a:lnTo>
                <a:lnTo>
                  <a:pt x="46" y="333"/>
                </a:lnTo>
                <a:lnTo>
                  <a:pt x="45" y="333"/>
                </a:lnTo>
                <a:lnTo>
                  <a:pt x="43" y="333"/>
                </a:lnTo>
                <a:lnTo>
                  <a:pt x="43" y="333"/>
                </a:lnTo>
                <a:lnTo>
                  <a:pt x="45" y="332"/>
                </a:lnTo>
                <a:lnTo>
                  <a:pt x="46" y="330"/>
                </a:lnTo>
                <a:lnTo>
                  <a:pt x="46" y="330"/>
                </a:lnTo>
                <a:lnTo>
                  <a:pt x="45" y="330"/>
                </a:lnTo>
                <a:lnTo>
                  <a:pt x="45" y="330"/>
                </a:lnTo>
                <a:lnTo>
                  <a:pt x="42" y="330"/>
                </a:lnTo>
                <a:lnTo>
                  <a:pt x="42" y="330"/>
                </a:lnTo>
                <a:lnTo>
                  <a:pt x="41" y="317"/>
                </a:lnTo>
                <a:lnTo>
                  <a:pt x="41" y="317"/>
                </a:lnTo>
                <a:lnTo>
                  <a:pt x="42" y="315"/>
                </a:lnTo>
                <a:lnTo>
                  <a:pt x="42" y="315"/>
                </a:lnTo>
                <a:lnTo>
                  <a:pt x="42" y="312"/>
                </a:lnTo>
                <a:lnTo>
                  <a:pt x="42" y="312"/>
                </a:lnTo>
                <a:lnTo>
                  <a:pt x="42" y="310"/>
                </a:lnTo>
                <a:lnTo>
                  <a:pt x="42" y="308"/>
                </a:lnTo>
                <a:lnTo>
                  <a:pt x="42" y="308"/>
                </a:lnTo>
                <a:lnTo>
                  <a:pt x="42" y="308"/>
                </a:lnTo>
                <a:lnTo>
                  <a:pt x="43" y="307"/>
                </a:lnTo>
                <a:lnTo>
                  <a:pt x="43" y="307"/>
                </a:lnTo>
                <a:lnTo>
                  <a:pt x="42" y="304"/>
                </a:lnTo>
                <a:lnTo>
                  <a:pt x="42" y="300"/>
                </a:lnTo>
                <a:lnTo>
                  <a:pt x="42" y="297"/>
                </a:lnTo>
                <a:lnTo>
                  <a:pt x="42" y="293"/>
                </a:lnTo>
                <a:lnTo>
                  <a:pt x="42" y="293"/>
                </a:lnTo>
                <a:lnTo>
                  <a:pt x="43" y="293"/>
                </a:lnTo>
                <a:lnTo>
                  <a:pt x="43" y="293"/>
                </a:lnTo>
                <a:lnTo>
                  <a:pt x="45" y="294"/>
                </a:lnTo>
                <a:lnTo>
                  <a:pt x="45" y="294"/>
                </a:lnTo>
                <a:lnTo>
                  <a:pt x="43" y="297"/>
                </a:lnTo>
                <a:lnTo>
                  <a:pt x="45" y="300"/>
                </a:lnTo>
                <a:lnTo>
                  <a:pt x="45" y="300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7" y="302"/>
                </a:lnTo>
                <a:lnTo>
                  <a:pt x="46" y="300"/>
                </a:lnTo>
                <a:lnTo>
                  <a:pt x="45" y="297"/>
                </a:lnTo>
                <a:lnTo>
                  <a:pt x="45" y="297"/>
                </a:lnTo>
                <a:lnTo>
                  <a:pt x="46" y="297"/>
                </a:lnTo>
                <a:lnTo>
                  <a:pt x="46" y="295"/>
                </a:lnTo>
                <a:lnTo>
                  <a:pt x="46" y="294"/>
                </a:lnTo>
                <a:lnTo>
                  <a:pt x="47" y="294"/>
                </a:lnTo>
                <a:lnTo>
                  <a:pt x="47" y="294"/>
                </a:lnTo>
                <a:lnTo>
                  <a:pt x="46" y="293"/>
                </a:lnTo>
                <a:lnTo>
                  <a:pt x="45" y="293"/>
                </a:lnTo>
                <a:lnTo>
                  <a:pt x="43" y="293"/>
                </a:lnTo>
                <a:lnTo>
                  <a:pt x="43" y="293"/>
                </a:lnTo>
                <a:lnTo>
                  <a:pt x="43" y="290"/>
                </a:lnTo>
                <a:lnTo>
                  <a:pt x="45" y="289"/>
                </a:lnTo>
                <a:lnTo>
                  <a:pt x="45" y="289"/>
                </a:lnTo>
                <a:lnTo>
                  <a:pt x="43" y="289"/>
                </a:lnTo>
                <a:lnTo>
                  <a:pt x="43" y="290"/>
                </a:lnTo>
                <a:lnTo>
                  <a:pt x="43" y="292"/>
                </a:lnTo>
                <a:lnTo>
                  <a:pt x="43" y="292"/>
                </a:lnTo>
                <a:lnTo>
                  <a:pt x="42" y="289"/>
                </a:lnTo>
                <a:lnTo>
                  <a:pt x="41" y="285"/>
                </a:lnTo>
                <a:lnTo>
                  <a:pt x="41" y="285"/>
                </a:lnTo>
                <a:lnTo>
                  <a:pt x="42" y="280"/>
                </a:lnTo>
                <a:lnTo>
                  <a:pt x="42" y="280"/>
                </a:lnTo>
                <a:lnTo>
                  <a:pt x="42" y="279"/>
                </a:lnTo>
                <a:lnTo>
                  <a:pt x="42" y="279"/>
                </a:lnTo>
                <a:lnTo>
                  <a:pt x="42" y="278"/>
                </a:lnTo>
                <a:lnTo>
                  <a:pt x="42" y="278"/>
                </a:lnTo>
                <a:lnTo>
                  <a:pt x="42" y="277"/>
                </a:lnTo>
                <a:lnTo>
                  <a:pt x="42" y="275"/>
                </a:lnTo>
                <a:lnTo>
                  <a:pt x="41" y="274"/>
                </a:lnTo>
                <a:lnTo>
                  <a:pt x="41" y="274"/>
                </a:lnTo>
                <a:lnTo>
                  <a:pt x="41" y="273"/>
                </a:lnTo>
                <a:lnTo>
                  <a:pt x="42" y="273"/>
                </a:lnTo>
                <a:lnTo>
                  <a:pt x="42" y="273"/>
                </a:lnTo>
                <a:lnTo>
                  <a:pt x="42" y="272"/>
                </a:lnTo>
                <a:lnTo>
                  <a:pt x="41" y="269"/>
                </a:lnTo>
                <a:lnTo>
                  <a:pt x="41" y="269"/>
                </a:lnTo>
                <a:lnTo>
                  <a:pt x="42" y="270"/>
                </a:lnTo>
                <a:lnTo>
                  <a:pt x="42" y="272"/>
                </a:lnTo>
                <a:lnTo>
                  <a:pt x="42" y="272"/>
                </a:lnTo>
                <a:lnTo>
                  <a:pt x="43" y="270"/>
                </a:lnTo>
                <a:lnTo>
                  <a:pt x="45" y="269"/>
                </a:lnTo>
                <a:lnTo>
                  <a:pt x="45" y="269"/>
                </a:lnTo>
                <a:lnTo>
                  <a:pt x="45" y="268"/>
                </a:lnTo>
                <a:lnTo>
                  <a:pt x="42" y="267"/>
                </a:lnTo>
                <a:lnTo>
                  <a:pt x="42" y="267"/>
                </a:lnTo>
                <a:lnTo>
                  <a:pt x="43" y="265"/>
                </a:lnTo>
                <a:lnTo>
                  <a:pt x="43" y="264"/>
                </a:lnTo>
                <a:lnTo>
                  <a:pt x="42" y="264"/>
                </a:lnTo>
                <a:lnTo>
                  <a:pt x="42" y="264"/>
                </a:lnTo>
                <a:lnTo>
                  <a:pt x="41" y="264"/>
                </a:lnTo>
                <a:lnTo>
                  <a:pt x="42" y="265"/>
                </a:lnTo>
                <a:lnTo>
                  <a:pt x="42" y="267"/>
                </a:lnTo>
                <a:lnTo>
                  <a:pt x="42" y="268"/>
                </a:lnTo>
                <a:lnTo>
                  <a:pt x="42" y="268"/>
                </a:lnTo>
                <a:lnTo>
                  <a:pt x="41" y="267"/>
                </a:lnTo>
                <a:lnTo>
                  <a:pt x="41" y="265"/>
                </a:lnTo>
                <a:lnTo>
                  <a:pt x="41" y="265"/>
                </a:lnTo>
                <a:lnTo>
                  <a:pt x="40" y="265"/>
                </a:lnTo>
                <a:lnTo>
                  <a:pt x="40" y="267"/>
                </a:lnTo>
                <a:lnTo>
                  <a:pt x="39" y="268"/>
                </a:lnTo>
                <a:lnTo>
                  <a:pt x="37" y="269"/>
                </a:lnTo>
                <a:lnTo>
                  <a:pt x="37" y="269"/>
                </a:lnTo>
                <a:lnTo>
                  <a:pt x="37" y="272"/>
                </a:lnTo>
                <a:lnTo>
                  <a:pt x="36" y="274"/>
                </a:lnTo>
                <a:lnTo>
                  <a:pt x="36" y="274"/>
                </a:lnTo>
                <a:lnTo>
                  <a:pt x="36" y="273"/>
                </a:lnTo>
                <a:lnTo>
                  <a:pt x="37" y="272"/>
                </a:lnTo>
                <a:lnTo>
                  <a:pt x="37" y="272"/>
                </a:lnTo>
                <a:lnTo>
                  <a:pt x="36" y="270"/>
                </a:lnTo>
                <a:lnTo>
                  <a:pt x="36" y="270"/>
                </a:lnTo>
                <a:lnTo>
                  <a:pt x="35" y="272"/>
                </a:lnTo>
                <a:lnTo>
                  <a:pt x="36" y="272"/>
                </a:lnTo>
                <a:lnTo>
                  <a:pt x="36" y="272"/>
                </a:lnTo>
                <a:lnTo>
                  <a:pt x="35" y="272"/>
                </a:lnTo>
                <a:lnTo>
                  <a:pt x="34" y="272"/>
                </a:lnTo>
                <a:lnTo>
                  <a:pt x="33" y="272"/>
                </a:lnTo>
                <a:lnTo>
                  <a:pt x="33" y="273"/>
                </a:lnTo>
                <a:lnTo>
                  <a:pt x="33" y="273"/>
                </a:lnTo>
                <a:lnTo>
                  <a:pt x="31" y="273"/>
                </a:lnTo>
                <a:lnTo>
                  <a:pt x="31" y="270"/>
                </a:lnTo>
                <a:lnTo>
                  <a:pt x="33" y="269"/>
                </a:lnTo>
                <a:lnTo>
                  <a:pt x="31" y="268"/>
                </a:lnTo>
                <a:lnTo>
                  <a:pt x="31" y="268"/>
                </a:lnTo>
                <a:lnTo>
                  <a:pt x="30" y="272"/>
                </a:lnTo>
                <a:lnTo>
                  <a:pt x="29" y="274"/>
                </a:lnTo>
                <a:lnTo>
                  <a:pt x="29" y="274"/>
                </a:lnTo>
                <a:lnTo>
                  <a:pt x="29" y="275"/>
                </a:lnTo>
                <a:lnTo>
                  <a:pt x="30" y="275"/>
                </a:lnTo>
                <a:lnTo>
                  <a:pt x="31" y="274"/>
                </a:lnTo>
                <a:lnTo>
                  <a:pt x="31" y="274"/>
                </a:lnTo>
                <a:lnTo>
                  <a:pt x="31" y="274"/>
                </a:lnTo>
                <a:lnTo>
                  <a:pt x="30" y="277"/>
                </a:lnTo>
                <a:lnTo>
                  <a:pt x="29" y="277"/>
                </a:lnTo>
                <a:lnTo>
                  <a:pt x="29" y="277"/>
                </a:lnTo>
                <a:lnTo>
                  <a:pt x="29" y="279"/>
                </a:lnTo>
                <a:lnTo>
                  <a:pt x="28" y="280"/>
                </a:lnTo>
                <a:lnTo>
                  <a:pt x="28" y="280"/>
                </a:lnTo>
                <a:lnTo>
                  <a:pt x="27" y="279"/>
                </a:lnTo>
                <a:lnTo>
                  <a:pt x="27" y="277"/>
                </a:lnTo>
                <a:lnTo>
                  <a:pt x="27" y="273"/>
                </a:lnTo>
                <a:lnTo>
                  <a:pt x="27" y="270"/>
                </a:lnTo>
                <a:lnTo>
                  <a:pt x="27" y="270"/>
                </a:lnTo>
                <a:lnTo>
                  <a:pt x="28" y="272"/>
                </a:lnTo>
                <a:lnTo>
                  <a:pt x="29" y="272"/>
                </a:lnTo>
                <a:lnTo>
                  <a:pt x="29" y="272"/>
                </a:lnTo>
                <a:lnTo>
                  <a:pt x="29" y="270"/>
                </a:lnTo>
                <a:lnTo>
                  <a:pt x="28" y="270"/>
                </a:lnTo>
                <a:lnTo>
                  <a:pt x="28" y="269"/>
                </a:lnTo>
                <a:lnTo>
                  <a:pt x="28" y="268"/>
                </a:lnTo>
                <a:lnTo>
                  <a:pt x="28" y="268"/>
                </a:lnTo>
                <a:lnTo>
                  <a:pt x="27" y="269"/>
                </a:lnTo>
                <a:lnTo>
                  <a:pt x="27" y="269"/>
                </a:lnTo>
                <a:lnTo>
                  <a:pt x="24" y="265"/>
                </a:lnTo>
                <a:lnTo>
                  <a:pt x="23" y="264"/>
                </a:lnTo>
                <a:lnTo>
                  <a:pt x="22" y="264"/>
                </a:lnTo>
                <a:lnTo>
                  <a:pt x="22" y="264"/>
                </a:lnTo>
                <a:lnTo>
                  <a:pt x="22" y="262"/>
                </a:lnTo>
                <a:lnTo>
                  <a:pt x="23" y="260"/>
                </a:lnTo>
                <a:lnTo>
                  <a:pt x="23" y="260"/>
                </a:lnTo>
                <a:lnTo>
                  <a:pt x="23" y="258"/>
                </a:lnTo>
                <a:lnTo>
                  <a:pt x="23" y="254"/>
                </a:lnTo>
                <a:lnTo>
                  <a:pt x="23" y="254"/>
                </a:lnTo>
                <a:lnTo>
                  <a:pt x="24" y="255"/>
                </a:lnTo>
                <a:lnTo>
                  <a:pt x="24" y="257"/>
                </a:lnTo>
                <a:lnTo>
                  <a:pt x="24" y="257"/>
                </a:lnTo>
                <a:lnTo>
                  <a:pt x="25" y="255"/>
                </a:lnTo>
                <a:lnTo>
                  <a:pt x="25" y="253"/>
                </a:lnTo>
                <a:lnTo>
                  <a:pt x="27" y="250"/>
                </a:lnTo>
                <a:lnTo>
                  <a:pt x="28" y="250"/>
                </a:lnTo>
                <a:lnTo>
                  <a:pt x="28" y="250"/>
                </a:lnTo>
                <a:lnTo>
                  <a:pt x="27" y="249"/>
                </a:lnTo>
                <a:lnTo>
                  <a:pt x="25" y="249"/>
                </a:lnTo>
                <a:lnTo>
                  <a:pt x="24" y="252"/>
                </a:lnTo>
                <a:lnTo>
                  <a:pt x="24" y="252"/>
                </a:lnTo>
                <a:lnTo>
                  <a:pt x="23" y="250"/>
                </a:lnTo>
                <a:lnTo>
                  <a:pt x="23" y="250"/>
                </a:lnTo>
                <a:lnTo>
                  <a:pt x="23" y="248"/>
                </a:lnTo>
                <a:lnTo>
                  <a:pt x="23" y="248"/>
                </a:lnTo>
                <a:lnTo>
                  <a:pt x="24" y="249"/>
                </a:lnTo>
                <a:lnTo>
                  <a:pt x="25" y="248"/>
                </a:lnTo>
                <a:lnTo>
                  <a:pt x="28" y="247"/>
                </a:lnTo>
                <a:lnTo>
                  <a:pt x="28" y="247"/>
                </a:lnTo>
                <a:lnTo>
                  <a:pt x="25" y="243"/>
                </a:lnTo>
                <a:lnTo>
                  <a:pt x="24" y="242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7"/>
                </a:lnTo>
                <a:lnTo>
                  <a:pt x="25" y="237"/>
                </a:lnTo>
                <a:lnTo>
                  <a:pt x="25" y="237"/>
                </a:lnTo>
                <a:lnTo>
                  <a:pt x="25" y="235"/>
                </a:lnTo>
                <a:lnTo>
                  <a:pt x="25" y="235"/>
                </a:lnTo>
                <a:lnTo>
                  <a:pt x="24" y="235"/>
                </a:lnTo>
                <a:lnTo>
                  <a:pt x="24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4"/>
                </a:lnTo>
                <a:lnTo>
                  <a:pt x="24" y="234"/>
                </a:lnTo>
                <a:lnTo>
                  <a:pt x="24" y="234"/>
                </a:lnTo>
                <a:lnTo>
                  <a:pt x="23" y="230"/>
                </a:lnTo>
                <a:lnTo>
                  <a:pt x="23" y="228"/>
                </a:lnTo>
                <a:lnTo>
                  <a:pt x="23" y="228"/>
                </a:lnTo>
                <a:lnTo>
                  <a:pt x="24" y="225"/>
                </a:lnTo>
                <a:lnTo>
                  <a:pt x="24" y="223"/>
                </a:lnTo>
                <a:lnTo>
                  <a:pt x="24" y="223"/>
                </a:lnTo>
                <a:lnTo>
                  <a:pt x="24" y="224"/>
                </a:lnTo>
                <a:lnTo>
                  <a:pt x="23" y="225"/>
                </a:lnTo>
                <a:lnTo>
                  <a:pt x="23" y="225"/>
                </a:lnTo>
                <a:lnTo>
                  <a:pt x="23" y="223"/>
                </a:lnTo>
                <a:lnTo>
                  <a:pt x="23" y="220"/>
                </a:lnTo>
                <a:lnTo>
                  <a:pt x="23" y="216"/>
                </a:lnTo>
                <a:lnTo>
                  <a:pt x="23" y="213"/>
                </a:lnTo>
                <a:lnTo>
                  <a:pt x="23" y="213"/>
                </a:lnTo>
                <a:lnTo>
                  <a:pt x="24" y="213"/>
                </a:lnTo>
                <a:lnTo>
                  <a:pt x="25" y="211"/>
                </a:lnTo>
                <a:lnTo>
                  <a:pt x="25" y="210"/>
                </a:lnTo>
                <a:lnTo>
                  <a:pt x="25" y="210"/>
                </a:lnTo>
                <a:lnTo>
                  <a:pt x="25" y="210"/>
                </a:lnTo>
                <a:lnTo>
                  <a:pt x="24" y="210"/>
                </a:lnTo>
                <a:lnTo>
                  <a:pt x="24" y="210"/>
                </a:lnTo>
                <a:lnTo>
                  <a:pt x="24" y="205"/>
                </a:lnTo>
                <a:lnTo>
                  <a:pt x="23" y="201"/>
                </a:lnTo>
                <a:lnTo>
                  <a:pt x="23" y="201"/>
                </a:lnTo>
                <a:lnTo>
                  <a:pt x="25" y="200"/>
                </a:lnTo>
                <a:lnTo>
                  <a:pt x="25" y="198"/>
                </a:lnTo>
                <a:lnTo>
                  <a:pt x="25" y="198"/>
                </a:lnTo>
                <a:lnTo>
                  <a:pt x="25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5" y="198"/>
                </a:lnTo>
                <a:lnTo>
                  <a:pt x="25" y="198"/>
                </a:lnTo>
                <a:lnTo>
                  <a:pt x="24" y="196"/>
                </a:lnTo>
                <a:lnTo>
                  <a:pt x="24" y="195"/>
                </a:lnTo>
                <a:lnTo>
                  <a:pt x="25" y="194"/>
                </a:lnTo>
                <a:lnTo>
                  <a:pt x="25" y="194"/>
                </a:lnTo>
                <a:lnTo>
                  <a:pt x="27" y="195"/>
                </a:lnTo>
                <a:lnTo>
                  <a:pt x="27" y="196"/>
                </a:lnTo>
                <a:lnTo>
                  <a:pt x="27" y="201"/>
                </a:lnTo>
                <a:lnTo>
                  <a:pt x="27" y="201"/>
                </a:lnTo>
                <a:lnTo>
                  <a:pt x="28" y="203"/>
                </a:lnTo>
                <a:lnTo>
                  <a:pt x="28" y="203"/>
                </a:lnTo>
                <a:lnTo>
                  <a:pt x="28" y="204"/>
                </a:lnTo>
                <a:lnTo>
                  <a:pt x="28" y="204"/>
                </a:lnTo>
                <a:lnTo>
                  <a:pt x="27" y="204"/>
                </a:lnTo>
                <a:lnTo>
                  <a:pt x="27" y="205"/>
                </a:lnTo>
                <a:lnTo>
                  <a:pt x="27" y="208"/>
                </a:lnTo>
                <a:lnTo>
                  <a:pt x="27" y="209"/>
                </a:lnTo>
                <a:lnTo>
                  <a:pt x="27" y="209"/>
                </a:lnTo>
                <a:lnTo>
                  <a:pt x="28" y="211"/>
                </a:lnTo>
                <a:lnTo>
                  <a:pt x="28" y="211"/>
                </a:lnTo>
                <a:lnTo>
                  <a:pt x="27" y="213"/>
                </a:lnTo>
                <a:lnTo>
                  <a:pt x="24" y="214"/>
                </a:lnTo>
                <a:lnTo>
                  <a:pt x="24" y="214"/>
                </a:lnTo>
                <a:lnTo>
                  <a:pt x="25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9"/>
                </a:lnTo>
                <a:lnTo>
                  <a:pt x="24" y="219"/>
                </a:lnTo>
                <a:lnTo>
                  <a:pt x="25" y="218"/>
                </a:lnTo>
                <a:lnTo>
                  <a:pt x="27" y="218"/>
                </a:lnTo>
                <a:lnTo>
                  <a:pt x="28" y="216"/>
                </a:lnTo>
                <a:lnTo>
                  <a:pt x="29" y="216"/>
                </a:lnTo>
                <a:lnTo>
                  <a:pt x="29" y="216"/>
                </a:lnTo>
                <a:lnTo>
                  <a:pt x="27" y="219"/>
                </a:lnTo>
                <a:lnTo>
                  <a:pt x="24" y="220"/>
                </a:lnTo>
                <a:lnTo>
                  <a:pt x="24" y="220"/>
                </a:lnTo>
                <a:lnTo>
                  <a:pt x="24" y="221"/>
                </a:lnTo>
                <a:lnTo>
                  <a:pt x="25" y="221"/>
                </a:lnTo>
                <a:lnTo>
                  <a:pt x="27" y="221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5" y="223"/>
                </a:lnTo>
                <a:lnTo>
                  <a:pt x="25" y="224"/>
                </a:lnTo>
                <a:lnTo>
                  <a:pt x="24" y="226"/>
                </a:lnTo>
                <a:lnTo>
                  <a:pt x="24" y="226"/>
                </a:lnTo>
                <a:lnTo>
                  <a:pt x="25" y="226"/>
                </a:lnTo>
                <a:lnTo>
                  <a:pt x="25" y="226"/>
                </a:lnTo>
                <a:lnTo>
                  <a:pt x="27" y="226"/>
                </a:lnTo>
                <a:lnTo>
                  <a:pt x="27" y="225"/>
                </a:lnTo>
                <a:lnTo>
                  <a:pt x="27" y="225"/>
                </a:lnTo>
                <a:lnTo>
                  <a:pt x="27" y="226"/>
                </a:lnTo>
                <a:lnTo>
                  <a:pt x="27" y="228"/>
                </a:lnTo>
                <a:lnTo>
                  <a:pt x="27" y="229"/>
                </a:lnTo>
                <a:lnTo>
                  <a:pt x="27" y="229"/>
                </a:lnTo>
                <a:lnTo>
                  <a:pt x="27" y="229"/>
                </a:lnTo>
                <a:lnTo>
                  <a:pt x="29" y="229"/>
                </a:lnTo>
                <a:lnTo>
                  <a:pt x="29" y="229"/>
                </a:lnTo>
                <a:lnTo>
                  <a:pt x="28" y="226"/>
                </a:lnTo>
                <a:lnTo>
                  <a:pt x="28" y="225"/>
                </a:lnTo>
                <a:lnTo>
                  <a:pt x="27" y="225"/>
                </a:lnTo>
                <a:lnTo>
                  <a:pt x="27" y="225"/>
                </a:lnTo>
                <a:lnTo>
                  <a:pt x="27" y="224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29" y="221"/>
                </a:lnTo>
                <a:lnTo>
                  <a:pt x="30" y="223"/>
                </a:lnTo>
                <a:lnTo>
                  <a:pt x="30" y="223"/>
                </a:lnTo>
                <a:lnTo>
                  <a:pt x="30" y="221"/>
                </a:lnTo>
                <a:lnTo>
                  <a:pt x="30" y="221"/>
                </a:lnTo>
                <a:lnTo>
                  <a:pt x="29" y="221"/>
                </a:lnTo>
                <a:lnTo>
                  <a:pt x="29" y="221"/>
                </a:lnTo>
                <a:lnTo>
                  <a:pt x="30" y="220"/>
                </a:lnTo>
                <a:lnTo>
                  <a:pt x="30" y="219"/>
                </a:lnTo>
                <a:lnTo>
                  <a:pt x="30" y="219"/>
                </a:lnTo>
                <a:lnTo>
                  <a:pt x="30" y="218"/>
                </a:lnTo>
                <a:lnTo>
                  <a:pt x="29" y="216"/>
                </a:lnTo>
                <a:lnTo>
                  <a:pt x="29" y="216"/>
                </a:lnTo>
                <a:lnTo>
                  <a:pt x="29" y="215"/>
                </a:lnTo>
                <a:lnTo>
                  <a:pt x="27" y="215"/>
                </a:lnTo>
                <a:lnTo>
                  <a:pt x="27" y="215"/>
                </a:lnTo>
                <a:lnTo>
                  <a:pt x="28" y="213"/>
                </a:lnTo>
                <a:lnTo>
                  <a:pt x="29" y="211"/>
                </a:lnTo>
                <a:lnTo>
                  <a:pt x="29" y="211"/>
                </a:lnTo>
                <a:lnTo>
                  <a:pt x="29" y="210"/>
                </a:lnTo>
                <a:lnTo>
                  <a:pt x="29" y="210"/>
                </a:lnTo>
                <a:lnTo>
                  <a:pt x="28" y="209"/>
                </a:lnTo>
                <a:lnTo>
                  <a:pt x="28" y="209"/>
                </a:lnTo>
                <a:lnTo>
                  <a:pt x="29" y="208"/>
                </a:lnTo>
                <a:lnTo>
                  <a:pt x="31" y="206"/>
                </a:lnTo>
                <a:lnTo>
                  <a:pt x="31" y="206"/>
                </a:lnTo>
                <a:lnTo>
                  <a:pt x="29" y="205"/>
                </a:lnTo>
                <a:lnTo>
                  <a:pt x="29" y="203"/>
                </a:lnTo>
                <a:lnTo>
                  <a:pt x="28" y="198"/>
                </a:lnTo>
                <a:lnTo>
                  <a:pt x="28" y="198"/>
                </a:lnTo>
                <a:lnTo>
                  <a:pt x="29" y="198"/>
                </a:lnTo>
                <a:lnTo>
                  <a:pt x="29" y="196"/>
                </a:lnTo>
                <a:lnTo>
                  <a:pt x="29" y="194"/>
                </a:lnTo>
                <a:lnTo>
                  <a:pt x="29" y="194"/>
                </a:lnTo>
                <a:lnTo>
                  <a:pt x="29" y="194"/>
                </a:lnTo>
                <a:lnTo>
                  <a:pt x="28" y="193"/>
                </a:lnTo>
                <a:lnTo>
                  <a:pt x="27" y="191"/>
                </a:lnTo>
                <a:lnTo>
                  <a:pt x="27" y="190"/>
                </a:lnTo>
                <a:lnTo>
                  <a:pt x="27" y="190"/>
                </a:lnTo>
                <a:lnTo>
                  <a:pt x="28" y="193"/>
                </a:lnTo>
                <a:lnTo>
                  <a:pt x="28" y="193"/>
                </a:lnTo>
                <a:lnTo>
                  <a:pt x="29" y="191"/>
                </a:lnTo>
                <a:lnTo>
                  <a:pt x="29" y="190"/>
                </a:lnTo>
                <a:lnTo>
                  <a:pt x="28" y="189"/>
                </a:lnTo>
                <a:lnTo>
                  <a:pt x="28" y="189"/>
                </a:lnTo>
                <a:lnTo>
                  <a:pt x="27" y="190"/>
                </a:lnTo>
                <a:lnTo>
                  <a:pt x="27" y="190"/>
                </a:lnTo>
                <a:lnTo>
                  <a:pt x="25" y="193"/>
                </a:lnTo>
                <a:lnTo>
                  <a:pt x="24" y="191"/>
                </a:lnTo>
                <a:lnTo>
                  <a:pt x="24" y="198"/>
                </a:lnTo>
                <a:lnTo>
                  <a:pt x="24" y="198"/>
                </a:lnTo>
                <a:lnTo>
                  <a:pt x="23" y="196"/>
                </a:lnTo>
                <a:lnTo>
                  <a:pt x="23" y="195"/>
                </a:lnTo>
                <a:lnTo>
                  <a:pt x="23" y="191"/>
                </a:lnTo>
                <a:lnTo>
                  <a:pt x="23" y="191"/>
                </a:lnTo>
                <a:lnTo>
                  <a:pt x="24" y="181"/>
                </a:lnTo>
                <a:lnTo>
                  <a:pt x="24" y="181"/>
                </a:lnTo>
                <a:lnTo>
                  <a:pt x="25" y="181"/>
                </a:lnTo>
                <a:lnTo>
                  <a:pt x="28" y="180"/>
                </a:lnTo>
                <a:lnTo>
                  <a:pt x="28" y="180"/>
                </a:lnTo>
                <a:lnTo>
                  <a:pt x="28" y="176"/>
                </a:lnTo>
                <a:lnTo>
                  <a:pt x="28" y="174"/>
                </a:lnTo>
                <a:lnTo>
                  <a:pt x="28" y="174"/>
                </a:lnTo>
                <a:lnTo>
                  <a:pt x="29" y="174"/>
                </a:lnTo>
                <a:lnTo>
                  <a:pt x="30" y="176"/>
                </a:lnTo>
                <a:lnTo>
                  <a:pt x="30" y="176"/>
                </a:lnTo>
                <a:lnTo>
                  <a:pt x="30" y="175"/>
                </a:lnTo>
                <a:lnTo>
                  <a:pt x="30" y="174"/>
                </a:lnTo>
                <a:lnTo>
                  <a:pt x="28" y="171"/>
                </a:lnTo>
                <a:lnTo>
                  <a:pt x="28" y="171"/>
                </a:lnTo>
                <a:lnTo>
                  <a:pt x="28" y="170"/>
                </a:lnTo>
                <a:lnTo>
                  <a:pt x="29" y="170"/>
                </a:lnTo>
                <a:lnTo>
                  <a:pt x="29" y="169"/>
                </a:lnTo>
                <a:lnTo>
                  <a:pt x="30" y="168"/>
                </a:lnTo>
                <a:lnTo>
                  <a:pt x="30" y="168"/>
                </a:lnTo>
                <a:lnTo>
                  <a:pt x="29" y="168"/>
                </a:lnTo>
                <a:lnTo>
                  <a:pt x="29" y="168"/>
                </a:lnTo>
                <a:lnTo>
                  <a:pt x="28" y="169"/>
                </a:lnTo>
                <a:lnTo>
                  <a:pt x="28" y="170"/>
                </a:lnTo>
                <a:lnTo>
                  <a:pt x="28" y="170"/>
                </a:lnTo>
                <a:lnTo>
                  <a:pt x="27" y="169"/>
                </a:lnTo>
                <a:lnTo>
                  <a:pt x="28" y="168"/>
                </a:lnTo>
                <a:lnTo>
                  <a:pt x="29" y="166"/>
                </a:lnTo>
                <a:lnTo>
                  <a:pt x="29" y="166"/>
                </a:lnTo>
                <a:lnTo>
                  <a:pt x="29" y="165"/>
                </a:lnTo>
                <a:lnTo>
                  <a:pt x="28" y="165"/>
                </a:lnTo>
                <a:lnTo>
                  <a:pt x="25" y="164"/>
                </a:lnTo>
                <a:lnTo>
                  <a:pt x="25" y="164"/>
                </a:lnTo>
                <a:lnTo>
                  <a:pt x="27" y="164"/>
                </a:lnTo>
                <a:lnTo>
                  <a:pt x="27" y="164"/>
                </a:lnTo>
                <a:lnTo>
                  <a:pt x="28" y="164"/>
                </a:lnTo>
                <a:lnTo>
                  <a:pt x="29" y="163"/>
                </a:lnTo>
                <a:lnTo>
                  <a:pt x="29" y="163"/>
                </a:lnTo>
                <a:lnTo>
                  <a:pt x="28" y="161"/>
                </a:lnTo>
                <a:lnTo>
                  <a:pt x="27" y="160"/>
                </a:lnTo>
                <a:lnTo>
                  <a:pt x="25" y="160"/>
                </a:lnTo>
                <a:lnTo>
                  <a:pt x="25" y="160"/>
                </a:lnTo>
                <a:lnTo>
                  <a:pt x="27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7" y="154"/>
                </a:lnTo>
                <a:lnTo>
                  <a:pt x="27" y="153"/>
                </a:lnTo>
                <a:lnTo>
                  <a:pt x="27" y="151"/>
                </a:lnTo>
                <a:lnTo>
                  <a:pt x="27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0"/>
                </a:lnTo>
                <a:lnTo>
                  <a:pt x="28" y="150"/>
                </a:lnTo>
                <a:lnTo>
                  <a:pt x="27" y="149"/>
                </a:lnTo>
                <a:lnTo>
                  <a:pt x="27" y="149"/>
                </a:lnTo>
                <a:lnTo>
                  <a:pt x="27" y="149"/>
                </a:lnTo>
                <a:lnTo>
                  <a:pt x="27" y="148"/>
                </a:lnTo>
                <a:lnTo>
                  <a:pt x="25" y="146"/>
                </a:lnTo>
                <a:lnTo>
                  <a:pt x="27" y="145"/>
                </a:lnTo>
                <a:lnTo>
                  <a:pt x="27" y="145"/>
                </a:lnTo>
                <a:lnTo>
                  <a:pt x="29" y="146"/>
                </a:lnTo>
                <a:lnTo>
                  <a:pt x="29" y="146"/>
                </a:lnTo>
                <a:lnTo>
                  <a:pt x="29" y="154"/>
                </a:lnTo>
                <a:lnTo>
                  <a:pt x="29" y="160"/>
                </a:lnTo>
                <a:lnTo>
                  <a:pt x="31" y="173"/>
                </a:lnTo>
                <a:lnTo>
                  <a:pt x="31" y="173"/>
                </a:lnTo>
                <a:lnTo>
                  <a:pt x="31" y="173"/>
                </a:lnTo>
                <a:lnTo>
                  <a:pt x="31" y="171"/>
                </a:lnTo>
                <a:lnTo>
                  <a:pt x="31" y="171"/>
                </a:lnTo>
                <a:lnTo>
                  <a:pt x="33" y="178"/>
                </a:lnTo>
                <a:lnTo>
                  <a:pt x="33" y="178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1"/>
                </a:lnTo>
                <a:lnTo>
                  <a:pt x="31" y="183"/>
                </a:lnTo>
                <a:lnTo>
                  <a:pt x="31" y="183"/>
                </a:lnTo>
                <a:lnTo>
                  <a:pt x="29" y="181"/>
                </a:lnTo>
                <a:lnTo>
                  <a:pt x="29" y="180"/>
                </a:lnTo>
                <a:lnTo>
                  <a:pt x="29" y="178"/>
                </a:lnTo>
                <a:lnTo>
                  <a:pt x="29" y="178"/>
                </a:lnTo>
                <a:lnTo>
                  <a:pt x="27" y="181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lnTo>
                  <a:pt x="24" y="188"/>
                </a:lnTo>
                <a:lnTo>
                  <a:pt x="25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6"/>
                </a:lnTo>
                <a:lnTo>
                  <a:pt x="28" y="185"/>
                </a:lnTo>
                <a:lnTo>
                  <a:pt x="28" y="185"/>
                </a:lnTo>
                <a:lnTo>
                  <a:pt x="27" y="184"/>
                </a:lnTo>
                <a:lnTo>
                  <a:pt x="27" y="184"/>
                </a:lnTo>
                <a:lnTo>
                  <a:pt x="31" y="185"/>
                </a:lnTo>
                <a:lnTo>
                  <a:pt x="33" y="184"/>
                </a:lnTo>
                <a:lnTo>
                  <a:pt x="33" y="183"/>
                </a:lnTo>
                <a:lnTo>
                  <a:pt x="33" y="183"/>
                </a:lnTo>
                <a:lnTo>
                  <a:pt x="34" y="191"/>
                </a:lnTo>
                <a:lnTo>
                  <a:pt x="34" y="195"/>
                </a:lnTo>
                <a:lnTo>
                  <a:pt x="34" y="200"/>
                </a:lnTo>
                <a:lnTo>
                  <a:pt x="34" y="200"/>
                </a:lnTo>
                <a:lnTo>
                  <a:pt x="34" y="201"/>
                </a:lnTo>
                <a:lnTo>
                  <a:pt x="34" y="204"/>
                </a:lnTo>
                <a:lnTo>
                  <a:pt x="34" y="210"/>
                </a:lnTo>
                <a:lnTo>
                  <a:pt x="34" y="210"/>
                </a:lnTo>
                <a:lnTo>
                  <a:pt x="35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3"/>
                </a:lnTo>
                <a:lnTo>
                  <a:pt x="34" y="214"/>
                </a:lnTo>
                <a:lnTo>
                  <a:pt x="31" y="214"/>
                </a:lnTo>
                <a:lnTo>
                  <a:pt x="31" y="214"/>
                </a:lnTo>
                <a:lnTo>
                  <a:pt x="33" y="220"/>
                </a:lnTo>
                <a:lnTo>
                  <a:pt x="33" y="220"/>
                </a:lnTo>
                <a:lnTo>
                  <a:pt x="34" y="220"/>
                </a:lnTo>
                <a:lnTo>
                  <a:pt x="35" y="219"/>
                </a:lnTo>
                <a:lnTo>
                  <a:pt x="35" y="219"/>
                </a:lnTo>
                <a:lnTo>
                  <a:pt x="34" y="218"/>
                </a:lnTo>
                <a:lnTo>
                  <a:pt x="33" y="215"/>
                </a:lnTo>
                <a:lnTo>
                  <a:pt x="33" y="215"/>
                </a:lnTo>
                <a:lnTo>
                  <a:pt x="35" y="214"/>
                </a:lnTo>
                <a:lnTo>
                  <a:pt x="36" y="215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5" y="220"/>
                </a:lnTo>
                <a:lnTo>
                  <a:pt x="35" y="220"/>
                </a:lnTo>
                <a:lnTo>
                  <a:pt x="35" y="221"/>
                </a:lnTo>
                <a:lnTo>
                  <a:pt x="36" y="223"/>
                </a:lnTo>
                <a:lnTo>
                  <a:pt x="36" y="223"/>
                </a:lnTo>
                <a:lnTo>
                  <a:pt x="36" y="223"/>
                </a:lnTo>
                <a:lnTo>
                  <a:pt x="37" y="239"/>
                </a:lnTo>
                <a:lnTo>
                  <a:pt x="37" y="239"/>
                </a:lnTo>
                <a:lnTo>
                  <a:pt x="37" y="245"/>
                </a:lnTo>
                <a:lnTo>
                  <a:pt x="37" y="250"/>
                </a:lnTo>
                <a:lnTo>
                  <a:pt x="37" y="250"/>
                </a:lnTo>
                <a:lnTo>
                  <a:pt x="39" y="255"/>
                </a:lnTo>
                <a:lnTo>
                  <a:pt x="39" y="255"/>
                </a:lnTo>
                <a:lnTo>
                  <a:pt x="39" y="259"/>
                </a:lnTo>
                <a:lnTo>
                  <a:pt x="40" y="262"/>
                </a:lnTo>
                <a:lnTo>
                  <a:pt x="40" y="262"/>
                </a:lnTo>
                <a:lnTo>
                  <a:pt x="41" y="260"/>
                </a:lnTo>
                <a:lnTo>
                  <a:pt x="42" y="259"/>
                </a:lnTo>
                <a:lnTo>
                  <a:pt x="42" y="259"/>
                </a:lnTo>
                <a:lnTo>
                  <a:pt x="43" y="258"/>
                </a:lnTo>
                <a:lnTo>
                  <a:pt x="43" y="258"/>
                </a:lnTo>
                <a:lnTo>
                  <a:pt x="43" y="253"/>
                </a:lnTo>
                <a:lnTo>
                  <a:pt x="45" y="252"/>
                </a:lnTo>
                <a:lnTo>
                  <a:pt x="46" y="250"/>
                </a:lnTo>
                <a:lnTo>
                  <a:pt x="46" y="250"/>
                </a:lnTo>
                <a:lnTo>
                  <a:pt x="43" y="248"/>
                </a:lnTo>
                <a:lnTo>
                  <a:pt x="42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5"/>
                </a:lnTo>
                <a:lnTo>
                  <a:pt x="40" y="245"/>
                </a:lnTo>
                <a:lnTo>
                  <a:pt x="40" y="244"/>
                </a:lnTo>
                <a:lnTo>
                  <a:pt x="41" y="244"/>
                </a:lnTo>
                <a:lnTo>
                  <a:pt x="43" y="245"/>
                </a:lnTo>
                <a:lnTo>
                  <a:pt x="43" y="245"/>
                </a:lnTo>
                <a:lnTo>
                  <a:pt x="45" y="240"/>
                </a:lnTo>
                <a:lnTo>
                  <a:pt x="45" y="240"/>
                </a:lnTo>
                <a:lnTo>
                  <a:pt x="45" y="239"/>
                </a:lnTo>
                <a:lnTo>
                  <a:pt x="43" y="240"/>
                </a:lnTo>
                <a:lnTo>
                  <a:pt x="42" y="240"/>
                </a:lnTo>
                <a:lnTo>
                  <a:pt x="42" y="239"/>
                </a:lnTo>
                <a:lnTo>
                  <a:pt x="42" y="239"/>
                </a:lnTo>
                <a:lnTo>
                  <a:pt x="41" y="240"/>
                </a:lnTo>
                <a:lnTo>
                  <a:pt x="42" y="242"/>
                </a:lnTo>
                <a:lnTo>
                  <a:pt x="42" y="243"/>
                </a:lnTo>
                <a:lnTo>
                  <a:pt x="42" y="244"/>
                </a:lnTo>
                <a:lnTo>
                  <a:pt x="42" y="244"/>
                </a:lnTo>
                <a:lnTo>
                  <a:pt x="41" y="243"/>
                </a:lnTo>
                <a:lnTo>
                  <a:pt x="40" y="242"/>
                </a:lnTo>
                <a:lnTo>
                  <a:pt x="40" y="242"/>
                </a:lnTo>
                <a:lnTo>
                  <a:pt x="40" y="234"/>
                </a:lnTo>
                <a:lnTo>
                  <a:pt x="40" y="225"/>
                </a:lnTo>
                <a:lnTo>
                  <a:pt x="40" y="225"/>
                </a:lnTo>
                <a:lnTo>
                  <a:pt x="40" y="225"/>
                </a:lnTo>
                <a:lnTo>
                  <a:pt x="40" y="226"/>
                </a:lnTo>
                <a:lnTo>
                  <a:pt x="41" y="228"/>
                </a:lnTo>
                <a:lnTo>
                  <a:pt x="41" y="229"/>
                </a:lnTo>
                <a:lnTo>
                  <a:pt x="41" y="229"/>
                </a:lnTo>
                <a:lnTo>
                  <a:pt x="42" y="228"/>
                </a:lnTo>
                <a:lnTo>
                  <a:pt x="42" y="228"/>
                </a:lnTo>
                <a:lnTo>
                  <a:pt x="42" y="225"/>
                </a:lnTo>
                <a:lnTo>
                  <a:pt x="42" y="225"/>
                </a:lnTo>
                <a:lnTo>
                  <a:pt x="42" y="224"/>
                </a:lnTo>
                <a:lnTo>
                  <a:pt x="42" y="224"/>
                </a:lnTo>
                <a:lnTo>
                  <a:pt x="41" y="224"/>
                </a:lnTo>
                <a:lnTo>
                  <a:pt x="41" y="223"/>
                </a:lnTo>
                <a:lnTo>
                  <a:pt x="41" y="223"/>
                </a:lnTo>
                <a:lnTo>
                  <a:pt x="42" y="223"/>
                </a:lnTo>
                <a:lnTo>
                  <a:pt x="42" y="223"/>
                </a:lnTo>
                <a:lnTo>
                  <a:pt x="42" y="220"/>
                </a:lnTo>
                <a:lnTo>
                  <a:pt x="42" y="220"/>
                </a:lnTo>
                <a:lnTo>
                  <a:pt x="41" y="220"/>
                </a:lnTo>
                <a:lnTo>
                  <a:pt x="42" y="219"/>
                </a:lnTo>
                <a:lnTo>
                  <a:pt x="42" y="219"/>
                </a:lnTo>
                <a:lnTo>
                  <a:pt x="43" y="218"/>
                </a:lnTo>
                <a:lnTo>
                  <a:pt x="43" y="215"/>
                </a:lnTo>
                <a:lnTo>
                  <a:pt x="43" y="215"/>
                </a:lnTo>
                <a:lnTo>
                  <a:pt x="42" y="216"/>
                </a:lnTo>
                <a:lnTo>
                  <a:pt x="41" y="218"/>
                </a:lnTo>
                <a:lnTo>
                  <a:pt x="40" y="218"/>
                </a:lnTo>
                <a:lnTo>
                  <a:pt x="40" y="218"/>
                </a:lnTo>
                <a:lnTo>
                  <a:pt x="41" y="216"/>
                </a:lnTo>
                <a:lnTo>
                  <a:pt x="41" y="216"/>
                </a:lnTo>
                <a:lnTo>
                  <a:pt x="42" y="215"/>
                </a:lnTo>
                <a:lnTo>
                  <a:pt x="42" y="215"/>
                </a:lnTo>
                <a:lnTo>
                  <a:pt x="42" y="214"/>
                </a:lnTo>
                <a:lnTo>
                  <a:pt x="42" y="214"/>
                </a:lnTo>
                <a:lnTo>
                  <a:pt x="41" y="214"/>
                </a:lnTo>
                <a:lnTo>
                  <a:pt x="40" y="214"/>
                </a:lnTo>
                <a:lnTo>
                  <a:pt x="40" y="215"/>
                </a:lnTo>
                <a:lnTo>
                  <a:pt x="40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4"/>
                </a:lnTo>
                <a:lnTo>
                  <a:pt x="40" y="214"/>
                </a:lnTo>
                <a:lnTo>
                  <a:pt x="39" y="211"/>
                </a:lnTo>
                <a:lnTo>
                  <a:pt x="39" y="211"/>
                </a:lnTo>
                <a:lnTo>
                  <a:pt x="39" y="201"/>
                </a:lnTo>
                <a:lnTo>
                  <a:pt x="39" y="201"/>
                </a:lnTo>
                <a:lnTo>
                  <a:pt x="39" y="204"/>
                </a:lnTo>
                <a:lnTo>
                  <a:pt x="39" y="206"/>
                </a:lnTo>
                <a:lnTo>
                  <a:pt x="39" y="206"/>
                </a:lnTo>
                <a:lnTo>
                  <a:pt x="40" y="205"/>
                </a:lnTo>
                <a:lnTo>
                  <a:pt x="40" y="205"/>
                </a:lnTo>
                <a:lnTo>
                  <a:pt x="40" y="203"/>
                </a:lnTo>
                <a:lnTo>
                  <a:pt x="40" y="203"/>
                </a:lnTo>
                <a:lnTo>
                  <a:pt x="42" y="201"/>
                </a:lnTo>
                <a:lnTo>
                  <a:pt x="43" y="200"/>
                </a:lnTo>
                <a:lnTo>
                  <a:pt x="43" y="200"/>
                </a:lnTo>
                <a:lnTo>
                  <a:pt x="42" y="200"/>
                </a:lnTo>
                <a:lnTo>
                  <a:pt x="42" y="200"/>
                </a:lnTo>
                <a:lnTo>
                  <a:pt x="41" y="200"/>
                </a:lnTo>
                <a:lnTo>
                  <a:pt x="40" y="200"/>
                </a:lnTo>
                <a:lnTo>
                  <a:pt x="40" y="200"/>
                </a:lnTo>
                <a:lnTo>
                  <a:pt x="40" y="199"/>
                </a:lnTo>
                <a:lnTo>
                  <a:pt x="41" y="198"/>
                </a:lnTo>
                <a:lnTo>
                  <a:pt x="43" y="198"/>
                </a:lnTo>
                <a:lnTo>
                  <a:pt x="45" y="196"/>
                </a:lnTo>
                <a:lnTo>
                  <a:pt x="45" y="196"/>
                </a:lnTo>
                <a:lnTo>
                  <a:pt x="45" y="194"/>
                </a:lnTo>
                <a:lnTo>
                  <a:pt x="46" y="191"/>
                </a:lnTo>
                <a:lnTo>
                  <a:pt x="46" y="191"/>
                </a:lnTo>
                <a:lnTo>
                  <a:pt x="45" y="190"/>
                </a:lnTo>
                <a:lnTo>
                  <a:pt x="43" y="190"/>
                </a:lnTo>
                <a:lnTo>
                  <a:pt x="43" y="190"/>
                </a:lnTo>
                <a:lnTo>
                  <a:pt x="43" y="188"/>
                </a:lnTo>
                <a:lnTo>
                  <a:pt x="45" y="188"/>
                </a:lnTo>
                <a:lnTo>
                  <a:pt x="45" y="186"/>
                </a:lnTo>
                <a:lnTo>
                  <a:pt x="45" y="184"/>
                </a:lnTo>
                <a:lnTo>
                  <a:pt x="45" y="184"/>
                </a:lnTo>
                <a:lnTo>
                  <a:pt x="47" y="184"/>
                </a:lnTo>
                <a:lnTo>
                  <a:pt x="47" y="183"/>
                </a:lnTo>
                <a:lnTo>
                  <a:pt x="48" y="183"/>
                </a:lnTo>
                <a:lnTo>
                  <a:pt x="51" y="183"/>
                </a:lnTo>
                <a:lnTo>
                  <a:pt x="51" y="183"/>
                </a:lnTo>
                <a:lnTo>
                  <a:pt x="50" y="184"/>
                </a:lnTo>
                <a:lnTo>
                  <a:pt x="51" y="185"/>
                </a:lnTo>
                <a:lnTo>
                  <a:pt x="52" y="188"/>
                </a:lnTo>
                <a:lnTo>
                  <a:pt x="52" y="188"/>
                </a:lnTo>
                <a:lnTo>
                  <a:pt x="53" y="186"/>
                </a:lnTo>
                <a:lnTo>
                  <a:pt x="53" y="185"/>
                </a:lnTo>
                <a:lnTo>
                  <a:pt x="53" y="185"/>
                </a:lnTo>
                <a:lnTo>
                  <a:pt x="54" y="186"/>
                </a:lnTo>
                <a:lnTo>
                  <a:pt x="54" y="186"/>
                </a:lnTo>
                <a:lnTo>
                  <a:pt x="54" y="188"/>
                </a:lnTo>
                <a:lnTo>
                  <a:pt x="53" y="188"/>
                </a:lnTo>
                <a:lnTo>
                  <a:pt x="53" y="188"/>
                </a:lnTo>
                <a:lnTo>
                  <a:pt x="54" y="189"/>
                </a:lnTo>
                <a:lnTo>
                  <a:pt x="54" y="189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9"/>
                </a:lnTo>
                <a:lnTo>
                  <a:pt x="53" y="189"/>
                </a:lnTo>
                <a:lnTo>
                  <a:pt x="51" y="189"/>
                </a:lnTo>
                <a:lnTo>
                  <a:pt x="50" y="188"/>
                </a:lnTo>
                <a:lnTo>
                  <a:pt x="50" y="188"/>
                </a:lnTo>
                <a:lnTo>
                  <a:pt x="48" y="189"/>
                </a:lnTo>
                <a:lnTo>
                  <a:pt x="48" y="189"/>
                </a:lnTo>
                <a:lnTo>
                  <a:pt x="50" y="191"/>
                </a:lnTo>
                <a:lnTo>
                  <a:pt x="50" y="191"/>
                </a:lnTo>
                <a:lnTo>
                  <a:pt x="48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3"/>
                </a:lnTo>
                <a:lnTo>
                  <a:pt x="47" y="193"/>
                </a:lnTo>
                <a:lnTo>
                  <a:pt x="48" y="194"/>
                </a:lnTo>
                <a:lnTo>
                  <a:pt x="48" y="194"/>
                </a:lnTo>
                <a:lnTo>
                  <a:pt x="48" y="194"/>
                </a:lnTo>
                <a:lnTo>
                  <a:pt x="50" y="194"/>
                </a:lnTo>
                <a:lnTo>
                  <a:pt x="50" y="193"/>
                </a:lnTo>
                <a:lnTo>
                  <a:pt x="50" y="193"/>
                </a:lnTo>
                <a:lnTo>
                  <a:pt x="51" y="193"/>
                </a:lnTo>
                <a:lnTo>
                  <a:pt x="51" y="193"/>
                </a:lnTo>
                <a:lnTo>
                  <a:pt x="51" y="194"/>
                </a:lnTo>
                <a:lnTo>
                  <a:pt x="51" y="195"/>
                </a:lnTo>
                <a:lnTo>
                  <a:pt x="50" y="195"/>
                </a:lnTo>
                <a:lnTo>
                  <a:pt x="50" y="195"/>
                </a:lnTo>
                <a:lnTo>
                  <a:pt x="52" y="196"/>
                </a:lnTo>
                <a:lnTo>
                  <a:pt x="52" y="199"/>
                </a:lnTo>
                <a:lnTo>
                  <a:pt x="52" y="199"/>
                </a:lnTo>
                <a:lnTo>
                  <a:pt x="50" y="199"/>
                </a:lnTo>
                <a:lnTo>
                  <a:pt x="48" y="200"/>
                </a:lnTo>
                <a:lnTo>
                  <a:pt x="48" y="201"/>
                </a:lnTo>
                <a:lnTo>
                  <a:pt x="48" y="201"/>
                </a:lnTo>
                <a:lnTo>
                  <a:pt x="48" y="201"/>
                </a:lnTo>
                <a:lnTo>
                  <a:pt x="47" y="201"/>
                </a:lnTo>
                <a:lnTo>
                  <a:pt x="47" y="201"/>
                </a:lnTo>
                <a:lnTo>
                  <a:pt x="46" y="201"/>
                </a:lnTo>
                <a:lnTo>
                  <a:pt x="46" y="201"/>
                </a:lnTo>
                <a:lnTo>
                  <a:pt x="47" y="203"/>
                </a:lnTo>
                <a:lnTo>
                  <a:pt x="47" y="204"/>
                </a:lnTo>
                <a:lnTo>
                  <a:pt x="47" y="204"/>
                </a:lnTo>
                <a:lnTo>
                  <a:pt x="46" y="205"/>
                </a:lnTo>
                <a:lnTo>
                  <a:pt x="46" y="205"/>
                </a:lnTo>
                <a:lnTo>
                  <a:pt x="46" y="205"/>
                </a:lnTo>
                <a:lnTo>
                  <a:pt x="43" y="205"/>
                </a:lnTo>
                <a:lnTo>
                  <a:pt x="41" y="205"/>
                </a:lnTo>
                <a:lnTo>
                  <a:pt x="41" y="205"/>
                </a:lnTo>
                <a:lnTo>
                  <a:pt x="42" y="206"/>
                </a:lnTo>
                <a:lnTo>
                  <a:pt x="43" y="208"/>
                </a:lnTo>
                <a:lnTo>
                  <a:pt x="43" y="209"/>
                </a:lnTo>
                <a:lnTo>
                  <a:pt x="43" y="209"/>
                </a:lnTo>
                <a:lnTo>
                  <a:pt x="42" y="209"/>
                </a:lnTo>
                <a:lnTo>
                  <a:pt x="41" y="208"/>
                </a:lnTo>
                <a:lnTo>
                  <a:pt x="41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9"/>
                </a:lnTo>
                <a:lnTo>
                  <a:pt x="40" y="209"/>
                </a:lnTo>
                <a:lnTo>
                  <a:pt x="42" y="210"/>
                </a:lnTo>
                <a:lnTo>
                  <a:pt x="42" y="210"/>
                </a:lnTo>
                <a:lnTo>
                  <a:pt x="40" y="210"/>
                </a:lnTo>
                <a:lnTo>
                  <a:pt x="40" y="211"/>
                </a:lnTo>
                <a:lnTo>
                  <a:pt x="40" y="213"/>
                </a:lnTo>
                <a:lnTo>
                  <a:pt x="40" y="213"/>
                </a:lnTo>
                <a:lnTo>
                  <a:pt x="41" y="213"/>
                </a:lnTo>
                <a:lnTo>
                  <a:pt x="42" y="214"/>
                </a:lnTo>
                <a:lnTo>
                  <a:pt x="42" y="214"/>
                </a:lnTo>
                <a:lnTo>
                  <a:pt x="43" y="214"/>
                </a:lnTo>
                <a:lnTo>
                  <a:pt x="42" y="213"/>
                </a:lnTo>
                <a:lnTo>
                  <a:pt x="42" y="211"/>
                </a:lnTo>
                <a:lnTo>
                  <a:pt x="42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5" y="209"/>
                </a:lnTo>
                <a:lnTo>
                  <a:pt x="45" y="209"/>
                </a:lnTo>
                <a:lnTo>
                  <a:pt x="46" y="209"/>
                </a:lnTo>
                <a:lnTo>
                  <a:pt x="46" y="209"/>
                </a:lnTo>
                <a:lnTo>
                  <a:pt x="47" y="208"/>
                </a:lnTo>
                <a:lnTo>
                  <a:pt x="47" y="208"/>
                </a:lnTo>
                <a:lnTo>
                  <a:pt x="47" y="208"/>
                </a:lnTo>
                <a:lnTo>
                  <a:pt x="48" y="210"/>
                </a:lnTo>
                <a:lnTo>
                  <a:pt x="48" y="210"/>
                </a:lnTo>
                <a:lnTo>
                  <a:pt x="46" y="209"/>
                </a:lnTo>
                <a:lnTo>
                  <a:pt x="46" y="209"/>
                </a:lnTo>
                <a:lnTo>
                  <a:pt x="47" y="211"/>
                </a:lnTo>
                <a:lnTo>
                  <a:pt x="47" y="213"/>
                </a:lnTo>
                <a:lnTo>
                  <a:pt x="47" y="213"/>
                </a:lnTo>
                <a:lnTo>
                  <a:pt x="50" y="211"/>
                </a:lnTo>
                <a:lnTo>
                  <a:pt x="50" y="210"/>
                </a:lnTo>
                <a:lnTo>
                  <a:pt x="50" y="206"/>
                </a:lnTo>
                <a:lnTo>
                  <a:pt x="50" y="206"/>
                </a:lnTo>
                <a:lnTo>
                  <a:pt x="51" y="206"/>
                </a:lnTo>
                <a:lnTo>
                  <a:pt x="51" y="208"/>
                </a:lnTo>
                <a:lnTo>
                  <a:pt x="51" y="209"/>
                </a:lnTo>
                <a:lnTo>
                  <a:pt x="51" y="209"/>
                </a:lnTo>
                <a:lnTo>
                  <a:pt x="53" y="209"/>
                </a:lnTo>
                <a:lnTo>
                  <a:pt x="54" y="209"/>
                </a:lnTo>
                <a:lnTo>
                  <a:pt x="54" y="209"/>
                </a:lnTo>
                <a:lnTo>
                  <a:pt x="56" y="209"/>
                </a:lnTo>
                <a:lnTo>
                  <a:pt x="56" y="208"/>
                </a:lnTo>
                <a:lnTo>
                  <a:pt x="56" y="208"/>
                </a:lnTo>
                <a:lnTo>
                  <a:pt x="54" y="206"/>
                </a:lnTo>
                <a:lnTo>
                  <a:pt x="54" y="205"/>
                </a:lnTo>
                <a:lnTo>
                  <a:pt x="56" y="205"/>
                </a:lnTo>
                <a:lnTo>
                  <a:pt x="56" y="205"/>
                </a:lnTo>
                <a:lnTo>
                  <a:pt x="57" y="205"/>
                </a:lnTo>
                <a:lnTo>
                  <a:pt x="57" y="208"/>
                </a:lnTo>
                <a:lnTo>
                  <a:pt x="57" y="214"/>
                </a:lnTo>
                <a:lnTo>
                  <a:pt x="57" y="214"/>
                </a:lnTo>
                <a:lnTo>
                  <a:pt x="57" y="216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9"/>
                </a:lnTo>
                <a:lnTo>
                  <a:pt x="57" y="220"/>
                </a:lnTo>
                <a:lnTo>
                  <a:pt x="57" y="220"/>
                </a:lnTo>
                <a:lnTo>
                  <a:pt x="57" y="221"/>
                </a:lnTo>
                <a:lnTo>
                  <a:pt x="56" y="223"/>
                </a:lnTo>
                <a:lnTo>
                  <a:pt x="56" y="223"/>
                </a:lnTo>
                <a:lnTo>
                  <a:pt x="58" y="225"/>
                </a:lnTo>
                <a:lnTo>
                  <a:pt x="58" y="225"/>
                </a:lnTo>
                <a:lnTo>
                  <a:pt x="57" y="228"/>
                </a:lnTo>
                <a:lnTo>
                  <a:pt x="57" y="228"/>
                </a:lnTo>
                <a:lnTo>
                  <a:pt x="58" y="230"/>
                </a:lnTo>
                <a:lnTo>
                  <a:pt x="58" y="233"/>
                </a:lnTo>
                <a:lnTo>
                  <a:pt x="57" y="234"/>
                </a:lnTo>
                <a:lnTo>
                  <a:pt x="57" y="234"/>
                </a:lnTo>
                <a:lnTo>
                  <a:pt x="56" y="233"/>
                </a:lnTo>
                <a:lnTo>
                  <a:pt x="54" y="231"/>
                </a:lnTo>
                <a:lnTo>
                  <a:pt x="53" y="230"/>
                </a:lnTo>
                <a:lnTo>
                  <a:pt x="54" y="228"/>
                </a:lnTo>
                <a:lnTo>
                  <a:pt x="54" y="228"/>
                </a:lnTo>
                <a:lnTo>
                  <a:pt x="53" y="228"/>
                </a:lnTo>
                <a:lnTo>
                  <a:pt x="53" y="229"/>
                </a:lnTo>
                <a:lnTo>
                  <a:pt x="52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3"/>
                </a:lnTo>
                <a:lnTo>
                  <a:pt x="54" y="234"/>
                </a:lnTo>
                <a:lnTo>
                  <a:pt x="56" y="235"/>
                </a:lnTo>
                <a:lnTo>
                  <a:pt x="56" y="235"/>
                </a:lnTo>
                <a:lnTo>
                  <a:pt x="56" y="237"/>
                </a:lnTo>
                <a:lnTo>
                  <a:pt x="56" y="238"/>
                </a:lnTo>
                <a:lnTo>
                  <a:pt x="57" y="238"/>
                </a:lnTo>
                <a:lnTo>
                  <a:pt x="57" y="238"/>
                </a:lnTo>
                <a:lnTo>
                  <a:pt x="57" y="237"/>
                </a:lnTo>
                <a:lnTo>
                  <a:pt x="57" y="237"/>
                </a:lnTo>
                <a:lnTo>
                  <a:pt x="57" y="235"/>
                </a:lnTo>
                <a:lnTo>
                  <a:pt x="58" y="234"/>
                </a:lnTo>
                <a:lnTo>
                  <a:pt x="58" y="234"/>
                </a:lnTo>
                <a:lnTo>
                  <a:pt x="58" y="237"/>
                </a:lnTo>
                <a:lnTo>
                  <a:pt x="58" y="239"/>
                </a:lnTo>
                <a:lnTo>
                  <a:pt x="58" y="244"/>
                </a:lnTo>
                <a:lnTo>
                  <a:pt x="58" y="244"/>
                </a:lnTo>
                <a:lnTo>
                  <a:pt x="59" y="247"/>
                </a:lnTo>
                <a:lnTo>
                  <a:pt x="59" y="247"/>
                </a:lnTo>
                <a:lnTo>
                  <a:pt x="59" y="255"/>
                </a:lnTo>
                <a:lnTo>
                  <a:pt x="59" y="255"/>
                </a:lnTo>
                <a:lnTo>
                  <a:pt x="59" y="262"/>
                </a:lnTo>
                <a:lnTo>
                  <a:pt x="59" y="268"/>
                </a:lnTo>
                <a:lnTo>
                  <a:pt x="59" y="268"/>
                </a:lnTo>
                <a:lnTo>
                  <a:pt x="58" y="268"/>
                </a:lnTo>
                <a:lnTo>
                  <a:pt x="58" y="268"/>
                </a:lnTo>
                <a:lnTo>
                  <a:pt x="58" y="269"/>
                </a:lnTo>
                <a:lnTo>
                  <a:pt x="59" y="270"/>
                </a:lnTo>
                <a:lnTo>
                  <a:pt x="59" y="270"/>
                </a:lnTo>
                <a:lnTo>
                  <a:pt x="57" y="270"/>
                </a:lnTo>
                <a:lnTo>
                  <a:pt x="58" y="270"/>
                </a:lnTo>
                <a:lnTo>
                  <a:pt x="58" y="273"/>
                </a:lnTo>
                <a:lnTo>
                  <a:pt x="59" y="274"/>
                </a:lnTo>
                <a:lnTo>
                  <a:pt x="59" y="274"/>
                </a:lnTo>
                <a:lnTo>
                  <a:pt x="59" y="275"/>
                </a:lnTo>
                <a:lnTo>
                  <a:pt x="60" y="275"/>
                </a:lnTo>
                <a:lnTo>
                  <a:pt x="60" y="275"/>
                </a:lnTo>
                <a:lnTo>
                  <a:pt x="60" y="279"/>
                </a:lnTo>
                <a:lnTo>
                  <a:pt x="60" y="280"/>
                </a:lnTo>
                <a:lnTo>
                  <a:pt x="59" y="282"/>
                </a:lnTo>
                <a:lnTo>
                  <a:pt x="59" y="282"/>
                </a:lnTo>
                <a:lnTo>
                  <a:pt x="59" y="283"/>
                </a:lnTo>
                <a:lnTo>
                  <a:pt x="59" y="283"/>
                </a:lnTo>
                <a:lnTo>
                  <a:pt x="60" y="284"/>
                </a:lnTo>
                <a:lnTo>
                  <a:pt x="60" y="285"/>
                </a:lnTo>
                <a:lnTo>
                  <a:pt x="60" y="285"/>
                </a:lnTo>
                <a:lnTo>
                  <a:pt x="58" y="285"/>
                </a:lnTo>
                <a:lnTo>
                  <a:pt x="58" y="283"/>
                </a:lnTo>
                <a:lnTo>
                  <a:pt x="58" y="283"/>
                </a:lnTo>
                <a:lnTo>
                  <a:pt x="57" y="283"/>
                </a:lnTo>
                <a:lnTo>
                  <a:pt x="57" y="284"/>
                </a:lnTo>
                <a:lnTo>
                  <a:pt x="56" y="287"/>
                </a:lnTo>
                <a:lnTo>
                  <a:pt x="56" y="287"/>
                </a:lnTo>
                <a:lnTo>
                  <a:pt x="58" y="287"/>
                </a:lnTo>
                <a:lnTo>
                  <a:pt x="59" y="285"/>
                </a:lnTo>
                <a:lnTo>
                  <a:pt x="59" y="285"/>
                </a:lnTo>
                <a:lnTo>
                  <a:pt x="60" y="308"/>
                </a:lnTo>
                <a:lnTo>
                  <a:pt x="60" y="329"/>
                </a:lnTo>
                <a:lnTo>
                  <a:pt x="59" y="372"/>
                </a:lnTo>
                <a:lnTo>
                  <a:pt x="59" y="372"/>
                </a:lnTo>
                <a:lnTo>
                  <a:pt x="59" y="384"/>
                </a:lnTo>
                <a:lnTo>
                  <a:pt x="59" y="384"/>
                </a:lnTo>
                <a:lnTo>
                  <a:pt x="59" y="387"/>
                </a:lnTo>
                <a:lnTo>
                  <a:pt x="59" y="387"/>
                </a:lnTo>
                <a:lnTo>
                  <a:pt x="59" y="395"/>
                </a:lnTo>
                <a:lnTo>
                  <a:pt x="59" y="395"/>
                </a:lnTo>
                <a:lnTo>
                  <a:pt x="59" y="402"/>
                </a:lnTo>
                <a:lnTo>
                  <a:pt x="59" y="402"/>
                </a:lnTo>
                <a:lnTo>
                  <a:pt x="59" y="409"/>
                </a:lnTo>
                <a:lnTo>
                  <a:pt x="59" y="418"/>
                </a:lnTo>
                <a:lnTo>
                  <a:pt x="59" y="418"/>
                </a:lnTo>
                <a:lnTo>
                  <a:pt x="60" y="423"/>
                </a:lnTo>
                <a:lnTo>
                  <a:pt x="60" y="425"/>
                </a:lnTo>
                <a:lnTo>
                  <a:pt x="59" y="428"/>
                </a:lnTo>
                <a:lnTo>
                  <a:pt x="59" y="428"/>
                </a:lnTo>
                <a:lnTo>
                  <a:pt x="59" y="433"/>
                </a:lnTo>
                <a:lnTo>
                  <a:pt x="59" y="437"/>
                </a:lnTo>
                <a:lnTo>
                  <a:pt x="59" y="437"/>
                </a:lnTo>
                <a:lnTo>
                  <a:pt x="59" y="435"/>
                </a:lnTo>
                <a:lnTo>
                  <a:pt x="60" y="435"/>
                </a:lnTo>
                <a:lnTo>
                  <a:pt x="60" y="435"/>
                </a:lnTo>
                <a:lnTo>
                  <a:pt x="60" y="442"/>
                </a:lnTo>
                <a:lnTo>
                  <a:pt x="60" y="448"/>
                </a:lnTo>
                <a:lnTo>
                  <a:pt x="60" y="448"/>
                </a:lnTo>
                <a:lnTo>
                  <a:pt x="58" y="447"/>
                </a:lnTo>
                <a:lnTo>
                  <a:pt x="58" y="447"/>
                </a:lnTo>
                <a:lnTo>
                  <a:pt x="58" y="448"/>
                </a:lnTo>
                <a:lnTo>
                  <a:pt x="59" y="449"/>
                </a:lnTo>
                <a:lnTo>
                  <a:pt x="60" y="450"/>
                </a:lnTo>
                <a:lnTo>
                  <a:pt x="60" y="450"/>
                </a:lnTo>
                <a:lnTo>
                  <a:pt x="60" y="450"/>
                </a:lnTo>
                <a:lnTo>
                  <a:pt x="59" y="450"/>
                </a:lnTo>
                <a:lnTo>
                  <a:pt x="58" y="450"/>
                </a:lnTo>
                <a:lnTo>
                  <a:pt x="58" y="450"/>
                </a:lnTo>
                <a:lnTo>
                  <a:pt x="59" y="454"/>
                </a:lnTo>
                <a:lnTo>
                  <a:pt x="59" y="454"/>
                </a:lnTo>
                <a:lnTo>
                  <a:pt x="59" y="457"/>
                </a:lnTo>
                <a:lnTo>
                  <a:pt x="59" y="459"/>
                </a:lnTo>
                <a:lnTo>
                  <a:pt x="59" y="459"/>
                </a:lnTo>
                <a:lnTo>
                  <a:pt x="59" y="463"/>
                </a:lnTo>
                <a:lnTo>
                  <a:pt x="59" y="463"/>
                </a:lnTo>
                <a:lnTo>
                  <a:pt x="59" y="465"/>
                </a:lnTo>
                <a:lnTo>
                  <a:pt x="60" y="469"/>
                </a:lnTo>
                <a:lnTo>
                  <a:pt x="60" y="469"/>
                </a:lnTo>
                <a:lnTo>
                  <a:pt x="59" y="472"/>
                </a:lnTo>
                <a:lnTo>
                  <a:pt x="59" y="472"/>
                </a:lnTo>
                <a:lnTo>
                  <a:pt x="59" y="473"/>
                </a:lnTo>
                <a:lnTo>
                  <a:pt x="59" y="474"/>
                </a:lnTo>
                <a:lnTo>
                  <a:pt x="59" y="474"/>
                </a:lnTo>
                <a:lnTo>
                  <a:pt x="59" y="474"/>
                </a:lnTo>
                <a:lnTo>
                  <a:pt x="60" y="484"/>
                </a:lnTo>
                <a:lnTo>
                  <a:pt x="60" y="484"/>
                </a:lnTo>
                <a:lnTo>
                  <a:pt x="60" y="487"/>
                </a:lnTo>
                <a:lnTo>
                  <a:pt x="60" y="487"/>
                </a:lnTo>
                <a:lnTo>
                  <a:pt x="60" y="489"/>
                </a:lnTo>
                <a:lnTo>
                  <a:pt x="60" y="489"/>
                </a:lnTo>
                <a:lnTo>
                  <a:pt x="60" y="491"/>
                </a:lnTo>
                <a:lnTo>
                  <a:pt x="59" y="491"/>
                </a:lnTo>
                <a:lnTo>
                  <a:pt x="59" y="491"/>
                </a:lnTo>
                <a:lnTo>
                  <a:pt x="60" y="493"/>
                </a:lnTo>
                <a:lnTo>
                  <a:pt x="60" y="493"/>
                </a:lnTo>
                <a:lnTo>
                  <a:pt x="59" y="497"/>
                </a:lnTo>
                <a:lnTo>
                  <a:pt x="59" y="502"/>
                </a:lnTo>
                <a:lnTo>
                  <a:pt x="59" y="502"/>
                </a:lnTo>
                <a:lnTo>
                  <a:pt x="60" y="504"/>
                </a:lnTo>
                <a:lnTo>
                  <a:pt x="60" y="504"/>
                </a:lnTo>
                <a:lnTo>
                  <a:pt x="59" y="507"/>
                </a:lnTo>
                <a:lnTo>
                  <a:pt x="59" y="507"/>
                </a:lnTo>
                <a:lnTo>
                  <a:pt x="60" y="509"/>
                </a:lnTo>
                <a:lnTo>
                  <a:pt x="59" y="512"/>
                </a:lnTo>
                <a:lnTo>
                  <a:pt x="59" y="512"/>
                </a:lnTo>
                <a:lnTo>
                  <a:pt x="60" y="517"/>
                </a:lnTo>
                <a:lnTo>
                  <a:pt x="60" y="517"/>
                </a:lnTo>
                <a:lnTo>
                  <a:pt x="60" y="518"/>
                </a:lnTo>
                <a:lnTo>
                  <a:pt x="60" y="518"/>
                </a:lnTo>
                <a:lnTo>
                  <a:pt x="62" y="533"/>
                </a:lnTo>
                <a:lnTo>
                  <a:pt x="62" y="533"/>
                </a:lnTo>
                <a:lnTo>
                  <a:pt x="60" y="534"/>
                </a:lnTo>
                <a:lnTo>
                  <a:pt x="60" y="534"/>
                </a:lnTo>
                <a:lnTo>
                  <a:pt x="60" y="541"/>
                </a:lnTo>
                <a:lnTo>
                  <a:pt x="60" y="546"/>
                </a:lnTo>
                <a:lnTo>
                  <a:pt x="60" y="546"/>
                </a:lnTo>
                <a:lnTo>
                  <a:pt x="60" y="547"/>
                </a:lnTo>
                <a:lnTo>
                  <a:pt x="59" y="547"/>
                </a:lnTo>
                <a:lnTo>
                  <a:pt x="59" y="547"/>
                </a:lnTo>
                <a:lnTo>
                  <a:pt x="59" y="557"/>
                </a:lnTo>
                <a:lnTo>
                  <a:pt x="59" y="557"/>
                </a:lnTo>
                <a:lnTo>
                  <a:pt x="59" y="558"/>
                </a:lnTo>
                <a:lnTo>
                  <a:pt x="58" y="558"/>
                </a:lnTo>
                <a:lnTo>
                  <a:pt x="58" y="558"/>
                </a:lnTo>
                <a:lnTo>
                  <a:pt x="58" y="558"/>
                </a:lnTo>
                <a:lnTo>
                  <a:pt x="59" y="559"/>
                </a:lnTo>
                <a:lnTo>
                  <a:pt x="59" y="559"/>
                </a:lnTo>
                <a:lnTo>
                  <a:pt x="59" y="564"/>
                </a:lnTo>
                <a:lnTo>
                  <a:pt x="59" y="567"/>
                </a:lnTo>
                <a:lnTo>
                  <a:pt x="58" y="568"/>
                </a:lnTo>
                <a:lnTo>
                  <a:pt x="58" y="568"/>
                </a:lnTo>
                <a:lnTo>
                  <a:pt x="58" y="573"/>
                </a:lnTo>
                <a:lnTo>
                  <a:pt x="58" y="573"/>
                </a:lnTo>
                <a:lnTo>
                  <a:pt x="57" y="574"/>
                </a:lnTo>
                <a:lnTo>
                  <a:pt x="56" y="574"/>
                </a:lnTo>
                <a:lnTo>
                  <a:pt x="56" y="57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8"/>
                </a:lnTo>
                <a:lnTo>
                  <a:pt x="57" y="578"/>
                </a:lnTo>
                <a:lnTo>
                  <a:pt x="56" y="581"/>
                </a:lnTo>
                <a:lnTo>
                  <a:pt x="56" y="581"/>
                </a:lnTo>
                <a:lnTo>
                  <a:pt x="57" y="582"/>
                </a:lnTo>
                <a:lnTo>
                  <a:pt x="58" y="582"/>
                </a:lnTo>
                <a:lnTo>
                  <a:pt x="58" y="582"/>
                </a:lnTo>
                <a:lnTo>
                  <a:pt x="58" y="588"/>
                </a:lnTo>
                <a:lnTo>
                  <a:pt x="57" y="593"/>
                </a:lnTo>
                <a:lnTo>
                  <a:pt x="57" y="593"/>
                </a:lnTo>
                <a:lnTo>
                  <a:pt x="56" y="597"/>
                </a:lnTo>
                <a:lnTo>
                  <a:pt x="56" y="597"/>
                </a:lnTo>
                <a:lnTo>
                  <a:pt x="57" y="604"/>
                </a:lnTo>
                <a:lnTo>
                  <a:pt x="57" y="604"/>
                </a:lnTo>
                <a:lnTo>
                  <a:pt x="57" y="607"/>
                </a:lnTo>
                <a:lnTo>
                  <a:pt x="56" y="609"/>
                </a:lnTo>
                <a:lnTo>
                  <a:pt x="56" y="609"/>
                </a:lnTo>
                <a:lnTo>
                  <a:pt x="57" y="611"/>
                </a:lnTo>
                <a:lnTo>
                  <a:pt x="57" y="611"/>
                </a:lnTo>
                <a:lnTo>
                  <a:pt x="57" y="613"/>
                </a:lnTo>
                <a:lnTo>
                  <a:pt x="57" y="614"/>
                </a:lnTo>
                <a:lnTo>
                  <a:pt x="58" y="617"/>
                </a:lnTo>
                <a:lnTo>
                  <a:pt x="58" y="619"/>
                </a:lnTo>
                <a:lnTo>
                  <a:pt x="58" y="619"/>
                </a:lnTo>
                <a:lnTo>
                  <a:pt x="59" y="621"/>
                </a:lnTo>
                <a:lnTo>
                  <a:pt x="59" y="621"/>
                </a:lnTo>
                <a:lnTo>
                  <a:pt x="60" y="623"/>
                </a:lnTo>
                <a:lnTo>
                  <a:pt x="60" y="623"/>
                </a:lnTo>
                <a:lnTo>
                  <a:pt x="62" y="622"/>
                </a:lnTo>
                <a:lnTo>
                  <a:pt x="62" y="622"/>
                </a:lnTo>
                <a:lnTo>
                  <a:pt x="60" y="621"/>
                </a:lnTo>
                <a:lnTo>
                  <a:pt x="60" y="621"/>
                </a:lnTo>
                <a:lnTo>
                  <a:pt x="60" y="619"/>
                </a:lnTo>
                <a:lnTo>
                  <a:pt x="60" y="619"/>
                </a:lnTo>
                <a:lnTo>
                  <a:pt x="59" y="618"/>
                </a:lnTo>
                <a:lnTo>
                  <a:pt x="59" y="618"/>
                </a:lnTo>
                <a:lnTo>
                  <a:pt x="59" y="614"/>
                </a:lnTo>
                <a:lnTo>
                  <a:pt x="59" y="614"/>
                </a:lnTo>
                <a:lnTo>
                  <a:pt x="59" y="612"/>
                </a:lnTo>
                <a:lnTo>
                  <a:pt x="59" y="609"/>
                </a:lnTo>
                <a:lnTo>
                  <a:pt x="59" y="609"/>
                </a:lnTo>
                <a:lnTo>
                  <a:pt x="60" y="607"/>
                </a:lnTo>
                <a:lnTo>
                  <a:pt x="60" y="607"/>
                </a:lnTo>
                <a:lnTo>
                  <a:pt x="60" y="603"/>
                </a:lnTo>
                <a:lnTo>
                  <a:pt x="60" y="603"/>
                </a:lnTo>
                <a:lnTo>
                  <a:pt x="60" y="599"/>
                </a:lnTo>
                <a:lnTo>
                  <a:pt x="60" y="599"/>
                </a:lnTo>
                <a:lnTo>
                  <a:pt x="60" y="592"/>
                </a:lnTo>
                <a:lnTo>
                  <a:pt x="60" y="592"/>
                </a:lnTo>
                <a:lnTo>
                  <a:pt x="62" y="592"/>
                </a:lnTo>
                <a:lnTo>
                  <a:pt x="62" y="592"/>
                </a:lnTo>
                <a:lnTo>
                  <a:pt x="63" y="589"/>
                </a:lnTo>
                <a:lnTo>
                  <a:pt x="63" y="589"/>
                </a:lnTo>
                <a:lnTo>
                  <a:pt x="64" y="589"/>
                </a:lnTo>
                <a:lnTo>
                  <a:pt x="64" y="589"/>
                </a:lnTo>
                <a:lnTo>
                  <a:pt x="63" y="588"/>
                </a:lnTo>
                <a:lnTo>
                  <a:pt x="63" y="588"/>
                </a:lnTo>
                <a:lnTo>
                  <a:pt x="63" y="588"/>
                </a:lnTo>
                <a:lnTo>
                  <a:pt x="62" y="588"/>
                </a:lnTo>
                <a:lnTo>
                  <a:pt x="62" y="589"/>
                </a:lnTo>
                <a:lnTo>
                  <a:pt x="62" y="591"/>
                </a:lnTo>
                <a:lnTo>
                  <a:pt x="62" y="591"/>
                </a:lnTo>
                <a:lnTo>
                  <a:pt x="60" y="589"/>
                </a:lnTo>
                <a:lnTo>
                  <a:pt x="60" y="587"/>
                </a:lnTo>
                <a:lnTo>
                  <a:pt x="62" y="582"/>
                </a:lnTo>
                <a:lnTo>
                  <a:pt x="62" y="582"/>
                </a:lnTo>
                <a:lnTo>
                  <a:pt x="62" y="582"/>
                </a:lnTo>
                <a:lnTo>
                  <a:pt x="62" y="581"/>
                </a:lnTo>
                <a:lnTo>
                  <a:pt x="60" y="581"/>
                </a:lnTo>
                <a:lnTo>
                  <a:pt x="62" y="579"/>
                </a:lnTo>
                <a:lnTo>
                  <a:pt x="62" y="579"/>
                </a:lnTo>
                <a:lnTo>
                  <a:pt x="63" y="579"/>
                </a:lnTo>
                <a:lnTo>
                  <a:pt x="63" y="581"/>
                </a:lnTo>
                <a:lnTo>
                  <a:pt x="63" y="581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3" y="583"/>
                </a:lnTo>
                <a:lnTo>
                  <a:pt x="63" y="583"/>
                </a:lnTo>
                <a:lnTo>
                  <a:pt x="63" y="583"/>
                </a:lnTo>
                <a:lnTo>
                  <a:pt x="63" y="582"/>
                </a:lnTo>
                <a:lnTo>
                  <a:pt x="63" y="582"/>
                </a:lnTo>
                <a:lnTo>
                  <a:pt x="62" y="583"/>
                </a:lnTo>
                <a:lnTo>
                  <a:pt x="62" y="584"/>
                </a:lnTo>
                <a:lnTo>
                  <a:pt x="62" y="587"/>
                </a:lnTo>
                <a:lnTo>
                  <a:pt x="62" y="587"/>
                </a:lnTo>
                <a:lnTo>
                  <a:pt x="63" y="587"/>
                </a:lnTo>
                <a:lnTo>
                  <a:pt x="64" y="586"/>
                </a:lnTo>
                <a:lnTo>
                  <a:pt x="64" y="584"/>
                </a:lnTo>
                <a:lnTo>
                  <a:pt x="65" y="584"/>
                </a:lnTo>
                <a:lnTo>
                  <a:pt x="65" y="584"/>
                </a:lnTo>
                <a:lnTo>
                  <a:pt x="64" y="581"/>
                </a:lnTo>
                <a:lnTo>
                  <a:pt x="63" y="578"/>
                </a:lnTo>
                <a:lnTo>
                  <a:pt x="64" y="576"/>
                </a:lnTo>
                <a:lnTo>
                  <a:pt x="64" y="576"/>
                </a:lnTo>
                <a:lnTo>
                  <a:pt x="63" y="576"/>
                </a:lnTo>
                <a:lnTo>
                  <a:pt x="63" y="577"/>
                </a:lnTo>
                <a:lnTo>
                  <a:pt x="62" y="578"/>
                </a:lnTo>
                <a:lnTo>
                  <a:pt x="60" y="578"/>
                </a:lnTo>
                <a:lnTo>
                  <a:pt x="60" y="578"/>
                </a:lnTo>
                <a:lnTo>
                  <a:pt x="62" y="574"/>
                </a:lnTo>
                <a:lnTo>
                  <a:pt x="63" y="572"/>
                </a:lnTo>
                <a:lnTo>
                  <a:pt x="63" y="572"/>
                </a:lnTo>
                <a:lnTo>
                  <a:pt x="63" y="574"/>
                </a:lnTo>
                <a:lnTo>
                  <a:pt x="64" y="574"/>
                </a:lnTo>
                <a:lnTo>
                  <a:pt x="65" y="574"/>
                </a:lnTo>
                <a:lnTo>
                  <a:pt x="65" y="574"/>
                </a:lnTo>
                <a:lnTo>
                  <a:pt x="64" y="573"/>
                </a:lnTo>
                <a:lnTo>
                  <a:pt x="64" y="573"/>
                </a:lnTo>
                <a:lnTo>
                  <a:pt x="64" y="572"/>
                </a:lnTo>
                <a:lnTo>
                  <a:pt x="64" y="572"/>
                </a:lnTo>
                <a:lnTo>
                  <a:pt x="65" y="572"/>
                </a:lnTo>
                <a:lnTo>
                  <a:pt x="66" y="571"/>
                </a:lnTo>
                <a:lnTo>
                  <a:pt x="65" y="567"/>
                </a:lnTo>
                <a:lnTo>
                  <a:pt x="65" y="567"/>
                </a:lnTo>
                <a:lnTo>
                  <a:pt x="64" y="568"/>
                </a:lnTo>
                <a:lnTo>
                  <a:pt x="63" y="571"/>
                </a:lnTo>
                <a:lnTo>
                  <a:pt x="63" y="571"/>
                </a:lnTo>
                <a:lnTo>
                  <a:pt x="63" y="569"/>
                </a:lnTo>
                <a:lnTo>
                  <a:pt x="63" y="568"/>
                </a:lnTo>
                <a:lnTo>
                  <a:pt x="63" y="566"/>
                </a:lnTo>
                <a:lnTo>
                  <a:pt x="63" y="566"/>
                </a:lnTo>
                <a:lnTo>
                  <a:pt x="64" y="567"/>
                </a:lnTo>
                <a:lnTo>
                  <a:pt x="65" y="566"/>
                </a:lnTo>
                <a:lnTo>
                  <a:pt x="66" y="564"/>
                </a:lnTo>
                <a:lnTo>
                  <a:pt x="66" y="564"/>
                </a:lnTo>
                <a:lnTo>
                  <a:pt x="65" y="564"/>
                </a:lnTo>
                <a:lnTo>
                  <a:pt x="65" y="564"/>
                </a:lnTo>
                <a:lnTo>
                  <a:pt x="64" y="564"/>
                </a:lnTo>
                <a:lnTo>
                  <a:pt x="64" y="564"/>
                </a:lnTo>
                <a:lnTo>
                  <a:pt x="64" y="564"/>
                </a:lnTo>
                <a:lnTo>
                  <a:pt x="65" y="563"/>
                </a:lnTo>
                <a:lnTo>
                  <a:pt x="65" y="562"/>
                </a:lnTo>
                <a:lnTo>
                  <a:pt x="66" y="561"/>
                </a:lnTo>
                <a:lnTo>
                  <a:pt x="66" y="561"/>
                </a:lnTo>
                <a:lnTo>
                  <a:pt x="66" y="561"/>
                </a:lnTo>
                <a:lnTo>
                  <a:pt x="65" y="561"/>
                </a:lnTo>
                <a:lnTo>
                  <a:pt x="65" y="562"/>
                </a:lnTo>
                <a:lnTo>
                  <a:pt x="65" y="562"/>
                </a:lnTo>
                <a:lnTo>
                  <a:pt x="65" y="551"/>
                </a:lnTo>
                <a:lnTo>
                  <a:pt x="66" y="539"/>
                </a:lnTo>
                <a:lnTo>
                  <a:pt x="66" y="539"/>
                </a:lnTo>
                <a:lnTo>
                  <a:pt x="66" y="537"/>
                </a:lnTo>
                <a:lnTo>
                  <a:pt x="66" y="536"/>
                </a:lnTo>
                <a:lnTo>
                  <a:pt x="65" y="534"/>
                </a:lnTo>
                <a:lnTo>
                  <a:pt x="65" y="534"/>
                </a:lnTo>
                <a:lnTo>
                  <a:pt x="66" y="527"/>
                </a:lnTo>
                <a:lnTo>
                  <a:pt x="66" y="521"/>
                </a:lnTo>
                <a:lnTo>
                  <a:pt x="66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8"/>
                </a:lnTo>
                <a:lnTo>
                  <a:pt x="68" y="528"/>
                </a:lnTo>
                <a:lnTo>
                  <a:pt x="68" y="533"/>
                </a:lnTo>
                <a:lnTo>
                  <a:pt x="68" y="538"/>
                </a:lnTo>
                <a:lnTo>
                  <a:pt x="68" y="538"/>
                </a:lnTo>
                <a:lnTo>
                  <a:pt x="70" y="538"/>
                </a:lnTo>
                <a:lnTo>
                  <a:pt x="71" y="538"/>
                </a:lnTo>
                <a:lnTo>
                  <a:pt x="71" y="538"/>
                </a:lnTo>
                <a:lnTo>
                  <a:pt x="71" y="534"/>
                </a:lnTo>
                <a:lnTo>
                  <a:pt x="71" y="533"/>
                </a:lnTo>
                <a:lnTo>
                  <a:pt x="71" y="533"/>
                </a:lnTo>
                <a:lnTo>
                  <a:pt x="70" y="537"/>
                </a:lnTo>
                <a:lnTo>
                  <a:pt x="70" y="537"/>
                </a:lnTo>
                <a:lnTo>
                  <a:pt x="69" y="536"/>
                </a:lnTo>
                <a:lnTo>
                  <a:pt x="69" y="533"/>
                </a:lnTo>
                <a:lnTo>
                  <a:pt x="70" y="532"/>
                </a:lnTo>
                <a:lnTo>
                  <a:pt x="70" y="529"/>
                </a:lnTo>
                <a:lnTo>
                  <a:pt x="70" y="529"/>
                </a:lnTo>
                <a:lnTo>
                  <a:pt x="70" y="529"/>
                </a:lnTo>
                <a:lnTo>
                  <a:pt x="70" y="531"/>
                </a:lnTo>
                <a:lnTo>
                  <a:pt x="70" y="532"/>
                </a:lnTo>
                <a:lnTo>
                  <a:pt x="69" y="532"/>
                </a:lnTo>
                <a:lnTo>
                  <a:pt x="69" y="532"/>
                </a:lnTo>
                <a:lnTo>
                  <a:pt x="70" y="483"/>
                </a:lnTo>
                <a:lnTo>
                  <a:pt x="70" y="483"/>
                </a:lnTo>
                <a:lnTo>
                  <a:pt x="70" y="481"/>
                </a:lnTo>
                <a:lnTo>
                  <a:pt x="70" y="481"/>
                </a:lnTo>
                <a:lnTo>
                  <a:pt x="70" y="477"/>
                </a:lnTo>
                <a:lnTo>
                  <a:pt x="70" y="477"/>
                </a:lnTo>
                <a:lnTo>
                  <a:pt x="71" y="473"/>
                </a:lnTo>
                <a:lnTo>
                  <a:pt x="71" y="472"/>
                </a:lnTo>
                <a:lnTo>
                  <a:pt x="70" y="471"/>
                </a:lnTo>
                <a:lnTo>
                  <a:pt x="70" y="471"/>
                </a:lnTo>
                <a:lnTo>
                  <a:pt x="71" y="469"/>
                </a:lnTo>
                <a:lnTo>
                  <a:pt x="72" y="468"/>
                </a:lnTo>
                <a:lnTo>
                  <a:pt x="72" y="468"/>
                </a:lnTo>
                <a:lnTo>
                  <a:pt x="71" y="467"/>
                </a:lnTo>
                <a:lnTo>
                  <a:pt x="71" y="468"/>
                </a:lnTo>
                <a:lnTo>
                  <a:pt x="71" y="468"/>
                </a:lnTo>
                <a:lnTo>
                  <a:pt x="70" y="459"/>
                </a:lnTo>
                <a:lnTo>
                  <a:pt x="70" y="452"/>
                </a:lnTo>
                <a:lnTo>
                  <a:pt x="70" y="444"/>
                </a:lnTo>
                <a:lnTo>
                  <a:pt x="70" y="437"/>
                </a:lnTo>
                <a:lnTo>
                  <a:pt x="70" y="437"/>
                </a:lnTo>
                <a:lnTo>
                  <a:pt x="70" y="437"/>
                </a:lnTo>
                <a:lnTo>
                  <a:pt x="71" y="437"/>
                </a:lnTo>
                <a:lnTo>
                  <a:pt x="71" y="437"/>
                </a:lnTo>
                <a:lnTo>
                  <a:pt x="70" y="434"/>
                </a:lnTo>
                <a:lnTo>
                  <a:pt x="70" y="429"/>
                </a:lnTo>
                <a:lnTo>
                  <a:pt x="70" y="429"/>
                </a:lnTo>
                <a:lnTo>
                  <a:pt x="70" y="430"/>
                </a:lnTo>
                <a:lnTo>
                  <a:pt x="71" y="430"/>
                </a:lnTo>
                <a:lnTo>
                  <a:pt x="71" y="432"/>
                </a:lnTo>
                <a:lnTo>
                  <a:pt x="72" y="432"/>
                </a:lnTo>
                <a:lnTo>
                  <a:pt x="72" y="432"/>
                </a:lnTo>
                <a:lnTo>
                  <a:pt x="71" y="429"/>
                </a:lnTo>
                <a:lnTo>
                  <a:pt x="71" y="428"/>
                </a:lnTo>
                <a:lnTo>
                  <a:pt x="71" y="427"/>
                </a:lnTo>
                <a:lnTo>
                  <a:pt x="71" y="427"/>
                </a:lnTo>
                <a:lnTo>
                  <a:pt x="72" y="427"/>
                </a:lnTo>
                <a:lnTo>
                  <a:pt x="72" y="428"/>
                </a:lnTo>
                <a:lnTo>
                  <a:pt x="72" y="428"/>
                </a:lnTo>
                <a:lnTo>
                  <a:pt x="74" y="429"/>
                </a:lnTo>
                <a:lnTo>
                  <a:pt x="74" y="429"/>
                </a:lnTo>
                <a:lnTo>
                  <a:pt x="72" y="432"/>
                </a:lnTo>
                <a:lnTo>
                  <a:pt x="72" y="433"/>
                </a:lnTo>
                <a:lnTo>
                  <a:pt x="72" y="433"/>
                </a:lnTo>
                <a:lnTo>
                  <a:pt x="74" y="434"/>
                </a:lnTo>
                <a:lnTo>
                  <a:pt x="74" y="434"/>
                </a:lnTo>
                <a:lnTo>
                  <a:pt x="75" y="434"/>
                </a:lnTo>
                <a:lnTo>
                  <a:pt x="76" y="433"/>
                </a:lnTo>
                <a:lnTo>
                  <a:pt x="76" y="433"/>
                </a:lnTo>
                <a:lnTo>
                  <a:pt x="77" y="435"/>
                </a:lnTo>
                <a:lnTo>
                  <a:pt x="80" y="435"/>
                </a:lnTo>
                <a:lnTo>
                  <a:pt x="80" y="435"/>
                </a:lnTo>
                <a:lnTo>
                  <a:pt x="81" y="435"/>
                </a:lnTo>
                <a:lnTo>
                  <a:pt x="81" y="434"/>
                </a:lnTo>
                <a:lnTo>
                  <a:pt x="81" y="432"/>
                </a:lnTo>
                <a:lnTo>
                  <a:pt x="81" y="432"/>
                </a:lnTo>
                <a:lnTo>
                  <a:pt x="81" y="432"/>
                </a:lnTo>
                <a:lnTo>
                  <a:pt x="82" y="432"/>
                </a:lnTo>
                <a:lnTo>
                  <a:pt x="82" y="432"/>
                </a:lnTo>
                <a:lnTo>
                  <a:pt x="81" y="434"/>
                </a:lnTo>
                <a:lnTo>
                  <a:pt x="81" y="434"/>
                </a:ln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3" y="440"/>
                </a:lnTo>
                <a:lnTo>
                  <a:pt x="83" y="440"/>
                </a:lnTo>
                <a:lnTo>
                  <a:pt x="81" y="442"/>
                </a:lnTo>
                <a:lnTo>
                  <a:pt x="79" y="440"/>
                </a:lnTo>
                <a:lnTo>
                  <a:pt x="79" y="440"/>
                </a:lnTo>
                <a:lnTo>
                  <a:pt x="79" y="440"/>
                </a:lnTo>
                <a:lnTo>
                  <a:pt x="77" y="440"/>
                </a:lnTo>
                <a:lnTo>
                  <a:pt x="77" y="442"/>
                </a:lnTo>
                <a:lnTo>
                  <a:pt x="76" y="442"/>
                </a:lnTo>
                <a:lnTo>
                  <a:pt x="77" y="443"/>
                </a:lnTo>
                <a:lnTo>
                  <a:pt x="77" y="443"/>
                </a:lnTo>
                <a:lnTo>
                  <a:pt x="76" y="443"/>
                </a:lnTo>
                <a:lnTo>
                  <a:pt x="76" y="443"/>
                </a:lnTo>
                <a:lnTo>
                  <a:pt x="74" y="442"/>
                </a:lnTo>
                <a:lnTo>
                  <a:pt x="74" y="442"/>
                </a:lnTo>
                <a:lnTo>
                  <a:pt x="75" y="443"/>
                </a:lnTo>
                <a:lnTo>
                  <a:pt x="76" y="443"/>
                </a:lnTo>
                <a:lnTo>
                  <a:pt x="76" y="443"/>
                </a:lnTo>
                <a:lnTo>
                  <a:pt x="76" y="444"/>
                </a:lnTo>
                <a:lnTo>
                  <a:pt x="75" y="444"/>
                </a:lnTo>
                <a:lnTo>
                  <a:pt x="75" y="445"/>
                </a:lnTo>
                <a:lnTo>
                  <a:pt x="75" y="447"/>
                </a:lnTo>
                <a:lnTo>
                  <a:pt x="75" y="447"/>
                </a:lnTo>
                <a:lnTo>
                  <a:pt x="74" y="445"/>
                </a:lnTo>
                <a:lnTo>
                  <a:pt x="74" y="444"/>
                </a:lnTo>
                <a:lnTo>
                  <a:pt x="74" y="443"/>
                </a:lnTo>
                <a:lnTo>
                  <a:pt x="74" y="442"/>
                </a:lnTo>
                <a:lnTo>
                  <a:pt x="74" y="442"/>
                </a:lnTo>
                <a:lnTo>
                  <a:pt x="74" y="438"/>
                </a:lnTo>
                <a:lnTo>
                  <a:pt x="75" y="437"/>
                </a:lnTo>
                <a:lnTo>
                  <a:pt x="74" y="435"/>
                </a:lnTo>
                <a:lnTo>
                  <a:pt x="74" y="435"/>
                </a:lnTo>
                <a:lnTo>
                  <a:pt x="72" y="435"/>
                </a:lnTo>
                <a:lnTo>
                  <a:pt x="72" y="437"/>
                </a:lnTo>
                <a:lnTo>
                  <a:pt x="72" y="438"/>
                </a:lnTo>
                <a:lnTo>
                  <a:pt x="71" y="438"/>
                </a:lnTo>
                <a:lnTo>
                  <a:pt x="71" y="438"/>
                </a:lnTo>
                <a:lnTo>
                  <a:pt x="72" y="440"/>
                </a:lnTo>
                <a:lnTo>
                  <a:pt x="72" y="444"/>
                </a:lnTo>
                <a:lnTo>
                  <a:pt x="72" y="444"/>
                </a:lnTo>
                <a:lnTo>
                  <a:pt x="72" y="445"/>
                </a:lnTo>
                <a:lnTo>
                  <a:pt x="71" y="445"/>
                </a:lnTo>
                <a:lnTo>
                  <a:pt x="71" y="445"/>
                </a:lnTo>
                <a:lnTo>
                  <a:pt x="72" y="448"/>
                </a:lnTo>
                <a:lnTo>
                  <a:pt x="72" y="452"/>
                </a:lnTo>
                <a:lnTo>
                  <a:pt x="71" y="458"/>
                </a:lnTo>
                <a:lnTo>
                  <a:pt x="71" y="458"/>
                </a:lnTo>
                <a:lnTo>
                  <a:pt x="72" y="462"/>
                </a:lnTo>
                <a:lnTo>
                  <a:pt x="72" y="465"/>
                </a:lnTo>
                <a:lnTo>
                  <a:pt x="72" y="465"/>
                </a:lnTo>
                <a:lnTo>
                  <a:pt x="74" y="468"/>
                </a:lnTo>
                <a:lnTo>
                  <a:pt x="74" y="471"/>
                </a:lnTo>
                <a:lnTo>
                  <a:pt x="74" y="471"/>
                </a:lnTo>
                <a:lnTo>
                  <a:pt x="71" y="471"/>
                </a:lnTo>
                <a:lnTo>
                  <a:pt x="71" y="471"/>
                </a:lnTo>
                <a:lnTo>
                  <a:pt x="72" y="472"/>
                </a:lnTo>
                <a:lnTo>
                  <a:pt x="74" y="473"/>
                </a:lnTo>
                <a:lnTo>
                  <a:pt x="74" y="473"/>
                </a:lnTo>
                <a:lnTo>
                  <a:pt x="72" y="476"/>
                </a:lnTo>
                <a:lnTo>
                  <a:pt x="74" y="478"/>
                </a:lnTo>
                <a:lnTo>
                  <a:pt x="74" y="478"/>
                </a:lnTo>
                <a:lnTo>
                  <a:pt x="75" y="478"/>
                </a:lnTo>
                <a:lnTo>
                  <a:pt x="75" y="477"/>
                </a:lnTo>
                <a:lnTo>
                  <a:pt x="75" y="477"/>
                </a:lnTo>
                <a:lnTo>
                  <a:pt x="76" y="479"/>
                </a:lnTo>
                <a:lnTo>
                  <a:pt x="76" y="481"/>
                </a:lnTo>
                <a:lnTo>
                  <a:pt x="76" y="481"/>
                </a:lnTo>
                <a:lnTo>
                  <a:pt x="75" y="484"/>
                </a:lnTo>
                <a:lnTo>
                  <a:pt x="74" y="487"/>
                </a:lnTo>
                <a:lnTo>
                  <a:pt x="74" y="487"/>
                </a:lnTo>
                <a:lnTo>
                  <a:pt x="75" y="487"/>
                </a:lnTo>
                <a:lnTo>
                  <a:pt x="76" y="487"/>
                </a:lnTo>
                <a:lnTo>
                  <a:pt x="76" y="487"/>
                </a:lnTo>
                <a:lnTo>
                  <a:pt x="75" y="491"/>
                </a:lnTo>
                <a:lnTo>
                  <a:pt x="75" y="493"/>
                </a:lnTo>
                <a:lnTo>
                  <a:pt x="75" y="493"/>
                </a:lnTo>
                <a:lnTo>
                  <a:pt x="75" y="494"/>
                </a:lnTo>
                <a:lnTo>
                  <a:pt x="76" y="494"/>
                </a:lnTo>
                <a:lnTo>
                  <a:pt x="76" y="494"/>
                </a:lnTo>
                <a:lnTo>
                  <a:pt x="76" y="494"/>
                </a:lnTo>
                <a:lnTo>
                  <a:pt x="77" y="493"/>
                </a:lnTo>
                <a:lnTo>
                  <a:pt x="77" y="493"/>
                </a:lnTo>
                <a:lnTo>
                  <a:pt x="77" y="497"/>
                </a:lnTo>
                <a:lnTo>
                  <a:pt x="76" y="498"/>
                </a:lnTo>
                <a:lnTo>
                  <a:pt x="76" y="498"/>
                </a:lnTo>
                <a:lnTo>
                  <a:pt x="76" y="499"/>
                </a:lnTo>
                <a:lnTo>
                  <a:pt x="77" y="499"/>
                </a:lnTo>
                <a:lnTo>
                  <a:pt x="77" y="498"/>
                </a:lnTo>
                <a:lnTo>
                  <a:pt x="77" y="499"/>
                </a:lnTo>
                <a:lnTo>
                  <a:pt x="77" y="499"/>
                </a:lnTo>
                <a:lnTo>
                  <a:pt x="77" y="501"/>
                </a:lnTo>
                <a:lnTo>
                  <a:pt x="76" y="501"/>
                </a:lnTo>
                <a:lnTo>
                  <a:pt x="75" y="502"/>
                </a:lnTo>
                <a:lnTo>
                  <a:pt x="75" y="503"/>
                </a:lnTo>
                <a:lnTo>
                  <a:pt x="75" y="503"/>
                </a:lnTo>
                <a:lnTo>
                  <a:pt x="76" y="503"/>
                </a:lnTo>
                <a:lnTo>
                  <a:pt x="76" y="502"/>
                </a:lnTo>
                <a:lnTo>
                  <a:pt x="76" y="502"/>
                </a:lnTo>
                <a:lnTo>
                  <a:pt x="76" y="503"/>
                </a:lnTo>
                <a:lnTo>
                  <a:pt x="77" y="504"/>
                </a:lnTo>
                <a:lnTo>
                  <a:pt x="77" y="504"/>
                </a:lnTo>
                <a:lnTo>
                  <a:pt x="77" y="506"/>
                </a:lnTo>
                <a:lnTo>
                  <a:pt x="77" y="506"/>
                </a:lnTo>
                <a:lnTo>
                  <a:pt x="76" y="506"/>
                </a:lnTo>
                <a:lnTo>
                  <a:pt x="75" y="506"/>
                </a:lnTo>
                <a:lnTo>
                  <a:pt x="75" y="506"/>
                </a:lnTo>
                <a:lnTo>
                  <a:pt x="76" y="507"/>
                </a:lnTo>
                <a:lnTo>
                  <a:pt x="76" y="507"/>
                </a:lnTo>
                <a:lnTo>
                  <a:pt x="76" y="507"/>
                </a:lnTo>
                <a:lnTo>
                  <a:pt x="77" y="507"/>
                </a:lnTo>
                <a:lnTo>
                  <a:pt x="77" y="508"/>
                </a:lnTo>
                <a:lnTo>
                  <a:pt x="77" y="509"/>
                </a:lnTo>
                <a:lnTo>
                  <a:pt x="77" y="509"/>
                </a:lnTo>
                <a:lnTo>
                  <a:pt x="77" y="509"/>
                </a:lnTo>
                <a:lnTo>
                  <a:pt x="79" y="508"/>
                </a:lnTo>
                <a:lnTo>
                  <a:pt x="79" y="507"/>
                </a:lnTo>
                <a:lnTo>
                  <a:pt x="79" y="504"/>
                </a:lnTo>
                <a:lnTo>
                  <a:pt x="80" y="504"/>
                </a:lnTo>
                <a:lnTo>
                  <a:pt x="80" y="504"/>
                </a:lnTo>
                <a:lnTo>
                  <a:pt x="80" y="504"/>
                </a:lnTo>
                <a:lnTo>
                  <a:pt x="77" y="504"/>
                </a:lnTo>
                <a:lnTo>
                  <a:pt x="77" y="501"/>
                </a:lnTo>
                <a:close/>
                <a:moveTo>
                  <a:pt x="82" y="438"/>
                </a:moveTo>
                <a:lnTo>
                  <a:pt x="82" y="438"/>
                </a:lnTo>
                <a:lnTo>
                  <a:pt x="80" y="438"/>
                </a:lnTo>
                <a:lnTo>
                  <a:pt x="79" y="440"/>
                </a:lnTo>
                <a:lnTo>
                  <a:pt x="82" y="440"/>
                </a:lnTo>
                <a:lnTo>
                  <a:pt x="82" y="438"/>
                </a:lnTo>
                <a:close/>
                <a:moveTo>
                  <a:pt x="75" y="438"/>
                </a:moveTo>
                <a:lnTo>
                  <a:pt x="75" y="440"/>
                </a:lnTo>
                <a:lnTo>
                  <a:pt x="75" y="440"/>
                </a:lnTo>
                <a:lnTo>
                  <a:pt x="77" y="439"/>
                </a:lnTo>
                <a:lnTo>
                  <a:pt x="79" y="438"/>
                </a:lnTo>
                <a:lnTo>
                  <a:pt x="79" y="437"/>
                </a:lnTo>
                <a:lnTo>
                  <a:pt x="79" y="437"/>
                </a:lnTo>
                <a:lnTo>
                  <a:pt x="77" y="437"/>
                </a:lnTo>
                <a:lnTo>
                  <a:pt x="76" y="438"/>
                </a:lnTo>
                <a:lnTo>
                  <a:pt x="76" y="438"/>
                </a:lnTo>
                <a:lnTo>
                  <a:pt x="75" y="438"/>
                </a:lnTo>
                <a:lnTo>
                  <a:pt x="75" y="438"/>
                </a:lnTo>
                <a:close/>
                <a:moveTo>
                  <a:pt x="72" y="484"/>
                </a:moveTo>
                <a:lnTo>
                  <a:pt x="72" y="484"/>
                </a:lnTo>
                <a:lnTo>
                  <a:pt x="74" y="483"/>
                </a:lnTo>
                <a:lnTo>
                  <a:pt x="75" y="483"/>
                </a:lnTo>
                <a:lnTo>
                  <a:pt x="75" y="482"/>
                </a:lnTo>
                <a:lnTo>
                  <a:pt x="75" y="481"/>
                </a:lnTo>
                <a:lnTo>
                  <a:pt x="75" y="481"/>
                </a:lnTo>
                <a:lnTo>
                  <a:pt x="74" y="481"/>
                </a:lnTo>
                <a:lnTo>
                  <a:pt x="72" y="482"/>
                </a:lnTo>
                <a:lnTo>
                  <a:pt x="72" y="482"/>
                </a:lnTo>
                <a:lnTo>
                  <a:pt x="72" y="482"/>
                </a:lnTo>
                <a:lnTo>
                  <a:pt x="72" y="483"/>
                </a:lnTo>
                <a:lnTo>
                  <a:pt x="72" y="484"/>
                </a:lnTo>
                <a:lnTo>
                  <a:pt x="72" y="484"/>
                </a:lnTo>
                <a:lnTo>
                  <a:pt x="72" y="484"/>
                </a:lnTo>
                <a:close/>
                <a:moveTo>
                  <a:pt x="48" y="198"/>
                </a:moveTo>
                <a:lnTo>
                  <a:pt x="48" y="198"/>
                </a:lnTo>
                <a:lnTo>
                  <a:pt x="48" y="195"/>
                </a:lnTo>
                <a:lnTo>
                  <a:pt x="47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5"/>
                </a:lnTo>
                <a:lnTo>
                  <a:pt x="47" y="195"/>
                </a:lnTo>
                <a:lnTo>
                  <a:pt x="48" y="196"/>
                </a:lnTo>
                <a:lnTo>
                  <a:pt x="48" y="196"/>
                </a:lnTo>
                <a:lnTo>
                  <a:pt x="46" y="196"/>
                </a:lnTo>
                <a:lnTo>
                  <a:pt x="45" y="198"/>
                </a:lnTo>
                <a:lnTo>
                  <a:pt x="48" y="198"/>
                </a:lnTo>
                <a:close/>
                <a:moveTo>
                  <a:pt x="47" y="226"/>
                </a:moveTo>
                <a:lnTo>
                  <a:pt x="47" y="228"/>
                </a:lnTo>
                <a:lnTo>
                  <a:pt x="47" y="228"/>
                </a:lnTo>
                <a:lnTo>
                  <a:pt x="50" y="228"/>
                </a:lnTo>
                <a:lnTo>
                  <a:pt x="51" y="229"/>
                </a:lnTo>
                <a:lnTo>
                  <a:pt x="51" y="229"/>
                </a:lnTo>
                <a:lnTo>
                  <a:pt x="51" y="228"/>
                </a:lnTo>
                <a:lnTo>
                  <a:pt x="50" y="226"/>
                </a:lnTo>
                <a:lnTo>
                  <a:pt x="47" y="226"/>
                </a:lnTo>
                <a:lnTo>
                  <a:pt x="47" y="226"/>
                </a:lnTo>
                <a:close/>
                <a:moveTo>
                  <a:pt x="52" y="225"/>
                </a:moveTo>
                <a:lnTo>
                  <a:pt x="52" y="225"/>
                </a:lnTo>
                <a:lnTo>
                  <a:pt x="54" y="226"/>
                </a:lnTo>
                <a:lnTo>
                  <a:pt x="57" y="228"/>
                </a:lnTo>
                <a:lnTo>
                  <a:pt x="57" y="228"/>
                </a:lnTo>
                <a:lnTo>
                  <a:pt x="54" y="225"/>
                </a:lnTo>
                <a:lnTo>
                  <a:pt x="53" y="224"/>
                </a:lnTo>
                <a:lnTo>
                  <a:pt x="52" y="225"/>
                </a:lnTo>
                <a:lnTo>
                  <a:pt x="52" y="225"/>
                </a:lnTo>
                <a:close/>
                <a:moveTo>
                  <a:pt x="50" y="214"/>
                </a:moveTo>
                <a:lnTo>
                  <a:pt x="50" y="214"/>
                </a:lnTo>
                <a:lnTo>
                  <a:pt x="52" y="215"/>
                </a:lnTo>
                <a:lnTo>
                  <a:pt x="53" y="215"/>
                </a:lnTo>
                <a:lnTo>
                  <a:pt x="53" y="214"/>
                </a:lnTo>
                <a:lnTo>
                  <a:pt x="53" y="214"/>
                </a:lnTo>
                <a:lnTo>
                  <a:pt x="52" y="214"/>
                </a:lnTo>
                <a:lnTo>
                  <a:pt x="52" y="213"/>
                </a:lnTo>
                <a:lnTo>
                  <a:pt x="51" y="211"/>
                </a:lnTo>
                <a:lnTo>
                  <a:pt x="51" y="211"/>
                </a:lnTo>
                <a:lnTo>
                  <a:pt x="50" y="214"/>
                </a:lnTo>
                <a:lnTo>
                  <a:pt x="50" y="214"/>
                </a:lnTo>
                <a:close/>
                <a:moveTo>
                  <a:pt x="46" y="215"/>
                </a:moveTo>
                <a:lnTo>
                  <a:pt x="46" y="215"/>
                </a:lnTo>
                <a:lnTo>
                  <a:pt x="45" y="214"/>
                </a:lnTo>
                <a:lnTo>
                  <a:pt x="45" y="214"/>
                </a:lnTo>
                <a:lnTo>
                  <a:pt x="45" y="214"/>
                </a:lnTo>
                <a:lnTo>
                  <a:pt x="43" y="216"/>
                </a:lnTo>
                <a:lnTo>
                  <a:pt x="43" y="216"/>
                </a:lnTo>
                <a:lnTo>
                  <a:pt x="46" y="215"/>
                </a:lnTo>
                <a:lnTo>
                  <a:pt x="46" y="215"/>
                </a:lnTo>
                <a:lnTo>
                  <a:pt x="46" y="215"/>
                </a:lnTo>
                <a:close/>
                <a:moveTo>
                  <a:pt x="53" y="218"/>
                </a:moveTo>
                <a:lnTo>
                  <a:pt x="53" y="218"/>
                </a:lnTo>
                <a:lnTo>
                  <a:pt x="53" y="218"/>
                </a:lnTo>
                <a:lnTo>
                  <a:pt x="54" y="219"/>
                </a:lnTo>
                <a:lnTo>
                  <a:pt x="54" y="219"/>
                </a:lnTo>
                <a:lnTo>
                  <a:pt x="56" y="216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53" y="218"/>
                </a:lnTo>
                <a:lnTo>
                  <a:pt x="53" y="218"/>
                </a:lnTo>
                <a:close/>
                <a:moveTo>
                  <a:pt x="45" y="229"/>
                </a:moveTo>
                <a:lnTo>
                  <a:pt x="45" y="229"/>
                </a:lnTo>
                <a:lnTo>
                  <a:pt x="46" y="228"/>
                </a:lnTo>
                <a:lnTo>
                  <a:pt x="45" y="226"/>
                </a:lnTo>
                <a:lnTo>
                  <a:pt x="45" y="223"/>
                </a:lnTo>
                <a:lnTo>
                  <a:pt x="45" y="223"/>
                </a:lnTo>
                <a:lnTo>
                  <a:pt x="47" y="221"/>
                </a:lnTo>
                <a:lnTo>
                  <a:pt x="47" y="221"/>
                </a:lnTo>
                <a:lnTo>
                  <a:pt x="47" y="221"/>
                </a:lnTo>
                <a:lnTo>
                  <a:pt x="48" y="223"/>
                </a:lnTo>
                <a:lnTo>
                  <a:pt x="48" y="223"/>
                </a:lnTo>
                <a:lnTo>
                  <a:pt x="50" y="221"/>
                </a:lnTo>
                <a:lnTo>
                  <a:pt x="50" y="220"/>
                </a:lnTo>
                <a:lnTo>
                  <a:pt x="51" y="219"/>
                </a:lnTo>
                <a:lnTo>
                  <a:pt x="51" y="219"/>
                </a:lnTo>
                <a:lnTo>
                  <a:pt x="50" y="218"/>
                </a:lnTo>
                <a:lnTo>
                  <a:pt x="48" y="216"/>
                </a:lnTo>
                <a:lnTo>
                  <a:pt x="48" y="216"/>
                </a:lnTo>
                <a:lnTo>
                  <a:pt x="45" y="218"/>
                </a:lnTo>
                <a:lnTo>
                  <a:pt x="43" y="219"/>
                </a:lnTo>
                <a:lnTo>
                  <a:pt x="43" y="220"/>
                </a:lnTo>
                <a:lnTo>
                  <a:pt x="43" y="220"/>
                </a:lnTo>
                <a:lnTo>
                  <a:pt x="45" y="220"/>
                </a:lnTo>
                <a:lnTo>
                  <a:pt x="45" y="219"/>
                </a:lnTo>
                <a:lnTo>
                  <a:pt x="45" y="219"/>
                </a:lnTo>
                <a:lnTo>
                  <a:pt x="46" y="219"/>
                </a:lnTo>
                <a:lnTo>
                  <a:pt x="47" y="219"/>
                </a:lnTo>
                <a:lnTo>
                  <a:pt x="47" y="219"/>
                </a:lnTo>
                <a:lnTo>
                  <a:pt x="47" y="219"/>
                </a:lnTo>
                <a:lnTo>
                  <a:pt x="46" y="220"/>
                </a:lnTo>
                <a:lnTo>
                  <a:pt x="43" y="221"/>
                </a:lnTo>
                <a:lnTo>
                  <a:pt x="43" y="221"/>
                </a:lnTo>
                <a:lnTo>
                  <a:pt x="43" y="225"/>
                </a:lnTo>
                <a:lnTo>
                  <a:pt x="45" y="229"/>
                </a:lnTo>
                <a:lnTo>
                  <a:pt x="45" y="229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34" y="228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3" y="230"/>
                </a:lnTo>
                <a:lnTo>
                  <a:pt x="34" y="230"/>
                </a:lnTo>
                <a:close/>
                <a:moveTo>
                  <a:pt x="27" y="243"/>
                </a:moveTo>
                <a:lnTo>
                  <a:pt x="27" y="243"/>
                </a:lnTo>
                <a:lnTo>
                  <a:pt x="28" y="240"/>
                </a:lnTo>
                <a:lnTo>
                  <a:pt x="28" y="239"/>
                </a:lnTo>
                <a:lnTo>
                  <a:pt x="27" y="239"/>
                </a:lnTo>
                <a:lnTo>
                  <a:pt x="27" y="239"/>
                </a:lnTo>
                <a:lnTo>
                  <a:pt x="25" y="240"/>
                </a:lnTo>
                <a:lnTo>
                  <a:pt x="25" y="242"/>
                </a:lnTo>
                <a:lnTo>
                  <a:pt x="27" y="243"/>
                </a:lnTo>
                <a:lnTo>
                  <a:pt x="27" y="243"/>
                </a:lnTo>
                <a:close/>
                <a:moveTo>
                  <a:pt x="33" y="249"/>
                </a:moveTo>
                <a:lnTo>
                  <a:pt x="33" y="249"/>
                </a:lnTo>
                <a:lnTo>
                  <a:pt x="34" y="245"/>
                </a:lnTo>
                <a:lnTo>
                  <a:pt x="34" y="243"/>
                </a:lnTo>
                <a:lnTo>
                  <a:pt x="34" y="242"/>
                </a:lnTo>
                <a:lnTo>
                  <a:pt x="34" y="242"/>
                </a:lnTo>
                <a:lnTo>
                  <a:pt x="31" y="242"/>
                </a:lnTo>
                <a:lnTo>
                  <a:pt x="31" y="242"/>
                </a:lnTo>
                <a:lnTo>
                  <a:pt x="33" y="244"/>
                </a:lnTo>
                <a:lnTo>
                  <a:pt x="33" y="244"/>
                </a:lnTo>
                <a:lnTo>
                  <a:pt x="33" y="247"/>
                </a:lnTo>
                <a:lnTo>
                  <a:pt x="33" y="248"/>
                </a:lnTo>
                <a:lnTo>
                  <a:pt x="33" y="249"/>
                </a:lnTo>
                <a:lnTo>
                  <a:pt x="33" y="249"/>
                </a:lnTo>
                <a:close/>
                <a:moveTo>
                  <a:pt x="33" y="258"/>
                </a:moveTo>
                <a:lnTo>
                  <a:pt x="33" y="258"/>
                </a:lnTo>
                <a:lnTo>
                  <a:pt x="34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0"/>
                </a:lnTo>
                <a:lnTo>
                  <a:pt x="33" y="250"/>
                </a:lnTo>
                <a:lnTo>
                  <a:pt x="31" y="252"/>
                </a:lnTo>
                <a:lnTo>
                  <a:pt x="31" y="254"/>
                </a:lnTo>
                <a:lnTo>
                  <a:pt x="33" y="258"/>
                </a:lnTo>
                <a:lnTo>
                  <a:pt x="33" y="258"/>
                </a:lnTo>
                <a:close/>
                <a:moveTo>
                  <a:pt x="27" y="259"/>
                </a:moveTo>
                <a:lnTo>
                  <a:pt x="27" y="259"/>
                </a:lnTo>
                <a:lnTo>
                  <a:pt x="28" y="255"/>
                </a:lnTo>
                <a:lnTo>
                  <a:pt x="28" y="253"/>
                </a:lnTo>
                <a:lnTo>
                  <a:pt x="27" y="252"/>
                </a:lnTo>
                <a:lnTo>
                  <a:pt x="27" y="252"/>
                </a:lnTo>
                <a:lnTo>
                  <a:pt x="27" y="254"/>
                </a:lnTo>
                <a:lnTo>
                  <a:pt x="27" y="257"/>
                </a:lnTo>
                <a:lnTo>
                  <a:pt x="25" y="258"/>
                </a:lnTo>
                <a:lnTo>
                  <a:pt x="27" y="259"/>
                </a:lnTo>
                <a:lnTo>
                  <a:pt x="27" y="259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8"/>
                </a:lnTo>
                <a:lnTo>
                  <a:pt x="53" y="238"/>
                </a:lnTo>
                <a:lnTo>
                  <a:pt x="54" y="238"/>
                </a:lnTo>
                <a:lnTo>
                  <a:pt x="54" y="235"/>
                </a:lnTo>
                <a:lnTo>
                  <a:pt x="54" y="235"/>
                </a:lnTo>
                <a:lnTo>
                  <a:pt x="53" y="235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42" y="238"/>
                </a:moveTo>
                <a:lnTo>
                  <a:pt x="42" y="238"/>
                </a:lnTo>
                <a:lnTo>
                  <a:pt x="43" y="237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5" y="233"/>
                </a:lnTo>
                <a:lnTo>
                  <a:pt x="46" y="230"/>
                </a:lnTo>
                <a:lnTo>
                  <a:pt x="46" y="230"/>
                </a:lnTo>
                <a:lnTo>
                  <a:pt x="43" y="231"/>
                </a:lnTo>
                <a:lnTo>
                  <a:pt x="42" y="233"/>
                </a:lnTo>
                <a:lnTo>
                  <a:pt x="42" y="238"/>
                </a:lnTo>
                <a:lnTo>
                  <a:pt x="42" y="238"/>
                </a:lnTo>
                <a:close/>
                <a:moveTo>
                  <a:pt x="46" y="238"/>
                </a:moveTo>
                <a:lnTo>
                  <a:pt x="46" y="238"/>
                </a:lnTo>
                <a:lnTo>
                  <a:pt x="46" y="235"/>
                </a:lnTo>
                <a:lnTo>
                  <a:pt x="47" y="235"/>
                </a:lnTo>
                <a:lnTo>
                  <a:pt x="47" y="235"/>
                </a:lnTo>
                <a:lnTo>
                  <a:pt x="47" y="234"/>
                </a:lnTo>
                <a:lnTo>
                  <a:pt x="47" y="233"/>
                </a:lnTo>
                <a:lnTo>
                  <a:pt x="47" y="233"/>
                </a:lnTo>
                <a:lnTo>
                  <a:pt x="46" y="235"/>
                </a:lnTo>
                <a:lnTo>
                  <a:pt x="45" y="234"/>
                </a:lnTo>
                <a:lnTo>
                  <a:pt x="45" y="234"/>
                </a:lnTo>
                <a:lnTo>
                  <a:pt x="45" y="237"/>
                </a:lnTo>
                <a:lnTo>
                  <a:pt x="46" y="238"/>
                </a:lnTo>
                <a:lnTo>
                  <a:pt x="46" y="238"/>
                </a:lnTo>
                <a:close/>
                <a:moveTo>
                  <a:pt x="54" y="238"/>
                </a:moveTo>
                <a:lnTo>
                  <a:pt x="54" y="238"/>
                </a:lnTo>
                <a:lnTo>
                  <a:pt x="53" y="240"/>
                </a:lnTo>
                <a:lnTo>
                  <a:pt x="52" y="240"/>
                </a:lnTo>
                <a:lnTo>
                  <a:pt x="52" y="243"/>
                </a:lnTo>
                <a:lnTo>
                  <a:pt x="52" y="243"/>
                </a:lnTo>
                <a:lnTo>
                  <a:pt x="53" y="243"/>
                </a:lnTo>
                <a:lnTo>
                  <a:pt x="54" y="242"/>
                </a:lnTo>
                <a:lnTo>
                  <a:pt x="54" y="242"/>
                </a:lnTo>
                <a:lnTo>
                  <a:pt x="54" y="242"/>
                </a:lnTo>
                <a:lnTo>
                  <a:pt x="56" y="243"/>
                </a:lnTo>
                <a:lnTo>
                  <a:pt x="56" y="243"/>
                </a:lnTo>
                <a:lnTo>
                  <a:pt x="57" y="243"/>
                </a:lnTo>
                <a:lnTo>
                  <a:pt x="57" y="240"/>
                </a:lnTo>
                <a:lnTo>
                  <a:pt x="57" y="240"/>
                </a:lnTo>
                <a:lnTo>
                  <a:pt x="56" y="240"/>
                </a:lnTo>
                <a:lnTo>
                  <a:pt x="54" y="240"/>
                </a:lnTo>
                <a:lnTo>
                  <a:pt x="54" y="238"/>
                </a:lnTo>
                <a:lnTo>
                  <a:pt x="54" y="238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0" y="252"/>
                </a:lnTo>
                <a:lnTo>
                  <a:pt x="50" y="250"/>
                </a:lnTo>
                <a:lnTo>
                  <a:pt x="50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7" y="245"/>
                </a:lnTo>
                <a:lnTo>
                  <a:pt x="47" y="245"/>
                </a:lnTo>
                <a:lnTo>
                  <a:pt x="48" y="243"/>
                </a:lnTo>
                <a:lnTo>
                  <a:pt x="50" y="239"/>
                </a:lnTo>
                <a:lnTo>
                  <a:pt x="47" y="239"/>
                </a:lnTo>
                <a:lnTo>
                  <a:pt x="47" y="239"/>
                </a:lnTo>
                <a:lnTo>
                  <a:pt x="47" y="242"/>
                </a:lnTo>
                <a:lnTo>
                  <a:pt x="47" y="243"/>
                </a:lnTo>
                <a:lnTo>
                  <a:pt x="45" y="242"/>
                </a:lnTo>
                <a:lnTo>
                  <a:pt x="45" y="242"/>
                </a:lnTo>
                <a:lnTo>
                  <a:pt x="47" y="250"/>
                </a:lnTo>
                <a:lnTo>
                  <a:pt x="47" y="250"/>
                </a:lnTo>
                <a:lnTo>
                  <a:pt x="48" y="250"/>
                </a:lnTo>
                <a:lnTo>
                  <a:pt x="50" y="253"/>
                </a:lnTo>
                <a:lnTo>
                  <a:pt x="50" y="253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59" y="259"/>
                </a:moveTo>
                <a:lnTo>
                  <a:pt x="59" y="259"/>
                </a:lnTo>
                <a:lnTo>
                  <a:pt x="58" y="255"/>
                </a:lnTo>
                <a:lnTo>
                  <a:pt x="57" y="253"/>
                </a:lnTo>
                <a:lnTo>
                  <a:pt x="57" y="253"/>
                </a:lnTo>
                <a:lnTo>
                  <a:pt x="58" y="249"/>
                </a:lnTo>
                <a:lnTo>
                  <a:pt x="58" y="244"/>
                </a:lnTo>
                <a:lnTo>
                  <a:pt x="58" y="244"/>
                </a:lnTo>
                <a:lnTo>
                  <a:pt x="56" y="245"/>
                </a:lnTo>
                <a:lnTo>
                  <a:pt x="56" y="245"/>
                </a:lnTo>
                <a:lnTo>
                  <a:pt x="56" y="248"/>
                </a:lnTo>
                <a:lnTo>
                  <a:pt x="56" y="249"/>
                </a:lnTo>
                <a:lnTo>
                  <a:pt x="56" y="249"/>
                </a:lnTo>
                <a:lnTo>
                  <a:pt x="57" y="248"/>
                </a:lnTo>
                <a:lnTo>
                  <a:pt x="57" y="247"/>
                </a:lnTo>
                <a:lnTo>
                  <a:pt x="57" y="247"/>
                </a:lnTo>
                <a:lnTo>
                  <a:pt x="57" y="248"/>
                </a:lnTo>
                <a:lnTo>
                  <a:pt x="57" y="249"/>
                </a:lnTo>
                <a:lnTo>
                  <a:pt x="56" y="252"/>
                </a:lnTo>
                <a:lnTo>
                  <a:pt x="56" y="252"/>
                </a:lnTo>
                <a:lnTo>
                  <a:pt x="54" y="249"/>
                </a:lnTo>
                <a:lnTo>
                  <a:pt x="54" y="249"/>
                </a:lnTo>
                <a:lnTo>
                  <a:pt x="53" y="249"/>
                </a:lnTo>
                <a:lnTo>
                  <a:pt x="52" y="248"/>
                </a:lnTo>
                <a:lnTo>
                  <a:pt x="52" y="248"/>
                </a:lnTo>
                <a:lnTo>
                  <a:pt x="53" y="245"/>
                </a:lnTo>
                <a:lnTo>
                  <a:pt x="53" y="245"/>
                </a:lnTo>
                <a:lnTo>
                  <a:pt x="51" y="247"/>
                </a:lnTo>
                <a:lnTo>
                  <a:pt x="50" y="248"/>
                </a:lnTo>
                <a:lnTo>
                  <a:pt x="50" y="248"/>
                </a:lnTo>
                <a:lnTo>
                  <a:pt x="50" y="247"/>
                </a:lnTo>
                <a:lnTo>
                  <a:pt x="50" y="245"/>
                </a:lnTo>
                <a:lnTo>
                  <a:pt x="48" y="247"/>
                </a:lnTo>
                <a:lnTo>
                  <a:pt x="48" y="247"/>
                </a:lnTo>
                <a:lnTo>
                  <a:pt x="51" y="248"/>
                </a:lnTo>
                <a:lnTo>
                  <a:pt x="51" y="249"/>
                </a:lnTo>
                <a:lnTo>
                  <a:pt x="52" y="250"/>
                </a:lnTo>
                <a:lnTo>
                  <a:pt x="52" y="250"/>
                </a:lnTo>
                <a:lnTo>
                  <a:pt x="53" y="250"/>
                </a:lnTo>
                <a:lnTo>
                  <a:pt x="54" y="250"/>
                </a:lnTo>
                <a:lnTo>
                  <a:pt x="54" y="253"/>
                </a:lnTo>
                <a:lnTo>
                  <a:pt x="54" y="253"/>
                </a:lnTo>
                <a:lnTo>
                  <a:pt x="54" y="253"/>
                </a:lnTo>
                <a:lnTo>
                  <a:pt x="56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4" y="257"/>
                </a:lnTo>
                <a:lnTo>
                  <a:pt x="54" y="258"/>
                </a:lnTo>
                <a:lnTo>
                  <a:pt x="53" y="259"/>
                </a:lnTo>
                <a:lnTo>
                  <a:pt x="56" y="259"/>
                </a:lnTo>
                <a:lnTo>
                  <a:pt x="56" y="259"/>
                </a:lnTo>
                <a:lnTo>
                  <a:pt x="56" y="257"/>
                </a:lnTo>
                <a:lnTo>
                  <a:pt x="57" y="255"/>
                </a:lnTo>
                <a:lnTo>
                  <a:pt x="57" y="255"/>
                </a:lnTo>
                <a:lnTo>
                  <a:pt x="57" y="255"/>
                </a:lnTo>
                <a:lnTo>
                  <a:pt x="57" y="258"/>
                </a:lnTo>
                <a:lnTo>
                  <a:pt x="58" y="259"/>
                </a:lnTo>
                <a:lnTo>
                  <a:pt x="59" y="259"/>
                </a:lnTo>
                <a:lnTo>
                  <a:pt x="59" y="259"/>
                </a:lnTo>
                <a:close/>
                <a:moveTo>
                  <a:pt x="48" y="262"/>
                </a:moveTo>
                <a:lnTo>
                  <a:pt x="48" y="262"/>
                </a:lnTo>
                <a:lnTo>
                  <a:pt x="48" y="263"/>
                </a:lnTo>
                <a:lnTo>
                  <a:pt x="48" y="264"/>
                </a:lnTo>
                <a:lnTo>
                  <a:pt x="48" y="264"/>
                </a:lnTo>
                <a:lnTo>
                  <a:pt x="50" y="264"/>
                </a:lnTo>
                <a:lnTo>
                  <a:pt x="50" y="264"/>
                </a:lnTo>
                <a:lnTo>
                  <a:pt x="50" y="263"/>
                </a:lnTo>
                <a:lnTo>
                  <a:pt x="48" y="262"/>
                </a:lnTo>
                <a:lnTo>
                  <a:pt x="48" y="262"/>
                </a:lnTo>
                <a:close/>
                <a:moveTo>
                  <a:pt x="54" y="265"/>
                </a:moveTo>
                <a:lnTo>
                  <a:pt x="54" y="265"/>
                </a:lnTo>
                <a:lnTo>
                  <a:pt x="54" y="264"/>
                </a:lnTo>
                <a:lnTo>
                  <a:pt x="53" y="264"/>
                </a:lnTo>
                <a:lnTo>
                  <a:pt x="52" y="264"/>
                </a:lnTo>
                <a:lnTo>
                  <a:pt x="52" y="264"/>
                </a:lnTo>
                <a:lnTo>
                  <a:pt x="52" y="262"/>
                </a:lnTo>
                <a:lnTo>
                  <a:pt x="52" y="260"/>
                </a:lnTo>
                <a:lnTo>
                  <a:pt x="51" y="260"/>
                </a:lnTo>
                <a:lnTo>
                  <a:pt x="51" y="260"/>
                </a:lnTo>
                <a:lnTo>
                  <a:pt x="52" y="263"/>
                </a:lnTo>
                <a:lnTo>
                  <a:pt x="51" y="265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65"/>
                </a:lnTo>
                <a:close/>
                <a:moveTo>
                  <a:pt x="57" y="269"/>
                </a:moveTo>
                <a:lnTo>
                  <a:pt x="57" y="269"/>
                </a:lnTo>
                <a:lnTo>
                  <a:pt x="58" y="267"/>
                </a:lnTo>
                <a:lnTo>
                  <a:pt x="58" y="267"/>
                </a:lnTo>
                <a:lnTo>
                  <a:pt x="57" y="265"/>
                </a:lnTo>
                <a:lnTo>
                  <a:pt x="57" y="265"/>
                </a:lnTo>
                <a:lnTo>
                  <a:pt x="56" y="267"/>
                </a:lnTo>
                <a:lnTo>
                  <a:pt x="56" y="267"/>
                </a:lnTo>
                <a:lnTo>
                  <a:pt x="56" y="268"/>
                </a:lnTo>
                <a:lnTo>
                  <a:pt x="57" y="269"/>
                </a:lnTo>
                <a:lnTo>
                  <a:pt x="57" y="269"/>
                </a:lnTo>
                <a:close/>
                <a:moveTo>
                  <a:pt x="56" y="273"/>
                </a:moveTo>
                <a:lnTo>
                  <a:pt x="56" y="273"/>
                </a:lnTo>
                <a:lnTo>
                  <a:pt x="56" y="274"/>
                </a:lnTo>
                <a:lnTo>
                  <a:pt x="56" y="274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6" y="277"/>
                </a:lnTo>
                <a:lnTo>
                  <a:pt x="56" y="278"/>
                </a:lnTo>
                <a:lnTo>
                  <a:pt x="56" y="278"/>
                </a:lnTo>
                <a:lnTo>
                  <a:pt x="57" y="278"/>
                </a:lnTo>
                <a:lnTo>
                  <a:pt x="57" y="278"/>
                </a:lnTo>
                <a:lnTo>
                  <a:pt x="57" y="277"/>
                </a:lnTo>
                <a:lnTo>
                  <a:pt x="58" y="277"/>
                </a:lnTo>
                <a:lnTo>
                  <a:pt x="58" y="277"/>
                </a:lnTo>
                <a:lnTo>
                  <a:pt x="57" y="279"/>
                </a:lnTo>
                <a:lnTo>
                  <a:pt x="57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79"/>
                </a:lnTo>
                <a:lnTo>
                  <a:pt x="59" y="277"/>
                </a:lnTo>
                <a:lnTo>
                  <a:pt x="59" y="277"/>
                </a:lnTo>
                <a:lnTo>
                  <a:pt x="58" y="274"/>
                </a:lnTo>
                <a:lnTo>
                  <a:pt x="57" y="270"/>
                </a:lnTo>
                <a:lnTo>
                  <a:pt x="57" y="270"/>
                </a:lnTo>
                <a:lnTo>
                  <a:pt x="56" y="270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70"/>
                </a:lnTo>
                <a:lnTo>
                  <a:pt x="56" y="272"/>
                </a:lnTo>
                <a:lnTo>
                  <a:pt x="56" y="272"/>
                </a:lnTo>
                <a:lnTo>
                  <a:pt x="54" y="273"/>
                </a:lnTo>
                <a:lnTo>
                  <a:pt x="54" y="273"/>
                </a:lnTo>
                <a:lnTo>
                  <a:pt x="54" y="274"/>
                </a:lnTo>
                <a:lnTo>
                  <a:pt x="54" y="274"/>
                </a:lnTo>
                <a:lnTo>
                  <a:pt x="56" y="273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52" y="280"/>
                </a:moveTo>
                <a:lnTo>
                  <a:pt x="52" y="280"/>
                </a:lnTo>
                <a:lnTo>
                  <a:pt x="52" y="279"/>
                </a:lnTo>
                <a:lnTo>
                  <a:pt x="52" y="277"/>
                </a:lnTo>
                <a:lnTo>
                  <a:pt x="52" y="277"/>
                </a:lnTo>
                <a:lnTo>
                  <a:pt x="51" y="277"/>
                </a:lnTo>
                <a:lnTo>
                  <a:pt x="51" y="278"/>
                </a:lnTo>
                <a:lnTo>
                  <a:pt x="51" y="278"/>
                </a:lnTo>
                <a:lnTo>
                  <a:pt x="50" y="278"/>
                </a:lnTo>
                <a:lnTo>
                  <a:pt x="50" y="278"/>
                </a:lnTo>
                <a:lnTo>
                  <a:pt x="50" y="277"/>
                </a:lnTo>
                <a:lnTo>
                  <a:pt x="51" y="274"/>
                </a:lnTo>
                <a:lnTo>
                  <a:pt x="51" y="274"/>
                </a:lnTo>
                <a:lnTo>
                  <a:pt x="50" y="274"/>
                </a:lnTo>
                <a:lnTo>
                  <a:pt x="48" y="274"/>
                </a:lnTo>
                <a:lnTo>
                  <a:pt x="48" y="274"/>
                </a:lnTo>
                <a:lnTo>
                  <a:pt x="48" y="278"/>
                </a:lnTo>
                <a:lnTo>
                  <a:pt x="48" y="279"/>
                </a:lnTo>
                <a:lnTo>
                  <a:pt x="50" y="280"/>
                </a:lnTo>
                <a:lnTo>
                  <a:pt x="50" y="280"/>
                </a:lnTo>
                <a:lnTo>
                  <a:pt x="50" y="279"/>
                </a:lnTo>
                <a:lnTo>
                  <a:pt x="51" y="279"/>
                </a:lnTo>
                <a:lnTo>
                  <a:pt x="52" y="280"/>
                </a:lnTo>
                <a:lnTo>
                  <a:pt x="52" y="280"/>
                </a:lnTo>
                <a:close/>
                <a:moveTo>
                  <a:pt x="56" y="283"/>
                </a:moveTo>
                <a:lnTo>
                  <a:pt x="56" y="283"/>
                </a:lnTo>
                <a:lnTo>
                  <a:pt x="52" y="284"/>
                </a:lnTo>
                <a:lnTo>
                  <a:pt x="51" y="284"/>
                </a:lnTo>
                <a:lnTo>
                  <a:pt x="52" y="285"/>
                </a:lnTo>
                <a:lnTo>
                  <a:pt x="52" y="285"/>
                </a:lnTo>
                <a:lnTo>
                  <a:pt x="52" y="285"/>
                </a:lnTo>
                <a:lnTo>
                  <a:pt x="54" y="284"/>
                </a:lnTo>
                <a:lnTo>
                  <a:pt x="54" y="284"/>
                </a:lnTo>
                <a:lnTo>
                  <a:pt x="53" y="287"/>
                </a:lnTo>
                <a:lnTo>
                  <a:pt x="54" y="287"/>
                </a:lnTo>
                <a:lnTo>
                  <a:pt x="54" y="287"/>
                </a:lnTo>
                <a:lnTo>
                  <a:pt x="54" y="287"/>
                </a:lnTo>
                <a:lnTo>
                  <a:pt x="56" y="284"/>
                </a:lnTo>
                <a:lnTo>
                  <a:pt x="56" y="283"/>
                </a:lnTo>
                <a:lnTo>
                  <a:pt x="56" y="283"/>
                </a:lnTo>
                <a:lnTo>
                  <a:pt x="56" y="280"/>
                </a:lnTo>
                <a:lnTo>
                  <a:pt x="56" y="279"/>
                </a:lnTo>
                <a:lnTo>
                  <a:pt x="56" y="280"/>
                </a:lnTo>
                <a:lnTo>
                  <a:pt x="56" y="283"/>
                </a:lnTo>
                <a:close/>
                <a:moveTo>
                  <a:pt x="47" y="280"/>
                </a:moveTo>
                <a:lnTo>
                  <a:pt x="47" y="280"/>
                </a:lnTo>
                <a:lnTo>
                  <a:pt x="47" y="284"/>
                </a:lnTo>
                <a:lnTo>
                  <a:pt x="46" y="285"/>
                </a:lnTo>
                <a:lnTo>
                  <a:pt x="47" y="285"/>
                </a:lnTo>
                <a:lnTo>
                  <a:pt x="47" y="285"/>
                </a:lnTo>
                <a:lnTo>
                  <a:pt x="48" y="283"/>
                </a:lnTo>
                <a:lnTo>
                  <a:pt x="48" y="282"/>
                </a:lnTo>
                <a:lnTo>
                  <a:pt x="47" y="280"/>
                </a:lnTo>
                <a:lnTo>
                  <a:pt x="47" y="280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43" y="284"/>
                </a:lnTo>
                <a:lnTo>
                  <a:pt x="43" y="283"/>
                </a:lnTo>
                <a:lnTo>
                  <a:pt x="43" y="283"/>
                </a:lnTo>
                <a:lnTo>
                  <a:pt x="45" y="283"/>
                </a:lnTo>
                <a:lnTo>
                  <a:pt x="45" y="282"/>
                </a:lnTo>
                <a:lnTo>
                  <a:pt x="42" y="282"/>
                </a:lnTo>
                <a:lnTo>
                  <a:pt x="42" y="282"/>
                </a:lnTo>
                <a:lnTo>
                  <a:pt x="42" y="284"/>
                </a:lnTo>
                <a:lnTo>
                  <a:pt x="42" y="287"/>
                </a:lnTo>
                <a:lnTo>
                  <a:pt x="42" y="287"/>
                </a:lnTo>
                <a:lnTo>
                  <a:pt x="43" y="287"/>
                </a:lnTo>
                <a:lnTo>
                  <a:pt x="43" y="285"/>
                </a:lnTo>
                <a:lnTo>
                  <a:pt x="45" y="285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51" y="290"/>
                </a:moveTo>
                <a:lnTo>
                  <a:pt x="51" y="290"/>
                </a:lnTo>
                <a:lnTo>
                  <a:pt x="52" y="290"/>
                </a:lnTo>
                <a:lnTo>
                  <a:pt x="52" y="289"/>
                </a:lnTo>
                <a:lnTo>
                  <a:pt x="52" y="287"/>
                </a:lnTo>
                <a:lnTo>
                  <a:pt x="52" y="287"/>
                </a:lnTo>
                <a:lnTo>
                  <a:pt x="52" y="287"/>
                </a:lnTo>
                <a:lnTo>
                  <a:pt x="52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90"/>
                </a:lnTo>
                <a:lnTo>
                  <a:pt x="51" y="290"/>
                </a:lnTo>
                <a:close/>
                <a:moveTo>
                  <a:pt x="46" y="293"/>
                </a:moveTo>
                <a:lnTo>
                  <a:pt x="46" y="293"/>
                </a:lnTo>
                <a:lnTo>
                  <a:pt x="47" y="290"/>
                </a:lnTo>
                <a:lnTo>
                  <a:pt x="47" y="288"/>
                </a:lnTo>
                <a:lnTo>
                  <a:pt x="47" y="288"/>
                </a:lnTo>
                <a:lnTo>
                  <a:pt x="46" y="289"/>
                </a:lnTo>
                <a:lnTo>
                  <a:pt x="45" y="290"/>
                </a:lnTo>
                <a:lnTo>
                  <a:pt x="45" y="292"/>
                </a:lnTo>
                <a:lnTo>
                  <a:pt x="46" y="293"/>
                </a:lnTo>
                <a:lnTo>
                  <a:pt x="46" y="293"/>
                </a:lnTo>
                <a:close/>
                <a:moveTo>
                  <a:pt x="47" y="299"/>
                </a:moveTo>
                <a:lnTo>
                  <a:pt x="47" y="299"/>
                </a:lnTo>
                <a:lnTo>
                  <a:pt x="48" y="297"/>
                </a:lnTo>
                <a:lnTo>
                  <a:pt x="48" y="295"/>
                </a:lnTo>
                <a:lnTo>
                  <a:pt x="47" y="294"/>
                </a:lnTo>
                <a:lnTo>
                  <a:pt x="47" y="294"/>
                </a:lnTo>
                <a:lnTo>
                  <a:pt x="46" y="298"/>
                </a:lnTo>
                <a:lnTo>
                  <a:pt x="46" y="299"/>
                </a:lnTo>
                <a:lnTo>
                  <a:pt x="47" y="299"/>
                </a:lnTo>
                <a:lnTo>
                  <a:pt x="47" y="299"/>
                </a:lnTo>
                <a:close/>
                <a:moveTo>
                  <a:pt x="53" y="302"/>
                </a:moveTo>
                <a:lnTo>
                  <a:pt x="53" y="302"/>
                </a:lnTo>
                <a:lnTo>
                  <a:pt x="54" y="300"/>
                </a:lnTo>
                <a:lnTo>
                  <a:pt x="54" y="299"/>
                </a:lnTo>
                <a:lnTo>
                  <a:pt x="54" y="298"/>
                </a:lnTo>
                <a:lnTo>
                  <a:pt x="54" y="298"/>
                </a:lnTo>
                <a:lnTo>
                  <a:pt x="52" y="300"/>
                </a:lnTo>
                <a:lnTo>
                  <a:pt x="52" y="302"/>
                </a:lnTo>
                <a:lnTo>
                  <a:pt x="53" y="302"/>
                </a:lnTo>
                <a:lnTo>
                  <a:pt x="53" y="302"/>
                </a:lnTo>
                <a:close/>
                <a:moveTo>
                  <a:pt x="58" y="302"/>
                </a:moveTo>
                <a:lnTo>
                  <a:pt x="58" y="302"/>
                </a:lnTo>
                <a:lnTo>
                  <a:pt x="59" y="299"/>
                </a:lnTo>
                <a:lnTo>
                  <a:pt x="59" y="295"/>
                </a:lnTo>
                <a:lnTo>
                  <a:pt x="59" y="295"/>
                </a:lnTo>
                <a:lnTo>
                  <a:pt x="58" y="295"/>
                </a:lnTo>
                <a:lnTo>
                  <a:pt x="58" y="297"/>
                </a:lnTo>
                <a:lnTo>
                  <a:pt x="58" y="298"/>
                </a:lnTo>
                <a:lnTo>
                  <a:pt x="57" y="298"/>
                </a:lnTo>
                <a:lnTo>
                  <a:pt x="57" y="298"/>
                </a:lnTo>
                <a:lnTo>
                  <a:pt x="56" y="298"/>
                </a:lnTo>
                <a:lnTo>
                  <a:pt x="56" y="299"/>
                </a:lnTo>
                <a:lnTo>
                  <a:pt x="56" y="299"/>
                </a:lnTo>
                <a:lnTo>
                  <a:pt x="57" y="298"/>
                </a:lnTo>
                <a:lnTo>
                  <a:pt x="58" y="299"/>
                </a:lnTo>
                <a:lnTo>
                  <a:pt x="58" y="299"/>
                </a:lnTo>
                <a:lnTo>
                  <a:pt x="58" y="299"/>
                </a:lnTo>
                <a:lnTo>
                  <a:pt x="57" y="300"/>
                </a:lnTo>
                <a:lnTo>
                  <a:pt x="58" y="302"/>
                </a:lnTo>
                <a:lnTo>
                  <a:pt x="58" y="302"/>
                </a:lnTo>
                <a:close/>
                <a:moveTo>
                  <a:pt x="57" y="324"/>
                </a:moveTo>
                <a:lnTo>
                  <a:pt x="57" y="324"/>
                </a:lnTo>
                <a:lnTo>
                  <a:pt x="57" y="327"/>
                </a:lnTo>
                <a:lnTo>
                  <a:pt x="57" y="328"/>
                </a:lnTo>
                <a:lnTo>
                  <a:pt x="57" y="328"/>
                </a:lnTo>
                <a:lnTo>
                  <a:pt x="58" y="328"/>
                </a:lnTo>
                <a:lnTo>
                  <a:pt x="58" y="327"/>
                </a:lnTo>
                <a:lnTo>
                  <a:pt x="57" y="324"/>
                </a:lnTo>
                <a:lnTo>
                  <a:pt x="57" y="324"/>
                </a:lnTo>
                <a:close/>
                <a:moveTo>
                  <a:pt x="46" y="304"/>
                </a:moveTo>
                <a:lnTo>
                  <a:pt x="46" y="304"/>
                </a:lnTo>
                <a:lnTo>
                  <a:pt x="46" y="304"/>
                </a:lnTo>
                <a:lnTo>
                  <a:pt x="46" y="305"/>
                </a:lnTo>
                <a:lnTo>
                  <a:pt x="46" y="305"/>
                </a:lnTo>
                <a:lnTo>
                  <a:pt x="46" y="304"/>
                </a:lnTo>
                <a:lnTo>
                  <a:pt x="46" y="303"/>
                </a:lnTo>
                <a:lnTo>
                  <a:pt x="43" y="303"/>
                </a:lnTo>
                <a:lnTo>
                  <a:pt x="43" y="305"/>
                </a:lnTo>
                <a:lnTo>
                  <a:pt x="43" y="305"/>
                </a:lnTo>
                <a:lnTo>
                  <a:pt x="45" y="304"/>
                </a:lnTo>
                <a:lnTo>
                  <a:pt x="46" y="304"/>
                </a:lnTo>
                <a:lnTo>
                  <a:pt x="46" y="304"/>
                </a:lnTo>
                <a:close/>
                <a:moveTo>
                  <a:pt x="57" y="305"/>
                </a:moveTo>
                <a:lnTo>
                  <a:pt x="57" y="305"/>
                </a:lnTo>
                <a:lnTo>
                  <a:pt x="58" y="305"/>
                </a:lnTo>
                <a:lnTo>
                  <a:pt x="59" y="304"/>
                </a:lnTo>
                <a:lnTo>
                  <a:pt x="59" y="304"/>
                </a:lnTo>
                <a:lnTo>
                  <a:pt x="58" y="304"/>
                </a:lnTo>
                <a:lnTo>
                  <a:pt x="57" y="303"/>
                </a:lnTo>
                <a:lnTo>
                  <a:pt x="57" y="305"/>
                </a:lnTo>
                <a:close/>
                <a:moveTo>
                  <a:pt x="46" y="314"/>
                </a:moveTo>
                <a:lnTo>
                  <a:pt x="46" y="314"/>
                </a:lnTo>
                <a:lnTo>
                  <a:pt x="46" y="310"/>
                </a:lnTo>
                <a:lnTo>
                  <a:pt x="45" y="308"/>
                </a:lnTo>
                <a:lnTo>
                  <a:pt x="45" y="308"/>
                </a:lnTo>
                <a:lnTo>
                  <a:pt x="46" y="309"/>
                </a:lnTo>
                <a:lnTo>
                  <a:pt x="47" y="310"/>
                </a:lnTo>
                <a:lnTo>
                  <a:pt x="47" y="310"/>
                </a:lnTo>
                <a:lnTo>
                  <a:pt x="47" y="309"/>
                </a:lnTo>
                <a:lnTo>
                  <a:pt x="47" y="308"/>
                </a:lnTo>
                <a:lnTo>
                  <a:pt x="45" y="307"/>
                </a:lnTo>
                <a:lnTo>
                  <a:pt x="45" y="307"/>
                </a:lnTo>
                <a:lnTo>
                  <a:pt x="45" y="310"/>
                </a:lnTo>
                <a:lnTo>
                  <a:pt x="43" y="312"/>
                </a:lnTo>
                <a:lnTo>
                  <a:pt x="42" y="313"/>
                </a:lnTo>
                <a:lnTo>
                  <a:pt x="42" y="313"/>
                </a:lnTo>
                <a:lnTo>
                  <a:pt x="45" y="314"/>
                </a:lnTo>
                <a:lnTo>
                  <a:pt x="46" y="314"/>
                </a:lnTo>
                <a:lnTo>
                  <a:pt x="46" y="314"/>
                </a:lnTo>
                <a:close/>
                <a:moveTo>
                  <a:pt x="54" y="313"/>
                </a:moveTo>
                <a:lnTo>
                  <a:pt x="54" y="313"/>
                </a:lnTo>
                <a:lnTo>
                  <a:pt x="54" y="314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10"/>
                </a:lnTo>
                <a:lnTo>
                  <a:pt x="54" y="313"/>
                </a:lnTo>
                <a:lnTo>
                  <a:pt x="54" y="313"/>
                </a:lnTo>
                <a:close/>
                <a:moveTo>
                  <a:pt x="53" y="320"/>
                </a:moveTo>
                <a:lnTo>
                  <a:pt x="57" y="320"/>
                </a:lnTo>
                <a:lnTo>
                  <a:pt x="57" y="320"/>
                </a:lnTo>
                <a:lnTo>
                  <a:pt x="57" y="322"/>
                </a:lnTo>
                <a:lnTo>
                  <a:pt x="57" y="323"/>
                </a:lnTo>
                <a:lnTo>
                  <a:pt x="58" y="323"/>
                </a:lnTo>
                <a:lnTo>
                  <a:pt x="58" y="323"/>
                </a:lnTo>
                <a:lnTo>
                  <a:pt x="58" y="317"/>
                </a:lnTo>
                <a:lnTo>
                  <a:pt x="58" y="317"/>
                </a:lnTo>
                <a:lnTo>
                  <a:pt x="57" y="317"/>
                </a:lnTo>
                <a:lnTo>
                  <a:pt x="57" y="318"/>
                </a:lnTo>
                <a:lnTo>
                  <a:pt x="57" y="319"/>
                </a:lnTo>
                <a:lnTo>
                  <a:pt x="54" y="319"/>
                </a:lnTo>
                <a:lnTo>
                  <a:pt x="54" y="319"/>
                </a:lnTo>
                <a:lnTo>
                  <a:pt x="54" y="317"/>
                </a:lnTo>
                <a:lnTo>
                  <a:pt x="54" y="317"/>
                </a:lnTo>
                <a:lnTo>
                  <a:pt x="57" y="315"/>
                </a:lnTo>
                <a:lnTo>
                  <a:pt x="58" y="314"/>
                </a:lnTo>
                <a:lnTo>
                  <a:pt x="58" y="312"/>
                </a:lnTo>
                <a:lnTo>
                  <a:pt x="57" y="310"/>
                </a:lnTo>
                <a:lnTo>
                  <a:pt x="57" y="310"/>
                </a:lnTo>
                <a:lnTo>
                  <a:pt x="56" y="315"/>
                </a:lnTo>
                <a:lnTo>
                  <a:pt x="56" y="315"/>
                </a:lnTo>
                <a:lnTo>
                  <a:pt x="54" y="315"/>
                </a:lnTo>
                <a:lnTo>
                  <a:pt x="53" y="314"/>
                </a:lnTo>
                <a:lnTo>
                  <a:pt x="53" y="314"/>
                </a:lnTo>
                <a:lnTo>
                  <a:pt x="52" y="313"/>
                </a:lnTo>
                <a:lnTo>
                  <a:pt x="52" y="313"/>
                </a:lnTo>
                <a:lnTo>
                  <a:pt x="53" y="317"/>
                </a:lnTo>
                <a:lnTo>
                  <a:pt x="53" y="318"/>
                </a:lnTo>
                <a:lnTo>
                  <a:pt x="53" y="320"/>
                </a:lnTo>
                <a:lnTo>
                  <a:pt x="53" y="320"/>
                </a:lnTo>
                <a:close/>
                <a:moveTo>
                  <a:pt x="46" y="329"/>
                </a:moveTo>
                <a:lnTo>
                  <a:pt x="46" y="329"/>
                </a:lnTo>
                <a:lnTo>
                  <a:pt x="46" y="328"/>
                </a:lnTo>
                <a:lnTo>
                  <a:pt x="47" y="327"/>
                </a:lnTo>
                <a:lnTo>
                  <a:pt x="47" y="327"/>
                </a:lnTo>
                <a:lnTo>
                  <a:pt x="46" y="327"/>
                </a:lnTo>
                <a:lnTo>
                  <a:pt x="46" y="327"/>
                </a:lnTo>
                <a:lnTo>
                  <a:pt x="45" y="327"/>
                </a:lnTo>
                <a:lnTo>
                  <a:pt x="45" y="325"/>
                </a:lnTo>
                <a:lnTo>
                  <a:pt x="45" y="325"/>
                </a:lnTo>
                <a:lnTo>
                  <a:pt x="45" y="325"/>
                </a:lnTo>
                <a:lnTo>
                  <a:pt x="45" y="324"/>
                </a:lnTo>
                <a:lnTo>
                  <a:pt x="45" y="324"/>
                </a:lnTo>
                <a:lnTo>
                  <a:pt x="47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3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0"/>
                </a:lnTo>
                <a:lnTo>
                  <a:pt x="47" y="319"/>
                </a:lnTo>
                <a:lnTo>
                  <a:pt x="50" y="318"/>
                </a:lnTo>
                <a:lnTo>
                  <a:pt x="50" y="318"/>
                </a:lnTo>
                <a:lnTo>
                  <a:pt x="46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9"/>
                </a:lnTo>
                <a:lnTo>
                  <a:pt x="42" y="323"/>
                </a:lnTo>
                <a:lnTo>
                  <a:pt x="42" y="323"/>
                </a:lnTo>
                <a:lnTo>
                  <a:pt x="43" y="323"/>
                </a:lnTo>
                <a:lnTo>
                  <a:pt x="43" y="324"/>
                </a:lnTo>
                <a:lnTo>
                  <a:pt x="43" y="324"/>
                </a:lnTo>
                <a:lnTo>
                  <a:pt x="43" y="325"/>
                </a:lnTo>
                <a:lnTo>
                  <a:pt x="42" y="327"/>
                </a:lnTo>
                <a:lnTo>
                  <a:pt x="42" y="328"/>
                </a:lnTo>
                <a:lnTo>
                  <a:pt x="42" y="328"/>
                </a:lnTo>
                <a:lnTo>
                  <a:pt x="43" y="329"/>
                </a:lnTo>
                <a:lnTo>
                  <a:pt x="46" y="329"/>
                </a:lnTo>
                <a:lnTo>
                  <a:pt x="46" y="329"/>
                </a:lnTo>
                <a:close/>
                <a:moveTo>
                  <a:pt x="50" y="328"/>
                </a:moveTo>
                <a:lnTo>
                  <a:pt x="50" y="328"/>
                </a:lnTo>
                <a:lnTo>
                  <a:pt x="51" y="327"/>
                </a:lnTo>
                <a:lnTo>
                  <a:pt x="50" y="325"/>
                </a:lnTo>
                <a:lnTo>
                  <a:pt x="50" y="325"/>
                </a:lnTo>
                <a:lnTo>
                  <a:pt x="51" y="325"/>
                </a:lnTo>
                <a:lnTo>
                  <a:pt x="52" y="325"/>
                </a:lnTo>
                <a:lnTo>
                  <a:pt x="52" y="324"/>
                </a:lnTo>
                <a:lnTo>
                  <a:pt x="53" y="324"/>
                </a:lnTo>
                <a:lnTo>
                  <a:pt x="53" y="324"/>
                </a:lnTo>
                <a:lnTo>
                  <a:pt x="53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4"/>
                </a:lnTo>
                <a:lnTo>
                  <a:pt x="52" y="324"/>
                </a:lnTo>
                <a:lnTo>
                  <a:pt x="51" y="324"/>
                </a:lnTo>
                <a:lnTo>
                  <a:pt x="51" y="324"/>
                </a:lnTo>
                <a:lnTo>
                  <a:pt x="51" y="322"/>
                </a:lnTo>
                <a:lnTo>
                  <a:pt x="51" y="320"/>
                </a:lnTo>
                <a:lnTo>
                  <a:pt x="50" y="320"/>
                </a:lnTo>
                <a:lnTo>
                  <a:pt x="50" y="320"/>
                </a:lnTo>
                <a:lnTo>
                  <a:pt x="50" y="322"/>
                </a:lnTo>
                <a:lnTo>
                  <a:pt x="50" y="324"/>
                </a:lnTo>
                <a:lnTo>
                  <a:pt x="50" y="324"/>
                </a:lnTo>
                <a:lnTo>
                  <a:pt x="48" y="325"/>
                </a:lnTo>
                <a:lnTo>
                  <a:pt x="48" y="327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50" y="328"/>
                </a:lnTo>
                <a:lnTo>
                  <a:pt x="50" y="328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4" y="333"/>
                </a:lnTo>
                <a:lnTo>
                  <a:pt x="54" y="332"/>
                </a:lnTo>
                <a:lnTo>
                  <a:pt x="54" y="337"/>
                </a:lnTo>
                <a:lnTo>
                  <a:pt x="54" y="337"/>
                </a:lnTo>
                <a:lnTo>
                  <a:pt x="58" y="337"/>
                </a:lnTo>
                <a:lnTo>
                  <a:pt x="58" y="337"/>
                </a:lnTo>
                <a:lnTo>
                  <a:pt x="58" y="335"/>
                </a:lnTo>
                <a:lnTo>
                  <a:pt x="57" y="333"/>
                </a:lnTo>
                <a:lnTo>
                  <a:pt x="57" y="332"/>
                </a:lnTo>
                <a:lnTo>
                  <a:pt x="56" y="330"/>
                </a:lnTo>
                <a:lnTo>
                  <a:pt x="56" y="330"/>
                </a:lnTo>
                <a:lnTo>
                  <a:pt x="54" y="330"/>
                </a:lnTo>
                <a:lnTo>
                  <a:pt x="54" y="332"/>
                </a:lnTo>
                <a:lnTo>
                  <a:pt x="54" y="332"/>
                </a:lnTo>
                <a:lnTo>
                  <a:pt x="53" y="330"/>
                </a:lnTo>
                <a:lnTo>
                  <a:pt x="53" y="330"/>
                </a:lnTo>
                <a:lnTo>
                  <a:pt x="52" y="332"/>
                </a:lnTo>
                <a:lnTo>
                  <a:pt x="52" y="332"/>
                </a:lnTo>
                <a:lnTo>
                  <a:pt x="52" y="332"/>
                </a:lnTo>
                <a:lnTo>
                  <a:pt x="51" y="332"/>
                </a:lnTo>
                <a:lnTo>
                  <a:pt x="51" y="332"/>
                </a:lnTo>
                <a:lnTo>
                  <a:pt x="53" y="332"/>
                </a:lnTo>
                <a:lnTo>
                  <a:pt x="53" y="333"/>
                </a:lnTo>
                <a:lnTo>
                  <a:pt x="53" y="334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48" y="340"/>
                </a:moveTo>
                <a:lnTo>
                  <a:pt x="48" y="340"/>
                </a:lnTo>
                <a:lnTo>
                  <a:pt x="50" y="338"/>
                </a:lnTo>
                <a:lnTo>
                  <a:pt x="50" y="334"/>
                </a:lnTo>
                <a:lnTo>
                  <a:pt x="50" y="334"/>
                </a:lnTo>
                <a:lnTo>
                  <a:pt x="47" y="335"/>
                </a:lnTo>
                <a:lnTo>
                  <a:pt x="47" y="337"/>
                </a:lnTo>
                <a:lnTo>
                  <a:pt x="48" y="340"/>
                </a:lnTo>
                <a:lnTo>
                  <a:pt x="48" y="340"/>
                </a:lnTo>
                <a:close/>
                <a:moveTo>
                  <a:pt x="52" y="343"/>
                </a:moveTo>
                <a:lnTo>
                  <a:pt x="52" y="343"/>
                </a:lnTo>
                <a:lnTo>
                  <a:pt x="51" y="343"/>
                </a:lnTo>
                <a:lnTo>
                  <a:pt x="51" y="343"/>
                </a:lnTo>
                <a:lnTo>
                  <a:pt x="51" y="344"/>
                </a:lnTo>
                <a:lnTo>
                  <a:pt x="50" y="345"/>
                </a:lnTo>
                <a:lnTo>
                  <a:pt x="50" y="345"/>
                </a:lnTo>
                <a:lnTo>
                  <a:pt x="50" y="347"/>
                </a:lnTo>
                <a:lnTo>
                  <a:pt x="51" y="348"/>
                </a:lnTo>
                <a:lnTo>
                  <a:pt x="51" y="348"/>
                </a:lnTo>
                <a:lnTo>
                  <a:pt x="51" y="345"/>
                </a:lnTo>
                <a:lnTo>
                  <a:pt x="51" y="344"/>
                </a:lnTo>
                <a:lnTo>
                  <a:pt x="52" y="344"/>
                </a:lnTo>
                <a:lnTo>
                  <a:pt x="52" y="344"/>
                </a:lnTo>
                <a:lnTo>
                  <a:pt x="52" y="345"/>
                </a:lnTo>
                <a:lnTo>
                  <a:pt x="52" y="347"/>
                </a:lnTo>
                <a:lnTo>
                  <a:pt x="53" y="347"/>
                </a:lnTo>
                <a:lnTo>
                  <a:pt x="53" y="347"/>
                </a:lnTo>
                <a:lnTo>
                  <a:pt x="53" y="348"/>
                </a:lnTo>
                <a:lnTo>
                  <a:pt x="53" y="350"/>
                </a:lnTo>
                <a:lnTo>
                  <a:pt x="53" y="350"/>
                </a:lnTo>
                <a:lnTo>
                  <a:pt x="54" y="349"/>
                </a:lnTo>
                <a:lnTo>
                  <a:pt x="54" y="348"/>
                </a:lnTo>
                <a:lnTo>
                  <a:pt x="56" y="344"/>
                </a:lnTo>
                <a:lnTo>
                  <a:pt x="56" y="344"/>
                </a:lnTo>
                <a:lnTo>
                  <a:pt x="57" y="344"/>
                </a:lnTo>
                <a:lnTo>
                  <a:pt x="57" y="344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lnTo>
                  <a:pt x="54" y="343"/>
                </a:lnTo>
                <a:lnTo>
                  <a:pt x="54" y="343"/>
                </a:lnTo>
                <a:lnTo>
                  <a:pt x="54" y="340"/>
                </a:lnTo>
                <a:lnTo>
                  <a:pt x="54" y="340"/>
                </a:lnTo>
                <a:lnTo>
                  <a:pt x="53" y="340"/>
                </a:lnTo>
                <a:lnTo>
                  <a:pt x="53" y="342"/>
                </a:lnTo>
                <a:lnTo>
                  <a:pt x="53" y="342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2"/>
                </a:lnTo>
                <a:lnTo>
                  <a:pt x="52" y="343"/>
                </a:lnTo>
                <a:lnTo>
                  <a:pt x="52" y="343"/>
                </a:lnTo>
                <a:close/>
                <a:moveTo>
                  <a:pt x="50" y="352"/>
                </a:moveTo>
                <a:lnTo>
                  <a:pt x="50" y="352"/>
                </a:lnTo>
                <a:lnTo>
                  <a:pt x="50" y="350"/>
                </a:lnTo>
                <a:lnTo>
                  <a:pt x="48" y="350"/>
                </a:lnTo>
                <a:lnTo>
                  <a:pt x="48" y="349"/>
                </a:lnTo>
                <a:lnTo>
                  <a:pt x="48" y="349"/>
                </a:lnTo>
                <a:lnTo>
                  <a:pt x="48" y="345"/>
                </a:lnTo>
                <a:lnTo>
                  <a:pt x="48" y="342"/>
                </a:lnTo>
                <a:lnTo>
                  <a:pt x="48" y="342"/>
                </a:lnTo>
                <a:lnTo>
                  <a:pt x="48" y="343"/>
                </a:lnTo>
                <a:lnTo>
                  <a:pt x="46" y="343"/>
                </a:lnTo>
                <a:lnTo>
                  <a:pt x="46" y="343"/>
                </a:lnTo>
                <a:lnTo>
                  <a:pt x="47" y="345"/>
                </a:lnTo>
                <a:lnTo>
                  <a:pt x="47" y="347"/>
                </a:lnTo>
                <a:lnTo>
                  <a:pt x="47" y="352"/>
                </a:lnTo>
                <a:lnTo>
                  <a:pt x="50" y="352"/>
                </a:lnTo>
                <a:close/>
                <a:moveTo>
                  <a:pt x="47" y="368"/>
                </a:moveTo>
                <a:lnTo>
                  <a:pt x="47" y="368"/>
                </a:lnTo>
                <a:lnTo>
                  <a:pt x="50" y="368"/>
                </a:lnTo>
                <a:lnTo>
                  <a:pt x="50" y="368"/>
                </a:lnTo>
                <a:lnTo>
                  <a:pt x="50" y="365"/>
                </a:lnTo>
                <a:lnTo>
                  <a:pt x="48" y="365"/>
                </a:lnTo>
                <a:lnTo>
                  <a:pt x="48" y="365"/>
                </a:lnTo>
                <a:lnTo>
                  <a:pt x="47" y="367"/>
                </a:lnTo>
                <a:lnTo>
                  <a:pt x="47" y="368"/>
                </a:lnTo>
                <a:lnTo>
                  <a:pt x="47" y="368"/>
                </a:lnTo>
                <a:close/>
                <a:moveTo>
                  <a:pt x="53" y="374"/>
                </a:moveTo>
                <a:lnTo>
                  <a:pt x="53" y="374"/>
                </a:lnTo>
                <a:lnTo>
                  <a:pt x="53" y="373"/>
                </a:lnTo>
                <a:lnTo>
                  <a:pt x="53" y="372"/>
                </a:lnTo>
                <a:lnTo>
                  <a:pt x="52" y="372"/>
                </a:lnTo>
                <a:lnTo>
                  <a:pt x="52" y="372"/>
                </a:lnTo>
                <a:lnTo>
                  <a:pt x="52" y="373"/>
                </a:lnTo>
                <a:lnTo>
                  <a:pt x="52" y="374"/>
                </a:lnTo>
                <a:lnTo>
                  <a:pt x="53" y="374"/>
                </a:lnTo>
                <a:lnTo>
                  <a:pt x="53" y="374"/>
                </a:lnTo>
                <a:close/>
                <a:moveTo>
                  <a:pt x="57" y="388"/>
                </a:moveTo>
                <a:lnTo>
                  <a:pt x="57" y="388"/>
                </a:lnTo>
                <a:lnTo>
                  <a:pt x="57" y="387"/>
                </a:lnTo>
                <a:lnTo>
                  <a:pt x="57" y="385"/>
                </a:lnTo>
                <a:lnTo>
                  <a:pt x="57" y="385"/>
                </a:lnTo>
                <a:lnTo>
                  <a:pt x="56" y="385"/>
                </a:lnTo>
                <a:lnTo>
                  <a:pt x="56" y="387"/>
                </a:lnTo>
                <a:lnTo>
                  <a:pt x="56" y="388"/>
                </a:lnTo>
                <a:lnTo>
                  <a:pt x="57" y="388"/>
                </a:lnTo>
                <a:lnTo>
                  <a:pt x="57" y="388"/>
                </a:lnTo>
                <a:close/>
                <a:moveTo>
                  <a:pt x="51" y="389"/>
                </a:moveTo>
                <a:lnTo>
                  <a:pt x="51" y="389"/>
                </a:lnTo>
                <a:lnTo>
                  <a:pt x="52" y="385"/>
                </a:lnTo>
                <a:lnTo>
                  <a:pt x="52" y="384"/>
                </a:lnTo>
                <a:lnTo>
                  <a:pt x="52" y="383"/>
                </a:lnTo>
                <a:lnTo>
                  <a:pt x="52" y="383"/>
                </a:lnTo>
                <a:lnTo>
                  <a:pt x="51" y="385"/>
                </a:lnTo>
                <a:lnTo>
                  <a:pt x="51" y="388"/>
                </a:lnTo>
                <a:lnTo>
                  <a:pt x="51" y="389"/>
                </a:lnTo>
                <a:lnTo>
                  <a:pt x="51" y="389"/>
                </a:lnTo>
                <a:close/>
                <a:moveTo>
                  <a:pt x="43" y="400"/>
                </a:moveTo>
                <a:lnTo>
                  <a:pt x="43" y="400"/>
                </a:lnTo>
                <a:lnTo>
                  <a:pt x="43" y="399"/>
                </a:lnTo>
                <a:lnTo>
                  <a:pt x="45" y="398"/>
                </a:lnTo>
                <a:lnTo>
                  <a:pt x="42" y="398"/>
                </a:lnTo>
                <a:lnTo>
                  <a:pt x="42" y="398"/>
                </a:lnTo>
                <a:lnTo>
                  <a:pt x="42" y="399"/>
                </a:lnTo>
                <a:lnTo>
                  <a:pt x="43" y="400"/>
                </a:lnTo>
                <a:lnTo>
                  <a:pt x="43" y="400"/>
                </a:lnTo>
                <a:close/>
                <a:moveTo>
                  <a:pt x="46" y="404"/>
                </a:moveTo>
                <a:lnTo>
                  <a:pt x="46" y="404"/>
                </a:lnTo>
                <a:lnTo>
                  <a:pt x="46" y="402"/>
                </a:lnTo>
                <a:lnTo>
                  <a:pt x="45" y="400"/>
                </a:lnTo>
                <a:lnTo>
                  <a:pt x="43" y="400"/>
                </a:lnTo>
                <a:lnTo>
                  <a:pt x="43" y="400"/>
                </a:lnTo>
                <a:lnTo>
                  <a:pt x="42" y="402"/>
                </a:lnTo>
                <a:lnTo>
                  <a:pt x="42" y="403"/>
                </a:lnTo>
                <a:lnTo>
                  <a:pt x="43" y="403"/>
                </a:lnTo>
                <a:lnTo>
                  <a:pt x="43" y="403"/>
                </a:lnTo>
                <a:lnTo>
                  <a:pt x="43" y="402"/>
                </a:lnTo>
                <a:lnTo>
                  <a:pt x="43" y="402"/>
                </a:lnTo>
                <a:lnTo>
                  <a:pt x="43" y="404"/>
                </a:lnTo>
                <a:lnTo>
                  <a:pt x="46" y="404"/>
                </a:lnTo>
                <a:lnTo>
                  <a:pt x="46" y="404"/>
                </a:lnTo>
                <a:close/>
                <a:moveTo>
                  <a:pt x="42" y="413"/>
                </a:moveTo>
                <a:lnTo>
                  <a:pt x="42" y="413"/>
                </a:lnTo>
                <a:lnTo>
                  <a:pt x="43" y="413"/>
                </a:lnTo>
                <a:lnTo>
                  <a:pt x="43" y="412"/>
                </a:lnTo>
                <a:lnTo>
                  <a:pt x="43" y="409"/>
                </a:lnTo>
                <a:lnTo>
                  <a:pt x="43" y="409"/>
                </a:lnTo>
                <a:lnTo>
                  <a:pt x="43" y="407"/>
                </a:lnTo>
                <a:lnTo>
                  <a:pt x="43" y="405"/>
                </a:lnTo>
                <a:lnTo>
                  <a:pt x="42" y="404"/>
                </a:lnTo>
                <a:lnTo>
                  <a:pt x="42" y="404"/>
                </a:lnTo>
                <a:lnTo>
                  <a:pt x="42" y="409"/>
                </a:lnTo>
                <a:lnTo>
                  <a:pt x="42" y="413"/>
                </a:lnTo>
                <a:lnTo>
                  <a:pt x="42" y="413"/>
                </a:lnTo>
                <a:close/>
                <a:moveTo>
                  <a:pt x="50" y="418"/>
                </a:moveTo>
                <a:lnTo>
                  <a:pt x="50" y="418"/>
                </a:lnTo>
                <a:lnTo>
                  <a:pt x="50" y="415"/>
                </a:lnTo>
                <a:lnTo>
                  <a:pt x="50" y="415"/>
                </a:lnTo>
                <a:lnTo>
                  <a:pt x="48" y="414"/>
                </a:lnTo>
                <a:lnTo>
                  <a:pt x="48" y="414"/>
                </a:lnTo>
                <a:lnTo>
                  <a:pt x="48" y="417"/>
                </a:lnTo>
                <a:lnTo>
                  <a:pt x="48" y="418"/>
                </a:lnTo>
                <a:lnTo>
                  <a:pt x="50" y="418"/>
                </a:lnTo>
                <a:lnTo>
                  <a:pt x="50" y="418"/>
                </a:lnTo>
                <a:close/>
                <a:moveTo>
                  <a:pt x="36" y="384"/>
                </a:moveTo>
                <a:lnTo>
                  <a:pt x="36" y="384"/>
                </a:lnTo>
                <a:lnTo>
                  <a:pt x="37" y="383"/>
                </a:lnTo>
                <a:lnTo>
                  <a:pt x="37" y="380"/>
                </a:lnTo>
                <a:lnTo>
                  <a:pt x="37" y="380"/>
                </a:lnTo>
                <a:lnTo>
                  <a:pt x="36" y="380"/>
                </a:lnTo>
                <a:lnTo>
                  <a:pt x="35" y="382"/>
                </a:lnTo>
                <a:lnTo>
                  <a:pt x="36" y="384"/>
                </a:lnTo>
                <a:lnTo>
                  <a:pt x="36" y="384"/>
                </a:lnTo>
                <a:close/>
                <a:moveTo>
                  <a:pt x="36" y="392"/>
                </a:moveTo>
                <a:lnTo>
                  <a:pt x="36" y="392"/>
                </a:lnTo>
                <a:lnTo>
                  <a:pt x="36" y="390"/>
                </a:lnTo>
                <a:lnTo>
                  <a:pt x="36" y="389"/>
                </a:lnTo>
                <a:lnTo>
                  <a:pt x="37" y="388"/>
                </a:lnTo>
                <a:lnTo>
                  <a:pt x="36" y="387"/>
                </a:lnTo>
                <a:lnTo>
                  <a:pt x="36" y="387"/>
                </a:lnTo>
                <a:lnTo>
                  <a:pt x="35" y="388"/>
                </a:lnTo>
                <a:lnTo>
                  <a:pt x="34" y="387"/>
                </a:lnTo>
                <a:lnTo>
                  <a:pt x="34" y="387"/>
                </a:lnTo>
                <a:lnTo>
                  <a:pt x="34" y="389"/>
                </a:lnTo>
                <a:lnTo>
                  <a:pt x="36" y="392"/>
                </a:lnTo>
                <a:lnTo>
                  <a:pt x="36" y="392"/>
                </a:lnTo>
                <a:close/>
                <a:moveTo>
                  <a:pt x="30" y="398"/>
                </a:moveTo>
                <a:lnTo>
                  <a:pt x="30" y="398"/>
                </a:lnTo>
                <a:lnTo>
                  <a:pt x="33" y="398"/>
                </a:lnTo>
                <a:lnTo>
                  <a:pt x="34" y="397"/>
                </a:lnTo>
                <a:lnTo>
                  <a:pt x="34" y="395"/>
                </a:lnTo>
                <a:lnTo>
                  <a:pt x="34" y="395"/>
                </a:lnTo>
                <a:lnTo>
                  <a:pt x="31" y="397"/>
                </a:lnTo>
                <a:lnTo>
                  <a:pt x="30" y="398"/>
                </a:lnTo>
                <a:lnTo>
                  <a:pt x="30" y="398"/>
                </a:lnTo>
                <a:close/>
                <a:moveTo>
                  <a:pt x="34" y="400"/>
                </a:moveTo>
                <a:lnTo>
                  <a:pt x="34" y="400"/>
                </a:lnTo>
                <a:lnTo>
                  <a:pt x="34" y="399"/>
                </a:lnTo>
                <a:lnTo>
                  <a:pt x="35" y="399"/>
                </a:lnTo>
                <a:lnTo>
                  <a:pt x="36" y="400"/>
                </a:lnTo>
                <a:lnTo>
                  <a:pt x="36" y="398"/>
                </a:lnTo>
                <a:lnTo>
                  <a:pt x="36" y="398"/>
                </a:lnTo>
                <a:lnTo>
                  <a:pt x="34" y="398"/>
                </a:lnTo>
                <a:lnTo>
                  <a:pt x="33" y="399"/>
                </a:lnTo>
                <a:lnTo>
                  <a:pt x="34" y="400"/>
                </a:lnTo>
                <a:lnTo>
                  <a:pt x="34" y="400"/>
                </a:lnTo>
                <a:close/>
                <a:moveTo>
                  <a:pt x="35" y="417"/>
                </a:moveTo>
                <a:lnTo>
                  <a:pt x="35" y="417"/>
                </a:lnTo>
                <a:lnTo>
                  <a:pt x="35" y="417"/>
                </a:lnTo>
                <a:lnTo>
                  <a:pt x="34" y="417"/>
                </a:lnTo>
                <a:lnTo>
                  <a:pt x="34" y="417"/>
                </a:lnTo>
                <a:lnTo>
                  <a:pt x="34" y="419"/>
                </a:lnTo>
                <a:lnTo>
                  <a:pt x="34" y="419"/>
                </a:lnTo>
                <a:lnTo>
                  <a:pt x="35" y="419"/>
                </a:lnTo>
                <a:lnTo>
                  <a:pt x="36" y="418"/>
                </a:lnTo>
                <a:lnTo>
                  <a:pt x="36" y="417"/>
                </a:lnTo>
                <a:lnTo>
                  <a:pt x="35" y="417"/>
                </a:lnTo>
                <a:lnTo>
                  <a:pt x="35" y="417"/>
                </a:lnTo>
                <a:close/>
                <a:moveTo>
                  <a:pt x="28" y="422"/>
                </a:moveTo>
                <a:lnTo>
                  <a:pt x="28" y="422"/>
                </a:lnTo>
                <a:lnTo>
                  <a:pt x="29" y="422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30" y="419"/>
                </a:lnTo>
                <a:lnTo>
                  <a:pt x="30" y="419"/>
                </a:lnTo>
                <a:lnTo>
                  <a:pt x="30" y="419"/>
                </a:lnTo>
                <a:lnTo>
                  <a:pt x="31" y="419"/>
                </a:lnTo>
                <a:lnTo>
                  <a:pt x="33" y="420"/>
                </a:lnTo>
                <a:lnTo>
                  <a:pt x="33" y="420"/>
                </a:lnTo>
                <a:lnTo>
                  <a:pt x="31" y="415"/>
                </a:lnTo>
                <a:lnTo>
                  <a:pt x="31" y="410"/>
                </a:lnTo>
                <a:lnTo>
                  <a:pt x="31" y="410"/>
                </a:lnTo>
                <a:lnTo>
                  <a:pt x="33" y="409"/>
                </a:lnTo>
                <a:lnTo>
                  <a:pt x="34" y="408"/>
                </a:lnTo>
                <a:lnTo>
                  <a:pt x="34" y="408"/>
                </a:lnTo>
                <a:lnTo>
                  <a:pt x="35" y="410"/>
                </a:lnTo>
                <a:lnTo>
                  <a:pt x="36" y="412"/>
                </a:lnTo>
                <a:lnTo>
                  <a:pt x="37" y="412"/>
                </a:lnTo>
                <a:lnTo>
                  <a:pt x="37" y="412"/>
                </a:lnTo>
                <a:lnTo>
                  <a:pt x="36" y="410"/>
                </a:lnTo>
                <a:lnTo>
                  <a:pt x="35" y="408"/>
                </a:lnTo>
                <a:lnTo>
                  <a:pt x="35" y="407"/>
                </a:lnTo>
                <a:lnTo>
                  <a:pt x="34" y="405"/>
                </a:lnTo>
                <a:lnTo>
                  <a:pt x="34" y="405"/>
                </a:lnTo>
                <a:lnTo>
                  <a:pt x="34" y="407"/>
                </a:lnTo>
                <a:lnTo>
                  <a:pt x="33" y="407"/>
                </a:lnTo>
                <a:lnTo>
                  <a:pt x="33" y="407"/>
                </a:lnTo>
                <a:lnTo>
                  <a:pt x="33" y="405"/>
                </a:lnTo>
                <a:lnTo>
                  <a:pt x="31" y="404"/>
                </a:lnTo>
                <a:lnTo>
                  <a:pt x="33" y="404"/>
                </a:lnTo>
                <a:lnTo>
                  <a:pt x="33" y="404"/>
                </a:lnTo>
                <a:lnTo>
                  <a:pt x="33" y="405"/>
                </a:lnTo>
                <a:lnTo>
                  <a:pt x="33" y="405"/>
                </a:lnTo>
                <a:lnTo>
                  <a:pt x="33" y="405"/>
                </a:lnTo>
                <a:lnTo>
                  <a:pt x="34" y="404"/>
                </a:lnTo>
                <a:lnTo>
                  <a:pt x="35" y="403"/>
                </a:lnTo>
                <a:lnTo>
                  <a:pt x="35" y="403"/>
                </a:lnTo>
                <a:lnTo>
                  <a:pt x="36" y="403"/>
                </a:lnTo>
                <a:lnTo>
                  <a:pt x="36" y="402"/>
                </a:lnTo>
                <a:lnTo>
                  <a:pt x="36" y="402"/>
                </a:lnTo>
                <a:lnTo>
                  <a:pt x="36" y="402"/>
                </a:lnTo>
                <a:lnTo>
                  <a:pt x="35" y="402"/>
                </a:lnTo>
                <a:lnTo>
                  <a:pt x="35" y="400"/>
                </a:lnTo>
                <a:lnTo>
                  <a:pt x="34" y="400"/>
                </a:lnTo>
                <a:lnTo>
                  <a:pt x="34" y="400"/>
                </a:lnTo>
                <a:lnTo>
                  <a:pt x="34" y="403"/>
                </a:lnTo>
                <a:lnTo>
                  <a:pt x="33" y="403"/>
                </a:lnTo>
                <a:lnTo>
                  <a:pt x="33" y="403"/>
                </a:lnTo>
                <a:lnTo>
                  <a:pt x="28" y="402"/>
                </a:lnTo>
                <a:lnTo>
                  <a:pt x="28" y="404"/>
                </a:lnTo>
                <a:lnTo>
                  <a:pt x="28" y="404"/>
                </a:lnTo>
                <a:lnTo>
                  <a:pt x="29" y="404"/>
                </a:lnTo>
                <a:lnTo>
                  <a:pt x="29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4"/>
                </a:lnTo>
                <a:lnTo>
                  <a:pt x="30" y="405"/>
                </a:lnTo>
                <a:lnTo>
                  <a:pt x="30" y="405"/>
                </a:lnTo>
                <a:lnTo>
                  <a:pt x="29" y="404"/>
                </a:lnTo>
                <a:lnTo>
                  <a:pt x="29" y="404"/>
                </a:lnTo>
                <a:lnTo>
                  <a:pt x="29" y="407"/>
                </a:lnTo>
                <a:lnTo>
                  <a:pt x="29" y="409"/>
                </a:lnTo>
                <a:lnTo>
                  <a:pt x="29" y="409"/>
                </a:lnTo>
                <a:lnTo>
                  <a:pt x="29" y="412"/>
                </a:lnTo>
                <a:lnTo>
                  <a:pt x="29" y="413"/>
                </a:lnTo>
                <a:lnTo>
                  <a:pt x="29" y="413"/>
                </a:lnTo>
                <a:lnTo>
                  <a:pt x="29" y="413"/>
                </a:lnTo>
                <a:lnTo>
                  <a:pt x="30" y="410"/>
                </a:lnTo>
                <a:lnTo>
                  <a:pt x="31" y="408"/>
                </a:lnTo>
                <a:lnTo>
                  <a:pt x="31" y="408"/>
                </a:lnTo>
                <a:lnTo>
                  <a:pt x="33" y="409"/>
                </a:lnTo>
                <a:lnTo>
                  <a:pt x="31" y="410"/>
                </a:lnTo>
                <a:lnTo>
                  <a:pt x="30" y="412"/>
                </a:lnTo>
                <a:lnTo>
                  <a:pt x="30" y="412"/>
                </a:lnTo>
                <a:lnTo>
                  <a:pt x="30" y="415"/>
                </a:lnTo>
                <a:lnTo>
                  <a:pt x="30" y="417"/>
                </a:lnTo>
                <a:lnTo>
                  <a:pt x="30" y="418"/>
                </a:lnTo>
                <a:lnTo>
                  <a:pt x="30" y="418"/>
                </a:lnTo>
                <a:lnTo>
                  <a:pt x="29" y="417"/>
                </a:lnTo>
                <a:lnTo>
                  <a:pt x="29" y="415"/>
                </a:lnTo>
                <a:lnTo>
                  <a:pt x="29" y="414"/>
                </a:lnTo>
                <a:lnTo>
                  <a:pt x="28" y="414"/>
                </a:lnTo>
                <a:lnTo>
                  <a:pt x="28" y="414"/>
                </a:lnTo>
                <a:lnTo>
                  <a:pt x="29" y="418"/>
                </a:lnTo>
                <a:lnTo>
                  <a:pt x="28" y="422"/>
                </a:lnTo>
                <a:lnTo>
                  <a:pt x="28" y="422"/>
                </a:lnTo>
                <a:close/>
                <a:moveTo>
                  <a:pt x="41" y="433"/>
                </a:moveTo>
                <a:lnTo>
                  <a:pt x="41" y="433"/>
                </a:lnTo>
                <a:lnTo>
                  <a:pt x="43" y="432"/>
                </a:lnTo>
                <a:lnTo>
                  <a:pt x="45" y="430"/>
                </a:lnTo>
                <a:lnTo>
                  <a:pt x="43" y="429"/>
                </a:lnTo>
                <a:lnTo>
                  <a:pt x="43" y="429"/>
                </a:lnTo>
                <a:lnTo>
                  <a:pt x="42" y="430"/>
                </a:lnTo>
                <a:lnTo>
                  <a:pt x="42" y="430"/>
                </a:lnTo>
                <a:lnTo>
                  <a:pt x="42" y="428"/>
                </a:lnTo>
                <a:lnTo>
                  <a:pt x="42" y="425"/>
                </a:lnTo>
                <a:lnTo>
                  <a:pt x="42" y="425"/>
                </a:lnTo>
                <a:lnTo>
                  <a:pt x="43" y="425"/>
                </a:lnTo>
                <a:lnTo>
                  <a:pt x="45" y="424"/>
                </a:lnTo>
                <a:lnTo>
                  <a:pt x="45" y="424"/>
                </a:lnTo>
                <a:lnTo>
                  <a:pt x="45" y="422"/>
                </a:lnTo>
                <a:lnTo>
                  <a:pt x="43" y="420"/>
                </a:lnTo>
                <a:lnTo>
                  <a:pt x="43" y="420"/>
                </a:lnTo>
                <a:lnTo>
                  <a:pt x="41" y="420"/>
                </a:lnTo>
                <a:lnTo>
                  <a:pt x="41" y="433"/>
                </a:lnTo>
                <a:close/>
                <a:moveTo>
                  <a:pt x="42" y="449"/>
                </a:moveTo>
                <a:lnTo>
                  <a:pt x="42" y="449"/>
                </a:lnTo>
                <a:lnTo>
                  <a:pt x="42" y="444"/>
                </a:lnTo>
                <a:lnTo>
                  <a:pt x="42" y="444"/>
                </a:lnTo>
                <a:lnTo>
                  <a:pt x="43" y="444"/>
                </a:lnTo>
                <a:lnTo>
                  <a:pt x="43" y="445"/>
                </a:lnTo>
                <a:lnTo>
                  <a:pt x="43" y="447"/>
                </a:lnTo>
                <a:lnTo>
                  <a:pt x="43" y="447"/>
                </a:lnTo>
                <a:lnTo>
                  <a:pt x="45" y="445"/>
                </a:lnTo>
                <a:lnTo>
                  <a:pt x="45" y="445"/>
                </a:lnTo>
                <a:lnTo>
                  <a:pt x="45" y="444"/>
                </a:lnTo>
                <a:lnTo>
                  <a:pt x="45" y="444"/>
                </a:lnTo>
                <a:lnTo>
                  <a:pt x="43" y="444"/>
                </a:lnTo>
                <a:lnTo>
                  <a:pt x="42" y="443"/>
                </a:lnTo>
                <a:lnTo>
                  <a:pt x="42" y="443"/>
                </a:lnTo>
                <a:lnTo>
                  <a:pt x="43" y="442"/>
                </a:lnTo>
                <a:lnTo>
                  <a:pt x="43" y="440"/>
                </a:lnTo>
                <a:lnTo>
                  <a:pt x="42" y="438"/>
                </a:lnTo>
                <a:lnTo>
                  <a:pt x="45" y="438"/>
                </a:lnTo>
                <a:lnTo>
                  <a:pt x="45" y="438"/>
                </a:lnTo>
                <a:lnTo>
                  <a:pt x="43" y="437"/>
                </a:lnTo>
                <a:lnTo>
                  <a:pt x="45" y="434"/>
                </a:lnTo>
                <a:lnTo>
                  <a:pt x="45" y="433"/>
                </a:lnTo>
                <a:lnTo>
                  <a:pt x="43" y="432"/>
                </a:lnTo>
                <a:lnTo>
                  <a:pt x="43" y="432"/>
                </a:lnTo>
                <a:lnTo>
                  <a:pt x="43" y="433"/>
                </a:lnTo>
                <a:lnTo>
                  <a:pt x="43" y="434"/>
                </a:lnTo>
                <a:lnTo>
                  <a:pt x="42" y="435"/>
                </a:lnTo>
                <a:lnTo>
                  <a:pt x="41" y="434"/>
                </a:lnTo>
                <a:lnTo>
                  <a:pt x="41" y="434"/>
                </a:lnTo>
                <a:lnTo>
                  <a:pt x="41" y="438"/>
                </a:lnTo>
                <a:lnTo>
                  <a:pt x="42" y="440"/>
                </a:lnTo>
                <a:lnTo>
                  <a:pt x="42" y="440"/>
                </a:lnTo>
                <a:lnTo>
                  <a:pt x="42" y="443"/>
                </a:lnTo>
                <a:lnTo>
                  <a:pt x="41" y="445"/>
                </a:lnTo>
                <a:lnTo>
                  <a:pt x="41" y="448"/>
                </a:lnTo>
                <a:lnTo>
                  <a:pt x="42" y="449"/>
                </a:lnTo>
                <a:lnTo>
                  <a:pt x="42" y="449"/>
                </a:lnTo>
                <a:close/>
                <a:moveTo>
                  <a:pt x="25" y="462"/>
                </a:moveTo>
                <a:lnTo>
                  <a:pt x="25" y="462"/>
                </a:lnTo>
                <a:lnTo>
                  <a:pt x="25" y="460"/>
                </a:lnTo>
                <a:lnTo>
                  <a:pt x="24" y="459"/>
                </a:lnTo>
                <a:lnTo>
                  <a:pt x="24" y="459"/>
                </a:lnTo>
                <a:lnTo>
                  <a:pt x="24" y="462"/>
                </a:lnTo>
                <a:lnTo>
                  <a:pt x="25" y="462"/>
                </a:lnTo>
                <a:close/>
                <a:moveTo>
                  <a:pt x="36" y="465"/>
                </a:moveTo>
                <a:lnTo>
                  <a:pt x="36" y="465"/>
                </a:lnTo>
                <a:lnTo>
                  <a:pt x="37" y="464"/>
                </a:lnTo>
                <a:lnTo>
                  <a:pt x="37" y="462"/>
                </a:lnTo>
                <a:lnTo>
                  <a:pt x="37" y="462"/>
                </a:lnTo>
                <a:lnTo>
                  <a:pt x="36" y="463"/>
                </a:lnTo>
                <a:lnTo>
                  <a:pt x="36" y="464"/>
                </a:lnTo>
                <a:lnTo>
                  <a:pt x="36" y="465"/>
                </a:lnTo>
                <a:lnTo>
                  <a:pt x="36" y="465"/>
                </a:lnTo>
                <a:close/>
                <a:moveTo>
                  <a:pt x="42" y="467"/>
                </a:moveTo>
                <a:lnTo>
                  <a:pt x="42" y="467"/>
                </a:lnTo>
                <a:lnTo>
                  <a:pt x="42" y="465"/>
                </a:lnTo>
                <a:lnTo>
                  <a:pt x="43" y="465"/>
                </a:lnTo>
                <a:lnTo>
                  <a:pt x="43" y="465"/>
                </a:lnTo>
                <a:lnTo>
                  <a:pt x="45" y="465"/>
                </a:lnTo>
                <a:lnTo>
                  <a:pt x="45" y="465"/>
                </a:lnTo>
                <a:lnTo>
                  <a:pt x="45" y="462"/>
                </a:lnTo>
                <a:lnTo>
                  <a:pt x="45" y="459"/>
                </a:lnTo>
                <a:lnTo>
                  <a:pt x="45" y="459"/>
                </a:lnTo>
                <a:lnTo>
                  <a:pt x="43" y="458"/>
                </a:lnTo>
                <a:lnTo>
                  <a:pt x="43" y="458"/>
                </a:lnTo>
                <a:lnTo>
                  <a:pt x="42" y="459"/>
                </a:lnTo>
                <a:lnTo>
                  <a:pt x="42" y="458"/>
                </a:lnTo>
                <a:lnTo>
                  <a:pt x="42" y="458"/>
                </a:lnTo>
                <a:lnTo>
                  <a:pt x="43" y="455"/>
                </a:lnTo>
                <a:lnTo>
                  <a:pt x="45" y="453"/>
                </a:lnTo>
                <a:lnTo>
                  <a:pt x="45" y="453"/>
                </a:lnTo>
                <a:lnTo>
                  <a:pt x="43" y="452"/>
                </a:lnTo>
                <a:lnTo>
                  <a:pt x="41" y="452"/>
                </a:lnTo>
                <a:lnTo>
                  <a:pt x="41" y="452"/>
                </a:lnTo>
                <a:lnTo>
                  <a:pt x="41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7"/>
                </a:lnTo>
                <a:lnTo>
                  <a:pt x="41" y="459"/>
                </a:lnTo>
                <a:lnTo>
                  <a:pt x="41" y="459"/>
                </a:lnTo>
                <a:lnTo>
                  <a:pt x="42" y="460"/>
                </a:lnTo>
                <a:lnTo>
                  <a:pt x="42" y="463"/>
                </a:lnTo>
                <a:lnTo>
                  <a:pt x="41" y="464"/>
                </a:lnTo>
                <a:lnTo>
                  <a:pt x="42" y="467"/>
                </a:lnTo>
                <a:lnTo>
                  <a:pt x="42" y="467"/>
                </a:lnTo>
                <a:close/>
                <a:moveTo>
                  <a:pt x="45" y="467"/>
                </a:moveTo>
                <a:lnTo>
                  <a:pt x="45" y="467"/>
                </a:lnTo>
                <a:lnTo>
                  <a:pt x="45" y="468"/>
                </a:lnTo>
                <a:lnTo>
                  <a:pt x="43" y="467"/>
                </a:lnTo>
                <a:lnTo>
                  <a:pt x="43" y="467"/>
                </a:lnTo>
                <a:lnTo>
                  <a:pt x="42" y="468"/>
                </a:lnTo>
                <a:lnTo>
                  <a:pt x="42" y="471"/>
                </a:lnTo>
                <a:lnTo>
                  <a:pt x="42" y="471"/>
                </a:lnTo>
                <a:lnTo>
                  <a:pt x="43" y="471"/>
                </a:lnTo>
                <a:lnTo>
                  <a:pt x="45" y="469"/>
                </a:lnTo>
                <a:lnTo>
                  <a:pt x="45" y="468"/>
                </a:lnTo>
                <a:lnTo>
                  <a:pt x="45" y="467"/>
                </a:lnTo>
                <a:lnTo>
                  <a:pt x="45" y="467"/>
                </a:lnTo>
                <a:close/>
                <a:moveTo>
                  <a:pt x="135" y="698"/>
                </a:moveTo>
                <a:lnTo>
                  <a:pt x="135" y="698"/>
                </a:lnTo>
                <a:lnTo>
                  <a:pt x="137" y="698"/>
                </a:lnTo>
                <a:lnTo>
                  <a:pt x="137" y="697"/>
                </a:lnTo>
                <a:lnTo>
                  <a:pt x="137" y="697"/>
                </a:lnTo>
                <a:lnTo>
                  <a:pt x="137" y="697"/>
                </a:lnTo>
                <a:lnTo>
                  <a:pt x="137" y="696"/>
                </a:lnTo>
                <a:lnTo>
                  <a:pt x="137" y="694"/>
                </a:lnTo>
                <a:lnTo>
                  <a:pt x="135" y="696"/>
                </a:lnTo>
                <a:lnTo>
                  <a:pt x="135" y="696"/>
                </a:lnTo>
                <a:lnTo>
                  <a:pt x="135" y="696"/>
                </a:lnTo>
                <a:lnTo>
                  <a:pt x="135" y="698"/>
                </a:lnTo>
                <a:lnTo>
                  <a:pt x="135" y="698"/>
                </a:lnTo>
                <a:close/>
                <a:moveTo>
                  <a:pt x="103" y="686"/>
                </a:moveTo>
                <a:lnTo>
                  <a:pt x="103" y="686"/>
                </a:lnTo>
                <a:lnTo>
                  <a:pt x="105" y="686"/>
                </a:lnTo>
                <a:lnTo>
                  <a:pt x="109" y="686"/>
                </a:lnTo>
                <a:lnTo>
                  <a:pt x="109" y="686"/>
                </a:lnTo>
                <a:lnTo>
                  <a:pt x="105" y="686"/>
                </a:lnTo>
                <a:lnTo>
                  <a:pt x="103" y="686"/>
                </a:lnTo>
                <a:lnTo>
                  <a:pt x="103" y="686"/>
                </a:lnTo>
                <a:close/>
                <a:moveTo>
                  <a:pt x="62" y="693"/>
                </a:moveTo>
                <a:lnTo>
                  <a:pt x="62" y="693"/>
                </a:lnTo>
                <a:lnTo>
                  <a:pt x="65" y="694"/>
                </a:lnTo>
                <a:lnTo>
                  <a:pt x="66" y="696"/>
                </a:lnTo>
                <a:lnTo>
                  <a:pt x="66" y="696"/>
                </a:lnTo>
                <a:lnTo>
                  <a:pt x="66" y="694"/>
                </a:lnTo>
                <a:lnTo>
                  <a:pt x="65" y="693"/>
                </a:lnTo>
                <a:lnTo>
                  <a:pt x="63" y="693"/>
                </a:lnTo>
                <a:lnTo>
                  <a:pt x="62" y="693"/>
                </a:lnTo>
                <a:lnTo>
                  <a:pt x="62" y="693"/>
                </a:lnTo>
                <a:close/>
                <a:moveTo>
                  <a:pt x="50" y="687"/>
                </a:moveTo>
                <a:lnTo>
                  <a:pt x="50" y="687"/>
                </a:lnTo>
                <a:lnTo>
                  <a:pt x="52" y="687"/>
                </a:lnTo>
                <a:lnTo>
                  <a:pt x="53" y="688"/>
                </a:lnTo>
                <a:lnTo>
                  <a:pt x="54" y="689"/>
                </a:lnTo>
                <a:lnTo>
                  <a:pt x="57" y="691"/>
                </a:lnTo>
                <a:lnTo>
                  <a:pt x="57" y="691"/>
                </a:lnTo>
                <a:lnTo>
                  <a:pt x="53" y="687"/>
                </a:lnTo>
                <a:lnTo>
                  <a:pt x="53" y="687"/>
                </a:lnTo>
                <a:lnTo>
                  <a:pt x="51" y="686"/>
                </a:lnTo>
                <a:lnTo>
                  <a:pt x="50" y="687"/>
                </a:lnTo>
                <a:lnTo>
                  <a:pt x="50" y="687"/>
                </a:lnTo>
                <a:close/>
                <a:moveTo>
                  <a:pt x="17" y="612"/>
                </a:moveTo>
                <a:lnTo>
                  <a:pt x="17" y="612"/>
                </a:lnTo>
                <a:lnTo>
                  <a:pt x="19" y="613"/>
                </a:lnTo>
                <a:lnTo>
                  <a:pt x="19" y="613"/>
                </a:lnTo>
                <a:lnTo>
                  <a:pt x="19" y="611"/>
                </a:lnTo>
                <a:lnTo>
                  <a:pt x="19" y="611"/>
                </a:lnTo>
                <a:lnTo>
                  <a:pt x="17" y="611"/>
                </a:lnTo>
                <a:lnTo>
                  <a:pt x="17" y="612"/>
                </a:lnTo>
                <a:lnTo>
                  <a:pt x="17" y="612"/>
                </a:lnTo>
                <a:close/>
                <a:moveTo>
                  <a:pt x="30" y="582"/>
                </a:moveTo>
                <a:lnTo>
                  <a:pt x="30" y="582"/>
                </a:lnTo>
                <a:lnTo>
                  <a:pt x="29" y="583"/>
                </a:lnTo>
                <a:lnTo>
                  <a:pt x="28" y="583"/>
                </a:lnTo>
                <a:lnTo>
                  <a:pt x="28" y="584"/>
                </a:lnTo>
                <a:lnTo>
                  <a:pt x="28" y="586"/>
                </a:lnTo>
                <a:lnTo>
                  <a:pt x="28" y="586"/>
                </a:lnTo>
                <a:lnTo>
                  <a:pt x="29" y="586"/>
                </a:lnTo>
                <a:lnTo>
                  <a:pt x="29" y="586"/>
                </a:lnTo>
                <a:lnTo>
                  <a:pt x="30" y="584"/>
                </a:lnTo>
                <a:lnTo>
                  <a:pt x="30" y="586"/>
                </a:lnTo>
                <a:lnTo>
                  <a:pt x="30" y="586"/>
                </a:lnTo>
                <a:lnTo>
                  <a:pt x="30" y="583"/>
                </a:lnTo>
                <a:lnTo>
                  <a:pt x="30" y="582"/>
                </a:lnTo>
                <a:lnTo>
                  <a:pt x="30" y="582"/>
                </a:lnTo>
                <a:close/>
                <a:moveTo>
                  <a:pt x="16" y="571"/>
                </a:moveTo>
                <a:lnTo>
                  <a:pt x="16" y="571"/>
                </a:lnTo>
                <a:lnTo>
                  <a:pt x="16" y="572"/>
                </a:lnTo>
                <a:lnTo>
                  <a:pt x="14" y="572"/>
                </a:lnTo>
                <a:lnTo>
                  <a:pt x="14" y="572"/>
                </a:lnTo>
                <a:lnTo>
                  <a:pt x="17" y="572"/>
                </a:lnTo>
                <a:lnTo>
                  <a:pt x="18" y="571"/>
                </a:lnTo>
                <a:lnTo>
                  <a:pt x="18" y="571"/>
                </a:lnTo>
                <a:lnTo>
                  <a:pt x="19" y="572"/>
                </a:lnTo>
                <a:lnTo>
                  <a:pt x="21" y="572"/>
                </a:lnTo>
                <a:lnTo>
                  <a:pt x="21" y="572"/>
                </a:lnTo>
                <a:lnTo>
                  <a:pt x="21" y="571"/>
                </a:lnTo>
                <a:lnTo>
                  <a:pt x="19" y="571"/>
                </a:lnTo>
                <a:lnTo>
                  <a:pt x="16" y="571"/>
                </a:lnTo>
                <a:lnTo>
                  <a:pt x="16" y="571"/>
                </a:lnTo>
                <a:close/>
                <a:moveTo>
                  <a:pt x="22" y="537"/>
                </a:moveTo>
                <a:lnTo>
                  <a:pt x="22" y="537"/>
                </a:lnTo>
                <a:lnTo>
                  <a:pt x="22" y="539"/>
                </a:lnTo>
                <a:lnTo>
                  <a:pt x="22" y="541"/>
                </a:lnTo>
                <a:lnTo>
                  <a:pt x="22" y="541"/>
                </a:lnTo>
                <a:lnTo>
                  <a:pt x="23" y="538"/>
                </a:lnTo>
                <a:lnTo>
                  <a:pt x="23" y="538"/>
                </a:lnTo>
                <a:lnTo>
                  <a:pt x="22" y="537"/>
                </a:lnTo>
                <a:lnTo>
                  <a:pt x="22" y="537"/>
                </a:lnTo>
                <a:close/>
                <a:moveTo>
                  <a:pt x="34" y="523"/>
                </a:moveTo>
                <a:lnTo>
                  <a:pt x="34" y="527"/>
                </a:lnTo>
                <a:lnTo>
                  <a:pt x="34" y="527"/>
                </a:lnTo>
                <a:lnTo>
                  <a:pt x="35" y="527"/>
                </a:lnTo>
                <a:lnTo>
                  <a:pt x="35" y="526"/>
                </a:lnTo>
                <a:lnTo>
                  <a:pt x="35" y="524"/>
                </a:lnTo>
                <a:lnTo>
                  <a:pt x="34" y="523"/>
                </a:lnTo>
                <a:lnTo>
                  <a:pt x="34" y="523"/>
                </a:lnTo>
                <a:close/>
                <a:moveTo>
                  <a:pt x="25" y="518"/>
                </a:moveTo>
                <a:lnTo>
                  <a:pt x="25" y="518"/>
                </a:lnTo>
                <a:lnTo>
                  <a:pt x="25" y="521"/>
                </a:lnTo>
                <a:lnTo>
                  <a:pt x="25" y="522"/>
                </a:lnTo>
                <a:lnTo>
                  <a:pt x="25" y="522"/>
                </a:lnTo>
                <a:lnTo>
                  <a:pt x="25" y="522"/>
                </a:lnTo>
                <a:lnTo>
                  <a:pt x="27" y="519"/>
                </a:lnTo>
                <a:lnTo>
                  <a:pt x="25" y="519"/>
                </a:lnTo>
                <a:lnTo>
                  <a:pt x="25" y="518"/>
                </a:lnTo>
                <a:lnTo>
                  <a:pt x="25" y="518"/>
                </a:lnTo>
                <a:close/>
                <a:moveTo>
                  <a:pt x="27" y="509"/>
                </a:moveTo>
                <a:lnTo>
                  <a:pt x="27" y="509"/>
                </a:lnTo>
                <a:lnTo>
                  <a:pt x="28" y="512"/>
                </a:lnTo>
                <a:lnTo>
                  <a:pt x="28" y="513"/>
                </a:lnTo>
                <a:lnTo>
                  <a:pt x="29" y="513"/>
                </a:lnTo>
                <a:lnTo>
                  <a:pt x="29" y="513"/>
                </a:lnTo>
                <a:lnTo>
                  <a:pt x="29" y="511"/>
                </a:lnTo>
                <a:lnTo>
                  <a:pt x="29" y="509"/>
                </a:lnTo>
                <a:lnTo>
                  <a:pt x="27" y="509"/>
                </a:lnTo>
                <a:lnTo>
                  <a:pt x="27" y="509"/>
                </a:lnTo>
                <a:close/>
                <a:moveTo>
                  <a:pt x="35" y="496"/>
                </a:moveTo>
                <a:lnTo>
                  <a:pt x="35" y="496"/>
                </a:lnTo>
                <a:lnTo>
                  <a:pt x="34" y="497"/>
                </a:lnTo>
                <a:lnTo>
                  <a:pt x="34" y="499"/>
                </a:lnTo>
                <a:lnTo>
                  <a:pt x="34" y="499"/>
                </a:lnTo>
                <a:lnTo>
                  <a:pt x="35" y="499"/>
                </a:lnTo>
                <a:lnTo>
                  <a:pt x="35" y="498"/>
                </a:lnTo>
                <a:lnTo>
                  <a:pt x="35" y="496"/>
                </a:lnTo>
                <a:lnTo>
                  <a:pt x="35" y="496"/>
                </a:lnTo>
                <a:close/>
                <a:moveTo>
                  <a:pt x="24" y="483"/>
                </a:moveTo>
                <a:lnTo>
                  <a:pt x="24" y="483"/>
                </a:lnTo>
                <a:lnTo>
                  <a:pt x="23" y="486"/>
                </a:lnTo>
                <a:lnTo>
                  <a:pt x="23" y="487"/>
                </a:lnTo>
                <a:lnTo>
                  <a:pt x="23" y="488"/>
                </a:lnTo>
                <a:lnTo>
                  <a:pt x="23" y="489"/>
                </a:lnTo>
                <a:lnTo>
                  <a:pt x="23" y="489"/>
                </a:lnTo>
                <a:lnTo>
                  <a:pt x="23" y="489"/>
                </a:lnTo>
                <a:lnTo>
                  <a:pt x="24" y="488"/>
                </a:lnTo>
                <a:lnTo>
                  <a:pt x="24" y="488"/>
                </a:lnTo>
                <a:lnTo>
                  <a:pt x="25" y="486"/>
                </a:lnTo>
                <a:lnTo>
                  <a:pt x="25" y="484"/>
                </a:lnTo>
                <a:lnTo>
                  <a:pt x="24" y="483"/>
                </a:lnTo>
                <a:lnTo>
                  <a:pt x="24" y="483"/>
                </a:lnTo>
                <a:close/>
                <a:moveTo>
                  <a:pt x="41" y="474"/>
                </a:moveTo>
                <a:lnTo>
                  <a:pt x="41" y="474"/>
                </a:lnTo>
                <a:lnTo>
                  <a:pt x="42" y="478"/>
                </a:lnTo>
                <a:lnTo>
                  <a:pt x="45" y="479"/>
                </a:lnTo>
                <a:lnTo>
                  <a:pt x="45" y="479"/>
                </a:lnTo>
                <a:lnTo>
                  <a:pt x="45" y="477"/>
                </a:lnTo>
                <a:lnTo>
                  <a:pt x="46" y="476"/>
                </a:lnTo>
                <a:lnTo>
                  <a:pt x="45" y="474"/>
                </a:lnTo>
                <a:lnTo>
                  <a:pt x="45" y="474"/>
                </a:lnTo>
                <a:lnTo>
                  <a:pt x="43" y="476"/>
                </a:lnTo>
                <a:lnTo>
                  <a:pt x="43" y="476"/>
                </a:lnTo>
                <a:lnTo>
                  <a:pt x="41" y="474"/>
                </a:lnTo>
                <a:lnTo>
                  <a:pt x="41" y="474"/>
                </a:lnTo>
                <a:close/>
                <a:moveTo>
                  <a:pt x="43" y="489"/>
                </a:moveTo>
                <a:lnTo>
                  <a:pt x="43" y="489"/>
                </a:lnTo>
                <a:lnTo>
                  <a:pt x="45" y="489"/>
                </a:lnTo>
                <a:lnTo>
                  <a:pt x="45" y="488"/>
                </a:lnTo>
                <a:lnTo>
                  <a:pt x="45" y="484"/>
                </a:lnTo>
                <a:lnTo>
                  <a:pt x="45" y="484"/>
                </a:lnTo>
                <a:lnTo>
                  <a:pt x="43" y="483"/>
                </a:lnTo>
                <a:lnTo>
                  <a:pt x="43" y="482"/>
                </a:lnTo>
                <a:lnTo>
                  <a:pt x="43" y="482"/>
                </a:lnTo>
                <a:lnTo>
                  <a:pt x="46" y="482"/>
                </a:lnTo>
                <a:lnTo>
                  <a:pt x="46" y="481"/>
                </a:lnTo>
                <a:lnTo>
                  <a:pt x="46" y="481"/>
                </a:lnTo>
                <a:lnTo>
                  <a:pt x="45" y="481"/>
                </a:lnTo>
                <a:lnTo>
                  <a:pt x="45" y="481"/>
                </a:lnTo>
                <a:lnTo>
                  <a:pt x="43" y="482"/>
                </a:lnTo>
                <a:lnTo>
                  <a:pt x="42" y="482"/>
                </a:lnTo>
                <a:lnTo>
                  <a:pt x="42" y="482"/>
                </a:lnTo>
                <a:lnTo>
                  <a:pt x="42" y="479"/>
                </a:lnTo>
                <a:lnTo>
                  <a:pt x="41" y="478"/>
                </a:lnTo>
                <a:lnTo>
                  <a:pt x="41" y="478"/>
                </a:lnTo>
                <a:lnTo>
                  <a:pt x="42" y="484"/>
                </a:lnTo>
                <a:lnTo>
                  <a:pt x="43" y="487"/>
                </a:lnTo>
                <a:lnTo>
                  <a:pt x="43" y="489"/>
                </a:lnTo>
                <a:lnTo>
                  <a:pt x="43" y="489"/>
                </a:lnTo>
                <a:close/>
                <a:moveTo>
                  <a:pt x="42" y="522"/>
                </a:moveTo>
                <a:lnTo>
                  <a:pt x="42" y="522"/>
                </a:lnTo>
                <a:lnTo>
                  <a:pt x="43" y="521"/>
                </a:lnTo>
                <a:lnTo>
                  <a:pt x="43" y="521"/>
                </a:lnTo>
                <a:lnTo>
                  <a:pt x="43" y="518"/>
                </a:lnTo>
                <a:lnTo>
                  <a:pt x="43" y="518"/>
                </a:lnTo>
                <a:lnTo>
                  <a:pt x="42" y="518"/>
                </a:lnTo>
                <a:lnTo>
                  <a:pt x="42" y="519"/>
                </a:lnTo>
                <a:lnTo>
                  <a:pt x="42" y="522"/>
                </a:lnTo>
                <a:lnTo>
                  <a:pt x="42" y="522"/>
                </a:lnTo>
                <a:close/>
                <a:moveTo>
                  <a:pt x="43" y="533"/>
                </a:moveTo>
                <a:lnTo>
                  <a:pt x="43" y="533"/>
                </a:lnTo>
                <a:lnTo>
                  <a:pt x="43" y="531"/>
                </a:lnTo>
                <a:lnTo>
                  <a:pt x="42" y="531"/>
                </a:lnTo>
                <a:lnTo>
                  <a:pt x="42" y="531"/>
                </a:lnTo>
                <a:lnTo>
                  <a:pt x="41" y="532"/>
                </a:lnTo>
                <a:lnTo>
                  <a:pt x="41" y="533"/>
                </a:lnTo>
                <a:lnTo>
                  <a:pt x="43" y="533"/>
                </a:lnTo>
                <a:close/>
                <a:moveTo>
                  <a:pt x="42" y="537"/>
                </a:moveTo>
                <a:lnTo>
                  <a:pt x="42" y="537"/>
                </a:lnTo>
                <a:lnTo>
                  <a:pt x="45" y="536"/>
                </a:lnTo>
                <a:lnTo>
                  <a:pt x="46" y="534"/>
                </a:lnTo>
                <a:lnTo>
                  <a:pt x="46" y="533"/>
                </a:lnTo>
                <a:lnTo>
                  <a:pt x="46" y="533"/>
                </a:lnTo>
                <a:lnTo>
                  <a:pt x="45" y="533"/>
                </a:lnTo>
                <a:lnTo>
                  <a:pt x="43" y="534"/>
                </a:lnTo>
                <a:lnTo>
                  <a:pt x="43" y="534"/>
                </a:lnTo>
                <a:lnTo>
                  <a:pt x="43" y="534"/>
                </a:lnTo>
                <a:lnTo>
                  <a:pt x="42" y="534"/>
                </a:lnTo>
                <a:lnTo>
                  <a:pt x="42" y="534"/>
                </a:lnTo>
                <a:lnTo>
                  <a:pt x="42" y="537"/>
                </a:lnTo>
                <a:lnTo>
                  <a:pt x="42" y="537"/>
                </a:lnTo>
                <a:close/>
                <a:moveTo>
                  <a:pt x="42" y="577"/>
                </a:moveTo>
                <a:lnTo>
                  <a:pt x="42" y="577"/>
                </a:lnTo>
                <a:lnTo>
                  <a:pt x="42" y="574"/>
                </a:lnTo>
                <a:lnTo>
                  <a:pt x="41" y="573"/>
                </a:lnTo>
                <a:lnTo>
                  <a:pt x="41" y="573"/>
                </a:lnTo>
                <a:lnTo>
                  <a:pt x="40" y="574"/>
                </a:lnTo>
                <a:lnTo>
                  <a:pt x="40" y="577"/>
                </a:lnTo>
                <a:lnTo>
                  <a:pt x="42" y="577"/>
                </a:lnTo>
                <a:close/>
                <a:moveTo>
                  <a:pt x="198" y="672"/>
                </a:moveTo>
                <a:lnTo>
                  <a:pt x="198" y="672"/>
                </a:lnTo>
                <a:lnTo>
                  <a:pt x="197" y="673"/>
                </a:lnTo>
                <a:lnTo>
                  <a:pt x="196" y="674"/>
                </a:lnTo>
                <a:lnTo>
                  <a:pt x="196" y="674"/>
                </a:lnTo>
                <a:lnTo>
                  <a:pt x="197" y="676"/>
                </a:lnTo>
                <a:lnTo>
                  <a:pt x="198" y="676"/>
                </a:lnTo>
                <a:lnTo>
                  <a:pt x="198" y="676"/>
                </a:lnTo>
                <a:lnTo>
                  <a:pt x="199" y="673"/>
                </a:lnTo>
                <a:lnTo>
                  <a:pt x="199" y="672"/>
                </a:lnTo>
                <a:lnTo>
                  <a:pt x="198" y="672"/>
                </a:lnTo>
                <a:lnTo>
                  <a:pt x="198" y="672"/>
                </a:lnTo>
                <a:close/>
                <a:moveTo>
                  <a:pt x="210" y="669"/>
                </a:moveTo>
                <a:lnTo>
                  <a:pt x="210" y="669"/>
                </a:lnTo>
                <a:lnTo>
                  <a:pt x="210" y="668"/>
                </a:lnTo>
                <a:lnTo>
                  <a:pt x="210" y="668"/>
                </a:lnTo>
                <a:lnTo>
                  <a:pt x="208" y="668"/>
                </a:lnTo>
                <a:lnTo>
                  <a:pt x="207" y="669"/>
                </a:lnTo>
                <a:lnTo>
                  <a:pt x="207" y="669"/>
                </a:lnTo>
                <a:lnTo>
                  <a:pt x="209" y="669"/>
                </a:lnTo>
                <a:lnTo>
                  <a:pt x="210" y="669"/>
                </a:lnTo>
                <a:lnTo>
                  <a:pt x="210" y="669"/>
                </a:lnTo>
                <a:lnTo>
                  <a:pt x="210" y="669"/>
                </a:lnTo>
                <a:close/>
                <a:moveTo>
                  <a:pt x="494" y="624"/>
                </a:moveTo>
                <a:lnTo>
                  <a:pt x="494" y="624"/>
                </a:lnTo>
                <a:lnTo>
                  <a:pt x="493" y="624"/>
                </a:lnTo>
                <a:lnTo>
                  <a:pt x="493" y="623"/>
                </a:lnTo>
                <a:lnTo>
                  <a:pt x="492" y="623"/>
                </a:lnTo>
                <a:lnTo>
                  <a:pt x="490" y="623"/>
                </a:lnTo>
                <a:lnTo>
                  <a:pt x="490" y="623"/>
                </a:lnTo>
                <a:lnTo>
                  <a:pt x="493" y="624"/>
                </a:lnTo>
                <a:lnTo>
                  <a:pt x="494" y="624"/>
                </a:lnTo>
                <a:lnTo>
                  <a:pt x="494" y="624"/>
                </a:lnTo>
                <a:lnTo>
                  <a:pt x="494" y="624"/>
                </a:lnTo>
                <a:close/>
                <a:moveTo>
                  <a:pt x="504" y="628"/>
                </a:moveTo>
                <a:lnTo>
                  <a:pt x="504" y="628"/>
                </a:lnTo>
                <a:lnTo>
                  <a:pt x="503" y="627"/>
                </a:lnTo>
                <a:lnTo>
                  <a:pt x="503" y="626"/>
                </a:lnTo>
                <a:lnTo>
                  <a:pt x="503" y="626"/>
                </a:lnTo>
                <a:lnTo>
                  <a:pt x="500" y="627"/>
                </a:lnTo>
                <a:lnTo>
                  <a:pt x="498" y="627"/>
                </a:lnTo>
                <a:lnTo>
                  <a:pt x="498" y="627"/>
                </a:lnTo>
                <a:lnTo>
                  <a:pt x="500" y="628"/>
                </a:lnTo>
                <a:lnTo>
                  <a:pt x="501" y="629"/>
                </a:lnTo>
                <a:lnTo>
                  <a:pt x="501" y="629"/>
                </a:lnTo>
                <a:lnTo>
                  <a:pt x="501" y="628"/>
                </a:lnTo>
                <a:lnTo>
                  <a:pt x="503" y="628"/>
                </a:lnTo>
                <a:lnTo>
                  <a:pt x="503" y="628"/>
                </a:lnTo>
                <a:lnTo>
                  <a:pt x="503" y="628"/>
                </a:lnTo>
                <a:lnTo>
                  <a:pt x="504" y="628"/>
                </a:lnTo>
                <a:lnTo>
                  <a:pt x="504" y="628"/>
                </a:lnTo>
                <a:lnTo>
                  <a:pt x="504" y="628"/>
                </a:lnTo>
                <a:close/>
                <a:moveTo>
                  <a:pt x="513" y="623"/>
                </a:moveTo>
                <a:lnTo>
                  <a:pt x="513" y="623"/>
                </a:lnTo>
                <a:lnTo>
                  <a:pt x="512" y="622"/>
                </a:lnTo>
                <a:lnTo>
                  <a:pt x="511" y="622"/>
                </a:lnTo>
                <a:lnTo>
                  <a:pt x="510" y="622"/>
                </a:lnTo>
                <a:lnTo>
                  <a:pt x="510" y="622"/>
                </a:lnTo>
                <a:lnTo>
                  <a:pt x="510" y="622"/>
                </a:lnTo>
                <a:lnTo>
                  <a:pt x="513" y="623"/>
                </a:lnTo>
                <a:lnTo>
                  <a:pt x="513" y="623"/>
                </a:lnTo>
                <a:close/>
                <a:moveTo>
                  <a:pt x="684" y="612"/>
                </a:moveTo>
                <a:lnTo>
                  <a:pt x="684" y="612"/>
                </a:lnTo>
                <a:lnTo>
                  <a:pt x="685" y="612"/>
                </a:lnTo>
                <a:lnTo>
                  <a:pt x="685" y="611"/>
                </a:lnTo>
                <a:lnTo>
                  <a:pt x="685" y="609"/>
                </a:lnTo>
                <a:lnTo>
                  <a:pt x="684" y="609"/>
                </a:lnTo>
                <a:lnTo>
                  <a:pt x="684" y="612"/>
                </a:lnTo>
                <a:close/>
                <a:moveTo>
                  <a:pt x="668" y="613"/>
                </a:moveTo>
                <a:lnTo>
                  <a:pt x="668" y="613"/>
                </a:lnTo>
                <a:lnTo>
                  <a:pt x="668" y="614"/>
                </a:lnTo>
                <a:lnTo>
                  <a:pt x="669" y="614"/>
                </a:lnTo>
                <a:lnTo>
                  <a:pt x="672" y="614"/>
                </a:lnTo>
                <a:lnTo>
                  <a:pt x="672" y="614"/>
                </a:lnTo>
                <a:lnTo>
                  <a:pt x="670" y="613"/>
                </a:lnTo>
                <a:lnTo>
                  <a:pt x="670" y="613"/>
                </a:lnTo>
                <a:lnTo>
                  <a:pt x="668" y="613"/>
                </a:lnTo>
                <a:lnTo>
                  <a:pt x="668" y="613"/>
                </a:lnTo>
                <a:close/>
                <a:moveTo>
                  <a:pt x="661" y="567"/>
                </a:moveTo>
                <a:lnTo>
                  <a:pt x="661" y="567"/>
                </a:lnTo>
                <a:lnTo>
                  <a:pt x="661" y="569"/>
                </a:lnTo>
                <a:lnTo>
                  <a:pt x="661" y="571"/>
                </a:lnTo>
                <a:lnTo>
                  <a:pt x="662" y="571"/>
                </a:lnTo>
                <a:lnTo>
                  <a:pt x="662" y="571"/>
                </a:lnTo>
                <a:lnTo>
                  <a:pt x="663" y="568"/>
                </a:lnTo>
                <a:lnTo>
                  <a:pt x="663" y="568"/>
                </a:lnTo>
                <a:lnTo>
                  <a:pt x="661" y="567"/>
                </a:lnTo>
                <a:lnTo>
                  <a:pt x="661" y="567"/>
                </a:lnTo>
                <a:close/>
                <a:moveTo>
                  <a:pt x="645" y="566"/>
                </a:moveTo>
                <a:lnTo>
                  <a:pt x="645" y="566"/>
                </a:lnTo>
                <a:lnTo>
                  <a:pt x="645" y="567"/>
                </a:lnTo>
                <a:lnTo>
                  <a:pt x="646" y="568"/>
                </a:lnTo>
                <a:lnTo>
                  <a:pt x="646" y="568"/>
                </a:lnTo>
                <a:lnTo>
                  <a:pt x="646" y="569"/>
                </a:lnTo>
                <a:lnTo>
                  <a:pt x="646" y="571"/>
                </a:lnTo>
                <a:lnTo>
                  <a:pt x="648" y="571"/>
                </a:lnTo>
                <a:lnTo>
                  <a:pt x="648" y="571"/>
                </a:lnTo>
                <a:lnTo>
                  <a:pt x="646" y="569"/>
                </a:lnTo>
                <a:lnTo>
                  <a:pt x="646" y="569"/>
                </a:lnTo>
                <a:lnTo>
                  <a:pt x="649" y="568"/>
                </a:lnTo>
                <a:lnTo>
                  <a:pt x="649" y="567"/>
                </a:lnTo>
                <a:lnTo>
                  <a:pt x="649" y="567"/>
                </a:lnTo>
                <a:lnTo>
                  <a:pt x="646" y="567"/>
                </a:lnTo>
                <a:lnTo>
                  <a:pt x="645" y="566"/>
                </a:lnTo>
                <a:lnTo>
                  <a:pt x="645" y="566"/>
                </a:lnTo>
                <a:close/>
                <a:moveTo>
                  <a:pt x="644" y="622"/>
                </a:moveTo>
                <a:lnTo>
                  <a:pt x="644" y="622"/>
                </a:lnTo>
                <a:lnTo>
                  <a:pt x="648" y="622"/>
                </a:lnTo>
                <a:lnTo>
                  <a:pt x="649" y="622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8" y="622"/>
                </a:lnTo>
                <a:lnTo>
                  <a:pt x="648" y="622"/>
                </a:lnTo>
                <a:lnTo>
                  <a:pt x="648" y="622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5" y="622"/>
                </a:lnTo>
                <a:lnTo>
                  <a:pt x="644" y="622"/>
                </a:lnTo>
                <a:lnTo>
                  <a:pt x="644" y="622"/>
                </a:lnTo>
                <a:lnTo>
                  <a:pt x="644" y="622"/>
                </a:lnTo>
                <a:close/>
                <a:moveTo>
                  <a:pt x="640" y="571"/>
                </a:moveTo>
                <a:lnTo>
                  <a:pt x="640" y="571"/>
                </a:lnTo>
                <a:lnTo>
                  <a:pt x="641" y="571"/>
                </a:lnTo>
                <a:lnTo>
                  <a:pt x="643" y="569"/>
                </a:lnTo>
                <a:lnTo>
                  <a:pt x="643" y="568"/>
                </a:lnTo>
                <a:lnTo>
                  <a:pt x="643" y="568"/>
                </a:lnTo>
                <a:lnTo>
                  <a:pt x="640" y="569"/>
                </a:lnTo>
                <a:lnTo>
                  <a:pt x="639" y="571"/>
                </a:lnTo>
                <a:lnTo>
                  <a:pt x="637" y="569"/>
                </a:lnTo>
                <a:lnTo>
                  <a:pt x="637" y="569"/>
                </a:lnTo>
                <a:lnTo>
                  <a:pt x="637" y="571"/>
                </a:lnTo>
                <a:lnTo>
                  <a:pt x="638" y="571"/>
                </a:lnTo>
                <a:lnTo>
                  <a:pt x="640" y="571"/>
                </a:lnTo>
                <a:lnTo>
                  <a:pt x="640" y="571"/>
                </a:lnTo>
                <a:close/>
                <a:moveTo>
                  <a:pt x="633" y="574"/>
                </a:moveTo>
                <a:lnTo>
                  <a:pt x="633" y="574"/>
                </a:lnTo>
                <a:lnTo>
                  <a:pt x="634" y="573"/>
                </a:lnTo>
                <a:lnTo>
                  <a:pt x="635" y="572"/>
                </a:lnTo>
                <a:lnTo>
                  <a:pt x="635" y="571"/>
                </a:lnTo>
                <a:lnTo>
                  <a:pt x="635" y="571"/>
                </a:lnTo>
                <a:lnTo>
                  <a:pt x="634" y="571"/>
                </a:lnTo>
                <a:lnTo>
                  <a:pt x="632" y="572"/>
                </a:lnTo>
                <a:lnTo>
                  <a:pt x="632" y="573"/>
                </a:lnTo>
                <a:lnTo>
                  <a:pt x="633" y="574"/>
                </a:lnTo>
                <a:lnTo>
                  <a:pt x="633" y="574"/>
                </a:lnTo>
                <a:close/>
                <a:moveTo>
                  <a:pt x="599" y="623"/>
                </a:moveTo>
                <a:lnTo>
                  <a:pt x="599" y="623"/>
                </a:lnTo>
                <a:lnTo>
                  <a:pt x="598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3"/>
                </a:lnTo>
                <a:lnTo>
                  <a:pt x="598" y="623"/>
                </a:lnTo>
                <a:lnTo>
                  <a:pt x="598" y="623"/>
                </a:lnTo>
                <a:lnTo>
                  <a:pt x="599" y="623"/>
                </a:lnTo>
                <a:lnTo>
                  <a:pt x="599" y="623"/>
                </a:lnTo>
                <a:close/>
                <a:moveTo>
                  <a:pt x="554" y="609"/>
                </a:moveTo>
                <a:lnTo>
                  <a:pt x="554" y="607"/>
                </a:lnTo>
                <a:lnTo>
                  <a:pt x="553" y="607"/>
                </a:lnTo>
                <a:lnTo>
                  <a:pt x="553" y="607"/>
                </a:lnTo>
                <a:lnTo>
                  <a:pt x="553" y="608"/>
                </a:lnTo>
                <a:lnTo>
                  <a:pt x="554" y="609"/>
                </a:lnTo>
                <a:lnTo>
                  <a:pt x="554" y="609"/>
                </a:lnTo>
                <a:close/>
                <a:moveTo>
                  <a:pt x="482" y="617"/>
                </a:moveTo>
                <a:lnTo>
                  <a:pt x="482" y="617"/>
                </a:lnTo>
                <a:lnTo>
                  <a:pt x="486" y="617"/>
                </a:lnTo>
                <a:lnTo>
                  <a:pt x="487" y="616"/>
                </a:lnTo>
                <a:lnTo>
                  <a:pt x="487" y="616"/>
                </a:lnTo>
                <a:lnTo>
                  <a:pt x="487" y="616"/>
                </a:lnTo>
                <a:lnTo>
                  <a:pt x="483" y="617"/>
                </a:lnTo>
                <a:lnTo>
                  <a:pt x="482" y="617"/>
                </a:lnTo>
                <a:lnTo>
                  <a:pt x="482" y="617"/>
                </a:lnTo>
                <a:lnTo>
                  <a:pt x="482" y="617"/>
                </a:lnTo>
                <a:close/>
                <a:moveTo>
                  <a:pt x="475" y="613"/>
                </a:moveTo>
                <a:lnTo>
                  <a:pt x="475" y="613"/>
                </a:lnTo>
                <a:lnTo>
                  <a:pt x="476" y="614"/>
                </a:lnTo>
                <a:lnTo>
                  <a:pt x="477" y="616"/>
                </a:lnTo>
                <a:lnTo>
                  <a:pt x="478" y="616"/>
                </a:lnTo>
                <a:lnTo>
                  <a:pt x="478" y="616"/>
                </a:lnTo>
                <a:lnTo>
                  <a:pt x="476" y="613"/>
                </a:lnTo>
                <a:lnTo>
                  <a:pt x="475" y="613"/>
                </a:lnTo>
                <a:lnTo>
                  <a:pt x="475" y="613"/>
                </a:lnTo>
                <a:lnTo>
                  <a:pt x="475" y="613"/>
                </a:lnTo>
                <a:close/>
                <a:moveTo>
                  <a:pt x="470" y="622"/>
                </a:moveTo>
                <a:lnTo>
                  <a:pt x="470" y="622"/>
                </a:lnTo>
                <a:lnTo>
                  <a:pt x="470" y="622"/>
                </a:lnTo>
                <a:lnTo>
                  <a:pt x="468" y="622"/>
                </a:lnTo>
                <a:lnTo>
                  <a:pt x="466" y="623"/>
                </a:lnTo>
                <a:lnTo>
                  <a:pt x="466" y="623"/>
                </a:lnTo>
                <a:lnTo>
                  <a:pt x="468" y="623"/>
                </a:lnTo>
                <a:lnTo>
                  <a:pt x="470" y="622"/>
                </a:lnTo>
                <a:lnTo>
                  <a:pt x="470" y="622"/>
                </a:lnTo>
                <a:close/>
                <a:moveTo>
                  <a:pt x="448" y="618"/>
                </a:moveTo>
                <a:lnTo>
                  <a:pt x="448" y="618"/>
                </a:lnTo>
                <a:lnTo>
                  <a:pt x="449" y="618"/>
                </a:lnTo>
                <a:lnTo>
                  <a:pt x="449" y="618"/>
                </a:lnTo>
                <a:lnTo>
                  <a:pt x="449" y="619"/>
                </a:lnTo>
                <a:lnTo>
                  <a:pt x="449" y="619"/>
                </a:lnTo>
                <a:lnTo>
                  <a:pt x="453" y="619"/>
                </a:lnTo>
                <a:lnTo>
                  <a:pt x="455" y="618"/>
                </a:lnTo>
                <a:lnTo>
                  <a:pt x="455" y="618"/>
                </a:lnTo>
                <a:lnTo>
                  <a:pt x="455" y="619"/>
                </a:lnTo>
                <a:lnTo>
                  <a:pt x="457" y="619"/>
                </a:lnTo>
                <a:lnTo>
                  <a:pt x="457" y="619"/>
                </a:lnTo>
                <a:lnTo>
                  <a:pt x="459" y="618"/>
                </a:lnTo>
                <a:lnTo>
                  <a:pt x="463" y="617"/>
                </a:lnTo>
                <a:lnTo>
                  <a:pt x="468" y="618"/>
                </a:lnTo>
                <a:lnTo>
                  <a:pt x="468" y="618"/>
                </a:lnTo>
                <a:lnTo>
                  <a:pt x="468" y="617"/>
                </a:lnTo>
                <a:lnTo>
                  <a:pt x="469" y="617"/>
                </a:lnTo>
                <a:lnTo>
                  <a:pt x="470" y="617"/>
                </a:lnTo>
                <a:lnTo>
                  <a:pt x="469" y="617"/>
                </a:lnTo>
                <a:lnTo>
                  <a:pt x="469" y="617"/>
                </a:lnTo>
                <a:lnTo>
                  <a:pt x="466" y="617"/>
                </a:lnTo>
                <a:lnTo>
                  <a:pt x="466" y="617"/>
                </a:lnTo>
                <a:lnTo>
                  <a:pt x="465" y="616"/>
                </a:lnTo>
                <a:lnTo>
                  <a:pt x="463" y="616"/>
                </a:lnTo>
                <a:lnTo>
                  <a:pt x="463" y="616"/>
                </a:lnTo>
                <a:lnTo>
                  <a:pt x="460" y="616"/>
                </a:lnTo>
                <a:lnTo>
                  <a:pt x="460" y="616"/>
                </a:lnTo>
                <a:lnTo>
                  <a:pt x="455" y="616"/>
                </a:lnTo>
                <a:lnTo>
                  <a:pt x="455" y="616"/>
                </a:lnTo>
                <a:lnTo>
                  <a:pt x="454" y="616"/>
                </a:lnTo>
                <a:lnTo>
                  <a:pt x="454" y="616"/>
                </a:lnTo>
                <a:lnTo>
                  <a:pt x="451" y="616"/>
                </a:lnTo>
                <a:lnTo>
                  <a:pt x="448" y="617"/>
                </a:lnTo>
                <a:lnTo>
                  <a:pt x="448" y="618"/>
                </a:lnTo>
                <a:lnTo>
                  <a:pt x="448" y="618"/>
                </a:lnTo>
                <a:close/>
                <a:moveTo>
                  <a:pt x="378" y="628"/>
                </a:moveTo>
                <a:lnTo>
                  <a:pt x="378" y="628"/>
                </a:lnTo>
                <a:lnTo>
                  <a:pt x="383" y="629"/>
                </a:lnTo>
                <a:lnTo>
                  <a:pt x="383" y="629"/>
                </a:lnTo>
                <a:lnTo>
                  <a:pt x="384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7" y="627"/>
                </a:lnTo>
                <a:lnTo>
                  <a:pt x="387" y="627"/>
                </a:lnTo>
                <a:lnTo>
                  <a:pt x="390" y="627"/>
                </a:lnTo>
                <a:lnTo>
                  <a:pt x="391" y="624"/>
                </a:lnTo>
                <a:lnTo>
                  <a:pt x="391" y="624"/>
                </a:lnTo>
                <a:lnTo>
                  <a:pt x="388" y="626"/>
                </a:lnTo>
                <a:lnTo>
                  <a:pt x="383" y="627"/>
                </a:lnTo>
                <a:lnTo>
                  <a:pt x="383" y="627"/>
                </a:lnTo>
                <a:lnTo>
                  <a:pt x="381" y="627"/>
                </a:lnTo>
                <a:lnTo>
                  <a:pt x="379" y="627"/>
                </a:lnTo>
                <a:lnTo>
                  <a:pt x="378" y="628"/>
                </a:lnTo>
                <a:lnTo>
                  <a:pt x="378" y="628"/>
                </a:lnTo>
                <a:close/>
                <a:moveTo>
                  <a:pt x="301" y="662"/>
                </a:moveTo>
                <a:lnTo>
                  <a:pt x="301" y="662"/>
                </a:lnTo>
                <a:lnTo>
                  <a:pt x="303" y="662"/>
                </a:lnTo>
                <a:lnTo>
                  <a:pt x="304" y="662"/>
                </a:lnTo>
                <a:lnTo>
                  <a:pt x="304" y="662"/>
                </a:lnTo>
                <a:lnTo>
                  <a:pt x="304" y="661"/>
                </a:lnTo>
                <a:lnTo>
                  <a:pt x="303" y="661"/>
                </a:lnTo>
                <a:lnTo>
                  <a:pt x="301" y="661"/>
                </a:lnTo>
                <a:lnTo>
                  <a:pt x="301" y="662"/>
                </a:lnTo>
                <a:lnTo>
                  <a:pt x="301" y="662"/>
                </a:lnTo>
                <a:close/>
                <a:moveTo>
                  <a:pt x="310" y="657"/>
                </a:moveTo>
                <a:lnTo>
                  <a:pt x="310" y="657"/>
                </a:lnTo>
                <a:lnTo>
                  <a:pt x="309" y="657"/>
                </a:lnTo>
                <a:lnTo>
                  <a:pt x="309" y="657"/>
                </a:lnTo>
                <a:lnTo>
                  <a:pt x="309" y="658"/>
                </a:lnTo>
                <a:lnTo>
                  <a:pt x="310" y="659"/>
                </a:lnTo>
                <a:lnTo>
                  <a:pt x="310" y="659"/>
                </a:lnTo>
                <a:lnTo>
                  <a:pt x="310" y="658"/>
                </a:lnTo>
                <a:lnTo>
                  <a:pt x="310" y="658"/>
                </a:lnTo>
                <a:lnTo>
                  <a:pt x="312" y="657"/>
                </a:lnTo>
                <a:lnTo>
                  <a:pt x="310" y="657"/>
                </a:lnTo>
                <a:lnTo>
                  <a:pt x="310" y="657"/>
                </a:lnTo>
                <a:close/>
                <a:moveTo>
                  <a:pt x="308" y="653"/>
                </a:moveTo>
                <a:lnTo>
                  <a:pt x="308" y="653"/>
                </a:lnTo>
                <a:lnTo>
                  <a:pt x="309" y="654"/>
                </a:lnTo>
                <a:lnTo>
                  <a:pt x="309" y="656"/>
                </a:lnTo>
                <a:lnTo>
                  <a:pt x="310" y="656"/>
                </a:lnTo>
                <a:lnTo>
                  <a:pt x="310" y="656"/>
                </a:lnTo>
                <a:lnTo>
                  <a:pt x="312" y="653"/>
                </a:lnTo>
                <a:lnTo>
                  <a:pt x="310" y="653"/>
                </a:lnTo>
                <a:lnTo>
                  <a:pt x="309" y="652"/>
                </a:lnTo>
                <a:lnTo>
                  <a:pt x="308" y="653"/>
                </a:lnTo>
                <a:lnTo>
                  <a:pt x="308" y="653"/>
                </a:lnTo>
                <a:close/>
                <a:moveTo>
                  <a:pt x="377" y="631"/>
                </a:moveTo>
                <a:lnTo>
                  <a:pt x="377" y="631"/>
                </a:lnTo>
                <a:lnTo>
                  <a:pt x="377" y="628"/>
                </a:lnTo>
                <a:lnTo>
                  <a:pt x="376" y="627"/>
                </a:lnTo>
                <a:lnTo>
                  <a:pt x="376" y="627"/>
                </a:lnTo>
                <a:lnTo>
                  <a:pt x="377" y="627"/>
                </a:lnTo>
                <a:lnTo>
                  <a:pt x="377" y="626"/>
                </a:lnTo>
                <a:lnTo>
                  <a:pt x="377" y="626"/>
                </a:lnTo>
                <a:lnTo>
                  <a:pt x="376" y="627"/>
                </a:lnTo>
                <a:lnTo>
                  <a:pt x="374" y="628"/>
                </a:lnTo>
                <a:lnTo>
                  <a:pt x="376" y="629"/>
                </a:lnTo>
                <a:lnTo>
                  <a:pt x="377" y="631"/>
                </a:lnTo>
                <a:lnTo>
                  <a:pt x="377" y="631"/>
                </a:lnTo>
                <a:close/>
                <a:moveTo>
                  <a:pt x="342" y="606"/>
                </a:moveTo>
                <a:lnTo>
                  <a:pt x="342" y="606"/>
                </a:lnTo>
                <a:lnTo>
                  <a:pt x="344" y="606"/>
                </a:lnTo>
                <a:lnTo>
                  <a:pt x="346" y="604"/>
                </a:lnTo>
                <a:lnTo>
                  <a:pt x="346" y="604"/>
                </a:lnTo>
                <a:lnTo>
                  <a:pt x="343" y="604"/>
                </a:lnTo>
                <a:lnTo>
                  <a:pt x="342" y="606"/>
                </a:lnTo>
                <a:lnTo>
                  <a:pt x="342" y="606"/>
                </a:lnTo>
                <a:lnTo>
                  <a:pt x="342" y="606"/>
                </a:lnTo>
                <a:close/>
                <a:moveTo>
                  <a:pt x="326" y="609"/>
                </a:moveTo>
                <a:lnTo>
                  <a:pt x="326" y="609"/>
                </a:lnTo>
                <a:lnTo>
                  <a:pt x="327" y="608"/>
                </a:lnTo>
                <a:lnTo>
                  <a:pt x="329" y="609"/>
                </a:lnTo>
                <a:lnTo>
                  <a:pt x="330" y="609"/>
                </a:lnTo>
                <a:lnTo>
                  <a:pt x="330" y="609"/>
                </a:lnTo>
                <a:lnTo>
                  <a:pt x="330" y="608"/>
                </a:lnTo>
                <a:lnTo>
                  <a:pt x="330" y="607"/>
                </a:lnTo>
                <a:lnTo>
                  <a:pt x="330" y="607"/>
                </a:lnTo>
                <a:lnTo>
                  <a:pt x="327" y="608"/>
                </a:lnTo>
                <a:lnTo>
                  <a:pt x="326" y="608"/>
                </a:lnTo>
                <a:lnTo>
                  <a:pt x="326" y="609"/>
                </a:lnTo>
                <a:lnTo>
                  <a:pt x="326" y="609"/>
                </a:lnTo>
                <a:close/>
                <a:moveTo>
                  <a:pt x="294" y="616"/>
                </a:moveTo>
                <a:lnTo>
                  <a:pt x="294" y="616"/>
                </a:lnTo>
                <a:lnTo>
                  <a:pt x="295" y="616"/>
                </a:lnTo>
                <a:lnTo>
                  <a:pt x="296" y="614"/>
                </a:lnTo>
                <a:lnTo>
                  <a:pt x="296" y="614"/>
                </a:lnTo>
                <a:lnTo>
                  <a:pt x="296" y="614"/>
                </a:lnTo>
                <a:lnTo>
                  <a:pt x="295" y="613"/>
                </a:lnTo>
                <a:lnTo>
                  <a:pt x="294" y="614"/>
                </a:lnTo>
                <a:lnTo>
                  <a:pt x="294" y="616"/>
                </a:lnTo>
                <a:lnTo>
                  <a:pt x="294" y="616"/>
                </a:lnTo>
                <a:close/>
                <a:moveTo>
                  <a:pt x="300" y="646"/>
                </a:moveTo>
                <a:lnTo>
                  <a:pt x="300" y="646"/>
                </a:lnTo>
                <a:lnTo>
                  <a:pt x="302" y="646"/>
                </a:lnTo>
                <a:lnTo>
                  <a:pt x="304" y="646"/>
                </a:lnTo>
                <a:lnTo>
                  <a:pt x="304" y="646"/>
                </a:lnTo>
                <a:lnTo>
                  <a:pt x="304" y="646"/>
                </a:lnTo>
                <a:lnTo>
                  <a:pt x="306" y="646"/>
                </a:lnTo>
                <a:lnTo>
                  <a:pt x="307" y="646"/>
                </a:lnTo>
                <a:lnTo>
                  <a:pt x="307" y="646"/>
                </a:lnTo>
                <a:lnTo>
                  <a:pt x="308" y="646"/>
                </a:lnTo>
                <a:lnTo>
                  <a:pt x="309" y="647"/>
                </a:lnTo>
                <a:lnTo>
                  <a:pt x="309" y="647"/>
                </a:lnTo>
                <a:lnTo>
                  <a:pt x="310" y="646"/>
                </a:lnTo>
                <a:lnTo>
                  <a:pt x="310" y="644"/>
                </a:lnTo>
                <a:lnTo>
                  <a:pt x="312" y="644"/>
                </a:lnTo>
                <a:lnTo>
                  <a:pt x="313" y="643"/>
                </a:lnTo>
                <a:lnTo>
                  <a:pt x="313" y="643"/>
                </a:lnTo>
                <a:lnTo>
                  <a:pt x="314" y="643"/>
                </a:lnTo>
                <a:lnTo>
                  <a:pt x="315" y="643"/>
                </a:lnTo>
                <a:lnTo>
                  <a:pt x="315" y="644"/>
                </a:lnTo>
                <a:lnTo>
                  <a:pt x="315" y="644"/>
                </a:lnTo>
                <a:lnTo>
                  <a:pt x="313" y="644"/>
                </a:lnTo>
                <a:lnTo>
                  <a:pt x="313" y="644"/>
                </a:lnTo>
                <a:lnTo>
                  <a:pt x="313" y="646"/>
                </a:lnTo>
                <a:lnTo>
                  <a:pt x="313" y="646"/>
                </a:lnTo>
                <a:lnTo>
                  <a:pt x="315" y="646"/>
                </a:lnTo>
                <a:lnTo>
                  <a:pt x="315" y="646"/>
                </a:lnTo>
                <a:lnTo>
                  <a:pt x="318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4"/>
                </a:lnTo>
                <a:lnTo>
                  <a:pt x="320" y="644"/>
                </a:lnTo>
                <a:lnTo>
                  <a:pt x="320" y="644"/>
                </a:lnTo>
                <a:lnTo>
                  <a:pt x="321" y="643"/>
                </a:lnTo>
                <a:lnTo>
                  <a:pt x="323" y="644"/>
                </a:lnTo>
                <a:lnTo>
                  <a:pt x="324" y="644"/>
                </a:lnTo>
                <a:lnTo>
                  <a:pt x="325" y="643"/>
                </a:lnTo>
                <a:lnTo>
                  <a:pt x="325" y="643"/>
                </a:lnTo>
                <a:lnTo>
                  <a:pt x="324" y="643"/>
                </a:lnTo>
                <a:lnTo>
                  <a:pt x="323" y="642"/>
                </a:lnTo>
                <a:lnTo>
                  <a:pt x="323" y="642"/>
                </a:lnTo>
                <a:lnTo>
                  <a:pt x="326" y="642"/>
                </a:lnTo>
                <a:lnTo>
                  <a:pt x="327" y="642"/>
                </a:lnTo>
                <a:lnTo>
                  <a:pt x="329" y="641"/>
                </a:lnTo>
                <a:lnTo>
                  <a:pt x="329" y="641"/>
                </a:lnTo>
                <a:lnTo>
                  <a:pt x="330" y="642"/>
                </a:lnTo>
                <a:lnTo>
                  <a:pt x="330" y="642"/>
                </a:lnTo>
                <a:lnTo>
                  <a:pt x="333" y="642"/>
                </a:lnTo>
                <a:lnTo>
                  <a:pt x="333" y="642"/>
                </a:lnTo>
                <a:lnTo>
                  <a:pt x="333" y="643"/>
                </a:lnTo>
                <a:lnTo>
                  <a:pt x="333" y="643"/>
                </a:lnTo>
                <a:lnTo>
                  <a:pt x="336" y="642"/>
                </a:lnTo>
                <a:lnTo>
                  <a:pt x="337" y="642"/>
                </a:lnTo>
                <a:lnTo>
                  <a:pt x="337" y="642"/>
                </a:lnTo>
                <a:lnTo>
                  <a:pt x="337" y="643"/>
                </a:lnTo>
                <a:lnTo>
                  <a:pt x="338" y="644"/>
                </a:lnTo>
                <a:lnTo>
                  <a:pt x="338" y="644"/>
                </a:lnTo>
                <a:lnTo>
                  <a:pt x="338" y="642"/>
                </a:lnTo>
                <a:lnTo>
                  <a:pt x="337" y="641"/>
                </a:lnTo>
                <a:lnTo>
                  <a:pt x="337" y="641"/>
                </a:lnTo>
                <a:lnTo>
                  <a:pt x="338" y="641"/>
                </a:lnTo>
                <a:lnTo>
                  <a:pt x="338" y="639"/>
                </a:lnTo>
                <a:lnTo>
                  <a:pt x="339" y="638"/>
                </a:lnTo>
                <a:lnTo>
                  <a:pt x="341" y="638"/>
                </a:lnTo>
                <a:lnTo>
                  <a:pt x="341" y="638"/>
                </a:lnTo>
                <a:lnTo>
                  <a:pt x="342" y="638"/>
                </a:lnTo>
                <a:lnTo>
                  <a:pt x="343" y="638"/>
                </a:lnTo>
                <a:lnTo>
                  <a:pt x="343" y="638"/>
                </a:lnTo>
                <a:lnTo>
                  <a:pt x="343" y="637"/>
                </a:lnTo>
                <a:lnTo>
                  <a:pt x="344" y="637"/>
                </a:lnTo>
                <a:lnTo>
                  <a:pt x="344" y="637"/>
                </a:lnTo>
                <a:lnTo>
                  <a:pt x="350" y="636"/>
                </a:lnTo>
                <a:lnTo>
                  <a:pt x="356" y="636"/>
                </a:lnTo>
                <a:lnTo>
                  <a:pt x="356" y="636"/>
                </a:lnTo>
                <a:lnTo>
                  <a:pt x="358" y="634"/>
                </a:lnTo>
                <a:lnTo>
                  <a:pt x="359" y="633"/>
                </a:lnTo>
                <a:lnTo>
                  <a:pt x="359" y="633"/>
                </a:lnTo>
                <a:lnTo>
                  <a:pt x="374" y="631"/>
                </a:lnTo>
                <a:lnTo>
                  <a:pt x="374" y="631"/>
                </a:lnTo>
                <a:lnTo>
                  <a:pt x="373" y="629"/>
                </a:lnTo>
                <a:lnTo>
                  <a:pt x="372" y="629"/>
                </a:lnTo>
                <a:lnTo>
                  <a:pt x="367" y="631"/>
                </a:lnTo>
                <a:lnTo>
                  <a:pt x="367" y="631"/>
                </a:lnTo>
                <a:lnTo>
                  <a:pt x="358" y="631"/>
                </a:lnTo>
                <a:lnTo>
                  <a:pt x="358" y="631"/>
                </a:lnTo>
                <a:lnTo>
                  <a:pt x="358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0" y="633"/>
                </a:lnTo>
                <a:lnTo>
                  <a:pt x="344" y="634"/>
                </a:lnTo>
                <a:lnTo>
                  <a:pt x="344" y="634"/>
                </a:lnTo>
                <a:lnTo>
                  <a:pt x="344" y="633"/>
                </a:lnTo>
                <a:lnTo>
                  <a:pt x="344" y="633"/>
                </a:lnTo>
                <a:lnTo>
                  <a:pt x="344" y="633"/>
                </a:lnTo>
                <a:lnTo>
                  <a:pt x="341" y="636"/>
                </a:lnTo>
                <a:lnTo>
                  <a:pt x="341" y="636"/>
                </a:lnTo>
                <a:lnTo>
                  <a:pt x="335" y="637"/>
                </a:lnTo>
                <a:lnTo>
                  <a:pt x="332" y="637"/>
                </a:lnTo>
                <a:lnTo>
                  <a:pt x="331" y="637"/>
                </a:lnTo>
                <a:lnTo>
                  <a:pt x="331" y="637"/>
                </a:lnTo>
                <a:lnTo>
                  <a:pt x="327" y="637"/>
                </a:lnTo>
                <a:lnTo>
                  <a:pt x="325" y="637"/>
                </a:lnTo>
                <a:lnTo>
                  <a:pt x="325" y="637"/>
                </a:lnTo>
                <a:lnTo>
                  <a:pt x="325" y="638"/>
                </a:lnTo>
                <a:lnTo>
                  <a:pt x="324" y="639"/>
                </a:lnTo>
                <a:lnTo>
                  <a:pt x="320" y="639"/>
                </a:lnTo>
                <a:lnTo>
                  <a:pt x="320" y="639"/>
                </a:lnTo>
                <a:lnTo>
                  <a:pt x="321" y="638"/>
                </a:lnTo>
                <a:lnTo>
                  <a:pt x="323" y="637"/>
                </a:lnTo>
                <a:lnTo>
                  <a:pt x="323" y="637"/>
                </a:lnTo>
                <a:lnTo>
                  <a:pt x="320" y="638"/>
                </a:lnTo>
                <a:lnTo>
                  <a:pt x="317" y="638"/>
                </a:lnTo>
                <a:lnTo>
                  <a:pt x="317" y="638"/>
                </a:lnTo>
                <a:lnTo>
                  <a:pt x="317" y="639"/>
                </a:lnTo>
                <a:lnTo>
                  <a:pt x="318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41"/>
                </a:lnTo>
                <a:lnTo>
                  <a:pt x="318" y="641"/>
                </a:lnTo>
                <a:lnTo>
                  <a:pt x="314" y="641"/>
                </a:lnTo>
                <a:lnTo>
                  <a:pt x="314" y="641"/>
                </a:lnTo>
                <a:lnTo>
                  <a:pt x="314" y="642"/>
                </a:lnTo>
                <a:lnTo>
                  <a:pt x="313" y="642"/>
                </a:lnTo>
                <a:lnTo>
                  <a:pt x="313" y="642"/>
                </a:lnTo>
                <a:lnTo>
                  <a:pt x="313" y="641"/>
                </a:lnTo>
                <a:lnTo>
                  <a:pt x="312" y="642"/>
                </a:lnTo>
                <a:lnTo>
                  <a:pt x="312" y="642"/>
                </a:lnTo>
                <a:lnTo>
                  <a:pt x="308" y="642"/>
                </a:lnTo>
                <a:lnTo>
                  <a:pt x="307" y="643"/>
                </a:lnTo>
                <a:lnTo>
                  <a:pt x="307" y="643"/>
                </a:lnTo>
                <a:lnTo>
                  <a:pt x="307" y="641"/>
                </a:lnTo>
                <a:lnTo>
                  <a:pt x="307" y="641"/>
                </a:lnTo>
                <a:lnTo>
                  <a:pt x="306" y="641"/>
                </a:lnTo>
                <a:lnTo>
                  <a:pt x="304" y="642"/>
                </a:lnTo>
                <a:lnTo>
                  <a:pt x="304" y="643"/>
                </a:lnTo>
                <a:lnTo>
                  <a:pt x="304" y="643"/>
                </a:lnTo>
                <a:lnTo>
                  <a:pt x="298" y="643"/>
                </a:lnTo>
                <a:lnTo>
                  <a:pt x="297" y="643"/>
                </a:lnTo>
                <a:lnTo>
                  <a:pt x="296" y="642"/>
                </a:lnTo>
                <a:lnTo>
                  <a:pt x="296" y="642"/>
                </a:lnTo>
                <a:lnTo>
                  <a:pt x="296" y="642"/>
                </a:lnTo>
                <a:lnTo>
                  <a:pt x="296" y="641"/>
                </a:lnTo>
                <a:lnTo>
                  <a:pt x="296" y="641"/>
                </a:lnTo>
                <a:lnTo>
                  <a:pt x="295" y="644"/>
                </a:lnTo>
                <a:lnTo>
                  <a:pt x="295" y="644"/>
                </a:lnTo>
                <a:lnTo>
                  <a:pt x="292" y="643"/>
                </a:lnTo>
                <a:lnTo>
                  <a:pt x="291" y="643"/>
                </a:lnTo>
                <a:lnTo>
                  <a:pt x="291" y="644"/>
                </a:lnTo>
                <a:lnTo>
                  <a:pt x="291" y="644"/>
                </a:lnTo>
                <a:lnTo>
                  <a:pt x="294" y="644"/>
                </a:lnTo>
                <a:lnTo>
                  <a:pt x="295" y="644"/>
                </a:lnTo>
                <a:lnTo>
                  <a:pt x="296" y="644"/>
                </a:lnTo>
                <a:lnTo>
                  <a:pt x="296" y="644"/>
                </a:lnTo>
                <a:lnTo>
                  <a:pt x="292" y="647"/>
                </a:lnTo>
                <a:lnTo>
                  <a:pt x="292" y="647"/>
                </a:lnTo>
                <a:lnTo>
                  <a:pt x="291" y="647"/>
                </a:lnTo>
                <a:lnTo>
                  <a:pt x="289" y="647"/>
                </a:lnTo>
                <a:lnTo>
                  <a:pt x="289" y="647"/>
                </a:lnTo>
                <a:lnTo>
                  <a:pt x="289" y="648"/>
                </a:lnTo>
                <a:lnTo>
                  <a:pt x="290" y="648"/>
                </a:lnTo>
                <a:lnTo>
                  <a:pt x="294" y="648"/>
                </a:lnTo>
                <a:lnTo>
                  <a:pt x="298" y="647"/>
                </a:lnTo>
                <a:lnTo>
                  <a:pt x="300" y="646"/>
                </a:lnTo>
                <a:lnTo>
                  <a:pt x="300" y="646"/>
                </a:lnTo>
                <a:close/>
                <a:moveTo>
                  <a:pt x="273" y="653"/>
                </a:moveTo>
                <a:lnTo>
                  <a:pt x="273" y="653"/>
                </a:lnTo>
                <a:lnTo>
                  <a:pt x="273" y="652"/>
                </a:lnTo>
                <a:lnTo>
                  <a:pt x="272" y="651"/>
                </a:lnTo>
                <a:lnTo>
                  <a:pt x="271" y="652"/>
                </a:lnTo>
                <a:lnTo>
                  <a:pt x="271" y="652"/>
                </a:lnTo>
                <a:lnTo>
                  <a:pt x="271" y="653"/>
                </a:lnTo>
                <a:lnTo>
                  <a:pt x="272" y="653"/>
                </a:lnTo>
                <a:lnTo>
                  <a:pt x="273" y="653"/>
                </a:lnTo>
                <a:lnTo>
                  <a:pt x="273" y="653"/>
                </a:lnTo>
                <a:close/>
                <a:moveTo>
                  <a:pt x="257" y="667"/>
                </a:moveTo>
                <a:lnTo>
                  <a:pt x="257" y="667"/>
                </a:lnTo>
                <a:lnTo>
                  <a:pt x="260" y="667"/>
                </a:lnTo>
                <a:lnTo>
                  <a:pt x="262" y="667"/>
                </a:lnTo>
                <a:lnTo>
                  <a:pt x="262" y="667"/>
                </a:lnTo>
                <a:lnTo>
                  <a:pt x="261" y="666"/>
                </a:lnTo>
                <a:lnTo>
                  <a:pt x="260" y="664"/>
                </a:lnTo>
                <a:lnTo>
                  <a:pt x="259" y="666"/>
                </a:lnTo>
                <a:lnTo>
                  <a:pt x="259" y="666"/>
                </a:lnTo>
                <a:lnTo>
                  <a:pt x="260" y="666"/>
                </a:lnTo>
                <a:lnTo>
                  <a:pt x="260" y="666"/>
                </a:lnTo>
                <a:lnTo>
                  <a:pt x="259" y="667"/>
                </a:lnTo>
                <a:lnTo>
                  <a:pt x="257" y="667"/>
                </a:lnTo>
                <a:lnTo>
                  <a:pt x="257" y="667"/>
                </a:lnTo>
                <a:close/>
                <a:moveTo>
                  <a:pt x="252" y="662"/>
                </a:moveTo>
                <a:lnTo>
                  <a:pt x="252" y="662"/>
                </a:lnTo>
                <a:lnTo>
                  <a:pt x="255" y="662"/>
                </a:lnTo>
                <a:lnTo>
                  <a:pt x="256" y="661"/>
                </a:lnTo>
                <a:lnTo>
                  <a:pt x="256" y="661"/>
                </a:lnTo>
                <a:lnTo>
                  <a:pt x="254" y="661"/>
                </a:lnTo>
                <a:lnTo>
                  <a:pt x="252" y="662"/>
                </a:lnTo>
                <a:lnTo>
                  <a:pt x="252" y="662"/>
                </a:lnTo>
                <a:close/>
                <a:moveTo>
                  <a:pt x="250" y="659"/>
                </a:moveTo>
                <a:lnTo>
                  <a:pt x="250" y="659"/>
                </a:lnTo>
                <a:lnTo>
                  <a:pt x="251" y="661"/>
                </a:lnTo>
                <a:lnTo>
                  <a:pt x="251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59"/>
                </a:lnTo>
                <a:lnTo>
                  <a:pt x="252" y="659"/>
                </a:lnTo>
                <a:lnTo>
                  <a:pt x="250" y="659"/>
                </a:lnTo>
                <a:lnTo>
                  <a:pt x="250" y="659"/>
                </a:lnTo>
                <a:close/>
                <a:moveTo>
                  <a:pt x="245" y="626"/>
                </a:moveTo>
                <a:lnTo>
                  <a:pt x="245" y="626"/>
                </a:lnTo>
                <a:lnTo>
                  <a:pt x="246" y="626"/>
                </a:lnTo>
                <a:lnTo>
                  <a:pt x="246" y="626"/>
                </a:lnTo>
                <a:lnTo>
                  <a:pt x="249" y="623"/>
                </a:lnTo>
                <a:lnTo>
                  <a:pt x="249" y="623"/>
                </a:lnTo>
                <a:lnTo>
                  <a:pt x="246" y="624"/>
                </a:lnTo>
                <a:lnTo>
                  <a:pt x="245" y="626"/>
                </a:lnTo>
                <a:lnTo>
                  <a:pt x="245" y="626"/>
                </a:lnTo>
                <a:close/>
                <a:moveTo>
                  <a:pt x="243" y="622"/>
                </a:moveTo>
                <a:lnTo>
                  <a:pt x="243" y="622"/>
                </a:lnTo>
                <a:lnTo>
                  <a:pt x="243" y="621"/>
                </a:lnTo>
                <a:lnTo>
                  <a:pt x="243" y="621"/>
                </a:lnTo>
                <a:lnTo>
                  <a:pt x="240" y="621"/>
                </a:lnTo>
                <a:lnTo>
                  <a:pt x="240" y="621"/>
                </a:lnTo>
                <a:lnTo>
                  <a:pt x="240" y="622"/>
                </a:lnTo>
                <a:lnTo>
                  <a:pt x="240" y="622"/>
                </a:lnTo>
                <a:lnTo>
                  <a:pt x="243" y="622"/>
                </a:lnTo>
                <a:lnTo>
                  <a:pt x="243" y="622"/>
                </a:lnTo>
                <a:close/>
                <a:moveTo>
                  <a:pt x="236" y="627"/>
                </a:moveTo>
                <a:lnTo>
                  <a:pt x="236" y="627"/>
                </a:lnTo>
                <a:lnTo>
                  <a:pt x="238" y="627"/>
                </a:lnTo>
                <a:lnTo>
                  <a:pt x="238" y="626"/>
                </a:lnTo>
                <a:lnTo>
                  <a:pt x="238" y="626"/>
                </a:lnTo>
                <a:lnTo>
                  <a:pt x="237" y="624"/>
                </a:lnTo>
                <a:lnTo>
                  <a:pt x="236" y="626"/>
                </a:lnTo>
                <a:lnTo>
                  <a:pt x="236" y="627"/>
                </a:lnTo>
                <a:lnTo>
                  <a:pt x="236" y="627"/>
                </a:lnTo>
                <a:close/>
                <a:moveTo>
                  <a:pt x="233" y="657"/>
                </a:moveTo>
                <a:lnTo>
                  <a:pt x="233" y="657"/>
                </a:lnTo>
                <a:lnTo>
                  <a:pt x="233" y="657"/>
                </a:lnTo>
                <a:lnTo>
                  <a:pt x="234" y="656"/>
                </a:lnTo>
                <a:lnTo>
                  <a:pt x="234" y="656"/>
                </a:lnTo>
                <a:lnTo>
                  <a:pt x="236" y="656"/>
                </a:lnTo>
                <a:lnTo>
                  <a:pt x="236" y="656"/>
                </a:lnTo>
                <a:lnTo>
                  <a:pt x="239" y="656"/>
                </a:lnTo>
                <a:lnTo>
                  <a:pt x="240" y="656"/>
                </a:lnTo>
                <a:lnTo>
                  <a:pt x="242" y="654"/>
                </a:lnTo>
                <a:lnTo>
                  <a:pt x="242" y="654"/>
                </a:lnTo>
                <a:lnTo>
                  <a:pt x="239" y="654"/>
                </a:lnTo>
                <a:lnTo>
                  <a:pt x="237" y="656"/>
                </a:lnTo>
                <a:lnTo>
                  <a:pt x="237" y="654"/>
                </a:lnTo>
                <a:lnTo>
                  <a:pt x="237" y="654"/>
                </a:lnTo>
                <a:lnTo>
                  <a:pt x="237" y="654"/>
                </a:lnTo>
                <a:lnTo>
                  <a:pt x="238" y="654"/>
                </a:lnTo>
                <a:lnTo>
                  <a:pt x="237" y="654"/>
                </a:lnTo>
                <a:lnTo>
                  <a:pt x="237" y="654"/>
                </a:lnTo>
                <a:lnTo>
                  <a:pt x="236" y="654"/>
                </a:lnTo>
                <a:lnTo>
                  <a:pt x="234" y="654"/>
                </a:lnTo>
                <a:lnTo>
                  <a:pt x="233" y="656"/>
                </a:lnTo>
                <a:lnTo>
                  <a:pt x="233" y="657"/>
                </a:lnTo>
                <a:lnTo>
                  <a:pt x="233" y="657"/>
                </a:lnTo>
                <a:close/>
                <a:moveTo>
                  <a:pt x="228" y="628"/>
                </a:moveTo>
                <a:lnTo>
                  <a:pt x="228" y="628"/>
                </a:lnTo>
                <a:lnTo>
                  <a:pt x="230" y="628"/>
                </a:lnTo>
                <a:lnTo>
                  <a:pt x="231" y="628"/>
                </a:lnTo>
                <a:lnTo>
                  <a:pt x="231" y="628"/>
                </a:lnTo>
                <a:lnTo>
                  <a:pt x="231" y="626"/>
                </a:lnTo>
                <a:lnTo>
                  <a:pt x="231" y="626"/>
                </a:lnTo>
                <a:lnTo>
                  <a:pt x="228" y="627"/>
                </a:lnTo>
                <a:lnTo>
                  <a:pt x="228" y="628"/>
                </a:lnTo>
                <a:lnTo>
                  <a:pt x="228" y="628"/>
                </a:lnTo>
                <a:close/>
                <a:moveTo>
                  <a:pt x="215" y="661"/>
                </a:moveTo>
                <a:lnTo>
                  <a:pt x="215" y="661"/>
                </a:lnTo>
                <a:lnTo>
                  <a:pt x="217" y="661"/>
                </a:lnTo>
                <a:lnTo>
                  <a:pt x="219" y="661"/>
                </a:lnTo>
                <a:lnTo>
                  <a:pt x="220" y="661"/>
                </a:lnTo>
                <a:lnTo>
                  <a:pt x="221" y="659"/>
                </a:lnTo>
                <a:lnTo>
                  <a:pt x="221" y="659"/>
                </a:lnTo>
                <a:lnTo>
                  <a:pt x="219" y="658"/>
                </a:lnTo>
                <a:lnTo>
                  <a:pt x="217" y="657"/>
                </a:lnTo>
                <a:lnTo>
                  <a:pt x="216" y="657"/>
                </a:lnTo>
                <a:lnTo>
                  <a:pt x="216" y="657"/>
                </a:lnTo>
                <a:lnTo>
                  <a:pt x="216" y="658"/>
                </a:lnTo>
                <a:lnTo>
                  <a:pt x="216" y="659"/>
                </a:lnTo>
                <a:lnTo>
                  <a:pt x="216" y="659"/>
                </a:lnTo>
                <a:lnTo>
                  <a:pt x="215" y="661"/>
                </a:lnTo>
                <a:lnTo>
                  <a:pt x="215" y="661"/>
                </a:lnTo>
                <a:lnTo>
                  <a:pt x="215" y="661"/>
                </a:lnTo>
                <a:close/>
                <a:moveTo>
                  <a:pt x="209" y="658"/>
                </a:moveTo>
                <a:lnTo>
                  <a:pt x="209" y="658"/>
                </a:lnTo>
                <a:lnTo>
                  <a:pt x="210" y="657"/>
                </a:lnTo>
                <a:lnTo>
                  <a:pt x="210" y="654"/>
                </a:lnTo>
                <a:lnTo>
                  <a:pt x="210" y="654"/>
                </a:lnTo>
                <a:lnTo>
                  <a:pt x="209" y="656"/>
                </a:lnTo>
                <a:lnTo>
                  <a:pt x="208" y="657"/>
                </a:lnTo>
                <a:lnTo>
                  <a:pt x="209" y="658"/>
                </a:lnTo>
                <a:lnTo>
                  <a:pt x="209" y="658"/>
                </a:lnTo>
                <a:close/>
                <a:moveTo>
                  <a:pt x="178" y="661"/>
                </a:moveTo>
                <a:lnTo>
                  <a:pt x="178" y="661"/>
                </a:lnTo>
                <a:lnTo>
                  <a:pt x="178" y="662"/>
                </a:lnTo>
                <a:lnTo>
                  <a:pt x="178" y="662"/>
                </a:lnTo>
                <a:lnTo>
                  <a:pt x="180" y="662"/>
                </a:lnTo>
                <a:lnTo>
                  <a:pt x="181" y="662"/>
                </a:lnTo>
                <a:lnTo>
                  <a:pt x="181" y="662"/>
                </a:lnTo>
                <a:lnTo>
                  <a:pt x="181" y="662"/>
                </a:lnTo>
                <a:lnTo>
                  <a:pt x="180" y="662"/>
                </a:lnTo>
                <a:lnTo>
                  <a:pt x="180" y="663"/>
                </a:lnTo>
                <a:lnTo>
                  <a:pt x="180" y="663"/>
                </a:lnTo>
                <a:lnTo>
                  <a:pt x="180" y="663"/>
                </a:lnTo>
                <a:lnTo>
                  <a:pt x="181" y="663"/>
                </a:lnTo>
                <a:lnTo>
                  <a:pt x="184" y="662"/>
                </a:lnTo>
                <a:lnTo>
                  <a:pt x="184" y="662"/>
                </a:lnTo>
                <a:lnTo>
                  <a:pt x="184" y="661"/>
                </a:lnTo>
                <a:lnTo>
                  <a:pt x="182" y="659"/>
                </a:lnTo>
                <a:lnTo>
                  <a:pt x="182" y="659"/>
                </a:lnTo>
                <a:lnTo>
                  <a:pt x="178" y="661"/>
                </a:lnTo>
                <a:lnTo>
                  <a:pt x="178" y="661"/>
                </a:lnTo>
                <a:close/>
                <a:moveTo>
                  <a:pt x="144" y="672"/>
                </a:moveTo>
                <a:lnTo>
                  <a:pt x="144" y="672"/>
                </a:lnTo>
                <a:lnTo>
                  <a:pt x="146" y="672"/>
                </a:lnTo>
                <a:lnTo>
                  <a:pt x="146" y="672"/>
                </a:lnTo>
                <a:lnTo>
                  <a:pt x="146" y="669"/>
                </a:lnTo>
                <a:lnTo>
                  <a:pt x="146" y="668"/>
                </a:lnTo>
                <a:lnTo>
                  <a:pt x="146" y="668"/>
                </a:lnTo>
                <a:lnTo>
                  <a:pt x="144" y="669"/>
                </a:lnTo>
                <a:lnTo>
                  <a:pt x="144" y="672"/>
                </a:lnTo>
                <a:lnTo>
                  <a:pt x="144" y="672"/>
                </a:lnTo>
                <a:close/>
                <a:moveTo>
                  <a:pt x="135" y="673"/>
                </a:moveTo>
                <a:lnTo>
                  <a:pt x="135" y="673"/>
                </a:lnTo>
                <a:lnTo>
                  <a:pt x="138" y="673"/>
                </a:lnTo>
                <a:lnTo>
                  <a:pt x="139" y="673"/>
                </a:lnTo>
                <a:lnTo>
                  <a:pt x="139" y="673"/>
                </a:lnTo>
                <a:lnTo>
                  <a:pt x="138" y="672"/>
                </a:lnTo>
                <a:lnTo>
                  <a:pt x="138" y="672"/>
                </a:lnTo>
                <a:lnTo>
                  <a:pt x="139" y="671"/>
                </a:lnTo>
                <a:lnTo>
                  <a:pt x="141" y="671"/>
                </a:lnTo>
                <a:lnTo>
                  <a:pt x="141" y="671"/>
                </a:lnTo>
                <a:lnTo>
                  <a:pt x="143" y="671"/>
                </a:lnTo>
                <a:lnTo>
                  <a:pt x="143" y="671"/>
                </a:lnTo>
                <a:lnTo>
                  <a:pt x="141" y="671"/>
                </a:lnTo>
                <a:lnTo>
                  <a:pt x="140" y="669"/>
                </a:lnTo>
                <a:lnTo>
                  <a:pt x="138" y="669"/>
                </a:lnTo>
                <a:lnTo>
                  <a:pt x="138" y="669"/>
                </a:lnTo>
                <a:lnTo>
                  <a:pt x="138" y="672"/>
                </a:lnTo>
                <a:lnTo>
                  <a:pt x="137" y="672"/>
                </a:lnTo>
                <a:lnTo>
                  <a:pt x="137" y="672"/>
                </a:lnTo>
                <a:lnTo>
                  <a:pt x="137" y="672"/>
                </a:lnTo>
                <a:lnTo>
                  <a:pt x="134" y="672"/>
                </a:lnTo>
                <a:lnTo>
                  <a:pt x="134" y="672"/>
                </a:lnTo>
                <a:lnTo>
                  <a:pt x="133" y="673"/>
                </a:lnTo>
                <a:lnTo>
                  <a:pt x="135" y="673"/>
                </a:lnTo>
                <a:lnTo>
                  <a:pt x="135" y="673"/>
                </a:lnTo>
                <a:close/>
                <a:moveTo>
                  <a:pt x="85" y="632"/>
                </a:moveTo>
                <a:lnTo>
                  <a:pt x="85" y="632"/>
                </a:lnTo>
                <a:lnTo>
                  <a:pt x="85" y="633"/>
                </a:lnTo>
                <a:lnTo>
                  <a:pt x="86" y="633"/>
                </a:lnTo>
                <a:lnTo>
                  <a:pt x="86" y="633"/>
                </a:lnTo>
                <a:lnTo>
                  <a:pt x="87" y="632"/>
                </a:lnTo>
                <a:lnTo>
                  <a:pt x="87" y="632"/>
                </a:lnTo>
                <a:lnTo>
                  <a:pt x="87" y="632"/>
                </a:lnTo>
                <a:lnTo>
                  <a:pt x="86" y="631"/>
                </a:lnTo>
                <a:lnTo>
                  <a:pt x="85" y="632"/>
                </a:lnTo>
                <a:lnTo>
                  <a:pt x="85" y="632"/>
                </a:lnTo>
                <a:close/>
                <a:moveTo>
                  <a:pt x="83" y="633"/>
                </a:move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5" y="631"/>
                </a:lnTo>
                <a:lnTo>
                  <a:pt x="85" y="631"/>
                </a:lnTo>
                <a:lnTo>
                  <a:pt x="83" y="632"/>
                </a:lnTo>
                <a:lnTo>
                  <a:pt x="83" y="633"/>
                </a:lnTo>
                <a:lnTo>
                  <a:pt x="83" y="633"/>
                </a:lnTo>
                <a:close/>
                <a:moveTo>
                  <a:pt x="82" y="629"/>
                </a:moveTo>
                <a:lnTo>
                  <a:pt x="82" y="629"/>
                </a:lnTo>
                <a:lnTo>
                  <a:pt x="83" y="631"/>
                </a:lnTo>
                <a:lnTo>
                  <a:pt x="85" y="629"/>
                </a:lnTo>
                <a:lnTo>
                  <a:pt x="85" y="629"/>
                </a:lnTo>
                <a:lnTo>
                  <a:pt x="83" y="629"/>
                </a:lnTo>
                <a:lnTo>
                  <a:pt x="82" y="629"/>
                </a:lnTo>
                <a:lnTo>
                  <a:pt x="82" y="629"/>
                </a:lnTo>
                <a:close/>
                <a:moveTo>
                  <a:pt x="63" y="633"/>
                </a:moveTo>
                <a:lnTo>
                  <a:pt x="63" y="633"/>
                </a:lnTo>
                <a:lnTo>
                  <a:pt x="64" y="636"/>
                </a:lnTo>
                <a:lnTo>
                  <a:pt x="65" y="636"/>
                </a:lnTo>
                <a:lnTo>
                  <a:pt x="65" y="636"/>
                </a:lnTo>
                <a:lnTo>
                  <a:pt x="64" y="634"/>
                </a:lnTo>
                <a:lnTo>
                  <a:pt x="63" y="633"/>
                </a:lnTo>
                <a:lnTo>
                  <a:pt x="63" y="633"/>
                </a:lnTo>
                <a:close/>
                <a:moveTo>
                  <a:pt x="80" y="624"/>
                </a:moveTo>
                <a:lnTo>
                  <a:pt x="80" y="624"/>
                </a:lnTo>
                <a:lnTo>
                  <a:pt x="80" y="626"/>
                </a:lnTo>
                <a:lnTo>
                  <a:pt x="82" y="626"/>
                </a:lnTo>
                <a:lnTo>
                  <a:pt x="82" y="626"/>
                </a:lnTo>
                <a:lnTo>
                  <a:pt x="82" y="624"/>
                </a:lnTo>
                <a:lnTo>
                  <a:pt x="80" y="624"/>
                </a:lnTo>
                <a:lnTo>
                  <a:pt x="80" y="624"/>
                </a:lnTo>
                <a:close/>
                <a:moveTo>
                  <a:pt x="62" y="596"/>
                </a:moveTo>
                <a:lnTo>
                  <a:pt x="62" y="596"/>
                </a:lnTo>
                <a:lnTo>
                  <a:pt x="62" y="598"/>
                </a:lnTo>
                <a:lnTo>
                  <a:pt x="62" y="599"/>
                </a:lnTo>
                <a:lnTo>
                  <a:pt x="62" y="599"/>
                </a:lnTo>
                <a:lnTo>
                  <a:pt x="64" y="598"/>
                </a:lnTo>
                <a:lnTo>
                  <a:pt x="64" y="598"/>
                </a:lnTo>
                <a:lnTo>
                  <a:pt x="63" y="598"/>
                </a:lnTo>
                <a:lnTo>
                  <a:pt x="62" y="598"/>
                </a:lnTo>
                <a:lnTo>
                  <a:pt x="62" y="596"/>
                </a:lnTo>
                <a:lnTo>
                  <a:pt x="62" y="596"/>
                </a:lnTo>
                <a:close/>
                <a:moveTo>
                  <a:pt x="63" y="593"/>
                </a:moveTo>
                <a:lnTo>
                  <a:pt x="63" y="593"/>
                </a:lnTo>
                <a:lnTo>
                  <a:pt x="62" y="593"/>
                </a:lnTo>
                <a:lnTo>
                  <a:pt x="62" y="594"/>
                </a:lnTo>
                <a:lnTo>
                  <a:pt x="62" y="594"/>
                </a:lnTo>
                <a:lnTo>
                  <a:pt x="62" y="594"/>
                </a:lnTo>
                <a:lnTo>
                  <a:pt x="63" y="594"/>
                </a:lnTo>
                <a:lnTo>
                  <a:pt x="63" y="596"/>
                </a:lnTo>
                <a:lnTo>
                  <a:pt x="63" y="597"/>
                </a:lnTo>
                <a:lnTo>
                  <a:pt x="63" y="597"/>
                </a:lnTo>
                <a:lnTo>
                  <a:pt x="64" y="597"/>
                </a:lnTo>
                <a:lnTo>
                  <a:pt x="64" y="596"/>
                </a:lnTo>
                <a:lnTo>
                  <a:pt x="63" y="593"/>
                </a:lnTo>
                <a:lnTo>
                  <a:pt x="63" y="593"/>
                </a:lnTo>
                <a:close/>
                <a:moveTo>
                  <a:pt x="74" y="569"/>
                </a:moveTo>
                <a:lnTo>
                  <a:pt x="74" y="569"/>
                </a:lnTo>
                <a:lnTo>
                  <a:pt x="74" y="572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2"/>
                </a:lnTo>
                <a:lnTo>
                  <a:pt x="75" y="571"/>
                </a:lnTo>
                <a:lnTo>
                  <a:pt x="74" y="569"/>
                </a:lnTo>
                <a:lnTo>
                  <a:pt x="74" y="569"/>
                </a:lnTo>
                <a:close/>
                <a:moveTo>
                  <a:pt x="76" y="546"/>
                </a:moveTo>
                <a:lnTo>
                  <a:pt x="76" y="546"/>
                </a:lnTo>
                <a:lnTo>
                  <a:pt x="76" y="547"/>
                </a:lnTo>
                <a:lnTo>
                  <a:pt x="77" y="548"/>
                </a:lnTo>
                <a:lnTo>
                  <a:pt x="77" y="548"/>
                </a:lnTo>
                <a:lnTo>
                  <a:pt x="79" y="548"/>
                </a:lnTo>
                <a:lnTo>
                  <a:pt x="80" y="547"/>
                </a:lnTo>
                <a:lnTo>
                  <a:pt x="80" y="547"/>
                </a:lnTo>
                <a:lnTo>
                  <a:pt x="79" y="546"/>
                </a:lnTo>
                <a:lnTo>
                  <a:pt x="79" y="544"/>
                </a:lnTo>
                <a:lnTo>
                  <a:pt x="79" y="544"/>
                </a:lnTo>
                <a:lnTo>
                  <a:pt x="77" y="544"/>
                </a:lnTo>
                <a:lnTo>
                  <a:pt x="76" y="546"/>
                </a:lnTo>
                <a:lnTo>
                  <a:pt x="76" y="546"/>
                </a:lnTo>
                <a:close/>
                <a:moveTo>
                  <a:pt x="80" y="541"/>
                </a:moveTo>
                <a:lnTo>
                  <a:pt x="80" y="541"/>
                </a:lnTo>
                <a:lnTo>
                  <a:pt x="76" y="542"/>
                </a:lnTo>
                <a:lnTo>
                  <a:pt x="76" y="542"/>
                </a:lnTo>
                <a:lnTo>
                  <a:pt x="79" y="542"/>
                </a:lnTo>
                <a:lnTo>
                  <a:pt x="80" y="542"/>
                </a:lnTo>
                <a:lnTo>
                  <a:pt x="80" y="541"/>
                </a:lnTo>
                <a:lnTo>
                  <a:pt x="80" y="541"/>
                </a:lnTo>
                <a:close/>
                <a:moveTo>
                  <a:pt x="68" y="539"/>
                </a:moveTo>
                <a:lnTo>
                  <a:pt x="68" y="539"/>
                </a:lnTo>
                <a:lnTo>
                  <a:pt x="68" y="544"/>
                </a:lnTo>
                <a:lnTo>
                  <a:pt x="68" y="546"/>
                </a:lnTo>
                <a:lnTo>
                  <a:pt x="69" y="547"/>
                </a:lnTo>
                <a:lnTo>
                  <a:pt x="69" y="547"/>
                </a:lnTo>
                <a:lnTo>
                  <a:pt x="70" y="547"/>
                </a:lnTo>
                <a:lnTo>
                  <a:pt x="69" y="546"/>
                </a:lnTo>
                <a:lnTo>
                  <a:pt x="69" y="546"/>
                </a:lnTo>
                <a:lnTo>
                  <a:pt x="69" y="542"/>
                </a:lnTo>
                <a:lnTo>
                  <a:pt x="69" y="541"/>
                </a:lnTo>
                <a:lnTo>
                  <a:pt x="68" y="539"/>
                </a:lnTo>
                <a:lnTo>
                  <a:pt x="68" y="539"/>
                </a:lnTo>
                <a:close/>
                <a:moveTo>
                  <a:pt x="72" y="518"/>
                </a:moveTo>
                <a:lnTo>
                  <a:pt x="72" y="518"/>
                </a:lnTo>
                <a:lnTo>
                  <a:pt x="72" y="517"/>
                </a:lnTo>
                <a:lnTo>
                  <a:pt x="70" y="516"/>
                </a:lnTo>
                <a:lnTo>
                  <a:pt x="70" y="516"/>
                </a:lnTo>
                <a:lnTo>
                  <a:pt x="70" y="517"/>
                </a:lnTo>
                <a:lnTo>
                  <a:pt x="70" y="518"/>
                </a:lnTo>
                <a:lnTo>
                  <a:pt x="72" y="518"/>
                </a:lnTo>
                <a:close/>
                <a:moveTo>
                  <a:pt x="76" y="522"/>
                </a:moveTo>
                <a:lnTo>
                  <a:pt x="76" y="522"/>
                </a:lnTo>
                <a:lnTo>
                  <a:pt x="77" y="524"/>
                </a:lnTo>
                <a:lnTo>
                  <a:pt x="77" y="524"/>
                </a:lnTo>
                <a:lnTo>
                  <a:pt x="79" y="524"/>
                </a:lnTo>
                <a:lnTo>
                  <a:pt x="80" y="523"/>
                </a:lnTo>
                <a:lnTo>
                  <a:pt x="80" y="523"/>
                </a:lnTo>
                <a:lnTo>
                  <a:pt x="80" y="523"/>
                </a:lnTo>
                <a:lnTo>
                  <a:pt x="79" y="523"/>
                </a:lnTo>
                <a:lnTo>
                  <a:pt x="77" y="523"/>
                </a:lnTo>
                <a:lnTo>
                  <a:pt x="76" y="522"/>
                </a:lnTo>
                <a:lnTo>
                  <a:pt x="76" y="522"/>
                </a:lnTo>
                <a:close/>
                <a:moveTo>
                  <a:pt x="79" y="512"/>
                </a:moveTo>
                <a:lnTo>
                  <a:pt x="79" y="512"/>
                </a:lnTo>
                <a:lnTo>
                  <a:pt x="79" y="514"/>
                </a:lnTo>
                <a:lnTo>
                  <a:pt x="79" y="516"/>
                </a:lnTo>
                <a:lnTo>
                  <a:pt x="80" y="517"/>
                </a:lnTo>
                <a:lnTo>
                  <a:pt x="80" y="517"/>
                </a:lnTo>
                <a:lnTo>
                  <a:pt x="80" y="513"/>
                </a:lnTo>
                <a:lnTo>
                  <a:pt x="80" y="512"/>
                </a:lnTo>
                <a:lnTo>
                  <a:pt x="79" y="512"/>
                </a:lnTo>
                <a:lnTo>
                  <a:pt x="79" y="512"/>
                </a:lnTo>
                <a:close/>
                <a:moveTo>
                  <a:pt x="77" y="512"/>
                </a:moveTo>
                <a:lnTo>
                  <a:pt x="77" y="512"/>
                </a:lnTo>
                <a:lnTo>
                  <a:pt x="76" y="513"/>
                </a:lnTo>
                <a:lnTo>
                  <a:pt x="76" y="514"/>
                </a:lnTo>
                <a:lnTo>
                  <a:pt x="76" y="519"/>
                </a:lnTo>
                <a:lnTo>
                  <a:pt x="76" y="519"/>
                </a:lnTo>
                <a:lnTo>
                  <a:pt x="77" y="519"/>
                </a:lnTo>
                <a:lnTo>
                  <a:pt x="77" y="521"/>
                </a:lnTo>
                <a:lnTo>
                  <a:pt x="79" y="521"/>
                </a:lnTo>
                <a:lnTo>
                  <a:pt x="79" y="521"/>
                </a:lnTo>
                <a:lnTo>
                  <a:pt x="77" y="517"/>
                </a:lnTo>
                <a:lnTo>
                  <a:pt x="77" y="512"/>
                </a:lnTo>
                <a:lnTo>
                  <a:pt x="77" y="512"/>
                </a:lnTo>
                <a:close/>
                <a:moveTo>
                  <a:pt x="333" y="642"/>
                </a:moveTo>
                <a:lnTo>
                  <a:pt x="333" y="642"/>
                </a:lnTo>
                <a:lnTo>
                  <a:pt x="335" y="639"/>
                </a:lnTo>
                <a:lnTo>
                  <a:pt x="337" y="638"/>
                </a:lnTo>
                <a:lnTo>
                  <a:pt x="337" y="638"/>
                </a:lnTo>
                <a:lnTo>
                  <a:pt x="336" y="639"/>
                </a:lnTo>
                <a:lnTo>
                  <a:pt x="336" y="639"/>
                </a:lnTo>
                <a:lnTo>
                  <a:pt x="336" y="639"/>
                </a:lnTo>
                <a:lnTo>
                  <a:pt x="336" y="641"/>
                </a:lnTo>
                <a:lnTo>
                  <a:pt x="336" y="641"/>
                </a:lnTo>
                <a:lnTo>
                  <a:pt x="335" y="641"/>
                </a:lnTo>
                <a:lnTo>
                  <a:pt x="333" y="642"/>
                </a:lnTo>
                <a:lnTo>
                  <a:pt x="333" y="642"/>
                </a:lnTo>
                <a:close/>
                <a:moveTo>
                  <a:pt x="40" y="220"/>
                </a:moveTo>
                <a:lnTo>
                  <a:pt x="40" y="220"/>
                </a:lnTo>
                <a:lnTo>
                  <a:pt x="40" y="220"/>
                </a:lnTo>
                <a:lnTo>
                  <a:pt x="40" y="221"/>
                </a:lnTo>
                <a:lnTo>
                  <a:pt x="40" y="224"/>
                </a:lnTo>
                <a:lnTo>
                  <a:pt x="40" y="224"/>
                </a:lnTo>
                <a:lnTo>
                  <a:pt x="39" y="223"/>
                </a:lnTo>
                <a:lnTo>
                  <a:pt x="39" y="221"/>
                </a:lnTo>
                <a:lnTo>
                  <a:pt x="40" y="220"/>
                </a:lnTo>
                <a:lnTo>
                  <a:pt x="40" y="220"/>
                </a:lnTo>
                <a:close/>
                <a:moveTo>
                  <a:pt x="126" y="677"/>
                </a:moveTo>
                <a:lnTo>
                  <a:pt x="126" y="677"/>
                </a:lnTo>
                <a:lnTo>
                  <a:pt x="122" y="678"/>
                </a:lnTo>
                <a:lnTo>
                  <a:pt x="120" y="678"/>
                </a:lnTo>
                <a:lnTo>
                  <a:pt x="117" y="678"/>
                </a:lnTo>
                <a:lnTo>
                  <a:pt x="117" y="678"/>
                </a:lnTo>
                <a:lnTo>
                  <a:pt x="117" y="677"/>
                </a:lnTo>
                <a:lnTo>
                  <a:pt x="118" y="677"/>
                </a:lnTo>
                <a:lnTo>
                  <a:pt x="120" y="678"/>
                </a:lnTo>
                <a:lnTo>
                  <a:pt x="120" y="678"/>
                </a:lnTo>
                <a:lnTo>
                  <a:pt x="122" y="677"/>
                </a:lnTo>
                <a:lnTo>
                  <a:pt x="126" y="677"/>
                </a:lnTo>
                <a:lnTo>
                  <a:pt x="126" y="677"/>
                </a:lnTo>
                <a:close/>
                <a:moveTo>
                  <a:pt x="47" y="646"/>
                </a:moveTo>
                <a:lnTo>
                  <a:pt x="47" y="646"/>
                </a:lnTo>
                <a:lnTo>
                  <a:pt x="46" y="643"/>
                </a:lnTo>
                <a:lnTo>
                  <a:pt x="43" y="638"/>
                </a:lnTo>
                <a:lnTo>
                  <a:pt x="43" y="638"/>
                </a:lnTo>
                <a:lnTo>
                  <a:pt x="46" y="642"/>
                </a:lnTo>
                <a:lnTo>
                  <a:pt x="47" y="646"/>
                </a:lnTo>
                <a:lnTo>
                  <a:pt x="47" y="646"/>
                </a:lnTo>
                <a:close/>
                <a:moveTo>
                  <a:pt x="71" y="274"/>
                </a:moveTo>
                <a:lnTo>
                  <a:pt x="71" y="274"/>
                </a:lnTo>
                <a:lnTo>
                  <a:pt x="72" y="275"/>
                </a:lnTo>
                <a:lnTo>
                  <a:pt x="72" y="277"/>
                </a:lnTo>
                <a:lnTo>
                  <a:pt x="71" y="282"/>
                </a:lnTo>
                <a:lnTo>
                  <a:pt x="71" y="282"/>
                </a:lnTo>
                <a:lnTo>
                  <a:pt x="72" y="284"/>
                </a:lnTo>
                <a:lnTo>
                  <a:pt x="71" y="285"/>
                </a:lnTo>
                <a:lnTo>
                  <a:pt x="70" y="287"/>
                </a:lnTo>
                <a:lnTo>
                  <a:pt x="70" y="287"/>
                </a:lnTo>
                <a:lnTo>
                  <a:pt x="71" y="279"/>
                </a:lnTo>
                <a:lnTo>
                  <a:pt x="71" y="274"/>
                </a:lnTo>
                <a:lnTo>
                  <a:pt x="71" y="274"/>
                </a:lnTo>
                <a:close/>
                <a:moveTo>
                  <a:pt x="53" y="201"/>
                </a:moveTo>
                <a:lnTo>
                  <a:pt x="53" y="201"/>
                </a:lnTo>
                <a:lnTo>
                  <a:pt x="53" y="204"/>
                </a:lnTo>
                <a:lnTo>
                  <a:pt x="53" y="204"/>
                </a:lnTo>
                <a:lnTo>
                  <a:pt x="48" y="205"/>
                </a:lnTo>
                <a:lnTo>
                  <a:pt x="48" y="205"/>
                </a:lnTo>
                <a:lnTo>
                  <a:pt x="51" y="203"/>
                </a:lnTo>
                <a:lnTo>
                  <a:pt x="53" y="201"/>
                </a:lnTo>
                <a:lnTo>
                  <a:pt x="53" y="201"/>
                </a:lnTo>
                <a:close/>
                <a:moveTo>
                  <a:pt x="72" y="262"/>
                </a:moveTo>
                <a:lnTo>
                  <a:pt x="72" y="262"/>
                </a:lnTo>
                <a:lnTo>
                  <a:pt x="74" y="263"/>
                </a:lnTo>
                <a:lnTo>
                  <a:pt x="74" y="265"/>
                </a:lnTo>
                <a:lnTo>
                  <a:pt x="74" y="269"/>
                </a:lnTo>
                <a:lnTo>
                  <a:pt x="74" y="269"/>
                </a:lnTo>
                <a:lnTo>
                  <a:pt x="72" y="268"/>
                </a:lnTo>
                <a:lnTo>
                  <a:pt x="72" y="265"/>
                </a:lnTo>
                <a:lnTo>
                  <a:pt x="72" y="262"/>
                </a:lnTo>
                <a:lnTo>
                  <a:pt x="72" y="262"/>
                </a:lnTo>
                <a:close/>
                <a:moveTo>
                  <a:pt x="70" y="315"/>
                </a:moveTo>
                <a:lnTo>
                  <a:pt x="70" y="315"/>
                </a:lnTo>
                <a:lnTo>
                  <a:pt x="70" y="305"/>
                </a:lnTo>
                <a:lnTo>
                  <a:pt x="70" y="305"/>
                </a:lnTo>
                <a:lnTo>
                  <a:pt x="71" y="309"/>
                </a:lnTo>
                <a:lnTo>
                  <a:pt x="70" y="313"/>
                </a:lnTo>
                <a:lnTo>
                  <a:pt x="70" y="318"/>
                </a:lnTo>
                <a:lnTo>
                  <a:pt x="70" y="323"/>
                </a:lnTo>
                <a:lnTo>
                  <a:pt x="70" y="323"/>
                </a:lnTo>
                <a:lnTo>
                  <a:pt x="69" y="323"/>
                </a:lnTo>
                <a:lnTo>
                  <a:pt x="69" y="320"/>
                </a:lnTo>
                <a:lnTo>
                  <a:pt x="70" y="315"/>
                </a:lnTo>
                <a:lnTo>
                  <a:pt x="70" y="315"/>
                </a:lnTo>
                <a:close/>
                <a:moveTo>
                  <a:pt x="56" y="198"/>
                </a:moveTo>
                <a:lnTo>
                  <a:pt x="56" y="204"/>
                </a:lnTo>
                <a:lnTo>
                  <a:pt x="56" y="204"/>
                </a:lnTo>
                <a:lnTo>
                  <a:pt x="54" y="200"/>
                </a:lnTo>
                <a:lnTo>
                  <a:pt x="54" y="199"/>
                </a:lnTo>
                <a:lnTo>
                  <a:pt x="56" y="198"/>
                </a:lnTo>
                <a:lnTo>
                  <a:pt x="56" y="198"/>
                </a:lnTo>
                <a:close/>
                <a:moveTo>
                  <a:pt x="54" y="181"/>
                </a:moveTo>
                <a:lnTo>
                  <a:pt x="54" y="181"/>
                </a:lnTo>
                <a:lnTo>
                  <a:pt x="56" y="183"/>
                </a:lnTo>
                <a:lnTo>
                  <a:pt x="54" y="185"/>
                </a:lnTo>
                <a:lnTo>
                  <a:pt x="54" y="185"/>
                </a:lnTo>
                <a:lnTo>
                  <a:pt x="54" y="183"/>
                </a:lnTo>
                <a:lnTo>
                  <a:pt x="54" y="181"/>
                </a:lnTo>
                <a:lnTo>
                  <a:pt x="54" y="181"/>
                </a:lnTo>
                <a:close/>
                <a:moveTo>
                  <a:pt x="56" y="191"/>
                </a:moveTo>
                <a:lnTo>
                  <a:pt x="56" y="191"/>
                </a:lnTo>
                <a:lnTo>
                  <a:pt x="56" y="194"/>
                </a:lnTo>
                <a:lnTo>
                  <a:pt x="54" y="196"/>
                </a:lnTo>
                <a:lnTo>
                  <a:pt x="54" y="196"/>
                </a:lnTo>
                <a:lnTo>
                  <a:pt x="54" y="195"/>
                </a:lnTo>
                <a:lnTo>
                  <a:pt x="53" y="191"/>
                </a:lnTo>
                <a:lnTo>
                  <a:pt x="53" y="191"/>
                </a:lnTo>
                <a:lnTo>
                  <a:pt x="54" y="191"/>
                </a:lnTo>
                <a:lnTo>
                  <a:pt x="56" y="191"/>
                </a:lnTo>
                <a:lnTo>
                  <a:pt x="56" y="191"/>
                </a:lnTo>
                <a:close/>
                <a:moveTo>
                  <a:pt x="42" y="248"/>
                </a:moveTo>
                <a:lnTo>
                  <a:pt x="42" y="248"/>
                </a:lnTo>
                <a:lnTo>
                  <a:pt x="41" y="249"/>
                </a:lnTo>
                <a:lnTo>
                  <a:pt x="42" y="250"/>
                </a:lnTo>
                <a:lnTo>
                  <a:pt x="42" y="252"/>
                </a:lnTo>
                <a:lnTo>
                  <a:pt x="42" y="252"/>
                </a:lnTo>
                <a:lnTo>
                  <a:pt x="41" y="253"/>
                </a:lnTo>
                <a:lnTo>
                  <a:pt x="41" y="254"/>
                </a:lnTo>
                <a:lnTo>
                  <a:pt x="42" y="257"/>
                </a:lnTo>
                <a:lnTo>
                  <a:pt x="42" y="258"/>
                </a:lnTo>
                <a:lnTo>
                  <a:pt x="42" y="258"/>
                </a:lnTo>
                <a:lnTo>
                  <a:pt x="40" y="257"/>
                </a:lnTo>
                <a:lnTo>
                  <a:pt x="40" y="257"/>
                </a:lnTo>
                <a:lnTo>
                  <a:pt x="40" y="254"/>
                </a:lnTo>
                <a:lnTo>
                  <a:pt x="40" y="253"/>
                </a:lnTo>
                <a:lnTo>
                  <a:pt x="41" y="253"/>
                </a:lnTo>
                <a:lnTo>
                  <a:pt x="41" y="253"/>
                </a:lnTo>
                <a:lnTo>
                  <a:pt x="40" y="249"/>
                </a:lnTo>
                <a:lnTo>
                  <a:pt x="40" y="248"/>
                </a:lnTo>
                <a:lnTo>
                  <a:pt x="42" y="248"/>
                </a:lnTo>
                <a:lnTo>
                  <a:pt x="42" y="248"/>
                </a:lnTo>
                <a:close/>
                <a:moveTo>
                  <a:pt x="435" y="644"/>
                </a:moveTo>
                <a:lnTo>
                  <a:pt x="435" y="644"/>
                </a:lnTo>
                <a:lnTo>
                  <a:pt x="429" y="646"/>
                </a:lnTo>
                <a:lnTo>
                  <a:pt x="423" y="646"/>
                </a:lnTo>
                <a:lnTo>
                  <a:pt x="423" y="646"/>
                </a:lnTo>
                <a:lnTo>
                  <a:pt x="428" y="644"/>
                </a:lnTo>
                <a:lnTo>
                  <a:pt x="434" y="643"/>
                </a:lnTo>
                <a:lnTo>
                  <a:pt x="434" y="643"/>
                </a:lnTo>
                <a:lnTo>
                  <a:pt x="434" y="643"/>
                </a:lnTo>
                <a:lnTo>
                  <a:pt x="435" y="644"/>
                </a:lnTo>
                <a:lnTo>
                  <a:pt x="435" y="644"/>
                </a:lnTo>
                <a:close/>
                <a:moveTo>
                  <a:pt x="188" y="621"/>
                </a:moveTo>
                <a:lnTo>
                  <a:pt x="192" y="621"/>
                </a:lnTo>
                <a:lnTo>
                  <a:pt x="192" y="621"/>
                </a:lnTo>
                <a:lnTo>
                  <a:pt x="190" y="622"/>
                </a:lnTo>
                <a:lnTo>
                  <a:pt x="188" y="622"/>
                </a:lnTo>
                <a:lnTo>
                  <a:pt x="188" y="621"/>
                </a:lnTo>
                <a:lnTo>
                  <a:pt x="188" y="621"/>
                </a:lnTo>
                <a:close/>
                <a:moveTo>
                  <a:pt x="534" y="576"/>
                </a:moveTo>
                <a:lnTo>
                  <a:pt x="534" y="576"/>
                </a:lnTo>
                <a:lnTo>
                  <a:pt x="535" y="574"/>
                </a:lnTo>
                <a:lnTo>
                  <a:pt x="538" y="573"/>
                </a:lnTo>
                <a:lnTo>
                  <a:pt x="538" y="573"/>
                </a:lnTo>
                <a:lnTo>
                  <a:pt x="539" y="574"/>
                </a:lnTo>
                <a:lnTo>
                  <a:pt x="540" y="574"/>
                </a:lnTo>
                <a:lnTo>
                  <a:pt x="540" y="576"/>
                </a:lnTo>
                <a:lnTo>
                  <a:pt x="540" y="576"/>
                </a:lnTo>
                <a:lnTo>
                  <a:pt x="538" y="576"/>
                </a:lnTo>
                <a:lnTo>
                  <a:pt x="534" y="576"/>
                </a:lnTo>
                <a:lnTo>
                  <a:pt x="534" y="576"/>
                </a:lnTo>
                <a:close/>
                <a:moveTo>
                  <a:pt x="216" y="617"/>
                </a:moveTo>
                <a:lnTo>
                  <a:pt x="216" y="617"/>
                </a:lnTo>
                <a:lnTo>
                  <a:pt x="219" y="617"/>
                </a:lnTo>
                <a:lnTo>
                  <a:pt x="222" y="617"/>
                </a:lnTo>
                <a:lnTo>
                  <a:pt x="222" y="617"/>
                </a:lnTo>
                <a:lnTo>
                  <a:pt x="226" y="616"/>
                </a:lnTo>
                <a:lnTo>
                  <a:pt x="227" y="616"/>
                </a:lnTo>
                <a:lnTo>
                  <a:pt x="228" y="617"/>
                </a:lnTo>
                <a:lnTo>
                  <a:pt x="228" y="617"/>
                </a:lnTo>
                <a:lnTo>
                  <a:pt x="221" y="618"/>
                </a:lnTo>
                <a:lnTo>
                  <a:pt x="217" y="618"/>
                </a:lnTo>
                <a:lnTo>
                  <a:pt x="216" y="618"/>
                </a:lnTo>
                <a:lnTo>
                  <a:pt x="216" y="617"/>
                </a:lnTo>
                <a:lnTo>
                  <a:pt x="216" y="617"/>
                </a:lnTo>
                <a:close/>
                <a:moveTo>
                  <a:pt x="360" y="599"/>
                </a:moveTo>
                <a:lnTo>
                  <a:pt x="360" y="599"/>
                </a:lnTo>
                <a:lnTo>
                  <a:pt x="360" y="598"/>
                </a:lnTo>
                <a:lnTo>
                  <a:pt x="361" y="598"/>
                </a:lnTo>
                <a:lnTo>
                  <a:pt x="364" y="597"/>
                </a:lnTo>
                <a:lnTo>
                  <a:pt x="365" y="597"/>
                </a:lnTo>
                <a:lnTo>
                  <a:pt x="365" y="597"/>
                </a:lnTo>
                <a:lnTo>
                  <a:pt x="366" y="597"/>
                </a:lnTo>
                <a:lnTo>
                  <a:pt x="367" y="597"/>
                </a:lnTo>
                <a:lnTo>
                  <a:pt x="367" y="597"/>
                </a:lnTo>
                <a:lnTo>
                  <a:pt x="366" y="598"/>
                </a:lnTo>
                <a:lnTo>
                  <a:pt x="364" y="598"/>
                </a:lnTo>
                <a:lnTo>
                  <a:pt x="361" y="598"/>
                </a:lnTo>
                <a:lnTo>
                  <a:pt x="360" y="599"/>
                </a:lnTo>
                <a:lnTo>
                  <a:pt x="360" y="599"/>
                </a:lnTo>
                <a:close/>
                <a:moveTo>
                  <a:pt x="252" y="618"/>
                </a:moveTo>
                <a:lnTo>
                  <a:pt x="252" y="618"/>
                </a:lnTo>
                <a:lnTo>
                  <a:pt x="254" y="618"/>
                </a:lnTo>
                <a:lnTo>
                  <a:pt x="255" y="619"/>
                </a:lnTo>
                <a:lnTo>
                  <a:pt x="255" y="619"/>
                </a:lnTo>
                <a:lnTo>
                  <a:pt x="252" y="619"/>
                </a:lnTo>
                <a:lnTo>
                  <a:pt x="252" y="619"/>
                </a:lnTo>
                <a:lnTo>
                  <a:pt x="252" y="618"/>
                </a:lnTo>
                <a:lnTo>
                  <a:pt x="252" y="618"/>
                </a:lnTo>
                <a:close/>
                <a:moveTo>
                  <a:pt x="213" y="623"/>
                </a:moveTo>
                <a:lnTo>
                  <a:pt x="213" y="623"/>
                </a:lnTo>
                <a:lnTo>
                  <a:pt x="213" y="622"/>
                </a:lnTo>
                <a:lnTo>
                  <a:pt x="214" y="622"/>
                </a:lnTo>
                <a:lnTo>
                  <a:pt x="215" y="622"/>
                </a:lnTo>
                <a:lnTo>
                  <a:pt x="215" y="621"/>
                </a:lnTo>
                <a:lnTo>
                  <a:pt x="215" y="621"/>
                </a:lnTo>
                <a:lnTo>
                  <a:pt x="216" y="622"/>
                </a:lnTo>
                <a:lnTo>
                  <a:pt x="217" y="621"/>
                </a:lnTo>
                <a:lnTo>
                  <a:pt x="219" y="621"/>
                </a:lnTo>
                <a:lnTo>
                  <a:pt x="220" y="622"/>
                </a:lnTo>
                <a:lnTo>
                  <a:pt x="220" y="622"/>
                </a:lnTo>
                <a:lnTo>
                  <a:pt x="216" y="622"/>
                </a:lnTo>
                <a:lnTo>
                  <a:pt x="213" y="623"/>
                </a:lnTo>
                <a:lnTo>
                  <a:pt x="213" y="623"/>
                </a:lnTo>
                <a:close/>
                <a:moveTo>
                  <a:pt x="194" y="626"/>
                </a:moveTo>
                <a:lnTo>
                  <a:pt x="194" y="626"/>
                </a:lnTo>
                <a:lnTo>
                  <a:pt x="197" y="626"/>
                </a:lnTo>
                <a:lnTo>
                  <a:pt x="199" y="626"/>
                </a:lnTo>
                <a:lnTo>
                  <a:pt x="199" y="626"/>
                </a:lnTo>
                <a:lnTo>
                  <a:pt x="197" y="627"/>
                </a:lnTo>
                <a:lnTo>
                  <a:pt x="194" y="627"/>
                </a:lnTo>
                <a:lnTo>
                  <a:pt x="194" y="626"/>
                </a:lnTo>
                <a:lnTo>
                  <a:pt x="194" y="626"/>
                </a:lnTo>
                <a:close/>
                <a:moveTo>
                  <a:pt x="215" y="624"/>
                </a:moveTo>
                <a:lnTo>
                  <a:pt x="215" y="624"/>
                </a:lnTo>
                <a:lnTo>
                  <a:pt x="217" y="624"/>
                </a:lnTo>
                <a:lnTo>
                  <a:pt x="219" y="624"/>
                </a:lnTo>
                <a:lnTo>
                  <a:pt x="219" y="626"/>
                </a:lnTo>
                <a:lnTo>
                  <a:pt x="219" y="626"/>
                </a:lnTo>
                <a:lnTo>
                  <a:pt x="216" y="626"/>
                </a:lnTo>
                <a:lnTo>
                  <a:pt x="215" y="626"/>
                </a:lnTo>
                <a:lnTo>
                  <a:pt x="215" y="624"/>
                </a:lnTo>
                <a:lnTo>
                  <a:pt x="215" y="624"/>
                </a:lnTo>
                <a:close/>
                <a:moveTo>
                  <a:pt x="222" y="626"/>
                </a:moveTo>
                <a:lnTo>
                  <a:pt x="222" y="626"/>
                </a:lnTo>
                <a:lnTo>
                  <a:pt x="222" y="624"/>
                </a:lnTo>
                <a:lnTo>
                  <a:pt x="221" y="624"/>
                </a:lnTo>
                <a:lnTo>
                  <a:pt x="220" y="624"/>
                </a:lnTo>
                <a:lnTo>
                  <a:pt x="220" y="623"/>
                </a:lnTo>
                <a:lnTo>
                  <a:pt x="220" y="623"/>
                </a:lnTo>
                <a:lnTo>
                  <a:pt x="222" y="623"/>
                </a:lnTo>
                <a:lnTo>
                  <a:pt x="225" y="624"/>
                </a:lnTo>
                <a:lnTo>
                  <a:pt x="225" y="624"/>
                </a:lnTo>
                <a:lnTo>
                  <a:pt x="223" y="626"/>
                </a:lnTo>
                <a:lnTo>
                  <a:pt x="222" y="626"/>
                </a:lnTo>
                <a:lnTo>
                  <a:pt x="222" y="626"/>
                </a:lnTo>
                <a:close/>
                <a:moveTo>
                  <a:pt x="463" y="639"/>
                </a:moveTo>
                <a:lnTo>
                  <a:pt x="463" y="639"/>
                </a:lnTo>
                <a:lnTo>
                  <a:pt x="461" y="641"/>
                </a:lnTo>
                <a:lnTo>
                  <a:pt x="460" y="642"/>
                </a:lnTo>
                <a:lnTo>
                  <a:pt x="457" y="642"/>
                </a:lnTo>
                <a:lnTo>
                  <a:pt x="457" y="642"/>
                </a:lnTo>
                <a:lnTo>
                  <a:pt x="442" y="643"/>
                </a:lnTo>
                <a:lnTo>
                  <a:pt x="442" y="643"/>
                </a:lnTo>
                <a:lnTo>
                  <a:pt x="439" y="644"/>
                </a:lnTo>
                <a:lnTo>
                  <a:pt x="437" y="644"/>
                </a:lnTo>
                <a:lnTo>
                  <a:pt x="436" y="643"/>
                </a:lnTo>
                <a:lnTo>
                  <a:pt x="436" y="643"/>
                </a:lnTo>
                <a:lnTo>
                  <a:pt x="440" y="643"/>
                </a:lnTo>
                <a:lnTo>
                  <a:pt x="442" y="642"/>
                </a:lnTo>
                <a:lnTo>
                  <a:pt x="449" y="641"/>
                </a:lnTo>
                <a:lnTo>
                  <a:pt x="449" y="641"/>
                </a:lnTo>
                <a:lnTo>
                  <a:pt x="463" y="639"/>
                </a:lnTo>
                <a:lnTo>
                  <a:pt x="463" y="639"/>
                </a:lnTo>
                <a:close/>
                <a:moveTo>
                  <a:pt x="413" y="647"/>
                </a:moveTo>
                <a:lnTo>
                  <a:pt x="413" y="647"/>
                </a:lnTo>
                <a:lnTo>
                  <a:pt x="410" y="647"/>
                </a:lnTo>
                <a:lnTo>
                  <a:pt x="407" y="647"/>
                </a:lnTo>
                <a:lnTo>
                  <a:pt x="407" y="647"/>
                </a:lnTo>
                <a:lnTo>
                  <a:pt x="408" y="646"/>
                </a:lnTo>
                <a:lnTo>
                  <a:pt x="410" y="646"/>
                </a:lnTo>
                <a:lnTo>
                  <a:pt x="413" y="647"/>
                </a:lnTo>
                <a:lnTo>
                  <a:pt x="413" y="647"/>
                </a:lnTo>
                <a:close/>
                <a:moveTo>
                  <a:pt x="379" y="649"/>
                </a:moveTo>
                <a:lnTo>
                  <a:pt x="379" y="649"/>
                </a:lnTo>
                <a:lnTo>
                  <a:pt x="378" y="651"/>
                </a:lnTo>
                <a:lnTo>
                  <a:pt x="376" y="651"/>
                </a:lnTo>
                <a:lnTo>
                  <a:pt x="376" y="651"/>
                </a:lnTo>
                <a:lnTo>
                  <a:pt x="376" y="649"/>
                </a:lnTo>
                <a:lnTo>
                  <a:pt x="377" y="649"/>
                </a:lnTo>
                <a:lnTo>
                  <a:pt x="379" y="649"/>
                </a:lnTo>
                <a:lnTo>
                  <a:pt x="379" y="649"/>
                </a:lnTo>
                <a:close/>
                <a:moveTo>
                  <a:pt x="406" y="647"/>
                </a:moveTo>
                <a:lnTo>
                  <a:pt x="406" y="647"/>
                </a:lnTo>
                <a:lnTo>
                  <a:pt x="405" y="648"/>
                </a:lnTo>
                <a:lnTo>
                  <a:pt x="402" y="648"/>
                </a:lnTo>
                <a:lnTo>
                  <a:pt x="399" y="648"/>
                </a:lnTo>
                <a:lnTo>
                  <a:pt x="399" y="648"/>
                </a:lnTo>
                <a:lnTo>
                  <a:pt x="400" y="647"/>
                </a:lnTo>
                <a:lnTo>
                  <a:pt x="402" y="647"/>
                </a:lnTo>
                <a:lnTo>
                  <a:pt x="406" y="647"/>
                </a:lnTo>
                <a:lnTo>
                  <a:pt x="406" y="647"/>
                </a:lnTo>
                <a:close/>
                <a:moveTo>
                  <a:pt x="506" y="634"/>
                </a:moveTo>
                <a:lnTo>
                  <a:pt x="506" y="634"/>
                </a:lnTo>
                <a:lnTo>
                  <a:pt x="503" y="636"/>
                </a:lnTo>
                <a:lnTo>
                  <a:pt x="500" y="636"/>
                </a:lnTo>
                <a:lnTo>
                  <a:pt x="500" y="636"/>
                </a:lnTo>
                <a:lnTo>
                  <a:pt x="501" y="634"/>
                </a:lnTo>
                <a:lnTo>
                  <a:pt x="503" y="634"/>
                </a:lnTo>
                <a:lnTo>
                  <a:pt x="506" y="634"/>
                </a:lnTo>
                <a:lnTo>
                  <a:pt x="506" y="634"/>
                </a:lnTo>
                <a:close/>
                <a:moveTo>
                  <a:pt x="551" y="628"/>
                </a:moveTo>
                <a:lnTo>
                  <a:pt x="551" y="628"/>
                </a:lnTo>
                <a:lnTo>
                  <a:pt x="551" y="629"/>
                </a:lnTo>
                <a:lnTo>
                  <a:pt x="550" y="629"/>
                </a:lnTo>
                <a:lnTo>
                  <a:pt x="548" y="629"/>
                </a:lnTo>
                <a:lnTo>
                  <a:pt x="548" y="629"/>
                </a:lnTo>
                <a:lnTo>
                  <a:pt x="532" y="632"/>
                </a:lnTo>
                <a:lnTo>
                  <a:pt x="532" y="632"/>
                </a:lnTo>
                <a:lnTo>
                  <a:pt x="533" y="629"/>
                </a:lnTo>
                <a:lnTo>
                  <a:pt x="534" y="629"/>
                </a:lnTo>
                <a:lnTo>
                  <a:pt x="536" y="631"/>
                </a:lnTo>
                <a:lnTo>
                  <a:pt x="536" y="631"/>
                </a:lnTo>
                <a:lnTo>
                  <a:pt x="551" y="628"/>
                </a:lnTo>
                <a:lnTo>
                  <a:pt x="551" y="628"/>
                </a:lnTo>
                <a:close/>
                <a:moveTo>
                  <a:pt x="470" y="639"/>
                </a:moveTo>
                <a:lnTo>
                  <a:pt x="470" y="639"/>
                </a:lnTo>
                <a:lnTo>
                  <a:pt x="469" y="641"/>
                </a:lnTo>
                <a:lnTo>
                  <a:pt x="466" y="641"/>
                </a:lnTo>
                <a:lnTo>
                  <a:pt x="464" y="641"/>
                </a:lnTo>
                <a:lnTo>
                  <a:pt x="464" y="639"/>
                </a:lnTo>
                <a:lnTo>
                  <a:pt x="464" y="639"/>
                </a:lnTo>
                <a:lnTo>
                  <a:pt x="466" y="639"/>
                </a:lnTo>
                <a:lnTo>
                  <a:pt x="470" y="639"/>
                </a:lnTo>
                <a:lnTo>
                  <a:pt x="470" y="639"/>
                </a:lnTo>
                <a:close/>
                <a:moveTo>
                  <a:pt x="499" y="636"/>
                </a:moveTo>
                <a:lnTo>
                  <a:pt x="499" y="636"/>
                </a:lnTo>
                <a:lnTo>
                  <a:pt x="499" y="636"/>
                </a:lnTo>
                <a:lnTo>
                  <a:pt x="498" y="637"/>
                </a:lnTo>
                <a:lnTo>
                  <a:pt x="495" y="636"/>
                </a:lnTo>
                <a:lnTo>
                  <a:pt x="495" y="636"/>
                </a:lnTo>
                <a:lnTo>
                  <a:pt x="495" y="636"/>
                </a:lnTo>
                <a:lnTo>
                  <a:pt x="497" y="636"/>
                </a:lnTo>
                <a:lnTo>
                  <a:pt x="499" y="636"/>
                </a:lnTo>
                <a:lnTo>
                  <a:pt x="499" y="636"/>
                </a:lnTo>
                <a:close/>
                <a:moveTo>
                  <a:pt x="134" y="631"/>
                </a:moveTo>
                <a:lnTo>
                  <a:pt x="134" y="631"/>
                </a:lnTo>
                <a:lnTo>
                  <a:pt x="135" y="631"/>
                </a:lnTo>
                <a:lnTo>
                  <a:pt x="137" y="629"/>
                </a:lnTo>
                <a:lnTo>
                  <a:pt x="141" y="629"/>
                </a:lnTo>
                <a:lnTo>
                  <a:pt x="141" y="629"/>
                </a:lnTo>
                <a:lnTo>
                  <a:pt x="140" y="629"/>
                </a:lnTo>
                <a:lnTo>
                  <a:pt x="138" y="631"/>
                </a:lnTo>
                <a:lnTo>
                  <a:pt x="134" y="631"/>
                </a:lnTo>
                <a:lnTo>
                  <a:pt x="134" y="631"/>
                </a:lnTo>
                <a:close/>
                <a:moveTo>
                  <a:pt x="77" y="418"/>
                </a:moveTo>
                <a:lnTo>
                  <a:pt x="77" y="418"/>
                </a:lnTo>
                <a:lnTo>
                  <a:pt x="79" y="419"/>
                </a:lnTo>
                <a:lnTo>
                  <a:pt x="80" y="422"/>
                </a:lnTo>
                <a:lnTo>
                  <a:pt x="80" y="422"/>
                </a:lnTo>
                <a:lnTo>
                  <a:pt x="81" y="420"/>
                </a:lnTo>
                <a:lnTo>
                  <a:pt x="81" y="420"/>
                </a:lnTo>
                <a:lnTo>
                  <a:pt x="81" y="420"/>
                </a:lnTo>
                <a:lnTo>
                  <a:pt x="81" y="422"/>
                </a:lnTo>
                <a:lnTo>
                  <a:pt x="80" y="422"/>
                </a:lnTo>
                <a:lnTo>
                  <a:pt x="80" y="423"/>
                </a:lnTo>
                <a:lnTo>
                  <a:pt x="80" y="423"/>
                </a:lnTo>
                <a:lnTo>
                  <a:pt x="79" y="420"/>
                </a:lnTo>
                <a:lnTo>
                  <a:pt x="77" y="419"/>
                </a:lnTo>
                <a:lnTo>
                  <a:pt x="77" y="418"/>
                </a:lnTo>
                <a:lnTo>
                  <a:pt x="77" y="418"/>
                </a:lnTo>
                <a:close/>
                <a:moveTo>
                  <a:pt x="79" y="403"/>
                </a:moveTo>
                <a:lnTo>
                  <a:pt x="79" y="403"/>
                </a:lnTo>
                <a:lnTo>
                  <a:pt x="81" y="404"/>
                </a:lnTo>
                <a:lnTo>
                  <a:pt x="81" y="405"/>
                </a:lnTo>
                <a:lnTo>
                  <a:pt x="80" y="408"/>
                </a:lnTo>
                <a:lnTo>
                  <a:pt x="80" y="408"/>
                </a:lnTo>
                <a:lnTo>
                  <a:pt x="79" y="408"/>
                </a:lnTo>
                <a:lnTo>
                  <a:pt x="79" y="407"/>
                </a:lnTo>
                <a:lnTo>
                  <a:pt x="79" y="403"/>
                </a:lnTo>
                <a:lnTo>
                  <a:pt x="79" y="403"/>
                </a:lnTo>
                <a:close/>
                <a:moveTo>
                  <a:pt x="86" y="423"/>
                </a:moveTo>
                <a:lnTo>
                  <a:pt x="86" y="423"/>
                </a:lnTo>
                <a:lnTo>
                  <a:pt x="86" y="425"/>
                </a:lnTo>
                <a:lnTo>
                  <a:pt x="85" y="427"/>
                </a:lnTo>
                <a:lnTo>
                  <a:pt x="83" y="427"/>
                </a:lnTo>
                <a:lnTo>
                  <a:pt x="83" y="427"/>
                </a:lnTo>
                <a:lnTo>
                  <a:pt x="85" y="427"/>
                </a:lnTo>
                <a:lnTo>
                  <a:pt x="85" y="425"/>
                </a:lnTo>
                <a:lnTo>
                  <a:pt x="85" y="424"/>
                </a:lnTo>
                <a:lnTo>
                  <a:pt x="86" y="423"/>
                </a:lnTo>
                <a:lnTo>
                  <a:pt x="86" y="423"/>
                </a:lnTo>
                <a:close/>
                <a:moveTo>
                  <a:pt x="85" y="409"/>
                </a:moveTo>
                <a:lnTo>
                  <a:pt x="85" y="409"/>
                </a:lnTo>
                <a:lnTo>
                  <a:pt x="85" y="410"/>
                </a:lnTo>
                <a:lnTo>
                  <a:pt x="85" y="412"/>
                </a:lnTo>
                <a:lnTo>
                  <a:pt x="83" y="414"/>
                </a:lnTo>
                <a:lnTo>
                  <a:pt x="83" y="414"/>
                </a:lnTo>
                <a:lnTo>
                  <a:pt x="83" y="415"/>
                </a:lnTo>
                <a:lnTo>
                  <a:pt x="83" y="417"/>
                </a:lnTo>
                <a:lnTo>
                  <a:pt x="83" y="417"/>
                </a:lnTo>
                <a:lnTo>
                  <a:pt x="82" y="415"/>
                </a:lnTo>
                <a:lnTo>
                  <a:pt x="83" y="413"/>
                </a:lnTo>
                <a:lnTo>
                  <a:pt x="85" y="409"/>
                </a:lnTo>
                <a:lnTo>
                  <a:pt x="85" y="409"/>
                </a:lnTo>
                <a:close/>
                <a:moveTo>
                  <a:pt x="81" y="423"/>
                </a:moveTo>
                <a:lnTo>
                  <a:pt x="81" y="423"/>
                </a:lnTo>
                <a:lnTo>
                  <a:pt x="82" y="424"/>
                </a:lnTo>
                <a:lnTo>
                  <a:pt x="81" y="425"/>
                </a:lnTo>
                <a:lnTo>
                  <a:pt x="81" y="425"/>
                </a:lnTo>
                <a:lnTo>
                  <a:pt x="82" y="427"/>
                </a:lnTo>
                <a:lnTo>
                  <a:pt x="82" y="427"/>
                </a:lnTo>
                <a:lnTo>
                  <a:pt x="82" y="428"/>
                </a:lnTo>
                <a:lnTo>
                  <a:pt x="82" y="428"/>
                </a:lnTo>
                <a:lnTo>
                  <a:pt x="82" y="428"/>
                </a:lnTo>
                <a:lnTo>
                  <a:pt x="83" y="429"/>
                </a:lnTo>
                <a:lnTo>
                  <a:pt x="83" y="430"/>
                </a:lnTo>
                <a:lnTo>
                  <a:pt x="83" y="432"/>
                </a:lnTo>
                <a:lnTo>
                  <a:pt x="83" y="432"/>
                </a:lnTo>
                <a:lnTo>
                  <a:pt x="83" y="432"/>
                </a:lnTo>
                <a:lnTo>
                  <a:pt x="82" y="432"/>
                </a:lnTo>
                <a:lnTo>
                  <a:pt x="82" y="429"/>
                </a:lnTo>
                <a:lnTo>
                  <a:pt x="82" y="429"/>
                </a:lnTo>
                <a:lnTo>
                  <a:pt x="81" y="429"/>
                </a:lnTo>
                <a:lnTo>
                  <a:pt x="80" y="429"/>
                </a:lnTo>
                <a:lnTo>
                  <a:pt x="80" y="430"/>
                </a:lnTo>
                <a:lnTo>
                  <a:pt x="80" y="430"/>
                </a:lnTo>
                <a:lnTo>
                  <a:pt x="79" y="429"/>
                </a:lnTo>
                <a:lnTo>
                  <a:pt x="80" y="429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5"/>
                </a:lnTo>
                <a:lnTo>
                  <a:pt x="80" y="423"/>
                </a:lnTo>
                <a:lnTo>
                  <a:pt x="80" y="423"/>
                </a:lnTo>
                <a:lnTo>
                  <a:pt x="81" y="423"/>
                </a:lnTo>
                <a:lnTo>
                  <a:pt x="81" y="423"/>
                </a:lnTo>
                <a:close/>
                <a:moveTo>
                  <a:pt x="81" y="457"/>
                </a:moveTo>
                <a:lnTo>
                  <a:pt x="81" y="457"/>
                </a:lnTo>
                <a:lnTo>
                  <a:pt x="82" y="459"/>
                </a:lnTo>
                <a:lnTo>
                  <a:pt x="82" y="462"/>
                </a:lnTo>
                <a:lnTo>
                  <a:pt x="82" y="464"/>
                </a:lnTo>
                <a:lnTo>
                  <a:pt x="82" y="464"/>
                </a:lnTo>
                <a:lnTo>
                  <a:pt x="81" y="464"/>
                </a:lnTo>
                <a:lnTo>
                  <a:pt x="81" y="465"/>
                </a:lnTo>
                <a:lnTo>
                  <a:pt x="81" y="465"/>
                </a:lnTo>
                <a:lnTo>
                  <a:pt x="80" y="464"/>
                </a:lnTo>
                <a:lnTo>
                  <a:pt x="79" y="462"/>
                </a:lnTo>
                <a:lnTo>
                  <a:pt x="80" y="460"/>
                </a:lnTo>
                <a:lnTo>
                  <a:pt x="81" y="458"/>
                </a:lnTo>
                <a:lnTo>
                  <a:pt x="81" y="458"/>
                </a:lnTo>
                <a:lnTo>
                  <a:pt x="79" y="459"/>
                </a:lnTo>
                <a:lnTo>
                  <a:pt x="77" y="458"/>
                </a:lnTo>
                <a:lnTo>
                  <a:pt x="77" y="458"/>
                </a:lnTo>
                <a:lnTo>
                  <a:pt x="77" y="464"/>
                </a:lnTo>
                <a:lnTo>
                  <a:pt x="76" y="467"/>
                </a:lnTo>
                <a:lnTo>
                  <a:pt x="75" y="468"/>
                </a:lnTo>
                <a:lnTo>
                  <a:pt x="75" y="468"/>
                </a:lnTo>
                <a:lnTo>
                  <a:pt x="75" y="465"/>
                </a:lnTo>
                <a:lnTo>
                  <a:pt x="76" y="462"/>
                </a:lnTo>
                <a:lnTo>
                  <a:pt x="76" y="462"/>
                </a:lnTo>
                <a:lnTo>
                  <a:pt x="75" y="462"/>
                </a:lnTo>
                <a:lnTo>
                  <a:pt x="75" y="460"/>
                </a:lnTo>
                <a:lnTo>
                  <a:pt x="75" y="462"/>
                </a:lnTo>
                <a:lnTo>
                  <a:pt x="75" y="462"/>
                </a:lnTo>
                <a:lnTo>
                  <a:pt x="74" y="458"/>
                </a:lnTo>
                <a:lnTo>
                  <a:pt x="74" y="454"/>
                </a:lnTo>
                <a:lnTo>
                  <a:pt x="75" y="450"/>
                </a:lnTo>
                <a:lnTo>
                  <a:pt x="74" y="448"/>
                </a:lnTo>
                <a:lnTo>
                  <a:pt x="74" y="448"/>
                </a:lnTo>
                <a:lnTo>
                  <a:pt x="75" y="449"/>
                </a:lnTo>
                <a:lnTo>
                  <a:pt x="76" y="450"/>
                </a:lnTo>
                <a:lnTo>
                  <a:pt x="76" y="453"/>
                </a:lnTo>
                <a:lnTo>
                  <a:pt x="76" y="453"/>
                </a:lnTo>
                <a:lnTo>
                  <a:pt x="77" y="453"/>
                </a:lnTo>
                <a:lnTo>
                  <a:pt x="77" y="453"/>
                </a:lnTo>
                <a:lnTo>
                  <a:pt x="79" y="452"/>
                </a:lnTo>
                <a:lnTo>
                  <a:pt x="77" y="450"/>
                </a:lnTo>
                <a:lnTo>
                  <a:pt x="77" y="450"/>
                </a:lnTo>
                <a:lnTo>
                  <a:pt x="79" y="450"/>
                </a:lnTo>
                <a:lnTo>
                  <a:pt x="79" y="452"/>
                </a:lnTo>
                <a:lnTo>
                  <a:pt x="79" y="454"/>
                </a:lnTo>
                <a:lnTo>
                  <a:pt x="79" y="454"/>
                </a:lnTo>
                <a:lnTo>
                  <a:pt x="77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7"/>
                </a:lnTo>
                <a:lnTo>
                  <a:pt x="75" y="459"/>
                </a:lnTo>
                <a:lnTo>
                  <a:pt x="75" y="459"/>
                </a:lnTo>
                <a:lnTo>
                  <a:pt x="76" y="459"/>
                </a:lnTo>
                <a:lnTo>
                  <a:pt x="76" y="458"/>
                </a:lnTo>
                <a:lnTo>
                  <a:pt x="77" y="457"/>
                </a:lnTo>
                <a:lnTo>
                  <a:pt x="77" y="457"/>
                </a:lnTo>
                <a:lnTo>
                  <a:pt x="79" y="458"/>
                </a:lnTo>
                <a:lnTo>
                  <a:pt x="79" y="458"/>
                </a:lnTo>
                <a:lnTo>
                  <a:pt x="79" y="457"/>
                </a:lnTo>
                <a:lnTo>
                  <a:pt x="79" y="455"/>
                </a:lnTo>
                <a:lnTo>
                  <a:pt x="80" y="455"/>
                </a:lnTo>
                <a:lnTo>
                  <a:pt x="80" y="455"/>
                </a:lnTo>
                <a:lnTo>
                  <a:pt x="80" y="457"/>
                </a:lnTo>
                <a:lnTo>
                  <a:pt x="81" y="457"/>
                </a:lnTo>
                <a:lnTo>
                  <a:pt x="81" y="457"/>
                </a:lnTo>
                <a:close/>
                <a:moveTo>
                  <a:pt x="89" y="423"/>
                </a:moveTo>
                <a:lnTo>
                  <a:pt x="89" y="423"/>
                </a:lnTo>
                <a:lnTo>
                  <a:pt x="91" y="427"/>
                </a:lnTo>
                <a:lnTo>
                  <a:pt x="93" y="429"/>
                </a:lnTo>
                <a:lnTo>
                  <a:pt x="93" y="429"/>
                </a:lnTo>
                <a:lnTo>
                  <a:pt x="92" y="430"/>
                </a:lnTo>
                <a:lnTo>
                  <a:pt x="92" y="432"/>
                </a:lnTo>
                <a:lnTo>
                  <a:pt x="92" y="432"/>
                </a:lnTo>
                <a:lnTo>
                  <a:pt x="94" y="438"/>
                </a:lnTo>
                <a:lnTo>
                  <a:pt x="95" y="447"/>
                </a:lnTo>
                <a:lnTo>
                  <a:pt x="95" y="447"/>
                </a:lnTo>
                <a:lnTo>
                  <a:pt x="94" y="448"/>
                </a:lnTo>
                <a:lnTo>
                  <a:pt x="93" y="449"/>
                </a:lnTo>
                <a:lnTo>
                  <a:pt x="93" y="449"/>
                </a:lnTo>
                <a:lnTo>
                  <a:pt x="92" y="449"/>
                </a:lnTo>
                <a:lnTo>
                  <a:pt x="92" y="448"/>
                </a:lnTo>
                <a:lnTo>
                  <a:pt x="91" y="447"/>
                </a:lnTo>
                <a:lnTo>
                  <a:pt x="89" y="448"/>
                </a:lnTo>
                <a:lnTo>
                  <a:pt x="89" y="448"/>
                </a:lnTo>
                <a:lnTo>
                  <a:pt x="89" y="445"/>
                </a:lnTo>
                <a:lnTo>
                  <a:pt x="88" y="443"/>
                </a:lnTo>
                <a:lnTo>
                  <a:pt x="88" y="443"/>
                </a:lnTo>
                <a:lnTo>
                  <a:pt x="87" y="443"/>
                </a:lnTo>
                <a:lnTo>
                  <a:pt x="87" y="444"/>
                </a:lnTo>
                <a:lnTo>
                  <a:pt x="87" y="449"/>
                </a:lnTo>
                <a:lnTo>
                  <a:pt x="87" y="449"/>
                </a:lnTo>
                <a:lnTo>
                  <a:pt x="85" y="448"/>
                </a:lnTo>
                <a:lnTo>
                  <a:pt x="85" y="448"/>
                </a:lnTo>
                <a:lnTo>
                  <a:pt x="86" y="445"/>
                </a:lnTo>
                <a:lnTo>
                  <a:pt x="86" y="443"/>
                </a:lnTo>
                <a:lnTo>
                  <a:pt x="86" y="437"/>
                </a:lnTo>
                <a:lnTo>
                  <a:pt x="86" y="437"/>
                </a:lnTo>
                <a:lnTo>
                  <a:pt x="87" y="437"/>
                </a:lnTo>
                <a:lnTo>
                  <a:pt x="87" y="438"/>
                </a:lnTo>
                <a:lnTo>
                  <a:pt x="87" y="438"/>
                </a:lnTo>
                <a:lnTo>
                  <a:pt x="88" y="440"/>
                </a:lnTo>
                <a:lnTo>
                  <a:pt x="89" y="440"/>
                </a:lnTo>
                <a:lnTo>
                  <a:pt x="89" y="440"/>
                </a:lnTo>
                <a:lnTo>
                  <a:pt x="91" y="439"/>
                </a:lnTo>
                <a:lnTo>
                  <a:pt x="89" y="439"/>
                </a:lnTo>
                <a:lnTo>
                  <a:pt x="88" y="438"/>
                </a:lnTo>
                <a:lnTo>
                  <a:pt x="88" y="438"/>
                </a:lnTo>
                <a:lnTo>
                  <a:pt x="89" y="432"/>
                </a:lnTo>
                <a:lnTo>
                  <a:pt x="89" y="428"/>
                </a:lnTo>
                <a:lnTo>
                  <a:pt x="88" y="425"/>
                </a:lnTo>
                <a:lnTo>
                  <a:pt x="88" y="425"/>
                </a:lnTo>
                <a:lnTo>
                  <a:pt x="89" y="424"/>
                </a:lnTo>
                <a:lnTo>
                  <a:pt x="89" y="423"/>
                </a:lnTo>
                <a:lnTo>
                  <a:pt x="89" y="423"/>
                </a:lnTo>
                <a:close/>
                <a:moveTo>
                  <a:pt x="91" y="434"/>
                </a:moveTo>
                <a:lnTo>
                  <a:pt x="91" y="434"/>
                </a:lnTo>
                <a:lnTo>
                  <a:pt x="89" y="435"/>
                </a:lnTo>
                <a:lnTo>
                  <a:pt x="89" y="437"/>
                </a:lnTo>
                <a:lnTo>
                  <a:pt x="89" y="437"/>
                </a:lnTo>
                <a:lnTo>
                  <a:pt x="91" y="435"/>
                </a:lnTo>
                <a:lnTo>
                  <a:pt x="91" y="435"/>
                </a:lnTo>
                <a:lnTo>
                  <a:pt x="92" y="432"/>
                </a:lnTo>
                <a:lnTo>
                  <a:pt x="92" y="432"/>
                </a:lnTo>
                <a:lnTo>
                  <a:pt x="91" y="430"/>
                </a:lnTo>
                <a:lnTo>
                  <a:pt x="91" y="430"/>
                </a:lnTo>
                <a:lnTo>
                  <a:pt x="91" y="434"/>
                </a:lnTo>
                <a:lnTo>
                  <a:pt x="91" y="434"/>
                </a:lnTo>
                <a:close/>
                <a:moveTo>
                  <a:pt x="82" y="450"/>
                </a:moveTo>
                <a:lnTo>
                  <a:pt x="82" y="450"/>
                </a:lnTo>
                <a:lnTo>
                  <a:pt x="82" y="450"/>
                </a:lnTo>
                <a:lnTo>
                  <a:pt x="81" y="449"/>
                </a:lnTo>
                <a:lnTo>
                  <a:pt x="81" y="449"/>
                </a:lnTo>
                <a:lnTo>
                  <a:pt x="81" y="450"/>
                </a:lnTo>
                <a:lnTo>
                  <a:pt x="81" y="452"/>
                </a:lnTo>
                <a:lnTo>
                  <a:pt x="81" y="453"/>
                </a:lnTo>
                <a:lnTo>
                  <a:pt x="81" y="453"/>
                </a:lnTo>
                <a:lnTo>
                  <a:pt x="81" y="453"/>
                </a:lnTo>
                <a:lnTo>
                  <a:pt x="81" y="452"/>
                </a:lnTo>
                <a:lnTo>
                  <a:pt x="81" y="452"/>
                </a:lnTo>
                <a:lnTo>
                  <a:pt x="83" y="453"/>
                </a:lnTo>
                <a:lnTo>
                  <a:pt x="83" y="450"/>
                </a:lnTo>
                <a:lnTo>
                  <a:pt x="83" y="450"/>
                </a:lnTo>
                <a:lnTo>
                  <a:pt x="85" y="453"/>
                </a:lnTo>
                <a:lnTo>
                  <a:pt x="83" y="454"/>
                </a:lnTo>
                <a:lnTo>
                  <a:pt x="83" y="454"/>
                </a:lnTo>
                <a:lnTo>
                  <a:pt x="83" y="453"/>
                </a:lnTo>
                <a:lnTo>
                  <a:pt x="83" y="453"/>
                </a:lnTo>
                <a:lnTo>
                  <a:pt x="83" y="455"/>
                </a:lnTo>
                <a:lnTo>
                  <a:pt x="83" y="458"/>
                </a:lnTo>
                <a:lnTo>
                  <a:pt x="83" y="458"/>
                </a:lnTo>
                <a:lnTo>
                  <a:pt x="82" y="457"/>
                </a:lnTo>
                <a:lnTo>
                  <a:pt x="82" y="455"/>
                </a:lnTo>
                <a:lnTo>
                  <a:pt x="82" y="455"/>
                </a:lnTo>
                <a:lnTo>
                  <a:pt x="80" y="453"/>
                </a:lnTo>
                <a:lnTo>
                  <a:pt x="79" y="448"/>
                </a:lnTo>
                <a:lnTo>
                  <a:pt x="79" y="448"/>
                </a:lnTo>
                <a:lnTo>
                  <a:pt x="81" y="448"/>
                </a:lnTo>
                <a:lnTo>
                  <a:pt x="81" y="448"/>
                </a:lnTo>
                <a:lnTo>
                  <a:pt x="79" y="447"/>
                </a:lnTo>
                <a:lnTo>
                  <a:pt x="79" y="445"/>
                </a:lnTo>
                <a:lnTo>
                  <a:pt x="79" y="444"/>
                </a:lnTo>
                <a:lnTo>
                  <a:pt x="79" y="444"/>
                </a:lnTo>
                <a:lnTo>
                  <a:pt x="80" y="444"/>
                </a:lnTo>
                <a:lnTo>
                  <a:pt x="81" y="443"/>
                </a:lnTo>
                <a:lnTo>
                  <a:pt x="81" y="443"/>
                </a:lnTo>
                <a:lnTo>
                  <a:pt x="82" y="443"/>
                </a:lnTo>
                <a:lnTo>
                  <a:pt x="83" y="445"/>
                </a:lnTo>
                <a:lnTo>
                  <a:pt x="83" y="449"/>
                </a:lnTo>
                <a:lnTo>
                  <a:pt x="83" y="449"/>
                </a:lnTo>
                <a:lnTo>
                  <a:pt x="82" y="448"/>
                </a:lnTo>
                <a:lnTo>
                  <a:pt x="81" y="449"/>
                </a:lnTo>
                <a:lnTo>
                  <a:pt x="81" y="449"/>
                </a:lnTo>
                <a:lnTo>
                  <a:pt x="82" y="449"/>
                </a:lnTo>
                <a:lnTo>
                  <a:pt x="82" y="450"/>
                </a:lnTo>
                <a:lnTo>
                  <a:pt x="82" y="450"/>
                </a:lnTo>
                <a:close/>
                <a:moveTo>
                  <a:pt x="75" y="402"/>
                </a:moveTo>
                <a:lnTo>
                  <a:pt x="75" y="402"/>
                </a:lnTo>
                <a:lnTo>
                  <a:pt x="75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8"/>
                </a:lnTo>
                <a:lnTo>
                  <a:pt x="76" y="408"/>
                </a:lnTo>
                <a:lnTo>
                  <a:pt x="76" y="412"/>
                </a:lnTo>
                <a:lnTo>
                  <a:pt x="75" y="413"/>
                </a:lnTo>
                <a:lnTo>
                  <a:pt x="74" y="413"/>
                </a:lnTo>
                <a:lnTo>
                  <a:pt x="74" y="413"/>
                </a:lnTo>
                <a:lnTo>
                  <a:pt x="75" y="412"/>
                </a:lnTo>
                <a:lnTo>
                  <a:pt x="75" y="410"/>
                </a:lnTo>
                <a:lnTo>
                  <a:pt x="72" y="410"/>
                </a:lnTo>
                <a:lnTo>
                  <a:pt x="72" y="410"/>
                </a:lnTo>
                <a:lnTo>
                  <a:pt x="72" y="412"/>
                </a:lnTo>
                <a:lnTo>
                  <a:pt x="72" y="413"/>
                </a:lnTo>
                <a:lnTo>
                  <a:pt x="72" y="417"/>
                </a:lnTo>
                <a:lnTo>
                  <a:pt x="72" y="417"/>
                </a:lnTo>
                <a:lnTo>
                  <a:pt x="71" y="417"/>
                </a:lnTo>
                <a:lnTo>
                  <a:pt x="71" y="415"/>
                </a:lnTo>
                <a:lnTo>
                  <a:pt x="71" y="414"/>
                </a:lnTo>
                <a:lnTo>
                  <a:pt x="71" y="414"/>
                </a:lnTo>
                <a:lnTo>
                  <a:pt x="70" y="410"/>
                </a:lnTo>
                <a:lnTo>
                  <a:pt x="70" y="410"/>
                </a:lnTo>
                <a:lnTo>
                  <a:pt x="70" y="405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402"/>
                </a:lnTo>
                <a:lnTo>
                  <a:pt x="71" y="403"/>
                </a:lnTo>
                <a:lnTo>
                  <a:pt x="72" y="403"/>
                </a:lnTo>
                <a:lnTo>
                  <a:pt x="72" y="403"/>
                </a:lnTo>
                <a:lnTo>
                  <a:pt x="71" y="404"/>
                </a:lnTo>
                <a:lnTo>
                  <a:pt x="71" y="405"/>
                </a:lnTo>
                <a:lnTo>
                  <a:pt x="71" y="410"/>
                </a:lnTo>
                <a:lnTo>
                  <a:pt x="71" y="410"/>
                </a:lnTo>
                <a:lnTo>
                  <a:pt x="74" y="409"/>
                </a:lnTo>
                <a:lnTo>
                  <a:pt x="74" y="407"/>
                </a:lnTo>
                <a:lnTo>
                  <a:pt x="74" y="407"/>
                </a:lnTo>
                <a:lnTo>
                  <a:pt x="72" y="407"/>
                </a:lnTo>
                <a:lnTo>
                  <a:pt x="72" y="408"/>
                </a:lnTo>
                <a:lnTo>
                  <a:pt x="72" y="408"/>
                </a:lnTo>
                <a:lnTo>
                  <a:pt x="72" y="407"/>
                </a:lnTo>
                <a:lnTo>
                  <a:pt x="72" y="405"/>
                </a:lnTo>
                <a:lnTo>
                  <a:pt x="75" y="402"/>
                </a:lnTo>
                <a:lnTo>
                  <a:pt x="75" y="402"/>
                </a:lnTo>
                <a:close/>
                <a:moveTo>
                  <a:pt x="82" y="465"/>
                </a:moveTo>
                <a:lnTo>
                  <a:pt x="82" y="465"/>
                </a:lnTo>
                <a:lnTo>
                  <a:pt x="83" y="467"/>
                </a:lnTo>
                <a:lnTo>
                  <a:pt x="82" y="468"/>
                </a:lnTo>
                <a:lnTo>
                  <a:pt x="81" y="471"/>
                </a:lnTo>
                <a:lnTo>
                  <a:pt x="81" y="472"/>
                </a:lnTo>
                <a:lnTo>
                  <a:pt x="81" y="472"/>
                </a:lnTo>
                <a:lnTo>
                  <a:pt x="82" y="471"/>
                </a:lnTo>
                <a:lnTo>
                  <a:pt x="82" y="471"/>
                </a:lnTo>
                <a:lnTo>
                  <a:pt x="83" y="473"/>
                </a:lnTo>
                <a:lnTo>
                  <a:pt x="83" y="473"/>
                </a:lnTo>
                <a:lnTo>
                  <a:pt x="82" y="473"/>
                </a:lnTo>
                <a:lnTo>
                  <a:pt x="82" y="474"/>
                </a:lnTo>
                <a:lnTo>
                  <a:pt x="82" y="476"/>
                </a:lnTo>
                <a:lnTo>
                  <a:pt x="81" y="477"/>
                </a:lnTo>
                <a:lnTo>
                  <a:pt x="81" y="477"/>
                </a:lnTo>
                <a:lnTo>
                  <a:pt x="80" y="476"/>
                </a:lnTo>
                <a:lnTo>
                  <a:pt x="79" y="476"/>
                </a:lnTo>
                <a:lnTo>
                  <a:pt x="79" y="477"/>
                </a:lnTo>
                <a:lnTo>
                  <a:pt x="79" y="477"/>
                </a:lnTo>
                <a:lnTo>
                  <a:pt x="77" y="476"/>
                </a:lnTo>
                <a:lnTo>
                  <a:pt x="77" y="474"/>
                </a:lnTo>
                <a:lnTo>
                  <a:pt x="79" y="472"/>
                </a:lnTo>
                <a:lnTo>
                  <a:pt x="79" y="472"/>
                </a:lnTo>
                <a:lnTo>
                  <a:pt x="80" y="474"/>
                </a:lnTo>
                <a:lnTo>
                  <a:pt x="80" y="474"/>
                </a:lnTo>
                <a:lnTo>
                  <a:pt x="81" y="474"/>
                </a:lnTo>
                <a:lnTo>
                  <a:pt x="81" y="474"/>
                </a:lnTo>
                <a:lnTo>
                  <a:pt x="81" y="474"/>
                </a:lnTo>
                <a:lnTo>
                  <a:pt x="80" y="474"/>
                </a:lnTo>
                <a:lnTo>
                  <a:pt x="80" y="469"/>
                </a:lnTo>
                <a:lnTo>
                  <a:pt x="80" y="469"/>
                </a:lnTo>
                <a:lnTo>
                  <a:pt x="79" y="469"/>
                </a:lnTo>
                <a:lnTo>
                  <a:pt x="79" y="469"/>
                </a:lnTo>
                <a:lnTo>
                  <a:pt x="77" y="468"/>
                </a:lnTo>
                <a:lnTo>
                  <a:pt x="77" y="468"/>
                </a:lnTo>
                <a:lnTo>
                  <a:pt x="80" y="468"/>
                </a:lnTo>
                <a:lnTo>
                  <a:pt x="81" y="468"/>
                </a:lnTo>
                <a:lnTo>
                  <a:pt x="82" y="468"/>
                </a:lnTo>
                <a:lnTo>
                  <a:pt x="82" y="465"/>
                </a:lnTo>
                <a:lnTo>
                  <a:pt x="82" y="46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81" y="382"/>
                </a:lnTo>
                <a:lnTo>
                  <a:pt x="81" y="380"/>
                </a:lnTo>
                <a:lnTo>
                  <a:pt x="81" y="380"/>
                </a:lnTo>
                <a:lnTo>
                  <a:pt x="82" y="380"/>
                </a:lnTo>
                <a:lnTo>
                  <a:pt x="82" y="382"/>
                </a:lnTo>
                <a:lnTo>
                  <a:pt x="81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50" y="24"/>
                </a:moveTo>
                <a:lnTo>
                  <a:pt x="50" y="24"/>
                </a:lnTo>
                <a:lnTo>
                  <a:pt x="50" y="23"/>
                </a:lnTo>
                <a:lnTo>
                  <a:pt x="50" y="20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24"/>
                </a:lnTo>
                <a:lnTo>
                  <a:pt x="50" y="24"/>
                </a:lnTo>
                <a:close/>
                <a:moveTo>
                  <a:pt x="80" y="383"/>
                </a:moveTo>
                <a:lnTo>
                  <a:pt x="80" y="383"/>
                </a:lnTo>
                <a:lnTo>
                  <a:pt x="81" y="385"/>
                </a:lnTo>
                <a:lnTo>
                  <a:pt x="82" y="387"/>
                </a:lnTo>
                <a:lnTo>
                  <a:pt x="82" y="387"/>
                </a:lnTo>
                <a:lnTo>
                  <a:pt x="82" y="389"/>
                </a:lnTo>
                <a:lnTo>
                  <a:pt x="81" y="390"/>
                </a:lnTo>
                <a:lnTo>
                  <a:pt x="81" y="390"/>
                </a:lnTo>
                <a:lnTo>
                  <a:pt x="81" y="390"/>
                </a:lnTo>
                <a:lnTo>
                  <a:pt x="81" y="388"/>
                </a:lnTo>
                <a:lnTo>
                  <a:pt x="81" y="385"/>
                </a:lnTo>
                <a:lnTo>
                  <a:pt x="81" y="385"/>
                </a:lnTo>
                <a:lnTo>
                  <a:pt x="80" y="385"/>
                </a:lnTo>
                <a:lnTo>
                  <a:pt x="80" y="387"/>
                </a:lnTo>
                <a:lnTo>
                  <a:pt x="80" y="387"/>
                </a:lnTo>
                <a:lnTo>
                  <a:pt x="79" y="385"/>
                </a:lnTo>
                <a:lnTo>
                  <a:pt x="80" y="383"/>
                </a:lnTo>
                <a:lnTo>
                  <a:pt x="80" y="383"/>
                </a:lnTo>
                <a:close/>
                <a:moveTo>
                  <a:pt x="79" y="15"/>
                </a:moveTo>
                <a:lnTo>
                  <a:pt x="79" y="15"/>
                </a:lnTo>
                <a:lnTo>
                  <a:pt x="80" y="15"/>
                </a:lnTo>
                <a:lnTo>
                  <a:pt x="80" y="18"/>
                </a:lnTo>
                <a:lnTo>
                  <a:pt x="80" y="18"/>
                </a:lnTo>
                <a:lnTo>
                  <a:pt x="81" y="16"/>
                </a:lnTo>
                <a:lnTo>
                  <a:pt x="82" y="18"/>
                </a:lnTo>
                <a:lnTo>
                  <a:pt x="82" y="18"/>
                </a:lnTo>
                <a:lnTo>
                  <a:pt x="83" y="20"/>
                </a:lnTo>
                <a:lnTo>
                  <a:pt x="83" y="24"/>
                </a:lnTo>
                <a:lnTo>
                  <a:pt x="83" y="24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48"/>
                </a:lnTo>
                <a:lnTo>
                  <a:pt x="86" y="56"/>
                </a:lnTo>
                <a:lnTo>
                  <a:pt x="86" y="56"/>
                </a:lnTo>
                <a:lnTo>
                  <a:pt x="86" y="60"/>
                </a:lnTo>
                <a:lnTo>
                  <a:pt x="86" y="60"/>
                </a:lnTo>
                <a:lnTo>
                  <a:pt x="87" y="63"/>
                </a:lnTo>
                <a:lnTo>
                  <a:pt x="87" y="63"/>
                </a:lnTo>
                <a:lnTo>
                  <a:pt x="86" y="65"/>
                </a:lnTo>
                <a:lnTo>
                  <a:pt x="86" y="65"/>
                </a:lnTo>
                <a:lnTo>
                  <a:pt x="87" y="73"/>
                </a:lnTo>
                <a:lnTo>
                  <a:pt x="86" y="79"/>
                </a:lnTo>
                <a:lnTo>
                  <a:pt x="86" y="79"/>
                </a:lnTo>
                <a:lnTo>
                  <a:pt x="85" y="79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0"/>
                </a:lnTo>
                <a:lnTo>
                  <a:pt x="86" y="80"/>
                </a:lnTo>
                <a:lnTo>
                  <a:pt x="86" y="80"/>
                </a:lnTo>
                <a:lnTo>
                  <a:pt x="87" y="85"/>
                </a:lnTo>
                <a:lnTo>
                  <a:pt x="88" y="88"/>
                </a:lnTo>
                <a:lnTo>
                  <a:pt x="88" y="88"/>
                </a:lnTo>
                <a:lnTo>
                  <a:pt x="88" y="89"/>
                </a:lnTo>
                <a:lnTo>
                  <a:pt x="88" y="90"/>
                </a:lnTo>
                <a:lnTo>
                  <a:pt x="87" y="90"/>
                </a:lnTo>
                <a:lnTo>
                  <a:pt x="87" y="90"/>
                </a:lnTo>
                <a:lnTo>
                  <a:pt x="88" y="93"/>
                </a:lnTo>
                <a:lnTo>
                  <a:pt x="88" y="94"/>
                </a:lnTo>
                <a:lnTo>
                  <a:pt x="87" y="95"/>
                </a:lnTo>
                <a:lnTo>
                  <a:pt x="87" y="95"/>
                </a:lnTo>
                <a:lnTo>
                  <a:pt x="89" y="95"/>
                </a:lnTo>
                <a:lnTo>
                  <a:pt x="89" y="95"/>
                </a:lnTo>
                <a:lnTo>
                  <a:pt x="89" y="96"/>
                </a:lnTo>
                <a:lnTo>
                  <a:pt x="89" y="98"/>
                </a:lnTo>
                <a:lnTo>
                  <a:pt x="89" y="98"/>
                </a:lnTo>
                <a:lnTo>
                  <a:pt x="91" y="96"/>
                </a:lnTo>
                <a:lnTo>
                  <a:pt x="93" y="95"/>
                </a:lnTo>
                <a:lnTo>
                  <a:pt x="93" y="95"/>
                </a:lnTo>
                <a:lnTo>
                  <a:pt x="91" y="95"/>
                </a:lnTo>
                <a:lnTo>
                  <a:pt x="89" y="94"/>
                </a:lnTo>
                <a:lnTo>
                  <a:pt x="89" y="94"/>
                </a:lnTo>
                <a:lnTo>
                  <a:pt x="89" y="93"/>
                </a:lnTo>
                <a:lnTo>
                  <a:pt x="89" y="90"/>
                </a:lnTo>
                <a:lnTo>
                  <a:pt x="92" y="90"/>
                </a:lnTo>
                <a:lnTo>
                  <a:pt x="92" y="90"/>
                </a:lnTo>
                <a:lnTo>
                  <a:pt x="92" y="89"/>
                </a:lnTo>
                <a:lnTo>
                  <a:pt x="91" y="89"/>
                </a:lnTo>
                <a:lnTo>
                  <a:pt x="89" y="88"/>
                </a:lnTo>
                <a:lnTo>
                  <a:pt x="88" y="86"/>
                </a:lnTo>
                <a:lnTo>
                  <a:pt x="88" y="86"/>
                </a:lnTo>
                <a:lnTo>
                  <a:pt x="91" y="88"/>
                </a:lnTo>
                <a:lnTo>
                  <a:pt x="91" y="88"/>
                </a:lnTo>
                <a:lnTo>
                  <a:pt x="91" y="86"/>
                </a:lnTo>
                <a:lnTo>
                  <a:pt x="91" y="85"/>
                </a:lnTo>
                <a:lnTo>
                  <a:pt x="89" y="84"/>
                </a:lnTo>
                <a:lnTo>
                  <a:pt x="91" y="83"/>
                </a:lnTo>
                <a:lnTo>
                  <a:pt x="91" y="83"/>
                </a:lnTo>
                <a:lnTo>
                  <a:pt x="88" y="80"/>
                </a:lnTo>
                <a:lnTo>
                  <a:pt x="88" y="76"/>
                </a:lnTo>
                <a:lnTo>
                  <a:pt x="88" y="76"/>
                </a:lnTo>
                <a:lnTo>
                  <a:pt x="89" y="80"/>
                </a:lnTo>
                <a:lnTo>
                  <a:pt x="89" y="80"/>
                </a:lnTo>
                <a:lnTo>
                  <a:pt x="92" y="78"/>
                </a:lnTo>
                <a:lnTo>
                  <a:pt x="92" y="78"/>
                </a:lnTo>
                <a:lnTo>
                  <a:pt x="92" y="76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89" y="76"/>
                </a:lnTo>
                <a:lnTo>
                  <a:pt x="89" y="76"/>
                </a:lnTo>
                <a:lnTo>
                  <a:pt x="88" y="75"/>
                </a:lnTo>
                <a:lnTo>
                  <a:pt x="88" y="74"/>
                </a:lnTo>
                <a:lnTo>
                  <a:pt x="89" y="73"/>
                </a:lnTo>
                <a:lnTo>
                  <a:pt x="89" y="73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89" y="75"/>
                </a:lnTo>
                <a:lnTo>
                  <a:pt x="91" y="75"/>
                </a:lnTo>
                <a:lnTo>
                  <a:pt x="92" y="76"/>
                </a:lnTo>
                <a:lnTo>
                  <a:pt x="92" y="76"/>
                </a:lnTo>
                <a:lnTo>
                  <a:pt x="93" y="75"/>
                </a:lnTo>
                <a:lnTo>
                  <a:pt x="93" y="73"/>
                </a:lnTo>
                <a:lnTo>
                  <a:pt x="93" y="70"/>
                </a:lnTo>
                <a:lnTo>
                  <a:pt x="93" y="70"/>
                </a:lnTo>
                <a:lnTo>
                  <a:pt x="92" y="70"/>
                </a:lnTo>
                <a:lnTo>
                  <a:pt x="92" y="71"/>
                </a:lnTo>
                <a:lnTo>
                  <a:pt x="92" y="73"/>
                </a:lnTo>
                <a:lnTo>
                  <a:pt x="92" y="73"/>
                </a:lnTo>
                <a:lnTo>
                  <a:pt x="92" y="73"/>
                </a:lnTo>
                <a:lnTo>
                  <a:pt x="91" y="73"/>
                </a:lnTo>
                <a:lnTo>
                  <a:pt x="89" y="73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92" y="70"/>
                </a:lnTo>
                <a:lnTo>
                  <a:pt x="92" y="70"/>
                </a:lnTo>
                <a:lnTo>
                  <a:pt x="93" y="69"/>
                </a:lnTo>
                <a:lnTo>
                  <a:pt x="94" y="66"/>
                </a:lnTo>
                <a:lnTo>
                  <a:pt x="94" y="66"/>
                </a:lnTo>
                <a:lnTo>
                  <a:pt x="97" y="68"/>
                </a:lnTo>
                <a:lnTo>
                  <a:pt x="97" y="68"/>
                </a:lnTo>
                <a:lnTo>
                  <a:pt x="95" y="69"/>
                </a:lnTo>
                <a:lnTo>
                  <a:pt x="95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9" y="69"/>
                </a:lnTo>
                <a:lnTo>
                  <a:pt x="99" y="69"/>
                </a:lnTo>
                <a:lnTo>
                  <a:pt x="99" y="69"/>
                </a:lnTo>
                <a:lnTo>
                  <a:pt x="99" y="70"/>
                </a:lnTo>
                <a:lnTo>
                  <a:pt x="99" y="73"/>
                </a:lnTo>
                <a:lnTo>
                  <a:pt x="99" y="73"/>
                </a:lnTo>
                <a:lnTo>
                  <a:pt x="99" y="75"/>
                </a:lnTo>
                <a:lnTo>
                  <a:pt x="99" y="75"/>
                </a:lnTo>
                <a:lnTo>
                  <a:pt x="98" y="84"/>
                </a:lnTo>
                <a:lnTo>
                  <a:pt x="98" y="84"/>
                </a:lnTo>
                <a:lnTo>
                  <a:pt x="98" y="86"/>
                </a:lnTo>
                <a:lnTo>
                  <a:pt x="98" y="86"/>
                </a:lnTo>
                <a:lnTo>
                  <a:pt x="98" y="94"/>
                </a:lnTo>
                <a:lnTo>
                  <a:pt x="98" y="100"/>
                </a:lnTo>
                <a:lnTo>
                  <a:pt x="98" y="100"/>
                </a:lnTo>
                <a:lnTo>
                  <a:pt x="97" y="105"/>
                </a:lnTo>
                <a:lnTo>
                  <a:pt x="97" y="105"/>
                </a:lnTo>
                <a:lnTo>
                  <a:pt x="95" y="120"/>
                </a:lnTo>
                <a:lnTo>
                  <a:pt x="93" y="135"/>
                </a:lnTo>
                <a:lnTo>
                  <a:pt x="93" y="135"/>
                </a:lnTo>
                <a:lnTo>
                  <a:pt x="92" y="138"/>
                </a:lnTo>
                <a:lnTo>
                  <a:pt x="92" y="138"/>
                </a:lnTo>
                <a:lnTo>
                  <a:pt x="92" y="141"/>
                </a:lnTo>
                <a:lnTo>
                  <a:pt x="92" y="145"/>
                </a:lnTo>
                <a:lnTo>
                  <a:pt x="92" y="145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2" y="150"/>
                </a:lnTo>
                <a:lnTo>
                  <a:pt x="92" y="151"/>
                </a:lnTo>
                <a:lnTo>
                  <a:pt x="91" y="153"/>
                </a:lnTo>
                <a:lnTo>
                  <a:pt x="91" y="153"/>
                </a:lnTo>
                <a:lnTo>
                  <a:pt x="91" y="155"/>
                </a:lnTo>
                <a:lnTo>
                  <a:pt x="91" y="158"/>
                </a:lnTo>
                <a:lnTo>
                  <a:pt x="91" y="160"/>
                </a:lnTo>
                <a:lnTo>
                  <a:pt x="91" y="163"/>
                </a:lnTo>
                <a:lnTo>
                  <a:pt x="91" y="163"/>
                </a:lnTo>
                <a:lnTo>
                  <a:pt x="91" y="163"/>
                </a:lnTo>
                <a:lnTo>
                  <a:pt x="89" y="163"/>
                </a:lnTo>
                <a:lnTo>
                  <a:pt x="89" y="161"/>
                </a:lnTo>
                <a:lnTo>
                  <a:pt x="89" y="161"/>
                </a:lnTo>
                <a:lnTo>
                  <a:pt x="89" y="161"/>
                </a:lnTo>
                <a:lnTo>
                  <a:pt x="88" y="163"/>
                </a:lnTo>
                <a:lnTo>
                  <a:pt x="88" y="164"/>
                </a:lnTo>
                <a:lnTo>
                  <a:pt x="89" y="165"/>
                </a:lnTo>
                <a:lnTo>
                  <a:pt x="91" y="165"/>
                </a:lnTo>
                <a:lnTo>
                  <a:pt x="91" y="165"/>
                </a:lnTo>
                <a:lnTo>
                  <a:pt x="89" y="169"/>
                </a:lnTo>
                <a:lnTo>
                  <a:pt x="89" y="170"/>
                </a:lnTo>
                <a:lnTo>
                  <a:pt x="88" y="171"/>
                </a:lnTo>
                <a:lnTo>
                  <a:pt x="88" y="171"/>
                </a:lnTo>
                <a:lnTo>
                  <a:pt x="88" y="174"/>
                </a:lnTo>
                <a:lnTo>
                  <a:pt x="88" y="176"/>
                </a:lnTo>
                <a:lnTo>
                  <a:pt x="88" y="179"/>
                </a:lnTo>
                <a:lnTo>
                  <a:pt x="88" y="181"/>
                </a:lnTo>
                <a:lnTo>
                  <a:pt x="88" y="181"/>
                </a:lnTo>
                <a:lnTo>
                  <a:pt x="88" y="183"/>
                </a:lnTo>
                <a:lnTo>
                  <a:pt x="87" y="183"/>
                </a:lnTo>
                <a:lnTo>
                  <a:pt x="87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90"/>
                </a:lnTo>
                <a:lnTo>
                  <a:pt x="86" y="195"/>
                </a:lnTo>
                <a:lnTo>
                  <a:pt x="86" y="195"/>
                </a:lnTo>
                <a:lnTo>
                  <a:pt x="86" y="198"/>
                </a:lnTo>
                <a:lnTo>
                  <a:pt x="87" y="199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204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6" y="211"/>
                </a:lnTo>
                <a:lnTo>
                  <a:pt x="86" y="211"/>
                </a:lnTo>
                <a:lnTo>
                  <a:pt x="86" y="213"/>
                </a:lnTo>
                <a:lnTo>
                  <a:pt x="86" y="213"/>
                </a:lnTo>
                <a:lnTo>
                  <a:pt x="86" y="214"/>
                </a:lnTo>
                <a:lnTo>
                  <a:pt x="86" y="215"/>
                </a:lnTo>
                <a:lnTo>
                  <a:pt x="86" y="215"/>
                </a:lnTo>
                <a:lnTo>
                  <a:pt x="85" y="221"/>
                </a:lnTo>
                <a:lnTo>
                  <a:pt x="85" y="221"/>
                </a:lnTo>
                <a:lnTo>
                  <a:pt x="86" y="226"/>
                </a:lnTo>
                <a:lnTo>
                  <a:pt x="86" y="226"/>
                </a:lnTo>
                <a:lnTo>
                  <a:pt x="87" y="230"/>
                </a:lnTo>
                <a:lnTo>
                  <a:pt x="87" y="230"/>
                </a:lnTo>
                <a:lnTo>
                  <a:pt x="87" y="243"/>
                </a:lnTo>
                <a:lnTo>
                  <a:pt x="87" y="243"/>
                </a:lnTo>
                <a:lnTo>
                  <a:pt x="87" y="248"/>
                </a:lnTo>
                <a:lnTo>
                  <a:pt x="87" y="250"/>
                </a:lnTo>
                <a:lnTo>
                  <a:pt x="86" y="253"/>
                </a:lnTo>
                <a:lnTo>
                  <a:pt x="86" y="253"/>
                </a:lnTo>
                <a:lnTo>
                  <a:pt x="87" y="255"/>
                </a:lnTo>
                <a:lnTo>
                  <a:pt x="87" y="255"/>
                </a:lnTo>
                <a:lnTo>
                  <a:pt x="87" y="257"/>
                </a:lnTo>
                <a:lnTo>
                  <a:pt x="87" y="257"/>
                </a:lnTo>
                <a:lnTo>
                  <a:pt x="88" y="262"/>
                </a:lnTo>
                <a:lnTo>
                  <a:pt x="88" y="262"/>
                </a:lnTo>
                <a:lnTo>
                  <a:pt x="87" y="267"/>
                </a:lnTo>
                <a:lnTo>
                  <a:pt x="87" y="272"/>
                </a:lnTo>
                <a:lnTo>
                  <a:pt x="87" y="272"/>
                </a:lnTo>
                <a:lnTo>
                  <a:pt x="88" y="274"/>
                </a:lnTo>
                <a:lnTo>
                  <a:pt x="88" y="274"/>
                </a:lnTo>
                <a:lnTo>
                  <a:pt x="87" y="277"/>
                </a:lnTo>
                <a:lnTo>
                  <a:pt x="87" y="277"/>
                </a:lnTo>
                <a:lnTo>
                  <a:pt x="88" y="279"/>
                </a:lnTo>
                <a:lnTo>
                  <a:pt x="88" y="279"/>
                </a:lnTo>
                <a:lnTo>
                  <a:pt x="87" y="282"/>
                </a:lnTo>
                <a:lnTo>
                  <a:pt x="87" y="282"/>
                </a:lnTo>
                <a:lnTo>
                  <a:pt x="88" y="284"/>
                </a:lnTo>
                <a:lnTo>
                  <a:pt x="88" y="284"/>
                </a:lnTo>
                <a:lnTo>
                  <a:pt x="88" y="290"/>
                </a:lnTo>
                <a:lnTo>
                  <a:pt x="88" y="298"/>
                </a:lnTo>
                <a:lnTo>
                  <a:pt x="88" y="298"/>
                </a:lnTo>
                <a:lnTo>
                  <a:pt x="87" y="299"/>
                </a:lnTo>
                <a:lnTo>
                  <a:pt x="87" y="299"/>
                </a:lnTo>
                <a:lnTo>
                  <a:pt x="88" y="303"/>
                </a:lnTo>
                <a:lnTo>
                  <a:pt x="88" y="305"/>
                </a:lnTo>
                <a:lnTo>
                  <a:pt x="88" y="308"/>
                </a:lnTo>
                <a:lnTo>
                  <a:pt x="88" y="308"/>
                </a:lnTo>
                <a:lnTo>
                  <a:pt x="88" y="309"/>
                </a:lnTo>
                <a:lnTo>
                  <a:pt x="88" y="312"/>
                </a:lnTo>
                <a:lnTo>
                  <a:pt x="88" y="318"/>
                </a:lnTo>
                <a:lnTo>
                  <a:pt x="88" y="318"/>
                </a:lnTo>
                <a:lnTo>
                  <a:pt x="87" y="317"/>
                </a:lnTo>
                <a:lnTo>
                  <a:pt x="87" y="317"/>
                </a:lnTo>
                <a:lnTo>
                  <a:pt x="86" y="315"/>
                </a:lnTo>
                <a:lnTo>
                  <a:pt x="86" y="315"/>
                </a:lnTo>
                <a:lnTo>
                  <a:pt x="87" y="318"/>
                </a:lnTo>
                <a:lnTo>
                  <a:pt x="88" y="318"/>
                </a:lnTo>
                <a:lnTo>
                  <a:pt x="88" y="318"/>
                </a:lnTo>
                <a:lnTo>
                  <a:pt x="87" y="320"/>
                </a:lnTo>
                <a:lnTo>
                  <a:pt x="87" y="324"/>
                </a:lnTo>
                <a:lnTo>
                  <a:pt x="87" y="324"/>
                </a:lnTo>
                <a:lnTo>
                  <a:pt x="87" y="325"/>
                </a:lnTo>
                <a:lnTo>
                  <a:pt x="88" y="325"/>
                </a:lnTo>
                <a:lnTo>
                  <a:pt x="89" y="327"/>
                </a:lnTo>
                <a:lnTo>
                  <a:pt x="89" y="327"/>
                </a:lnTo>
                <a:lnTo>
                  <a:pt x="89" y="335"/>
                </a:lnTo>
                <a:lnTo>
                  <a:pt x="88" y="343"/>
                </a:lnTo>
                <a:lnTo>
                  <a:pt x="88" y="343"/>
                </a:lnTo>
                <a:lnTo>
                  <a:pt x="89" y="347"/>
                </a:lnTo>
                <a:lnTo>
                  <a:pt x="89" y="347"/>
                </a:lnTo>
                <a:lnTo>
                  <a:pt x="89" y="353"/>
                </a:lnTo>
                <a:lnTo>
                  <a:pt x="89" y="358"/>
                </a:lnTo>
                <a:lnTo>
                  <a:pt x="89" y="358"/>
                </a:lnTo>
                <a:lnTo>
                  <a:pt x="89" y="362"/>
                </a:lnTo>
                <a:lnTo>
                  <a:pt x="89" y="362"/>
                </a:lnTo>
                <a:lnTo>
                  <a:pt x="88" y="364"/>
                </a:lnTo>
                <a:lnTo>
                  <a:pt x="88" y="364"/>
                </a:lnTo>
                <a:lnTo>
                  <a:pt x="89" y="368"/>
                </a:lnTo>
                <a:lnTo>
                  <a:pt x="89" y="368"/>
                </a:lnTo>
                <a:lnTo>
                  <a:pt x="87" y="382"/>
                </a:lnTo>
                <a:lnTo>
                  <a:pt x="87" y="382"/>
                </a:lnTo>
                <a:lnTo>
                  <a:pt x="87" y="382"/>
                </a:lnTo>
                <a:lnTo>
                  <a:pt x="87" y="380"/>
                </a:lnTo>
                <a:lnTo>
                  <a:pt x="87" y="378"/>
                </a:lnTo>
                <a:lnTo>
                  <a:pt x="87" y="378"/>
                </a:lnTo>
                <a:lnTo>
                  <a:pt x="86" y="375"/>
                </a:lnTo>
                <a:lnTo>
                  <a:pt x="86" y="374"/>
                </a:lnTo>
                <a:lnTo>
                  <a:pt x="87" y="374"/>
                </a:lnTo>
                <a:lnTo>
                  <a:pt x="87" y="374"/>
                </a:lnTo>
                <a:lnTo>
                  <a:pt x="87" y="373"/>
                </a:lnTo>
                <a:lnTo>
                  <a:pt x="86" y="372"/>
                </a:lnTo>
                <a:lnTo>
                  <a:pt x="86" y="372"/>
                </a:lnTo>
                <a:lnTo>
                  <a:pt x="86" y="370"/>
                </a:lnTo>
                <a:lnTo>
                  <a:pt x="86" y="370"/>
                </a:lnTo>
                <a:lnTo>
                  <a:pt x="87" y="369"/>
                </a:lnTo>
                <a:lnTo>
                  <a:pt x="87" y="369"/>
                </a:lnTo>
                <a:lnTo>
                  <a:pt x="87" y="369"/>
                </a:lnTo>
                <a:lnTo>
                  <a:pt x="86" y="369"/>
                </a:lnTo>
                <a:lnTo>
                  <a:pt x="86" y="368"/>
                </a:lnTo>
                <a:lnTo>
                  <a:pt x="86" y="367"/>
                </a:lnTo>
                <a:lnTo>
                  <a:pt x="87" y="365"/>
                </a:lnTo>
                <a:lnTo>
                  <a:pt x="87" y="365"/>
                </a:lnTo>
                <a:lnTo>
                  <a:pt x="86" y="365"/>
                </a:lnTo>
                <a:lnTo>
                  <a:pt x="85" y="365"/>
                </a:lnTo>
                <a:lnTo>
                  <a:pt x="85" y="367"/>
                </a:lnTo>
                <a:lnTo>
                  <a:pt x="83" y="367"/>
                </a:lnTo>
                <a:lnTo>
                  <a:pt x="83" y="367"/>
                </a:lnTo>
                <a:lnTo>
                  <a:pt x="83" y="358"/>
                </a:lnTo>
                <a:lnTo>
                  <a:pt x="83" y="358"/>
                </a:lnTo>
                <a:lnTo>
                  <a:pt x="82" y="358"/>
                </a:lnTo>
                <a:lnTo>
                  <a:pt x="82" y="359"/>
                </a:lnTo>
                <a:lnTo>
                  <a:pt x="81" y="359"/>
                </a:lnTo>
                <a:lnTo>
                  <a:pt x="80" y="359"/>
                </a:lnTo>
                <a:lnTo>
                  <a:pt x="80" y="359"/>
                </a:lnTo>
                <a:lnTo>
                  <a:pt x="80" y="357"/>
                </a:lnTo>
                <a:lnTo>
                  <a:pt x="80" y="354"/>
                </a:lnTo>
                <a:lnTo>
                  <a:pt x="80" y="352"/>
                </a:lnTo>
                <a:lnTo>
                  <a:pt x="81" y="349"/>
                </a:lnTo>
                <a:lnTo>
                  <a:pt x="81" y="349"/>
                </a:lnTo>
                <a:lnTo>
                  <a:pt x="80" y="348"/>
                </a:lnTo>
                <a:lnTo>
                  <a:pt x="79" y="349"/>
                </a:lnTo>
                <a:lnTo>
                  <a:pt x="79" y="349"/>
                </a:lnTo>
                <a:lnTo>
                  <a:pt x="79" y="348"/>
                </a:lnTo>
                <a:lnTo>
                  <a:pt x="79" y="347"/>
                </a:lnTo>
                <a:lnTo>
                  <a:pt x="80" y="347"/>
                </a:lnTo>
                <a:lnTo>
                  <a:pt x="79" y="347"/>
                </a:lnTo>
                <a:lnTo>
                  <a:pt x="79" y="347"/>
                </a:lnTo>
                <a:lnTo>
                  <a:pt x="80" y="345"/>
                </a:lnTo>
                <a:lnTo>
                  <a:pt x="80" y="347"/>
                </a:lnTo>
                <a:lnTo>
                  <a:pt x="81" y="347"/>
                </a:lnTo>
                <a:lnTo>
                  <a:pt x="81" y="347"/>
                </a:lnTo>
                <a:lnTo>
                  <a:pt x="80" y="342"/>
                </a:lnTo>
                <a:lnTo>
                  <a:pt x="80" y="335"/>
                </a:lnTo>
                <a:lnTo>
                  <a:pt x="80" y="335"/>
                </a:lnTo>
                <a:lnTo>
                  <a:pt x="80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32"/>
                </a:lnTo>
                <a:lnTo>
                  <a:pt x="80" y="329"/>
                </a:lnTo>
                <a:lnTo>
                  <a:pt x="80" y="325"/>
                </a:lnTo>
                <a:lnTo>
                  <a:pt x="80" y="325"/>
                </a:lnTo>
                <a:lnTo>
                  <a:pt x="80" y="325"/>
                </a:lnTo>
                <a:lnTo>
                  <a:pt x="79" y="324"/>
                </a:lnTo>
                <a:lnTo>
                  <a:pt x="79" y="324"/>
                </a:lnTo>
                <a:lnTo>
                  <a:pt x="79" y="323"/>
                </a:lnTo>
                <a:lnTo>
                  <a:pt x="79" y="323"/>
                </a:lnTo>
                <a:lnTo>
                  <a:pt x="79" y="320"/>
                </a:lnTo>
                <a:lnTo>
                  <a:pt x="80" y="319"/>
                </a:lnTo>
                <a:lnTo>
                  <a:pt x="80" y="319"/>
                </a:lnTo>
                <a:lnTo>
                  <a:pt x="79" y="318"/>
                </a:lnTo>
                <a:lnTo>
                  <a:pt x="79" y="318"/>
                </a:lnTo>
                <a:lnTo>
                  <a:pt x="79" y="318"/>
                </a:lnTo>
                <a:lnTo>
                  <a:pt x="79" y="315"/>
                </a:lnTo>
                <a:lnTo>
                  <a:pt x="79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5"/>
                </a:lnTo>
                <a:lnTo>
                  <a:pt x="77" y="319"/>
                </a:lnTo>
                <a:lnTo>
                  <a:pt x="77" y="319"/>
                </a:lnTo>
                <a:lnTo>
                  <a:pt x="75" y="319"/>
                </a:lnTo>
                <a:lnTo>
                  <a:pt x="75" y="320"/>
                </a:lnTo>
                <a:lnTo>
                  <a:pt x="75" y="320"/>
                </a:lnTo>
                <a:lnTo>
                  <a:pt x="75" y="322"/>
                </a:lnTo>
                <a:lnTo>
                  <a:pt x="75" y="322"/>
                </a:lnTo>
                <a:lnTo>
                  <a:pt x="76" y="320"/>
                </a:lnTo>
                <a:lnTo>
                  <a:pt x="77" y="320"/>
                </a:lnTo>
                <a:lnTo>
                  <a:pt x="77" y="320"/>
                </a:lnTo>
                <a:lnTo>
                  <a:pt x="76" y="330"/>
                </a:lnTo>
                <a:lnTo>
                  <a:pt x="76" y="339"/>
                </a:lnTo>
                <a:lnTo>
                  <a:pt x="76" y="355"/>
                </a:lnTo>
                <a:lnTo>
                  <a:pt x="76" y="355"/>
                </a:lnTo>
                <a:lnTo>
                  <a:pt x="75" y="357"/>
                </a:lnTo>
                <a:lnTo>
                  <a:pt x="74" y="355"/>
                </a:lnTo>
                <a:lnTo>
                  <a:pt x="74" y="355"/>
                </a:lnTo>
                <a:lnTo>
                  <a:pt x="74" y="362"/>
                </a:lnTo>
                <a:lnTo>
                  <a:pt x="74" y="367"/>
                </a:lnTo>
                <a:lnTo>
                  <a:pt x="74" y="367"/>
                </a:lnTo>
                <a:lnTo>
                  <a:pt x="75" y="367"/>
                </a:lnTo>
                <a:lnTo>
                  <a:pt x="75" y="368"/>
                </a:lnTo>
                <a:lnTo>
                  <a:pt x="75" y="368"/>
                </a:lnTo>
                <a:lnTo>
                  <a:pt x="74" y="369"/>
                </a:lnTo>
                <a:lnTo>
                  <a:pt x="74" y="370"/>
                </a:lnTo>
                <a:lnTo>
                  <a:pt x="72" y="370"/>
                </a:lnTo>
                <a:lnTo>
                  <a:pt x="72" y="370"/>
                </a:lnTo>
                <a:lnTo>
                  <a:pt x="72" y="372"/>
                </a:lnTo>
                <a:lnTo>
                  <a:pt x="75" y="372"/>
                </a:lnTo>
                <a:lnTo>
                  <a:pt x="75" y="372"/>
                </a:lnTo>
                <a:lnTo>
                  <a:pt x="74" y="372"/>
                </a:lnTo>
                <a:lnTo>
                  <a:pt x="74" y="373"/>
                </a:lnTo>
                <a:lnTo>
                  <a:pt x="74" y="373"/>
                </a:lnTo>
                <a:lnTo>
                  <a:pt x="72" y="373"/>
                </a:lnTo>
                <a:lnTo>
                  <a:pt x="71" y="372"/>
                </a:lnTo>
                <a:lnTo>
                  <a:pt x="70" y="369"/>
                </a:lnTo>
                <a:lnTo>
                  <a:pt x="70" y="369"/>
                </a:lnTo>
                <a:lnTo>
                  <a:pt x="70" y="368"/>
                </a:lnTo>
                <a:lnTo>
                  <a:pt x="70" y="364"/>
                </a:lnTo>
                <a:lnTo>
                  <a:pt x="70" y="364"/>
                </a:lnTo>
                <a:lnTo>
                  <a:pt x="71" y="364"/>
                </a:lnTo>
                <a:lnTo>
                  <a:pt x="71" y="365"/>
                </a:lnTo>
                <a:lnTo>
                  <a:pt x="71" y="365"/>
                </a:lnTo>
                <a:lnTo>
                  <a:pt x="72" y="367"/>
                </a:lnTo>
                <a:lnTo>
                  <a:pt x="72" y="367"/>
                </a:lnTo>
                <a:lnTo>
                  <a:pt x="72" y="365"/>
                </a:lnTo>
                <a:lnTo>
                  <a:pt x="72" y="363"/>
                </a:lnTo>
                <a:lnTo>
                  <a:pt x="71" y="363"/>
                </a:lnTo>
                <a:lnTo>
                  <a:pt x="70" y="363"/>
                </a:lnTo>
                <a:lnTo>
                  <a:pt x="70" y="363"/>
                </a:lnTo>
                <a:lnTo>
                  <a:pt x="70" y="360"/>
                </a:lnTo>
                <a:lnTo>
                  <a:pt x="70" y="359"/>
                </a:lnTo>
                <a:lnTo>
                  <a:pt x="70" y="358"/>
                </a:lnTo>
                <a:lnTo>
                  <a:pt x="70" y="358"/>
                </a:lnTo>
                <a:lnTo>
                  <a:pt x="71" y="359"/>
                </a:lnTo>
                <a:lnTo>
                  <a:pt x="71" y="360"/>
                </a:lnTo>
                <a:lnTo>
                  <a:pt x="71" y="360"/>
                </a:lnTo>
                <a:lnTo>
                  <a:pt x="72" y="359"/>
                </a:lnTo>
                <a:lnTo>
                  <a:pt x="72" y="358"/>
                </a:lnTo>
                <a:lnTo>
                  <a:pt x="71" y="357"/>
                </a:lnTo>
                <a:lnTo>
                  <a:pt x="70" y="357"/>
                </a:lnTo>
                <a:lnTo>
                  <a:pt x="70" y="357"/>
                </a:lnTo>
                <a:lnTo>
                  <a:pt x="71" y="352"/>
                </a:lnTo>
                <a:lnTo>
                  <a:pt x="71" y="347"/>
                </a:lnTo>
                <a:lnTo>
                  <a:pt x="71" y="347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1" y="340"/>
                </a:lnTo>
                <a:lnTo>
                  <a:pt x="71" y="340"/>
                </a:lnTo>
                <a:lnTo>
                  <a:pt x="71" y="332"/>
                </a:lnTo>
                <a:lnTo>
                  <a:pt x="71" y="328"/>
                </a:lnTo>
                <a:lnTo>
                  <a:pt x="72" y="323"/>
                </a:lnTo>
                <a:lnTo>
                  <a:pt x="72" y="323"/>
                </a:lnTo>
                <a:lnTo>
                  <a:pt x="74" y="324"/>
                </a:lnTo>
                <a:lnTo>
                  <a:pt x="74" y="324"/>
                </a:lnTo>
                <a:lnTo>
                  <a:pt x="74" y="327"/>
                </a:lnTo>
                <a:lnTo>
                  <a:pt x="74" y="327"/>
                </a:lnTo>
                <a:lnTo>
                  <a:pt x="74" y="325"/>
                </a:lnTo>
                <a:lnTo>
                  <a:pt x="74" y="323"/>
                </a:lnTo>
                <a:lnTo>
                  <a:pt x="71" y="322"/>
                </a:lnTo>
                <a:lnTo>
                  <a:pt x="71" y="322"/>
                </a:lnTo>
                <a:lnTo>
                  <a:pt x="72" y="310"/>
                </a:lnTo>
                <a:lnTo>
                  <a:pt x="72" y="300"/>
                </a:lnTo>
                <a:lnTo>
                  <a:pt x="72" y="300"/>
                </a:lnTo>
                <a:lnTo>
                  <a:pt x="74" y="299"/>
                </a:lnTo>
                <a:lnTo>
                  <a:pt x="75" y="300"/>
                </a:lnTo>
                <a:lnTo>
                  <a:pt x="75" y="300"/>
                </a:lnTo>
                <a:lnTo>
                  <a:pt x="74" y="299"/>
                </a:lnTo>
                <a:lnTo>
                  <a:pt x="74" y="298"/>
                </a:lnTo>
                <a:lnTo>
                  <a:pt x="74" y="298"/>
                </a:lnTo>
                <a:lnTo>
                  <a:pt x="74" y="290"/>
                </a:lnTo>
                <a:lnTo>
                  <a:pt x="74" y="283"/>
                </a:lnTo>
                <a:lnTo>
                  <a:pt x="74" y="283"/>
                </a:lnTo>
                <a:lnTo>
                  <a:pt x="74" y="277"/>
                </a:lnTo>
                <a:lnTo>
                  <a:pt x="74" y="277"/>
                </a:lnTo>
                <a:lnTo>
                  <a:pt x="75" y="272"/>
                </a:lnTo>
                <a:lnTo>
                  <a:pt x="75" y="272"/>
                </a:lnTo>
                <a:lnTo>
                  <a:pt x="74" y="268"/>
                </a:lnTo>
                <a:lnTo>
                  <a:pt x="74" y="268"/>
                </a:lnTo>
                <a:lnTo>
                  <a:pt x="75" y="265"/>
                </a:lnTo>
                <a:lnTo>
                  <a:pt x="75" y="265"/>
                </a:lnTo>
                <a:lnTo>
                  <a:pt x="74" y="259"/>
                </a:lnTo>
                <a:lnTo>
                  <a:pt x="74" y="259"/>
                </a:lnTo>
                <a:lnTo>
                  <a:pt x="74" y="258"/>
                </a:lnTo>
                <a:lnTo>
                  <a:pt x="72" y="258"/>
                </a:lnTo>
                <a:lnTo>
                  <a:pt x="72" y="258"/>
                </a:lnTo>
                <a:lnTo>
                  <a:pt x="74" y="255"/>
                </a:lnTo>
                <a:lnTo>
                  <a:pt x="74" y="253"/>
                </a:lnTo>
                <a:lnTo>
                  <a:pt x="74" y="253"/>
                </a:lnTo>
                <a:lnTo>
                  <a:pt x="74" y="252"/>
                </a:lnTo>
                <a:lnTo>
                  <a:pt x="74" y="250"/>
                </a:lnTo>
                <a:lnTo>
                  <a:pt x="72" y="249"/>
                </a:lnTo>
                <a:lnTo>
                  <a:pt x="72" y="249"/>
                </a:lnTo>
                <a:lnTo>
                  <a:pt x="74" y="248"/>
                </a:lnTo>
                <a:lnTo>
                  <a:pt x="74" y="245"/>
                </a:lnTo>
                <a:lnTo>
                  <a:pt x="74" y="245"/>
                </a:lnTo>
                <a:lnTo>
                  <a:pt x="74" y="247"/>
                </a:lnTo>
                <a:lnTo>
                  <a:pt x="74" y="247"/>
                </a:lnTo>
                <a:lnTo>
                  <a:pt x="74" y="247"/>
                </a:lnTo>
                <a:lnTo>
                  <a:pt x="72" y="247"/>
                </a:lnTo>
                <a:lnTo>
                  <a:pt x="72" y="245"/>
                </a:lnTo>
                <a:lnTo>
                  <a:pt x="72" y="244"/>
                </a:lnTo>
                <a:lnTo>
                  <a:pt x="72" y="244"/>
                </a:lnTo>
                <a:lnTo>
                  <a:pt x="72" y="233"/>
                </a:lnTo>
                <a:lnTo>
                  <a:pt x="74" y="220"/>
                </a:lnTo>
                <a:lnTo>
                  <a:pt x="74" y="220"/>
                </a:lnTo>
                <a:lnTo>
                  <a:pt x="74" y="208"/>
                </a:lnTo>
                <a:lnTo>
                  <a:pt x="74" y="208"/>
                </a:lnTo>
                <a:lnTo>
                  <a:pt x="75" y="205"/>
                </a:lnTo>
                <a:lnTo>
                  <a:pt x="75" y="205"/>
                </a:lnTo>
                <a:lnTo>
                  <a:pt x="74" y="201"/>
                </a:lnTo>
                <a:lnTo>
                  <a:pt x="74" y="200"/>
                </a:lnTo>
                <a:lnTo>
                  <a:pt x="75" y="199"/>
                </a:lnTo>
                <a:lnTo>
                  <a:pt x="75" y="199"/>
                </a:lnTo>
                <a:lnTo>
                  <a:pt x="74" y="198"/>
                </a:lnTo>
                <a:lnTo>
                  <a:pt x="74" y="195"/>
                </a:lnTo>
                <a:lnTo>
                  <a:pt x="74" y="191"/>
                </a:lnTo>
                <a:lnTo>
                  <a:pt x="74" y="191"/>
                </a:lnTo>
                <a:lnTo>
                  <a:pt x="75" y="194"/>
                </a:lnTo>
                <a:lnTo>
                  <a:pt x="75" y="194"/>
                </a:lnTo>
                <a:lnTo>
                  <a:pt x="75" y="193"/>
                </a:lnTo>
                <a:lnTo>
                  <a:pt x="75" y="193"/>
                </a:lnTo>
                <a:lnTo>
                  <a:pt x="75" y="191"/>
                </a:lnTo>
                <a:lnTo>
                  <a:pt x="74" y="191"/>
                </a:lnTo>
                <a:lnTo>
                  <a:pt x="74" y="191"/>
                </a:lnTo>
                <a:lnTo>
                  <a:pt x="75" y="189"/>
                </a:lnTo>
                <a:lnTo>
                  <a:pt x="75" y="186"/>
                </a:lnTo>
                <a:lnTo>
                  <a:pt x="75" y="186"/>
                </a:lnTo>
                <a:lnTo>
                  <a:pt x="75" y="186"/>
                </a:lnTo>
                <a:lnTo>
                  <a:pt x="75" y="188"/>
                </a:lnTo>
                <a:lnTo>
                  <a:pt x="75" y="188"/>
                </a:lnTo>
                <a:lnTo>
                  <a:pt x="74" y="185"/>
                </a:lnTo>
                <a:lnTo>
                  <a:pt x="74" y="183"/>
                </a:lnTo>
                <a:lnTo>
                  <a:pt x="74" y="176"/>
                </a:lnTo>
                <a:lnTo>
                  <a:pt x="74" y="176"/>
                </a:lnTo>
                <a:lnTo>
                  <a:pt x="76" y="173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68"/>
                </a:lnTo>
                <a:lnTo>
                  <a:pt x="74" y="166"/>
                </a:lnTo>
                <a:lnTo>
                  <a:pt x="74" y="165"/>
                </a:lnTo>
                <a:lnTo>
                  <a:pt x="74" y="163"/>
                </a:lnTo>
                <a:lnTo>
                  <a:pt x="74" y="163"/>
                </a:lnTo>
                <a:lnTo>
                  <a:pt x="75" y="155"/>
                </a:lnTo>
                <a:lnTo>
                  <a:pt x="75" y="155"/>
                </a:lnTo>
                <a:lnTo>
                  <a:pt x="75" y="156"/>
                </a:lnTo>
                <a:lnTo>
                  <a:pt x="75" y="156"/>
                </a:lnTo>
                <a:lnTo>
                  <a:pt x="75" y="156"/>
                </a:lnTo>
                <a:lnTo>
                  <a:pt x="76" y="156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3"/>
                </a:lnTo>
                <a:lnTo>
                  <a:pt x="75" y="153"/>
                </a:lnTo>
                <a:lnTo>
                  <a:pt x="75" y="153"/>
                </a:lnTo>
                <a:lnTo>
                  <a:pt x="74" y="149"/>
                </a:lnTo>
                <a:lnTo>
                  <a:pt x="74" y="145"/>
                </a:lnTo>
                <a:lnTo>
                  <a:pt x="74" y="139"/>
                </a:lnTo>
                <a:lnTo>
                  <a:pt x="74" y="139"/>
                </a:lnTo>
                <a:lnTo>
                  <a:pt x="75" y="139"/>
                </a:lnTo>
                <a:lnTo>
                  <a:pt x="75" y="138"/>
                </a:lnTo>
                <a:lnTo>
                  <a:pt x="76" y="136"/>
                </a:lnTo>
                <a:lnTo>
                  <a:pt x="75" y="135"/>
                </a:lnTo>
                <a:lnTo>
                  <a:pt x="75" y="135"/>
                </a:lnTo>
                <a:lnTo>
                  <a:pt x="74" y="135"/>
                </a:lnTo>
                <a:lnTo>
                  <a:pt x="75" y="136"/>
                </a:lnTo>
                <a:lnTo>
                  <a:pt x="75" y="138"/>
                </a:lnTo>
                <a:lnTo>
                  <a:pt x="74" y="138"/>
                </a:lnTo>
                <a:lnTo>
                  <a:pt x="74" y="138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4" y="118"/>
                </a:lnTo>
                <a:lnTo>
                  <a:pt x="74" y="118"/>
                </a:lnTo>
                <a:lnTo>
                  <a:pt x="74" y="110"/>
                </a:lnTo>
                <a:lnTo>
                  <a:pt x="74" y="110"/>
                </a:lnTo>
                <a:lnTo>
                  <a:pt x="75" y="104"/>
                </a:lnTo>
                <a:lnTo>
                  <a:pt x="75" y="96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5" y="83"/>
                </a:lnTo>
                <a:lnTo>
                  <a:pt x="75" y="73"/>
                </a:lnTo>
                <a:lnTo>
                  <a:pt x="75" y="73"/>
                </a:lnTo>
                <a:lnTo>
                  <a:pt x="74" y="66"/>
                </a:lnTo>
                <a:lnTo>
                  <a:pt x="74" y="66"/>
                </a:lnTo>
                <a:lnTo>
                  <a:pt x="74" y="55"/>
                </a:lnTo>
                <a:lnTo>
                  <a:pt x="74" y="55"/>
                </a:lnTo>
                <a:lnTo>
                  <a:pt x="74" y="41"/>
                </a:lnTo>
                <a:lnTo>
                  <a:pt x="74" y="41"/>
                </a:lnTo>
                <a:lnTo>
                  <a:pt x="74" y="39"/>
                </a:lnTo>
                <a:lnTo>
                  <a:pt x="74" y="39"/>
                </a:lnTo>
                <a:lnTo>
                  <a:pt x="74" y="36"/>
                </a:lnTo>
                <a:lnTo>
                  <a:pt x="74" y="36"/>
                </a:lnTo>
                <a:lnTo>
                  <a:pt x="74" y="34"/>
                </a:lnTo>
                <a:lnTo>
                  <a:pt x="74" y="33"/>
                </a:lnTo>
                <a:lnTo>
                  <a:pt x="72" y="31"/>
                </a:lnTo>
                <a:lnTo>
                  <a:pt x="72" y="31"/>
                </a:lnTo>
                <a:lnTo>
                  <a:pt x="72" y="16"/>
                </a:lnTo>
                <a:lnTo>
                  <a:pt x="72" y="16"/>
                </a:lnTo>
                <a:lnTo>
                  <a:pt x="75" y="16"/>
                </a:lnTo>
                <a:lnTo>
                  <a:pt x="75" y="21"/>
                </a:lnTo>
                <a:lnTo>
                  <a:pt x="75" y="21"/>
                </a:lnTo>
                <a:lnTo>
                  <a:pt x="75" y="23"/>
                </a:lnTo>
                <a:lnTo>
                  <a:pt x="76" y="23"/>
                </a:lnTo>
                <a:lnTo>
                  <a:pt x="79" y="23"/>
                </a:lnTo>
                <a:lnTo>
                  <a:pt x="79" y="23"/>
                </a:lnTo>
                <a:lnTo>
                  <a:pt x="77" y="21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77" y="18"/>
                </a:lnTo>
                <a:lnTo>
                  <a:pt x="77" y="18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close/>
                <a:moveTo>
                  <a:pt x="74" y="328"/>
                </a:moveTo>
                <a:lnTo>
                  <a:pt x="74" y="328"/>
                </a:lnTo>
                <a:lnTo>
                  <a:pt x="72" y="329"/>
                </a:lnTo>
                <a:lnTo>
                  <a:pt x="72" y="330"/>
                </a:lnTo>
                <a:lnTo>
                  <a:pt x="74" y="332"/>
                </a:lnTo>
                <a:lnTo>
                  <a:pt x="74" y="332"/>
                </a:lnTo>
                <a:lnTo>
                  <a:pt x="75" y="329"/>
                </a:lnTo>
                <a:lnTo>
                  <a:pt x="75" y="329"/>
                </a:lnTo>
                <a:lnTo>
                  <a:pt x="74" y="328"/>
                </a:lnTo>
                <a:lnTo>
                  <a:pt x="74" y="328"/>
                </a:lnTo>
                <a:close/>
                <a:moveTo>
                  <a:pt x="82" y="353"/>
                </a:moveTo>
                <a:lnTo>
                  <a:pt x="82" y="353"/>
                </a:lnTo>
                <a:lnTo>
                  <a:pt x="81" y="357"/>
                </a:lnTo>
                <a:lnTo>
                  <a:pt x="81" y="357"/>
                </a:lnTo>
                <a:lnTo>
                  <a:pt x="82" y="357"/>
                </a:lnTo>
                <a:lnTo>
                  <a:pt x="83" y="355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2" y="353"/>
                </a:lnTo>
                <a:lnTo>
                  <a:pt x="82" y="353"/>
                </a:lnTo>
                <a:close/>
                <a:moveTo>
                  <a:pt x="88" y="347"/>
                </a:moveTo>
                <a:lnTo>
                  <a:pt x="88" y="347"/>
                </a:lnTo>
                <a:lnTo>
                  <a:pt x="88" y="348"/>
                </a:lnTo>
                <a:lnTo>
                  <a:pt x="87" y="349"/>
                </a:lnTo>
                <a:lnTo>
                  <a:pt x="87" y="352"/>
                </a:lnTo>
                <a:lnTo>
                  <a:pt x="87" y="352"/>
                </a:lnTo>
                <a:lnTo>
                  <a:pt x="88" y="350"/>
                </a:lnTo>
                <a:lnTo>
                  <a:pt x="88" y="347"/>
                </a:lnTo>
                <a:lnTo>
                  <a:pt x="88" y="347"/>
                </a:lnTo>
                <a:close/>
                <a:moveTo>
                  <a:pt x="87" y="327"/>
                </a:moveTo>
                <a:lnTo>
                  <a:pt x="87" y="327"/>
                </a:lnTo>
                <a:lnTo>
                  <a:pt x="87" y="330"/>
                </a:lnTo>
                <a:lnTo>
                  <a:pt x="87" y="332"/>
                </a:lnTo>
                <a:lnTo>
                  <a:pt x="88" y="332"/>
                </a:lnTo>
                <a:lnTo>
                  <a:pt x="88" y="332"/>
                </a:lnTo>
                <a:lnTo>
                  <a:pt x="88" y="329"/>
                </a:lnTo>
                <a:lnTo>
                  <a:pt x="88" y="328"/>
                </a:lnTo>
                <a:lnTo>
                  <a:pt x="87" y="327"/>
                </a:lnTo>
                <a:lnTo>
                  <a:pt x="87" y="327"/>
                </a:lnTo>
                <a:close/>
                <a:moveTo>
                  <a:pt x="75" y="312"/>
                </a:moveTo>
                <a:lnTo>
                  <a:pt x="75" y="312"/>
                </a:lnTo>
                <a:lnTo>
                  <a:pt x="75" y="313"/>
                </a:lnTo>
                <a:lnTo>
                  <a:pt x="75" y="314"/>
                </a:lnTo>
                <a:lnTo>
                  <a:pt x="75" y="315"/>
                </a:lnTo>
                <a:lnTo>
                  <a:pt x="76" y="315"/>
                </a:lnTo>
                <a:lnTo>
                  <a:pt x="76" y="315"/>
                </a:lnTo>
                <a:lnTo>
                  <a:pt x="75" y="315"/>
                </a:lnTo>
                <a:lnTo>
                  <a:pt x="75" y="314"/>
                </a:lnTo>
                <a:lnTo>
                  <a:pt x="75" y="312"/>
                </a:lnTo>
                <a:lnTo>
                  <a:pt x="75" y="312"/>
                </a:lnTo>
                <a:lnTo>
                  <a:pt x="75" y="312"/>
                </a:lnTo>
                <a:close/>
                <a:moveTo>
                  <a:pt x="86" y="270"/>
                </a:moveTo>
                <a:lnTo>
                  <a:pt x="86" y="270"/>
                </a:lnTo>
                <a:lnTo>
                  <a:pt x="85" y="273"/>
                </a:lnTo>
                <a:lnTo>
                  <a:pt x="86" y="275"/>
                </a:lnTo>
                <a:lnTo>
                  <a:pt x="86" y="275"/>
                </a:lnTo>
                <a:lnTo>
                  <a:pt x="87" y="273"/>
                </a:lnTo>
                <a:lnTo>
                  <a:pt x="86" y="272"/>
                </a:lnTo>
                <a:lnTo>
                  <a:pt x="86" y="270"/>
                </a:lnTo>
                <a:lnTo>
                  <a:pt x="86" y="270"/>
                </a:lnTo>
                <a:close/>
                <a:moveTo>
                  <a:pt x="85" y="253"/>
                </a:moveTo>
                <a:lnTo>
                  <a:pt x="85" y="253"/>
                </a:lnTo>
                <a:lnTo>
                  <a:pt x="85" y="253"/>
                </a:lnTo>
                <a:lnTo>
                  <a:pt x="85" y="254"/>
                </a:lnTo>
                <a:lnTo>
                  <a:pt x="86" y="254"/>
                </a:lnTo>
                <a:lnTo>
                  <a:pt x="86" y="249"/>
                </a:lnTo>
                <a:lnTo>
                  <a:pt x="86" y="249"/>
                </a:lnTo>
                <a:lnTo>
                  <a:pt x="85" y="249"/>
                </a:lnTo>
                <a:lnTo>
                  <a:pt x="85" y="250"/>
                </a:lnTo>
                <a:lnTo>
                  <a:pt x="85" y="253"/>
                </a:lnTo>
                <a:lnTo>
                  <a:pt x="85" y="253"/>
                </a:lnTo>
                <a:close/>
                <a:moveTo>
                  <a:pt x="81" y="180"/>
                </a:moveTo>
                <a:lnTo>
                  <a:pt x="81" y="180"/>
                </a:lnTo>
                <a:lnTo>
                  <a:pt x="81" y="181"/>
                </a:lnTo>
                <a:lnTo>
                  <a:pt x="82" y="183"/>
                </a:lnTo>
                <a:lnTo>
                  <a:pt x="82" y="183"/>
                </a:lnTo>
                <a:lnTo>
                  <a:pt x="82" y="180"/>
                </a:lnTo>
                <a:lnTo>
                  <a:pt x="81" y="180"/>
                </a:lnTo>
                <a:lnTo>
                  <a:pt x="81" y="180"/>
                </a:lnTo>
                <a:close/>
                <a:moveTo>
                  <a:pt x="75" y="176"/>
                </a:moveTo>
                <a:lnTo>
                  <a:pt x="75" y="176"/>
                </a:lnTo>
                <a:lnTo>
                  <a:pt x="75" y="181"/>
                </a:lnTo>
                <a:lnTo>
                  <a:pt x="75" y="184"/>
                </a:lnTo>
                <a:lnTo>
                  <a:pt x="76" y="185"/>
                </a:lnTo>
                <a:lnTo>
                  <a:pt x="76" y="185"/>
                </a:lnTo>
                <a:lnTo>
                  <a:pt x="76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1"/>
                </a:lnTo>
                <a:lnTo>
                  <a:pt x="76" y="179"/>
                </a:lnTo>
                <a:lnTo>
                  <a:pt x="77" y="178"/>
                </a:lnTo>
                <a:lnTo>
                  <a:pt x="75" y="176"/>
                </a:lnTo>
                <a:lnTo>
                  <a:pt x="75" y="176"/>
                </a:lnTo>
                <a:close/>
                <a:moveTo>
                  <a:pt x="75" y="164"/>
                </a:moveTo>
                <a:lnTo>
                  <a:pt x="75" y="164"/>
                </a:lnTo>
                <a:lnTo>
                  <a:pt x="74" y="166"/>
                </a:lnTo>
                <a:lnTo>
                  <a:pt x="75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5"/>
                </a:lnTo>
                <a:lnTo>
                  <a:pt x="75" y="164"/>
                </a:lnTo>
                <a:lnTo>
                  <a:pt x="75" y="164"/>
                </a:lnTo>
                <a:close/>
                <a:moveTo>
                  <a:pt x="76" y="163"/>
                </a:moveTo>
                <a:lnTo>
                  <a:pt x="76" y="163"/>
                </a:lnTo>
                <a:lnTo>
                  <a:pt x="76" y="160"/>
                </a:lnTo>
                <a:lnTo>
                  <a:pt x="77" y="159"/>
                </a:lnTo>
                <a:lnTo>
                  <a:pt x="77" y="159"/>
                </a:lnTo>
                <a:lnTo>
                  <a:pt x="76" y="159"/>
                </a:lnTo>
                <a:lnTo>
                  <a:pt x="75" y="160"/>
                </a:lnTo>
                <a:lnTo>
                  <a:pt x="75" y="161"/>
                </a:lnTo>
                <a:lnTo>
                  <a:pt x="76" y="163"/>
                </a:lnTo>
                <a:lnTo>
                  <a:pt x="76" y="163"/>
                </a:lnTo>
                <a:close/>
                <a:moveTo>
                  <a:pt x="89" y="136"/>
                </a:moveTo>
                <a:lnTo>
                  <a:pt x="89" y="139"/>
                </a:lnTo>
                <a:lnTo>
                  <a:pt x="89" y="139"/>
                </a:lnTo>
                <a:lnTo>
                  <a:pt x="91" y="139"/>
                </a:lnTo>
                <a:lnTo>
                  <a:pt x="91" y="138"/>
                </a:lnTo>
                <a:lnTo>
                  <a:pt x="91" y="136"/>
                </a:lnTo>
                <a:lnTo>
                  <a:pt x="89" y="136"/>
                </a:lnTo>
                <a:lnTo>
                  <a:pt x="89" y="136"/>
                </a:lnTo>
                <a:close/>
                <a:moveTo>
                  <a:pt x="89" y="128"/>
                </a:moveTo>
                <a:lnTo>
                  <a:pt x="89" y="128"/>
                </a:lnTo>
                <a:lnTo>
                  <a:pt x="89" y="129"/>
                </a:lnTo>
                <a:lnTo>
                  <a:pt x="88" y="130"/>
                </a:lnTo>
                <a:lnTo>
                  <a:pt x="87" y="131"/>
                </a:lnTo>
                <a:lnTo>
                  <a:pt x="87" y="133"/>
                </a:lnTo>
                <a:lnTo>
                  <a:pt x="87" y="133"/>
                </a:lnTo>
                <a:lnTo>
                  <a:pt x="88" y="133"/>
                </a:lnTo>
                <a:lnTo>
                  <a:pt x="88" y="131"/>
                </a:lnTo>
                <a:lnTo>
                  <a:pt x="89" y="130"/>
                </a:lnTo>
                <a:lnTo>
                  <a:pt x="89" y="130"/>
                </a:lnTo>
                <a:lnTo>
                  <a:pt x="91" y="130"/>
                </a:lnTo>
                <a:lnTo>
                  <a:pt x="91" y="130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1" y="129"/>
                </a:lnTo>
                <a:lnTo>
                  <a:pt x="89" y="128"/>
                </a:lnTo>
                <a:lnTo>
                  <a:pt x="89" y="128"/>
                </a:lnTo>
                <a:close/>
                <a:moveTo>
                  <a:pt x="95" y="109"/>
                </a:moveTo>
                <a:lnTo>
                  <a:pt x="95" y="106"/>
                </a:lnTo>
                <a:lnTo>
                  <a:pt x="95" y="106"/>
                </a:lnTo>
                <a:lnTo>
                  <a:pt x="94" y="106"/>
                </a:lnTo>
                <a:lnTo>
                  <a:pt x="93" y="108"/>
                </a:lnTo>
                <a:lnTo>
                  <a:pt x="94" y="109"/>
                </a:lnTo>
                <a:lnTo>
                  <a:pt x="95" y="109"/>
                </a:lnTo>
                <a:lnTo>
                  <a:pt x="95" y="109"/>
                </a:lnTo>
                <a:close/>
                <a:moveTo>
                  <a:pt x="89" y="105"/>
                </a:moveTo>
                <a:lnTo>
                  <a:pt x="89" y="105"/>
                </a:lnTo>
                <a:lnTo>
                  <a:pt x="89" y="108"/>
                </a:lnTo>
                <a:lnTo>
                  <a:pt x="91" y="109"/>
                </a:lnTo>
                <a:lnTo>
                  <a:pt x="91" y="109"/>
                </a:lnTo>
                <a:lnTo>
                  <a:pt x="92" y="108"/>
                </a:lnTo>
                <a:lnTo>
                  <a:pt x="92" y="108"/>
                </a:lnTo>
                <a:lnTo>
                  <a:pt x="91" y="105"/>
                </a:lnTo>
                <a:lnTo>
                  <a:pt x="89" y="105"/>
                </a:lnTo>
                <a:lnTo>
                  <a:pt x="89" y="105"/>
                </a:lnTo>
                <a:close/>
                <a:moveTo>
                  <a:pt x="94" y="74"/>
                </a:moveTo>
                <a:lnTo>
                  <a:pt x="94" y="74"/>
                </a:lnTo>
                <a:lnTo>
                  <a:pt x="97" y="73"/>
                </a:lnTo>
                <a:lnTo>
                  <a:pt x="98" y="70"/>
                </a:lnTo>
                <a:lnTo>
                  <a:pt x="98" y="70"/>
                </a:lnTo>
                <a:lnTo>
                  <a:pt x="97" y="70"/>
                </a:lnTo>
                <a:lnTo>
                  <a:pt x="97" y="71"/>
                </a:lnTo>
                <a:lnTo>
                  <a:pt x="95" y="73"/>
                </a:lnTo>
                <a:lnTo>
                  <a:pt x="95" y="73"/>
                </a:lnTo>
                <a:lnTo>
                  <a:pt x="94" y="73"/>
                </a:lnTo>
                <a:lnTo>
                  <a:pt x="94" y="73"/>
                </a:lnTo>
                <a:lnTo>
                  <a:pt x="94" y="74"/>
                </a:lnTo>
                <a:lnTo>
                  <a:pt x="94" y="74"/>
                </a:lnTo>
                <a:lnTo>
                  <a:pt x="93" y="76"/>
                </a:lnTo>
                <a:lnTo>
                  <a:pt x="93" y="76"/>
                </a:lnTo>
                <a:lnTo>
                  <a:pt x="94" y="76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close/>
                <a:moveTo>
                  <a:pt x="97" y="78"/>
                </a:moveTo>
                <a:lnTo>
                  <a:pt x="97" y="81"/>
                </a:lnTo>
                <a:lnTo>
                  <a:pt x="97" y="81"/>
                </a:lnTo>
                <a:lnTo>
                  <a:pt x="97" y="81"/>
                </a:lnTo>
                <a:lnTo>
                  <a:pt x="98" y="80"/>
                </a:lnTo>
                <a:lnTo>
                  <a:pt x="97" y="79"/>
                </a:lnTo>
                <a:lnTo>
                  <a:pt x="97" y="78"/>
                </a:lnTo>
                <a:lnTo>
                  <a:pt x="97" y="78"/>
                </a:lnTo>
                <a:close/>
                <a:moveTo>
                  <a:pt x="92" y="84"/>
                </a:moveTo>
                <a:lnTo>
                  <a:pt x="92" y="84"/>
                </a:lnTo>
                <a:lnTo>
                  <a:pt x="93" y="83"/>
                </a:lnTo>
                <a:lnTo>
                  <a:pt x="94" y="81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4" y="79"/>
                </a:lnTo>
                <a:lnTo>
                  <a:pt x="93" y="79"/>
                </a:lnTo>
                <a:lnTo>
                  <a:pt x="93" y="78"/>
                </a:lnTo>
                <a:lnTo>
                  <a:pt x="93" y="78"/>
                </a:lnTo>
                <a:lnTo>
                  <a:pt x="93" y="80"/>
                </a:lnTo>
                <a:lnTo>
                  <a:pt x="92" y="84"/>
                </a:lnTo>
                <a:lnTo>
                  <a:pt x="92" y="84"/>
                </a:lnTo>
                <a:close/>
                <a:moveTo>
                  <a:pt x="97" y="89"/>
                </a:moveTo>
                <a:lnTo>
                  <a:pt x="97" y="89"/>
                </a:lnTo>
                <a:lnTo>
                  <a:pt x="97" y="86"/>
                </a:lnTo>
                <a:lnTo>
                  <a:pt x="97" y="85"/>
                </a:lnTo>
                <a:lnTo>
                  <a:pt x="97" y="85"/>
                </a:lnTo>
                <a:lnTo>
                  <a:pt x="97" y="84"/>
                </a:lnTo>
                <a:lnTo>
                  <a:pt x="97" y="83"/>
                </a:lnTo>
                <a:lnTo>
                  <a:pt x="95" y="83"/>
                </a:lnTo>
                <a:lnTo>
                  <a:pt x="95" y="83"/>
                </a:lnTo>
                <a:lnTo>
                  <a:pt x="95" y="85"/>
                </a:lnTo>
                <a:lnTo>
                  <a:pt x="95" y="88"/>
                </a:lnTo>
                <a:lnTo>
                  <a:pt x="97" y="89"/>
                </a:lnTo>
                <a:lnTo>
                  <a:pt x="97" y="89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5"/>
                </a:lnTo>
                <a:lnTo>
                  <a:pt x="94" y="95"/>
                </a:lnTo>
                <a:lnTo>
                  <a:pt x="94" y="95"/>
                </a:lnTo>
                <a:lnTo>
                  <a:pt x="94" y="96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79" y="36"/>
                </a:moveTo>
                <a:lnTo>
                  <a:pt x="79" y="36"/>
                </a:lnTo>
                <a:lnTo>
                  <a:pt x="77" y="36"/>
                </a:lnTo>
                <a:lnTo>
                  <a:pt x="76" y="38"/>
                </a:lnTo>
                <a:lnTo>
                  <a:pt x="76" y="38"/>
                </a:lnTo>
                <a:lnTo>
                  <a:pt x="79" y="39"/>
                </a:lnTo>
                <a:lnTo>
                  <a:pt x="80" y="39"/>
                </a:lnTo>
                <a:lnTo>
                  <a:pt x="80" y="39"/>
                </a:lnTo>
                <a:lnTo>
                  <a:pt x="80" y="38"/>
                </a:lnTo>
                <a:lnTo>
                  <a:pt x="79" y="36"/>
                </a:lnTo>
                <a:lnTo>
                  <a:pt x="79" y="36"/>
                </a:lnTo>
                <a:close/>
                <a:moveTo>
                  <a:pt x="76" y="28"/>
                </a:moveTo>
                <a:lnTo>
                  <a:pt x="76" y="28"/>
                </a:lnTo>
                <a:lnTo>
                  <a:pt x="75" y="29"/>
                </a:lnTo>
                <a:lnTo>
                  <a:pt x="75" y="29"/>
                </a:lnTo>
                <a:lnTo>
                  <a:pt x="75" y="28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4" y="30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76" y="31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close/>
                <a:moveTo>
                  <a:pt x="75" y="392"/>
                </a:moveTo>
                <a:lnTo>
                  <a:pt x="75" y="392"/>
                </a:lnTo>
                <a:lnTo>
                  <a:pt x="75" y="395"/>
                </a:lnTo>
                <a:lnTo>
                  <a:pt x="77" y="398"/>
                </a:lnTo>
                <a:lnTo>
                  <a:pt x="77" y="398"/>
                </a:lnTo>
                <a:lnTo>
                  <a:pt x="74" y="402"/>
                </a:lnTo>
                <a:lnTo>
                  <a:pt x="74" y="402"/>
                </a:lnTo>
                <a:lnTo>
                  <a:pt x="71" y="399"/>
                </a:lnTo>
                <a:lnTo>
                  <a:pt x="70" y="395"/>
                </a:lnTo>
                <a:lnTo>
                  <a:pt x="70" y="395"/>
                </a:lnTo>
                <a:lnTo>
                  <a:pt x="71" y="397"/>
                </a:lnTo>
                <a:lnTo>
                  <a:pt x="72" y="399"/>
                </a:lnTo>
                <a:lnTo>
                  <a:pt x="72" y="399"/>
                </a:lnTo>
                <a:lnTo>
                  <a:pt x="74" y="399"/>
                </a:lnTo>
                <a:lnTo>
                  <a:pt x="74" y="398"/>
                </a:lnTo>
                <a:lnTo>
                  <a:pt x="74" y="398"/>
                </a:lnTo>
                <a:lnTo>
                  <a:pt x="71" y="395"/>
                </a:lnTo>
                <a:lnTo>
                  <a:pt x="70" y="393"/>
                </a:lnTo>
                <a:lnTo>
                  <a:pt x="70" y="390"/>
                </a:lnTo>
                <a:lnTo>
                  <a:pt x="71" y="389"/>
                </a:lnTo>
                <a:lnTo>
                  <a:pt x="72" y="389"/>
                </a:lnTo>
                <a:lnTo>
                  <a:pt x="72" y="389"/>
                </a:lnTo>
                <a:lnTo>
                  <a:pt x="71" y="390"/>
                </a:lnTo>
                <a:lnTo>
                  <a:pt x="72" y="392"/>
                </a:lnTo>
                <a:lnTo>
                  <a:pt x="72" y="392"/>
                </a:lnTo>
                <a:lnTo>
                  <a:pt x="74" y="389"/>
                </a:lnTo>
                <a:lnTo>
                  <a:pt x="72" y="387"/>
                </a:lnTo>
                <a:lnTo>
                  <a:pt x="72" y="384"/>
                </a:lnTo>
                <a:lnTo>
                  <a:pt x="74" y="383"/>
                </a:lnTo>
                <a:lnTo>
                  <a:pt x="71" y="383"/>
                </a:lnTo>
                <a:lnTo>
                  <a:pt x="71" y="383"/>
                </a:lnTo>
                <a:lnTo>
                  <a:pt x="71" y="385"/>
                </a:lnTo>
                <a:lnTo>
                  <a:pt x="71" y="388"/>
                </a:lnTo>
                <a:lnTo>
                  <a:pt x="71" y="388"/>
                </a:lnTo>
                <a:lnTo>
                  <a:pt x="70" y="388"/>
                </a:lnTo>
                <a:lnTo>
                  <a:pt x="69" y="385"/>
                </a:lnTo>
                <a:lnTo>
                  <a:pt x="70" y="383"/>
                </a:lnTo>
                <a:lnTo>
                  <a:pt x="70" y="382"/>
                </a:lnTo>
                <a:lnTo>
                  <a:pt x="70" y="382"/>
                </a:lnTo>
                <a:lnTo>
                  <a:pt x="70" y="379"/>
                </a:lnTo>
                <a:lnTo>
                  <a:pt x="71" y="377"/>
                </a:lnTo>
                <a:lnTo>
                  <a:pt x="71" y="377"/>
                </a:lnTo>
                <a:lnTo>
                  <a:pt x="71" y="378"/>
                </a:lnTo>
                <a:lnTo>
                  <a:pt x="72" y="379"/>
                </a:lnTo>
                <a:lnTo>
                  <a:pt x="72" y="379"/>
                </a:lnTo>
                <a:lnTo>
                  <a:pt x="72" y="380"/>
                </a:lnTo>
                <a:lnTo>
                  <a:pt x="71" y="380"/>
                </a:lnTo>
                <a:lnTo>
                  <a:pt x="71" y="382"/>
                </a:lnTo>
                <a:lnTo>
                  <a:pt x="71" y="382"/>
                </a:lnTo>
                <a:lnTo>
                  <a:pt x="72" y="382"/>
                </a:lnTo>
                <a:lnTo>
                  <a:pt x="72" y="383"/>
                </a:lnTo>
                <a:lnTo>
                  <a:pt x="72" y="383"/>
                </a:lnTo>
                <a:lnTo>
                  <a:pt x="74" y="382"/>
                </a:lnTo>
                <a:lnTo>
                  <a:pt x="74" y="380"/>
                </a:lnTo>
                <a:lnTo>
                  <a:pt x="74" y="380"/>
                </a:lnTo>
                <a:lnTo>
                  <a:pt x="75" y="380"/>
                </a:lnTo>
                <a:lnTo>
                  <a:pt x="76" y="382"/>
                </a:lnTo>
                <a:lnTo>
                  <a:pt x="76" y="385"/>
                </a:lnTo>
                <a:lnTo>
                  <a:pt x="76" y="385"/>
                </a:lnTo>
                <a:lnTo>
                  <a:pt x="75" y="389"/>
                </a:lnTo>
                <a:lnTo>
                  <a:pt x="75" y="392"/>
                </a:lnTo>
                <a:lnTo>
                  <a:pt x="75" y="392"/>
                </a:lnTo>
                <a:close/>
                <a:moveTo>
                  <a:pt x="82" y="392"/>
                </a:moveTo>
                <a:lnTo>
                  <a:pt x="82" y="393"/>
                </a:lnTo>
                <a:lnTo>
                  <a:pt x="82" y="393"/>
                </a:lnTo>
                <a:lnTo>
                  <a:pt x="81" y="393"/>
                </a:lnTo>
                <a:lnTo>
                  <a:pt x="81" y="393"/>
                </a:lnTo>
                <a:lnTo>
                  <a:pt x="80" y="394"/>
                </a:lnTo>
                <a:lnTo>
                  <a:pt x="80" y="394"/>
                </a:lnTo>
                <a:lnTo>
                  <a:pt x="80" y="394"/>
                </a:lnTo>
                <a:lnTo>
                  <a:pt x="80" y="392"/>
                </a:lnTo>
                <a:lnTo>
                  <a:pt x="82" y="392"/>
                </a:lnTo>
                <a:lnTo>
                  <a:pt x="82" y="392"/>
                </a:lnTo>
                <a:close/>
                <a:moveTo>
                  <a:pt x="79" y="382"/>
                </a:moveTo>
                <a:lnTo>
                  <a:pt x="79" y="382"/>
                </a:lnTo>
                <a:lnTo>
                  <a:pt x="80" y="378"/>
                </a:lnTo>
                <a:lnTo>
                  <a:pt x="80" y="378"/>
                </a:lnTo>
                <a:lnTo>
                  <a:pt x="80" y="380"/>
                </a:lnTo>
                <a:lnTo>
                  <a:pt x="80" y="382"/>
                </a:lnTo>
                <a:lnTo>
                  <a:pt x="79" y="382"/>
                </a:lnTo>
                <a:lnTo>
                  <a:pt x="79" y="3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8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3075" grpId="0"/>
      <p:bldP spid="3077" grpId="0"/>
      <p:bldP spid="23" grpId="0" animBg="1" autoUpdateAnimBg="0"/>
      <p:bldP spid="2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>
            <a:extLst>
              <a:ext uri="{FF2B5EF4-FFF2-40B4-BE49-F238E27FC236}">
                <a16:creationId xmlns:a16="http://schemas.microsoft.com/office/drawing/2014/main" id="{5AE22073-A400-472A-A298-A370B20D0C4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306020" y="1188776"/>
            <a:ext cx="2675926" cy="2468824"/>
            <a:chOff x="7563603" y="1621412"/>
            <a:chExt cx="2675926" cy="2468824"/>
          </a:xfrm>
        </p:grpSpPr>
        <p:sp>
          <p:nvSpPr>
            <p:cNvPr id="29" name="PA-iślíḑe">
              <a:extLst>
                <a:ext uri="{FF2B5EF4-FFF2-40B4-BE49-F238E27FC236}">
                  <a16:creationId xmlns:a16="http://schemas.microsoft.com/office/drawing/2014/main" id="{B2A14990-E0E9-43AB-8D3B-19EFE1A021E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8031991" y="2273972"/>
              <a:ext cx="2207538" cy="1816264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" name="PA-íṡļíḋe">
              <a:extLst>
                <a:ext uri="{FF2B5EF4-FFF2-40B4-BE49-F238E27FC236}">
                  <a16:creationId xmlns:a16="http://schemas.microsoft.com/office/drawing/2014/main" id="{A7418DBC-736C-4EE6-8B7B-2B04CF95CB6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8269934" y="2464919"/>
              <a:ext cx="1732556" cy="14352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PA-ïṧļidè">
              <a:extLst>
                <a:ext uri="{FF2B5EF4-FFF2-40B4-BE49-F238E27FC236}">
                  <a16:creationId xmlns:a16="http://schemas.microsoft.com/office/drawing/2014/main" id="{EE027B1D-5C6B-4F94-8F83-A5752AE27F9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8503354" y="2651341"/>
              <a:ext cx="1265716" cy="1062429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PA-iṡļiďé">
              <a:extLst>
                <a:ext uri="{FF2B5EF4-FFF2-40B4-BE49-F238E27FC236}">
                  <a16:creationId xmlns:a16="http://schemas.microsoft.com/office/drawing/2014/main" id="{6A6E0A39-4BCA-4CEE-8B74-819DFEDF839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8832676" y="2933691"/>
              <a:ext cx="608883" cy="49954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3" name="PA-ï$ḻíḑê">
              <a:extLst>
                <a:ext uri="{FF2B5EF4-FFF2-40B4-BE49-F238E27FC236}">
                  <a16:creationId xmlns:a16="http://schemas.microsoft.com/office/drawing/2014/main" id="{6E71F39A-6D83-4BE9-ACB3-5459B0BEFCC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8759549" y="2812959"/>
              <a:ext cx="185659" cy="192306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" name="PA-isḷiḑê">
              <a:extLst>
                <a:ext uri="{FF2B5EF4-FFF2-40B4-BE49-F238E27FC236}">
                  <a16:creationId xmlns:a16="http://schemas.microsoft.com/office/drawing/2014/main" id="{B64DEE55-D863-4701-B7B2-423D20A9722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8337340" y="2356702"/>
              <a:ext cx="464619" cy="536384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5" name="PA-ïṧľïdè">
              <a:extLst>
                <a:ext uri="{FF2B5EF4-FFF2-40B4-BE49-F238E27FC236}">
                  <a16:creationId xmlns:a16="http://schemas.microsoft.com/office/drawing/2014/main" id="{DA15A562-710F-40BF-906D-290E861946D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8327914" y="2348217"/>
              <a:ext cx="130055" cy="20739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" name="PA-íṧ1ïḍè">
              <a:extLst>
                <a:ext uri="{FF2B5EF4-FFF2-40B4-BE49-F238E27FC236}">
                  <a16:creationId xmlns:a16="http://schemas.microsoft.com/office/drawing/2014/main" id="{CA72BC0B-7F71-4422-B49E-A067CA8C210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7563603" y="1621412"/>
              <a:ext cx="853844" cy="87669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1" name="PA-i$ľiḑè">
              <a:extLst>
                <a:ext uri="{FF2B5EF4-FFF2-40B4-BE49-F238E27FC236}">
                  <a16:creationId xmlns:a16="http://schemas.microsoft.com/office/drawing/2014/main" id="{E9E1243E-5EB6-4215-B014-4301DBA3437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9865443" y="3106609"/>
              <a:ext cx="178789" cy="185191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" name="PA-iŝľîḍe">
              <a:extLst>
                <a:ext uri="{FF2B5EF4-FFF2-40B4-BE49-F238E27FC236}">
                  <a16:creationId xmlns:a16="http://schemas.microsoft.com/office/drawing/2014/main" id="{545DC501-86B5-4A3C-B921-A85B9FD3586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9458857" y="2667237"/>
              <a:ext cx="447426" cy="51653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" name="PA-išľîḑê">
              <a:extLst>
                <a:ext uri="{FF2B5EF4-FFF2-40B4-BE49-F238E27FC236}">
                  <a16:creationId xmlns:a16="http://schemas.microsoft.com/office/drawing/2014/main" id="{2368BEE3-F59B-4952-836B-75154A71CF6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9449781" y="2659067"/>
              <a:ext cx="125243" cy="199715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8" name="PA-ïṡļîḓè">
              <a:extLst>
                <a:ext uri="{FF2B5EF4-FFF2-40B4-BE49-F238E27FC236}">
                  <a16:creationId xmlns:a16="http://schemas.microsoft.com/office/drawing/2014/main" id="{377B47CA-9ADB-432F-9AAF-F128CD73355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8713753" y="1959156"/>
              <a:ext cx="822247" cy="844250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9" name="PA-îšlíḍê">
              <a:extLst>
                <a:ext uri="{FF2B5EF4-FFF2-40B4-BE49-F238E27FC236}">
                  <a16:creationId xmlns:a16="http://schemas.microsoft.com/office/drawing/2014/main" id="{055FF419-95F8-4A0A-934F-733BA422C18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9013204" y="3574503"/>
              <a:ext cx="176931" cy="183265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" name="PA-ïSľíḓê">
              <a:extLst>
                <a:ext uri="{FF2B5EF4-FFF2-40B4-BE49-F238E27FC236}">
                  <a16:creationId xmlns:a16="http://schemas.microsoft.com/office/drawing/2014/main" id="{6D13507A-2F3E-42BE-A217-E160F7EB4A5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8610846" y="3139697"/>
              <a:ext cx="442775" cy="511166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1" name="PA-iŝḻíḓè">
              <a:extLst>
                <a:ext uri="{FF2B5EF4-FFF2-40B4-BE49-F238E27FC236}">
                  <a16:creationId xmlns:a16="http://schemas.microsoft.com/office/drawing/2014/main" id="{65CBD730-59DB-4635-A921-8DA0B4B9A86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8601864" y="3131612"/>
              <a:ext cx="123942" cy="197639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" name="PA-iṩļíďé">
              <a:extLst>
                <a:ext uri="{FF2B5EF4-FFF2-40B4-BE49-F238E27FC236}">
                  <a16:creationId xmlns:a16="http://schemas.microsoft.com/office/drawing/2014/main" id="{374ABE22-7323-4DAC-9E02-9A761B15E0E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7873487" y="2438978"/>
              <a:ext cx="813699" cy="835473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3" name="PA-组合 2">
            <a:extLst>
              <a:ext uri="{FF2B5EF4-FFF2-40B4-BE49-F238E27FC236}">
                <a16:creationId xmlns:a16="http://schemas.microsoft.com/office/drawing/2014/main" id="{D385D802-3844-48C0-B50F-0D9F55735C6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725215" y="1028912"/>
            <a:ext cx="6888715" cy="3558786"/>
            <a:chOff x="6875128" y="713476"/>
            <a:chExt cx="4010852" cy="3558786"/>
          </a:xfrm>
        </p:grpSpPr>
        <p:grpSp>
          <p:nvGrpSpPr>
            <p:cNvPr id="10" name="íŝ1ïḑé">
              <a:extLst>
                <a:ext uri="{FF2B5EF4-FFF2-40B4-BE49-F238E27FC236}">
                  <a16:creationId xmlns:a16="http://schemas.microsoft.com/office/drawing/2014/main" id="{CA800BDC-1909-4305-8A22-65A176BFFD85}"/>
                </a:ext>
              </a:extLst>
            </p:cNvPr>
            <p:cNvGrpSpPr/>
            <p:nvPr/>
          </p:nvGrpSpPr>
          <p:grpSpPr>
            <a:xfrm>
              <a:off x="6887803" y="1017350"/>
              <a:ext cx="175705" cy="224738"/>
              <a:chOff x="2700338" y="2987675"/>
              <a:chExt cx="136525" cy="174625"/>
            </a:xfrm>
            <a:solidFill>
              <a:schemeClr val="bg1"/>
            </a:solidFill>
          </p:grpSpPr>
          <p:sp>
            <p:nvSpPr>
              <p:cNvPr id="20" name="PA-ïśļíďé">
                <a:extLst>
                  <a:ext uri="{FF2B5EF4-FFF2-40B4-BE49-F238E27FC236}">
                    <a16:creationId xmlns:a16="http://schemas.microsoft.com/office/drawing/2014/main" id="{44C59A25-7BC2-4D69-ACB5-8B1542E0960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754313" y="2987675"/>
                <a:ext cx="82550" cy="174625"/>
              </a:xfrm>
              <a:custGeom>
                <a:avLst/>
                <a:gdLst/>
                <a:ahLst/>
                <a:cxnLst>
                  <a:cxn ang="0">
                    <a:pos x="36" y="72"/>
                  </a:cxn>
                  <a:cxn ang="0">
                    <a:pos x="32" y="75"/>
                  </a:cxn>
                  <a:cxn ang="0">
                    <a:pos x="5" y="61"/>
                  </a:cxn>
                  <a:cxn ang="0">
                    <a:pos x="0" y="53"/>
                  </a:cxn>
                  <a:cxn ang="0">
                    <a:pos x="0" y="23"/>
                  </a:cxn>
                  <a:cxn ang="0">
                    <a:pos x="5" y="15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6" y="72"/>
                  </a:cxn>
                </a:cxnLst>
                <a:rect l="0" t="0" r="r" b="b"/>
                <a:pathLst>
                  <a:path w="36" h="76">
                    <a:moveTo>
                      <a:pt x="36" y="72"/>
                    </a:moveTo>
                    <a:cubicBezTo>
                      <a:pt x="36" y="75"/>
                      <a:pt x="35" y="76"/>
                      <a:pt x="32" y="7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2" y="60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2" y="17"/>
                      <a:pt x="5" y="1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5" y="0"/>
                      <a:pt x="36" y="1"/>
                      <a:pt x="36" y="4"/>
                    </a:cubicBezTo>
                    <a:lnTo>
                      <a:pt x="36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PA-îslïḑe">
                <a:extLst>
                  <a:ext uri="{FF2B5EF4-FFF2-40B4-BE49-F238E27FC236}">
                    <a16:creationId xmlns:a16="http://schemas.microsoft.com/office/drawing/2014/main" id="{6DE9E3A6-9D3E-416B-B517-AF20E7626733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700338" y="3028949"/>
                <a:ext cx="39687" cy="93663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12" y="41"/>
                  </a:cxn>
                  <a:cxn ang="0">
                    <a:pos x="5" y="41"/>
                  </a:cxn>
                  <a:cxn ang="0">
                    <a:pos x="0" y="3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17" y="35"/>
                  </a:cxn>
                </a:cxnLst>
                <a:rect l="0" t="0" r="r" b="b"/>
                <a:pathLst>
                  <a:path w="17" h="41">
                    <a:moveTo>
                      <a:pt x="17" y="35"/>
                    </a:moveTo>
                    <a:cubicBezTo>
                      <a:pt x="17" y="38"/>
                      <a:pt x="14" y="41"/>
                      <a:pt x="12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8"/>
                      <a:pt x="0" y="3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805E42A2-7092-403C-A393-589FC8D7A149}"/>
                </a:ext>
              </a:extLst>
            </p:cNvPr>
            <p:cNvGrpSpPr/>
            <p:nvPr/>
          </p:nvGrpSpPr>
          <p:grpSpPr>
            <a:xfrm>
              <a:off x="6875128" y="713476"/>
              <a:ext cx="4010852" cy="3558786"/>
              <a:chOff x="2190335" y="1778972"/>
              <a:chExt cx="4010852" cy="3558786"/>
            </a:xfrm>
          </p:grpSpPr>
          <p:grpSp>
            <p:nvGrpSpPr>
              <p:cNvPr id="11" name="iŝ1îḋé">
                <a:extLst>
                  <a:ext uri="{FF2B5EF4-FFF2-40B4-BE49-F238E27FC236}">
                    <a16:creationId xmlns:a16="http://schemas.microsoft.com/office/drawing/2014/main" id="{22C2BEA3-7DF2-4987-AEFC-F78C2EF40421}"/>
                  </a:ext>
                </a:extLst>
              </p:cNvPr>
              <p:cNvGrpSpPr/>
              <p:nvPr/>
            </p:nvGrpSpPr>
            <p:grpSpPr>
              <a:xfrm>
                <a:off x="2716178" y="1778972"/>
                <a:ext cx="3485009" cy="827026"/>
                <a:chOff x="8747280" y="2537250"/>
                <a:chExt cx="3485009" cy="827026"/>
              </a:xfrm>
            </p:grpSpPr>
            <p:sp>
              <p:nvSpPr>
                <p:cNvPr id="18" name="PA-îšḻïḍê">
                  <a:extLst>
                    <a:ext uri="{FF2B5EF4-FFF2-40B4-BE49-F238E27FC236}">
                      <a16:creationId xmlns:a16="http://schemas.microsoft.com/office/drawing/2014/main" id="{0B12BFAD-C0F0-4295-B12F-670390A60242}"/>
                    </a:ext>
                  </a:extLst>
                </p:cNvPr>
                <p:cNvSpPr txBox="1"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8747280" y="2537250"/>
                  <a:ext cx="2462237" cy="30995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 fontScale="92500" lnSpcReduction="10000"/>
                </a:bodyPr>
                <a:lstStyle/>
                <a:p>
                  <a:pPr algn="l" latinLnBrk="0"/>
                  <a:r>
                    <a:rPr lang="en-US" altLang="zh-CN" sz="1600" b="1" dirty="0">
                      <a:solidFill>
                        <a:schemeClr val="bg1"/>
                      </a:solidFill>
                      <a:effectLst/>
                    </a:rPr>
                    <a:t>01</a:t>
                  </a:r>
                  <a:endParaRPr lang="zh-CN" altLang="en-US" sz="1600" b="1" dirty="0"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19" name="PA-išḷïďè">
                  <a:extLst>
                    <a:ext uri="{FF2B5EF4-FFF2-40B4-BE49-F238E27FC236}">
                      <a16:creationId xmlns:a16="http://schemas.microsoft.com/office/drawing/2014/main" id="{63BAFDF3-47E0-45FC-93E0-C0ECC44265FA}"/>
                    </a:ext>
                  </a:extLst>
                </p:cNvPr>
                <p:cNvSpPr txBox="1"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8747280" y="2808097"/>
                  <a:ext cx="3485009" cy="55617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600" dirty="0">
                      <a:solidFill>
                        <a:schemeClr val="bg1"/>
                      </a:solidFill>
                    </a:rPr>
                    <a:t>Click here to add content, content to match the title, you can copy and paste directly, to select useful keyword entry.</a:t>
                  </a:r>
                </a:p>
              </p:txBody>
            </p:sp>
          </p:grp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657A898C-2B61-4653-90A0-260C43600434}"/>
                  </a:ext>
                </a:extLst>
              </p:cNvPr>
              <p:cNvGrpSpPr/>
              <p:nvPr/>
            </p:nvGrpSpPr>
            <p:grpSpPr>
              <a:xfrm>
                <a:off x="2190336" y="3216184"/>
                <a:ext cx="3999205" cy="827027"/>
                <a:chOff x="2190336" y="3291247"/>
                <a:chExt cx="3999205" cy="827027"/>
              </a:xfrm>
            </p:grpSpPr>
            <p:sp>
              <p:nvSpPr>
                <p:cNvPr id="6" name="PA-îŝlïḑê">
                  <a:extLst>
                    <a:ext uri="{FF2B5EF4-FFF2-40B4-BE49-F238E27FC236}">
                      <a16:creationId xmlns:a16="http://schemas.microsoft.com/office/drawing/2014/main" id="{F4EE9F74-569E-4DD3-BBC1-8AEA20346131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190336" y="3549480"/>
                  <a:ext cx="240279" cy="341194"/>
                </a:xfrm>
                <a:custGeom>
                  <a:avLst/>
                  <a:gdLst/>
                  <a:ahLst/>
                  <a:cxnLst>
                    <a:cxn ang="0">
                      <a:pos x="86" y="58"/>
                    </a:cxn>
                    <a:cxn ang="0">
                      <a:pos x="76" y="55"/>
                    </a:cxn>
                    <a:cxn ang="0">
                      <a:pos x="76" y="54"/>
                    </a:cxn>
                    <a:cxn ang="0">
                      <a:pos x="71" y="47"/>
                    </a:cxn>
                    <a:cxn ang="0">
                      <a:pos x="76" y="68"/>
                    </a:cxn>
                    <a:cxn ang="0">
                      <a:pos x="76" y="59"/>
                    </a:cxn>
                    <a:cxn ang="0">
                      <a:pos x="81" y="59"/>
                    </a:cxn>
                    <a:cxn ang="0">
                      <a:pos x="86" y="68"/>
                    </a:cxn>
                    <a:cxn ang="0">
                      <a:pos x="65" y="59"/>
                    </a:cxn>
                    <a:cxn ang="0">
                      <a:pos x="58" y="47"/>
                    </a:cxn>
                    <a:cxn ang="0">
                      <a:pos x="50" y="63"/>
                    </a:cxn>
                    <a:cxn ang="0">
                      <a:pos x="60" y="68"/>
                    </a:cxn>
                    <a:cxn ang="0">
                      <a:pos x="65" y="63"/>
                    </a:cxn>
                    <a:cxn ang="0">
                      <a:pos x="67" y="59"/>
                    </a:cxn>
                    <a:cxn ang="0">
                      <a:pos x="39" y="64"/>
                    </a:cxn>
                    <a:cxn ang="0">
                      <a:pos x="40" y="46"/>
                    </a:cxn>
                    <a:cxn ang="0">
                      <a:pos x="37" y="54"/>
                    </a:cxn>
                    <a:cxn ang="0">
                      <a:pos x="42" y="54"/>
                    </a:cxn>
                    <a:cxn ang="0">
                      <a:pos x="33" y="68"/>
                    </a:cxn>
                    <a:cxn ang="0">
                      <a:pos x="48" y="64"/>
                    </a:cxn>
                    <a:cxn ang="0">
                      <a:pos x="60" y="89"/>
                    </a:cxn>
                    <a:cxn ang="0">
                      <a:pos x="60" y="27"/>
                    </a:cxn>
                    <a:cxn ang="0">
                      <a:pos x="59" y="54"/>
                    </a:cxn>
                    <a:cxn ang="0">
                      <a:pos x="55" y="59"/>
                    </a:cxn>
                    <a:cxn ang="0">
                      <a:pos x="60" y="54"/>
                    </a:cxn>
                    <a:cxn ang="0">
                      <a:pos x="60" y="52"/>
                    </a:cxn>
                    <a:cxn ang="0">
                      <a:pos x="109" y="28"/>
                    </a:cxn>
                    <a:cxn ang="0">
                      <a:pos x="5" y="40"/>
                    </a:cxn>
                    <a:cxn ang="0">
                      <a:pos x="6" y="46"/>
                    </a:cxn>
                    <a:cxn ang="0">
                      <a:pos x="60" y="12"/>
                    </a:cxn>
                    <a:cxn ang="0">
                      <a:pos x="90" y="33"/>
                    </a:cxn>
                    <a:cxn ang="0">
                      <a:pos x="104" y="50"/>
                    </a:cxn>
                    <a:cxn ang="0">
                      <a:pos x="112" y="55"/>
                    </a:cxn>
                    <a:cxn ang="0">
                      <a:pos x="119" y="28"/>
                    </a:cxn>
                    <a:cxn ang="0">
                      <a:pos x="109" y="28"/>
                    </a:cxn>
                    <a:cxn ang="0">
                      <a:pos x="114" y="76"/>
                    </a:cxn>
                    <a:cxn ang="0">
                      <a:pos x="11" y="89"/>
                    </a:cxn>
                    <a:cxn ang="0">
                      <a:pos x="3" y="90"/>
                    </a:cxn>
                    <a:cxn ang="0">
                      <a:pos x="6" y="66"/>
                    </a:cxn>
                    <a:cxn ang="0">
                      <a:pos x="10" y="60"/>
                    </a:cxn>
                    <a:cxn ang="0">
                      <a:pos x="30" y="79"/>
                    </a:cxn>
                    <a:cxn ang="0">
                      <a:pos x="22" y="85"/>
                    </a:cxn>
                    <a:cxn ang="0">
                      <a:pos x="103" y="72"/>
                    </a:cxn>
                  </a:cxnLst>
                  <a:rect l="0" t="0" r="r" b="b"/>
                  <a:pathLst>
                    <a:path w="119" h="115">
                      <a:moveTo>
                        <a:pt x="86" y="68"/>
                      </a:moveTo>
                      <a:cubicBezTo>
                        <a:pt x="86" y="58"/>
                        <a:pt x="86" y="58"/>
                        <a:pt x="86" y="58"/>
                      </a:cubicBezTo>
                      <a:cubicBezTo>
                        <a:pt x="86" y="54"/>
                        <a:pt x="83" y="52"/>
                        <a:pt x="80" y="52"/>
                      </a:cubicBezTo>
                      <a:cubicBezTo>
                        <a:pt x="78" y="52"/>
                        <a:pt x="77" y="53"/>
                        <a:pt x="76" y="55"/>
                      </a:cubicBezTo>
                      <a:cubicBezTo>
                        <a:pt x="76" y="55"/>
                        <a:pt x="76" y="55"/>
                        <a:pt x="76" y="55"/>
                      </a:cubicBezTo>
                      <a:cubicBezTo>
                        <a:pt x="76" y="55"/>
                        <a:pt x="76" y="54"/>
                        <a:pt x="76" y="54"/>
                      </a:cubicBezTo>
                      <a:cubicBezTo>
                        <a:pt x="76" y="47"/>
                        <a:pt x="76" y="47"/>
                        <a:pt x="76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1" y="68"/>
                        <a:pt x="71" y="68"/>
                        <a:pt x="71" y="68"/>
                      </a:cubicBezTo>
                      <a:cubicBezTo>
                        <a:pt x="76" y="68"/>
                        <a:pt x="76" y="68"/>
                        <a:pt x="76" y="68"/>
                      </a:cubicBezTo>
                      <a:cubicBezTo>
                        <a:pt x="76" y="61"/>
                        <a:pt x="76" y="61"/>
                        <a:pt x="76" y="61"/>
                      </a:cubicBezTo>
                      <a:cubicBezTo>
                        <a:pt x="76" y="61"/>
                        <a:pt x="76" y="60"/>
                        <a:pt x="76" y="59"/>
                      </a:cubicBezTo>
                      <a:cubicBezTo>
                        <a:pt x="76" y="58"/>
                        <a:pt x="77" y="57"/>
                        <a:pt x="79" y="57"/>
                      </a:cubicBezTo>
                      <a:cubicBezTo>
                        <a:pt x="80" y="57"/>
                        <a:pt x="81" y="58"/>
                        <a:pt x="81" y="59"/>
                      </a:cubicBezTo>
                      <a:cubicBezTo>
                        <a:pt x="81" y="68"/>
                        <a:pt x="81" y="68"/>
                        <a:pt x="81" y="68"/>
                      </a:cubicBezTo>
                      <a:lnTo>
                        <a:pt x="86" y="68"/>
                      </a:lnTo>
                      <a:close/>
                      <a:moveTo>
                        <a:pt x="67" y="59"/>
                      </a:moveTo>
                      <a:cubicBezTo>
                        <a:pt x="65" y="59"/>
                        <a:pt x="65" y="59"/>
                        <a:pt x="65" y="59"/>
                      </a:cubicBezTo>
                      <a:cubicBezTo>
                        <a:pt x="65" y="47"/>
                        <a:pt x="65" y="47"/>
                        <a:pt x="65" y="47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8"/>
                        <a:pt x="60" y="68"/>
                        <a:pt x="60" y="68"/>
                      </a:cubicBezTo>
                      <a:cubicBezTo>
                        <a:pt x="65" y="68"/>
                        <a:pt x="65" y="68"/>
                        <a:pt x="65" y="68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7" y="63"/>
                        <a:pt x="67" y="63"/>
                        <a:pt x="67" y="63"/>
                      </a:cubicBezTo>
                      <a:lnTo>
                        <a:pt x="67" y="59"/>
                      </a:lnTo>
                      <a:close/>
                      <a:moveTo>
                        <a:pt x="48" y="64"/>
                      </a:moveTo>
                      <a:cubicBezTo>
                        <a:pt x="39" y="64"/>
                        <a:pt x="39" y="64"/>
                        <a:pt x="39" y="64"/>
                      </a:cubicBezTo>
                      <a:cubicBezTo>
                        <a:pt x="39" y="61"/>
                        <a:pt x="48" y="60"/>
                        <a:pt x="48" y="53"/>
                      </a:cubicBezTo>
                      <a:cubicBezTo>
                        <a:pt x="48" y="48"/>
                        <a:pt x="44" y="46"/>
                        <a:pt x="40" y="46"/>
                      </a:cubicBezTo>
                      <a:cubicBezTo>
                        <a:pt x="35" y="46"/>
                        <a:pt x="33" y="51"/>
                        <a:pt x="33" y="51"/>
                      </a:cubicBezTo>
                      <a:cubicBezTo>
                        <a:pt x="37" y="54"/>
                        <a:pt x="37" y="54"/>
                        <a:pt x="37" y="54"/>
                      </a:cubicBezTo>
                      <a:cubicBezTo>
                        <a:pt x="37" y="54"/>
                        <a:pt x="38" y="51"/>
                        <a:pt x="40" y="51"/>
                      </a:cubicBezTo>
                      <a:cubicBezTo>
                        <a:pt x="41" y="51"/>
                        <a:pt x="42" y="52"/>
                        <a:pt x="42" y="54"/>
                      </a:cubicBezTo>
                      <a:cubicBezTo>
                        <a:pt x="42" y="57"/>
                        <a:pt x="33" y="58"/>
                        <a:pt x="33" y="66"/>
                      </a:cubicBezTo>
                      <a:cubicBezTo>
                        <a:pt x="33" y="67"/>
                        <a:pt x="33" y="67"/>
                        <a:pt x="33" y="68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lnTo>
                        <a:pt x="48" y="64"/>
                      </a:lnTo>
                      <a:close/>
                      <a:moveTo>
                        <a:pt x="90" y="58"/>
                      </a:moveTo>
                      <a:cubicBezTo>
                        <a:pt x="90" y="75"/>
                        <a:pt x="77" y="89"/>
                        <a:pt x="60" y="89"/>
                      </a:cubicBezTo>
                      <a:cubicBezTo>
                        <a:pt x="43" y="89"/>
                        <a:pt x="29" y="75"/>
                        <a:pt x="29" y="58"/>
                      </a:cubicBezTo>
                      <a:cubicBezTo>
                        <a:pt x="29" y="41"/>
                        <a:pt x="43" y="27"/>
                        <a:pt x="60" y="27"/>
                      </a:cubicBezTo>
                      <a:cubicBezTo>
                        <a:pt x="77" y="27"/>
                        <a:pt x="90" y="41"/>
                        <a:pt x="90" y="58"/>
                      </a:cubicBezTo>
                      <a:moveTo>
                        <a:pt x="59" y="54"/>
                      </a:move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60" y="59"/>
                        <a:pt x="60" y="59"/>
                        <a:pt x="60" y="59"/>
                      </a:cubicBezTo>
                      <a:cubicBezTo>
                        <a:pt x="60" y="54"/>
                        <a:pt x="60" y="54"/>
                        <a:pt x="60" y="54"/>
                      </a:cubicBezTo>
                      <a:cubicBezTo>
                        <a:pt x="60" y="53"/>
                        <a:pt x="60" y="52"/>
                        <a:pt x="60" y="52"/>
                      </a:cubicBezTo>
                      <a:cubicBezTo>
                        <a:pt x="60" y="52"/>
                        <a:pt x="60" y="52"/>
                        <a:pt x="60" y="52"/>
                      </a:cubicBezTo>
                      <a:cubicBezTo>
                        <a:pt x="60" y="52"/>
                        <a:pt x="59" y="53"/>
                        <a:pt x="59" y="54"/>
                      </a:cubicBezTo>
                      <a:moveTo>
                        <a:pt x="109" y="28"/>
                      </a:moveTo>
                      <a:cubicBezTo>
                        <a:pt x="98" y="11"/>
                        <a:pt x="80" y="0"/>
                        <a:pt x="60" y="0"/>
                      </a:cubicBezTo>
                      <a:cubicBezTo>
                        <a:pt x="34" y="0"/>
                        <a:pt x="12" y="17"/>
                        <a:pt x="5" y="40"/>
                      </a:cubicBezTo>
                      <a:cubicBezTo>
                        <a:pt x="4" y="42"/>
                        <a:pt x="5" y="44"/>
                        <a:pt x="6" y="46"/>
                      </a:cubicBez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9" y="49"/>
                        <a:pt x="14" y="48"/>
                        <a:pt x="16" y="44"/>
                      </a:cubicBezTo>
                      <a:cubicBezTo>
                        <a:pt x="22" y="25"/>
                        <a:pt x="39" y="12"/>
                        <a:pt x="60" y="12"/>
                      </a:cubicBezTo>
                      <a:cubicBezTo>
                        <a:pt x="75" y="12"/>
                        <a:pt x="89" y="19"/>
                        <a:pt x="97" y="31"/>
                      </a:cubicBezTo>
                      <a:cubicBezTo>
                        <a:pt x="90" y="33"/>
                        <a:pt x="90" y="33"/>
                        <a:pt x="90" y="33"/>
                      </a:cubicBezTo>
                      <a:cubicBezTo>
                        <a:pt x="89" y="34"/>
                        <a:pt x="88" y="35"/>
                        <a:pt x="89" y="37"/>
                      </a:cubicBezTo>
                      <a:cubicBezTo>
                        <a:pt x="104" y="50"/>
                        <a:pt x="104" y="50"/>
                        <a:pt x="104" y="50"/>
                      </a:cubicBezTo>
                      <a:cubicBezTo>
                        <a:pt x="109" y="56"/>
                        <a:pt x="109" y="56"/>
                        <a:pt x="109" y="56"/>
                      </a:cubicBezTo>
                      <a:cubicBezTo>
                        <a:pt x="110" y="57"/>
                        <a:pt x="112" y="56"/>
                        <a:pt x="112" y="55"/>
                      </a:cubicBez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119" y="28"/>
                        <a:pt x="119" y="28"/>
                        <a:pt x="119" y="28"/>
                      </a:cubicBezTo>
                      <a:cubicBezTo>
                        <a:pt x="119" y="27"/>
                        <a:pt x="118" y="25"/>
                        <a:pt x="116" y="26"/>
                      </a:cubicBezTo>
                      <a:lnTo>
                        <a:pt x="109" y="28"/>
                      </a:lnTo>
                      <a:close/>
                      <a:moveTo>
                        <a:pt x="113" y="70"/>
                      </a:moveTo>
                      <a:cubicBezTo>
                        <a:pt x="114" y="71"/>
                        <a:pt x="115" y="74"/>
                        <a:pt x="114" y="76"/>
                      </a:cubicBezTo>
                      <a:cubicBezTo>
                        <a:pt x="107" y="99"/>
                        <a:pt x="85" y="115"/>
                        <a:pt x="60" y="115"/>
                      </a:cubicBezTo>
                      <a:cubicBezTo>
                        <a:pt x="40" y="115"/>
                        <a:pt x="22" y="105"/>
                        <a:pt x="11" y="89"/>
                      </a:cubicBezTo>
                      <a:cubicBezTo>
                        <a:pt x="11" y="88"/>
                        <a:pt x="10" y="88"/>
                        <a:pt x="9" y="88"/>
                      </a:cubicBezTo>
                      <a:cubicBezTo>
                        <a:pt x="3" y="90"/>
                        <a:pt x="3" y="90"/>
                        <a:pt x="3" y="90"/>
                      </a:cubicBezTo>
                      <a:cubicBezTo>
                        <a:pt x="1" y="90"/>
                        <a:pt x="0" y="89"/>
                        <a:pt x="0" y="88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7" y="60"/>
                        <a:pt x="9" y="59"/>
                        <a:pt x="10" y="60"/>
                      </a:cubicBezTo>
                      <a:cubicBezTo>
                        <a:pt x="16" y="66"/>
                        <a:pt x="16" y="66"/>
                        <a:pt x="16" y="66"/>
                      </a:cubicBezTo>
                      <a:cubicBezTo>
                        <a:pt x="30" y="79"/>
                        <a:pt x="30" y="79"/>
                        <a:pt x="30" y="79"/>
                      </a:cubicBezTo>
                      <a:cubicBezTo>
                        <a:pt x="31" y="80"/>
                        <a:pt x="30" y="82"/>
                        <a:pt x="29" y="83"/>
                      </a:cubicBezTo>
                      <a:cubicBezTo>
                        <a:pt x="22" y="85"/>
                        <a:pt x="22" y="85"/>
                        <a:pt x="22" y="85"/>
                      </a:cubicBezTo>
                      <a:cubicBezTo>
                        <a:pt x="31" y="97"/>
                        <a:pt x="44" y="104"/>
                        <a:pt x="60" y="104"/>
                      </a:cubicBezTo>
                      <a:cubicBezTo>
                        <a:pt x="80" y="104"/>
                        <a:pt x="97" y="91"/>
                        <a:pt x="103" y="72"/>
                      </a:cubicBezTo>
                      <a:cubicBezTo>
                        <a:pt x="105" y="68"/>
                        <a:pt x="110" y="67"/>
                        <a:pt x="113" y="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grpSp>
              <p:nvGrpSpPr>
                <p:cNvPr id="12" name="íŝļídé">
                  <a:extLst>
                    <a:ext uri="{FF2B5EF4-FFF2-40B4-BE49-F238E27FC236}">
                      <a16:creationId xmlns:a16="http://schemas.microsoft.com/office/drawing/2014/main" id="{46F1756C-ABE8-4560-B222-3E9290E8D62B}"/>
                    </a:ext>
                  </a:extLst>
                </p:cNvPr>
                <p:cNvGrpSpPr/>
                <p:nvPr/>
              </p:nvGrpSpPr>
              <p:grpSpPr>
                <a:xfrm>
                  <a:off x="2704532" y="3291247"/>
                  <a:ext cx="3485009" cy="827027"/>
                  <a:chOff x="8747280" y="3998259"/>
                  <a:chExt cx="3485009" cy="827027"/>
                </a:xfrm>
              </p:grpSpPr>
              <p:sp>
                <p:nvSpPr>
                  <p:cNvPr id="16" name="PA-iṥlídê">
                    <a:extLst>
                      <a:ext uri="{FF2B5EF4-FFF2-40B4-BE49-F238E27FC236}">
                        <a16:creationId xmlns:a16="http://schemas.microsoft.com/office/drawing/2014/main" id="{12C1A619-D584-4A43-8106-B958377E2947}"/>
                      </a:ext>
                    </a:extLst>
                  </p:cNvPr>
                  <p:cNvSpPr txBox="1"/>
                  <p:nvPr>
                    <p:custDataLst>
                      <p:tags r:id="rId8"/>
                    </p:custDataLst>
                  </p:nvPr>
                </p:nvSpPr>
                <p:spPr bwMode="auto">
                  <a:xfrm>
                    <a:off x="8747280" y="3998259"/>
                    <a:ext cx="2462237" cy="309958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normAutofit fontScale="92500" lnSpcReduction="10000"/>
                  </a:bodyPr>
                  <a:lstStyle/>
                  <a:p>
                    <a:pPr algn="l" latinLnBrk="0"/>
                    <a:r>
                      <a:rPr lang="en-US" altLang="zh-CN" sz="1600" b="1" dirty="0">
                        <a:solidFill>
                          <a:schemeClr val="bg1"/>
                        </a:solidFill>
                        <a:effectLst/>
                      </a:rPr>
                      <a:t>02</a:t>
                    </a:r>
                    <a:endParaRPr lang="zh-CN" altLang="en-US" sz="1600" b="1" dirty="0">
                      <a:solidFill>
                        <a:schemeClr val="bg1"/>
                      </a:solidFill>
                      <a:effectLst/>
                    </a:endParaRPr>
                  </a:p>
                </p:txBody>
              </p:sp>
              <p:sp>
                <p:nvSpPr>
                  <p:cNvPr id="17" name="PA-íşľïḋé">
                    <a:extLst>
                      <a:ext uri="{FF2B5EF4-FFF2-40B4-BE49-F238E27FC236}">
                        <a16:creationId xmlns:a16="http://schemas.microsoft.com/office/drawing/2014/main" id="{9DBD0326-FD59-43E1-B249-1CED5B1E52CF}"/>
                      </a:ext>
                    </a:extLst>
                  </p:cNvPr>
                  <p:cNvSpPr txBox="1"/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8747280" y="4269107"/>
                    <a:ext cx="3485009" cy="55617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</a:pPr>
                    <a:r>
                      <a:rPr lang="en-US" altLang="zh-CN" sz="1600" dirty="0">
                        <a:solidFill>
                          <a:schemeClr val="bg1"/>
                        </a:solidFill>
                      </a:rPr>
                      <a:t>Click here to add content, content to match the title, you can copy and paste directly, to select useful keyword entry.</a:t>
                    </a:r>
                  </a:p>
                </p:txBody>
              </p:sp>
            </p:grpSp>
          </p:grp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AEF43896-4CAB-4224-90E3-D84260668BE4}"/>
                  </a:ext>
                </a:extLst>
              </p:cNvPr>
              <p:cNvGrpSpPr/>
              <p:nvPr/>
            </p:nvGrpSpPr>
            <p:grpSpPr>
              <a:xfrm>
                <a:off x="2190335" y="4510731"/>
                <a:ext cx="3999206" cy="827027"/>
                <a:chOff x="2190335" y="4601948"/>
                <a:chExt cx="3999206" cy="827027"/>
              </a:xfrm>
            </p:grpSpPr>
            <p:sp>
              <p:nvSpPr>
                <p:cNvPr id="8" name="PA-ïşḻïḑê">
                  <a:extLst>
                    <a:ext uri="{FF2B5EF4-FFF2-40B4-BE49-F238E27FC236}">
                      <a16:creationId xmlns:a16="http://schemas.microsoft.com/office/drawing/2014/main" id="{DDF54DF4-944D-4DBE-8AFB-E8C9D6C31760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190335" y="4809235"/>
                  <a:ext cx="240280" cy="414856"/>
                </a:xfrm>
                <a:custGeom>
                  <a:avLst/>
                  <a:gdLst/>
                  <a:ahLst/>
                  <a:cxnLst>
                    <a:cxn ang="0">
                      <a:pos x="19" y="108"/>
                    </a:cxn>
                    <a:cxn ang="0">
                      <a:pos x="17" y="104"/>
                    </a:cxn>
                    <a:cxn ang="0">
                      <a:pos x="58" y="102"/>
                    </a:cxn>
                    <a:cxn ang="0">
                      <a:pos x="60" y="106"/>
                    </a:cxn>
                    <a:cxn ang="0">
                      <a:pos x="62" y="90"/>
                    </a:cxn>
                    <a:cxn ang="0">
                      <a:pos x="17" y="87"/>
                    </a:cxn>
                    <a:cxn ang="0">
                      <a:pos x="19" y="83"/>
                    </a:cxn>
                    <a:cxn ang="0">
                      <a:pos x="65" y="85"/>
                    </a:cxn>
                    <a:cxn ang="0">
                      <a:pos x="62" y="90"/>
                    </a:cxn>
                    <a:cxn ang="0">
                      <a:pos x="19" y="54"/>
                    </a:cxn>
                    <a:cxn ang="0">
                      <a:pos x="17" y="50"/>
                    </a:cxn>
                    <a:cxn ang="0">
                      <a:pos x="73" y="48"/>
                    </a:cxn>
                    <a:cxn ang="0">
                      <a:pos x="75" y="52"/>
                    </a:cxn>
                    <a:cxn ang="0">
                      <a:pos x="73" y="73"/>
                    </a:cxn>
                    <a:cxn ang="0">
                      <a:pos x="17" y="71"/>
                    </a:cxn>
                    <a:cxn ang="0">
                      <a:pos x="19" y="67"/>
                    </a:cxn>
                    <a:cxn ang="0">
                      <a:pos x="75" y="69"/>
                    </a:cxn>
                    <a:cxn ang="0">
                      <a:pos x="73" y="73"/>
                    </a:cxn>
                    <a:cxn ang="0">
                      <a:pos x="93" y="132"/>
                    </a:cxn>
                    <a:cxn ang="0">
                      <a:pos x="87" y="132"/>
                    </a:cxn>
                    <a:cxn ang="0">
                      <a:pos x="76" y="118"/>
                    </a:cxn>
                    <a:cxn ang="0">
                      <a:pos x="89" y="123"/>
                    </a:cxn>
                    <a:cxn ang="0">
                      <a:pos x="109" y="107"/>
                    </a:cxn>
                    <a:cxn ang="0">
                      <a:pos x="92" y="92"/>
                    </a:cxn>
                    <a:cxn ang="0">
                      <a:pos x="92" y="146"/>
                    </a:cxn>
                    <a:cxn ang="0">
                      <a:pos x="92" y="92"/>
                    </a:cxn>
                    <a:cxn ang="0">
                      <a:pos x="8" y="131"/>
                    </a:cxn>
                    <a:cxn ang="0">
                      <a:pos x="0" y="23"/>
                    </a:cxn>
                    <a:cxn ang="0">
                      <a:pos x="23" y="15"/>
                    </a:cxn>
                    <a:cxn ang="0">
                      <a:pos x="33" y="27"/>
                    </a:cxn>
                    <a:cxn ang="0">
                      <a:pos x="71" y="17"/>
                    </a:cxn>
                    <a:cxn ang="0">
                      <a:pos x="83" y="15"/>
                    </a:cxn>
                    <a:cxn ang="0">
                      <a:pos x="94" y="86"/>
                    </a:cxn>
                    <a:cxn ang="0">
                      <a:pos x="83" y="87"/>
                    </a:cxn>
                    <a:cxn ang="0">
                      <a:pos x="11" y="38"/>
                    </a:cxn>
                    <a:cxn ang="0">
                      <a:pos x="58" y="121"/>
                    </a:cxn>
                    <a:cxn ang="0">
                      <a:pos x="47" y="11"/>
                    </a:cxn>
                    <a:cxn ang="0">
                      <a:pos x="47" y="4"/>
                    </a:cxn>
                    <a:cxn ang="0">
                      <a:pos x="47" y="11"/>
                    </a:cxn>
                    <a:cxn ang="0">
                      <a:pos x="57" y="11"/>
                    </a:cxn>
                    <a:cxn ang="0">
                      <a:pos x="54" y="7"/>
                    </a:cxn>
                    <a:cxn ang="0">
                      <a:pos x="47" y="0"/>
                    </a:cxn>
                    <a:cxn ang="0">
                      <a:pos x="40" y="7"/>
                    </a:cxn>
                    <a:cxn ang="0">
                      <a:pos x="33" y="11"/>
                    </a:cxn>
                    <a:cxn ang="0">
                      <a:pos x="27" y="17"/>
                    </a:cxn>
                    <a:cxn ang="0">
                      <a:pos x="60" y="23"/>
                    </a:cxn>
                    <a:cxn ang="0">
                      <a:pos x="67" y="17"/>
                    </a:cxn>
                  </a:cxnLst>
                  <a:rect l="0" t="0" r="r" b="b"/>
                  <a:pathLst>
                    <a:path w="119" h="146">
                      <a:moveTo>
                        <a:pt x="58" y="108"/>
                      </a:moveTo>
                      <a:cubicBezTo>
                        <a:pt x="19" y="108"/>
                        <a:pt x="19" y="108"/>
                        <a:pt x="19" y="108"/>
                      </a:cubicBezTo>
                      <a:cubicBezTo>
                        <a:pt x="18" y="108"/>
                        <a:pt x="17" y="107"/>
                        <a:pt x="17" y="106"/>
                      </a:cubicBezTo>
                      <a:cubicBezTo>
                        <a:pt x="17" y="104"/>
                        <a:pt x="17" y="104"/>
                        <a:pt x="17" y="104"/>
                      </a:cubicBezTo>
                      <a:cubicBezTo>
                        <a:pt x="17" y="103"/>
                        <a:pt x="18" y="102"/>
                        <a:pt x="19" y="102"/>
                      </a:cubicBezTo>
                      <a:cubicBezTo>
                        <a:pt x="58" y="102"/>
                        <a:pt x="58" y="102"/>
                        <a:pt x="58" y="102"/>
                      </a:cubicBezTo>
                      <a:cubicBezTo>
                        <a:pt x="59" y="102"/>
                        <a:pt x="60" y="103"/>
                        <a:pt x="60" y="104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60" y="107"/>
                        <a:pt x="59" y="108"/>
                        <a:pt x="58" y="108"/>
                      </a:cubicBezTo>
                      <a:moveTo>
                        <a:pt x="62" y="90"/>
                      </a:move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18" y="90"/>
                        <a:pt x="17" y="89"/>
                        <a:pt x="17" y="87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17" y="84"/>
                        <a:pt x="18" y="83"/>
                        <a:pt x="19" y="83"/>
                      </a:cubicBezTo>
                      <a:cubicBezTo>
                        <a:pt x="62" y="83"/>
                        <a:pt x="62" y="83"/>
                        <a:pt x="62" y="83"/>
                      </a:cubicBezTo>
                      <a:cubicBezTo>
                        <a:pt x="64" y="83"/>
                        <a:pt x="65" y="84"/>
                        <a:pt x="65" y="85"/>
                      </a:cubicBezTo>
                      <a:cubicBezTo>
                        <a:pt x="65" y="87"/>
                        <a:pt x="65" y="87"/>
                        <a:pt x="65" y="87"/>
                      </a:cubicBezTo>
                      <a:cubicBezTo>
                        <a:pt x="65" y="89"/>
                        <a:pt x="64" y="90"/>
                        <a:pt x="62" y="90"/>
                      </a:cubicBezTo>
                      <a:moveTo>
                        <a:pt x="73" y="54"/>
                      </a:move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8" y="54"/>
                        <a:pt x="17" y="53"/>
                        <a:pt x="17" y="52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49"/>
                        <a:pt x="18" y="48"/>
                        <a:pt x="19" y="48"/>
                      </a:cubicBezTo>
                      <a:cubicBezTo>
                        <a:pt x="73" y="48"/>
                        <a:pt x="73" y="48"/>
                        <a:pt x="73" y="48"/>
                      </a:cubicBezTo>
                      <a:cubicBezTo>
                        <a:pt x="74" y="48"/>
                        <a:pt x="75" y="49"/>
                        <a:pt x="75" y="50"/>
                      </a:cubicBezTo>
                      <a:cubicBezTo>
                        <a:pt x="75" y="52"/>
                        <a:pt x="75" y="52"/>
                        <a:pt x="75" y="52"/>
                      </a:cubicBezTo>
                      <a:cubicBezTo>
                        <a:pt x="75" y="53"/>
                        <a:pt x="74" y="54"/>
                        <a:pt x="73" y="54"/>
                      </a:cubicBezTo>
                      <a:moveTo>
                        <a:pt x="73" y="73"/>
                      </a:move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8" y="73"/>
                        <a:pt x="17" y="72"/>
                        <a:pt x="17" y="71"/>
                      </a:cubicBezTo>
                      <a:cubicBezTo>
                        <a:pt x="17" y="69"/>
                        <a:pt x="17" y="69"/>
                        <a:pt x="17" y="69"/>
                      </a:cubicBezTo>
                      <a:cubicBezTo>
                        <a:pt x="17" y="68"/>
                        <a:pt x="18" y="67"/>
                        <a:pt x="19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4" y="67"/>
                        <a:pt x="75" y="68"/>
                        <a:pt x="75" y="69"/>
                      </a:cubicBezTo>
                      <a:cubicBezTo>
                        <a:pt x="75" y="71"/>
                        <a:pt x="75" y="71"/>
                        <a:pt x="75" y="71"/>
                      </a:cubicBezTo>
                      <a:cubicBezTo>
                        <a:pt x="75" y="72"/>
                        <a:pt x="74" y="73"/>
                        <a:pt x="73" y="73"/>
                      </a:cubicBezTo>
                      <a:moveTo>
                        <a:pt x="109" y="113"/>
                      </a:moveTo>
                      <a:cubicBezTo>
                        <a:pt x="93" y="132"/>
                        <a:pt x="93" y="132"/>
                        <a:pt x="93" y="132"/>
                      </a:cubicBezTo>
                      <a:cubicBezTo>
                        <a:pt x="92" y="133"/>
                        <a:pt x="91" y="133"/>
                        <a:pt x="89" y="133"/>
                      </a:cubicBezTo>
                      <a:cubicBezTo>
                        <a:pt x="89" y="133"/>
                        <a:pt x="88" y="133"/>
                        <a:pt x="87" y="132"/>
                      </a:cubicBezTo>
                      <a:cubicBezTo>
                        <a:pt x="76" y="124"/>
                        <a:pt x="76" y="124"/>
                        <a:pt x="76" y="124"/>
                      </a:cubicBezTo>
                      <a:cubicBezTo>
                        <a:pt x="75" y="123"/>
                        <a:pt x="74" y="120"/>
                        <a:pt x="76" y="118"/>
                      </a:cubicBezTo>
                      <a:cubicBezTo>
                        <a:pt x="77" y="116"/>
                        <a:pt x="80" y="116"/>
                        <a:pt x="82" y="118"/>
                      </a:cubicBezTo>
                      <a:cubicBezTo>
                        <a:pt x="89" y="123"/>
                        <a:pt x="89" y="123"/>
                        <a:pt x="89" y="123"/>
                      </a:cubicBezTo>
                      <a:cubicBezTo>
                        <a:pt x="103" y="108"/>
                        <a:pt x="103" y="108"/>
                        <a:pt x="103" y="108"/>
                      </a:cubicBezTo>
                      <a:cubicBezTo>
                        <a:pt x="105" y="106"/>
                        <a:pt x="107" y="106"/>
                        <a:pt x="109" y="107"/>
                      </a:cubicBezTo>
                      <a:cubicBezTo>
                        <a:pt x="111" y="109"/>
                        <a:pt x="111" y="111"/>
                        <a:pt x="109" y="113"/>
                      </a:cubicBezTo>
                      <a:moveTo>
                        <a:pt x="92" y="92"/>
                      </a:moveTo>
                      <a:cubicBezTo>
                        <a:pt x="77" y="92"/>
                        <a:pt x="65" y="104"/>
                        <a:pt x="65" y="119"/>
                      </a:cubicBezTo>
                      <a:cubicBezTo>
                        <a:pt x="65" y="134"/>
                        <a:pt x="77" y="146"/>
                        <a:pt x="92" y="146"/>
                      </a:cubicBezTo>
                      <a:cubicBezTo>
                        <a:pt x="106" y="146"/>
                        <a:pt x="119" y="134"/>
                        <a:pt x="119" y="119"/>
                      </a:cubicBezTo>
                      <a:cubicBezTo>
                        <a:pt x="119" y="104"/>
                        <a:pt x="106" y="92"/>
                        <a:pt x="92" y="92"/>
                      </a:cubicBezTo>
                      <a:moveTo>
                        <a:pt x="61" y="131"/>
                      </a:moveTo>
                      <a:cubicBezTo>
                        <a:pt x="8" y="131"/>
                        <a:pt x="8" y="131"/>
                        <a:pt x="8" y="131"/>
                      </a:cubicBezTo>
                      <a:cubicBezTo>
                        <a:pt x="4" y="131"/>
                        <a:pt x="0" y="127"/>
                        <a:pt x="0" y="1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8"/>
                        <a:pt x="4" y="15"/>
                        <a:pt x="6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6"/>
                        <a:pt x="23" y="17"/>
                      </a:cubicBezTo>
                      <a:cubicBezTo>
                        <a:pt x="23" y="23"/>
                        <a:pt x="28" y="27"/>
                        <a:pt x="33" y="27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66" y="27"/>
                        <a:pt x="71" y="23"/>
                        <a:pt x="71" y="17"/>
                      </a:cubicBezTo>
                      <a:cubicBezTo>
                        <a:pt x="71" y="16"/>
                        <a:pt x="71" y="15"/>
                        <a:pt x="71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90" y="15"/>
                        <a:pt x="94" y="18"/>
                        <a:pt x="94" y="23"/>
                      </a:cubicBezTo>
                      <a:cubicBezTo>
                        <a:pt x="94" y="86"/>
                        <a:pt x="94" y="86"/>
                        <a:pt x="94" y="86"/>
                      </a:cubicBezTo>
                      <a:cubicBezTo>
                        <a:pt x="93" y="85"/>
                        <a:pt x="92" y="85"/>
                        <a:pt x="92" y="85"/>
                      </a:cubicBezTo>
                      <a:cubicBezTo>
                        <a:pt x="89" y="85"/>
                        <a:pt x="86" y="86"/>
                        <a:pt x="83" y="87"/>
                      </a:cubicBezTo>
                      <a:cubicBezTo>
                        <a:pt x="83" y="38"/>
                        <a:pt x="83" y="38"/>
                        <a:pt x="83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58" y="121"/>
                        <a:pt x="58" y="121"/>
                        <a:pt x="58" y="121"/>
                      </a:cubicBezTo>
                      <a:cubicBezTo>
                        <a:pt x="59" y="124"/>
                        <a:pt x="59" y="128"/>
                        <a:pt x="61" y="131"/>
                      </a:cubicBezTo>
                      <a:moveTo>
                        <a:pt x="47" y="11"/>
                      </a:moveTo>
                      <a:cubicBezTo>
                        <a:pt x="45" y="11"/>
                        <a:pt x="44" y="9"/>
                        <a:pt x="44" y="7"/>
                      </a:cubicBezTo>
                      <a:cubicBezTo>
                        <a:pt x="44" y="6"/>
                        <a:pt x="45" y="4"/>
                        <a:pt x="47" y="4"/>
                      </a:cubicBezTo>
                      <a:cubicBezTo>
                        <a:pt x="49" y="4"/>
                        <a:pt x="50" y="6"/>
                        <a:pt x="50" y="7"/>
                      </a:cubicBezTo>
                      <a:cubicBezTo>
                        <a:pt x="50" y="9"/>
                        <a:pt x="49" y="11"/>
                        <a:pt x="47" y="11"/>
                      </a:cubicBezTo>
                      <a:moveTo>
                        <a:pt x="60" y="11"/>
                      </a:moveTo>
                      <a:cubicBezTo>
                        <a:pt x="57" y="11"/>
                        <a:pt x="57" y="11"/>
                        <a:pt x="57" y="11"/>
                      </a:cubicBezTo>
                      <a:cubicBezTo>
                        <a:pt x="56" y="11"/>
                        <a:pt x="54" y="9"/>
                        <a:pt x="54" y="7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54" y="3"/>
                        <a:pt x="51" y="0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3" y="0"/>
                        <a:pt x="40" y="3"/>
                        <a:pt x="40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9"/>
                        <a:pt x="38" y="11"/>
                        <a:pt x="37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0" y="11"/>
                        <a:pt x="27" y="13"/>
                        <a:pt x="27" y="17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20"/>
                        <a:pt x="30" y="23"/>
                        <a:pt x="33" y="23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4" y="23"/>
                        <a:pt x="67" y="20"/>
                        <a:pt x="67" y="17"/>
                      </a:cubicBez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67" y="13"/>
                        <a:pt x="64" y="11"/>
                        <a:pt x="60" y="11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grpSp>
              <p:nvGrpSpPr>
                <p:cNvPr id="13" name="iṡľiḋê">
                  <a:extLst>
                    <a:ext uri="{FF2B5EF4-FFF2-40B4-BE49-F238E27FC236}">
                      <a16:creationId xmlns:a16="http://schemas.microsoft.com/office/drawing/2014/main" id="{FF8D8917-AD3B-46AE-A466-57AA5AE33754}"/>
                    </a:ext>
                  </a:extLst>
                </p:cNvPr>
                <p:cNvGrpSpPr/>
                <p:nvPr/>
              </p:nvGrpSpPr>
              <p:grpSpPr>
                <a:xfrm>
                  <a:off x="2704532" y="4601948"/>
                  <a:ext cx="3485009" cy="827027"/>
                  <a:chOff x="8747280" y="3998259"/>
                  <a:chExt cx="3485009" cy="827027"/>
                </a:xfrm>
              </p:grpSpPr>
              <p:sp>
                <p:nvSpPr>
                  <p:cNvPr id="14" name="PA-îšļîḑé">
                    <a:extLst>
                      <a:ext uri="{FF2B5EF4-FFF2-40B4-BE49-F238E27FC236}">
                        <a16:creationId xmlns:a16="http://schemas.microsoft.com/office/drawing/2014/main" id="{F2A98A4F-0F75-4E0E-8D25-D4EBF0FD9AF0}"/>
                      </a:ext>
                    </a:extLst>
                  </p:cNvPr>
                  <p:cNvSpPr txBox="1"/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8747280" y="3998259"/>
                    <a:ext cx="2462237" cy="309958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normAutofit fontScale="92500" lnSpcReduction="10000"/>
                  </a:bodyPr>
                  <a:lstStyle/>
                  <a:p>
                    <a:pPr algn="l" latinLnBrk="0"/>
                    <a:r>
                      <a:rPr lang="en-US" altLang="zh-CN" sz="1600" b="1" dirty="0">
                        <a:solidFill>
                          <a:schemeClr val="bg1"/>
                        </a:solidFill>
                        <a:effectLst/>
                      </a:rPr>
                      <a:t>03</a:t>
                    </a:r>
                    <a:endParaRPr lang="zh-CN" altLang="en-US" sz="1600" b="1" dirty="0">
                      <a:solidFill>
                        <a:schemeClr val="bg1"/>
                      </a:solidFill>
                      <a:effectLst/>
                    </a:endParaRPr>
                  </a:p>
                </p:txBody>
              </p:sp>
              <p:sp>
                <p:nvSpPr>
                  <p:cNvPr id="15" name="PA-ïSļîḓe">
                    <a:extLst>
                      <a:ext uri="{FF2B5EF4-FFF2-40B4-BE49-F238E27FC236}">
                        <a16:creationId xmlns:a16="http://schemas.microsoft.com/office/drawing/2014/main" id="{FDB09AA8-1DC6-4A31-8BF5-E6D832173853}"/>
                      </a:ext>
                    </a:extLst>
                  </p:cNvPr>
                  <p:cNvSpPr txBox="1"/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8747280" y="4269107"/>
                    <a:ext cx="3485009" cy="55617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</a:pPr>
                    <a:r>
                      <a:rPr lang="en-US" altLang="zh-CN" sz="1600" dirty="0">
                        <a:solidFill>
                          <a:schemeClr val="bg1"/>
                        </a:solidFill>
                      </a:rPr>
                      <a:t>Click here to add content, content to match the title, you can copy and paste directly, to select useful keyword entry.</a:t>
                    </a:r>
                  </a:p>
                </p:txBody>
              </p:sp>
            </p:grpSp>
          </p:grpSp>
        </p:grp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4833F96F-0292-44F7-BBCF-91358571992B}"/>
              </a:ext>
            </a:extLst>
          </p:cNvPr>
          <p:cNvSpPr/>
          <p:nvPr/>
        </p:nvSpPr>
        <p:spPr>
          <a:xfrm>
            <a:off x="4725215" y="366416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60" name="PA-图片 59">
            <a:extLst>
              <a:ext uri="{FF2B5EF4-FFF2-40B4-BE49-F238E27FC236}">
                <a16:creationId xmlns:a16="http://schemas.microsoft.com/office/drawing/2014/main" id="{6B6F9461-E9EC-4BE5-B576-BF97F8903A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239" y="4226941"/>
            <a:ext cx="2608719" cy="26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>
            <a:extLst>
              <a:ext uri="{FF2B5EF4-FFF2-40B4-BE49-F238E27FC236}">
                <a16:creationId xmlns:a16="http://schemas.microsoft.com/office/drawing/2014/main" id="{66C9D183-E37A-48D6-8B62-8DC12DD06DE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81010" y="1591102"/>
            <a:ext cx="2252012" cy="2622652"/>
            <a:chOff x="4369505" y="1449121"/>
            <a:chExt cx="3290757" cy="3832355"/>
          </a:xfrm>
        </p:grpSpPr>
        <p:sp>
          <p:nvSpPr>
            <p:cNvPr id="5" name="PA-iṡḷîḓê">
              <a:extLst>
                <a:ext uri="{FF2B5EF4-FFF2-40B4-BE49-F238E27FC236}">
                  <a16:creationId xmlns:a16="http://schemas.microsoft.com/office/drawing/2014/main" id="{D89C0D20-B636-4C1F-9CD0-6629EA17FC4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4369505" y="3320704"/>
              <a:ext cx="1337128" cy="1337128"/>
            </a:xfrm>
            <a:prstGeom prst="flowChartMagneticTap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iṥḷíḋe">
              <a:extLst>
                <a:ext uri="{FF2B5EF4-FFF2-40B4-BE49-F238E27FC236}">
                  <a16:creationId xmlns:a16="http://schemas.microsoft.com/office/drawing/2014/main" id="{63DCBC9A-B09C-4B32-8CC3-48EC0C155D90}"/>
                </a:ext>
              </a:extLst>
            </p:cNvPr>
            <p:cNvGrpSpPr/>
            <p:nvPr/>
          </p:nvGrpSpPr>
          <p:grpSpPr>
            <a:xfrm>
              <a:off x="6003542" y="1943753"/>
              <a:ext cx="1119767" cy="3337721"/>
              <a:chOff x="6000439" y="1183056"/>
              <a:chExt cx="1229487" cy="3664767"/>
            </a:xfrm>
            <a:solidFill>
              <a:schemeClr val="accent4"/>
            </a:solidFill>
          </p:grpSpPr>
          <p:sp>
            <p:nvSpPr>
              <p:cNvPr id="33" name="PA-íṥľïdè">
                <a:extLst>
                  <a:ext uri="{FF2B5EF4-FFF2-40B4-BE49-F238E27FC236}">
                    <a16:creationId xmlns:a16="http://schemas.microsoft.com/office/drawing/2014/main" id="{C9E15063-954E-4ABF-9A4F-CA5C634ABC6D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6000440" y="1183056"/>
                <a:ext cx="1229486" cy="1229486"/>
              </a:xfrm>
              <a:prstGeom prst="flowChartMagneticTap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PA-íSlidè">
                <a:extLst>
                  <a:ext uri="{FF2B5EF4-FFF2-40B4-BE49-F238E27FC236}">
                    <a16:creationId xmlns:a16="http://schemas.microsoft.com/office/drawing/2014/main" id="{CCDD9730-9D7D-4507-98A7-2714B60634CB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6000439" y="2392122"/>
                <a:ext cx="181285" cy="245570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isḻídè">
              <a:extLst>
                <a:ext uri="{FF2B5EF4-FFF2-40B4-BE49-F238E27FC236}">
                  <a16:creationId xmlns:a16="http://schemas.microsoft.com/office/drawing/2014/main" id="{107BC912-0D0C-4BAE-B42D-809B062148F1}"/>
                </a:ext>
              </a:extLst>
            </p:cNvPr>
            <p:cNvGrpSpPr/>
            <p:nvPr/>
          </p:nvGrpSpPr>
          <p:grpSpPr>
            <a:xfrm>
              <a:off x="6202861" y="3130955"/>
              <a:ext cx="1457401" cy="2150521"/>
              <a:chOff x="6257388" y="2486585"/>
              <a:chExt cx="1600203" cy="2361238"/>
            </a:xfrm>
            <a:solidFill>
              <a:schemeClr val="accent6"/>
            </a:solidFill>
          </p:grpSpPr>
          <p:sp>
            <p:nvSpPr>
              <p:cNvPr id="31" name="PA-iṣlíḓé">
                <a:extLst>
                  <a:ext uri="{FF2B5EF4-FFF2-40B4-BE49-F238E27FC236}">
                    <a16:creationId xmlns:a16="http://schemas.microsoft.com/office/drawing/2014/main" id="{553C57E5-7752-4AE4-A321-30D3D66D0766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 rot="5400000">
                <a:off x="6257391" y="2486585"/>
                <a:ext cx="1600200" cy="1600200"/>
              </a:xfrm>
              <a:prstGeom prst="flowChartMagneticTap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PA-ïsḻíḑè">
                <a:extLst>
                  <a:ext uri="{FF2B5EF4-FFF2-40B4-BE49-F238E27FC236}">
                    <a16:creationId xmlns:a16="http://schemas.microsoft.com/office/drawing/2014/main" id="{11F12E9D-A613-4490-B6E8-A5F862B4DCAA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6257388" y="3917950"/>
                <a:ext cx="233899" cy="929873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PA-îṣlïḍê">
              <a:extLst>
                <a:ext uri="{FF2B5EF4-FFF2-40B4-BE49-F238E27FC236}">
                  <a16:creationId xmlns:a16="http://schemas.microsoft.com/office/drawing/2014/main" id="{9910DCE6-318D-4232-B9BB-A20C9F8A081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09351" y="4434584"/>
              <a:ext cx="197282" cy="846891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iṧľîďe">
              <a:extLst>
                <a:ext uri="{FF2B5EF4-FFF2-40B4-BE49-F238E27FC236}">
                  <a16:creationId xmlns:a16="http://schemas.microsoft.com/office/drawing/2014/main" id="{628FDCAE-C118-4108-81FE-2ACA548D633B}"/>
                </a:ext>
              </a:extLst>
            </p:cNvPr>
            <p:cNvGrpSpPr/>
            <p:nvPr/>
          </p:nvGrpSpPr>
          <p:grpSpPr>
            <a:xfrm>
              <a:off x="4479625" y="1449121"/>
              <a:ext cx="1488594" cy="3832354"/>
              <a:chOff x="4365302" y="639958"/>
              <a:chExt cx="1634453" cy="4207865"/>
            </a:xfrm>
            <a:solidFill>
              <a:schemeClr val="accent2"/>
            </a:solidFill>
          </p:grpSpPr>
          <p:sp>
            <p:nvSpPr>
              <p:cNvPr id="29" name="PA-i$1ïde">
                <a:extLst>
                  <a:ext uri="{FF2B5EF4-FFF2-40B4-BE49-F238E27FC236}">
                    <a16:creationId xmlns:a16="http://schemas.microsoft.com/office/drawing/2014/main" id="{E69F38A4-954D-4750-8690-3ED853A6F12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 rot="16200000" flipH="1">
                <a:off x="4365302" y="639958"/>
                <a:ext cx="1634452" cy="1634452"/>
              </a:xfrm>
              <a:prstGeom prst="flowChartMagneticTap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PA-ïśļíḍê">
                <a:extLst>
                  <a:ext uri="{FF2B5EF4-FFF2-40B4-BE49-F238E27FC236}">
                    <a16:creationId xmlns:a16="http://schemas.microsoft.com/office/drawing/2014/main" id="{6075707A-44B9-4000-BF0C-C54D78880D0D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758945" y="2205570"/>
                <a:ext cx="240810" cy="2642253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PA-íṡļiḑè">
              <a:extLst>
                <a:ext uri="{FF2B5EF4-FFF2-40B4-BE49-F238E27FC236}">
                  <a16:creationId xmlns:a16="http://schemas.microsoft.com/office/drawing/2014/main" id="{0F95678E-2F86-4203-9641-43DC206CE7E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6677805" y="3584205"/>
              <a:ext cx="495349" cy="480072"/>
            </a:xfrm>
            <a:custGeom>
              <a:avLst/>
              <a:gdLst>
                <a:gd name="connsiteX0" fmla="*/ 192767 w 330879"/>
                <a:gd name="connsiteY0" fmla="*/ 238125 h 320675"/>
                <a:gd name="connsiteX1" fmla="*/ 232455 w 330879"/>
                <a:gd name="connsiteY1" fmla="*/ 279400 h 320675"/>
                <a:gd name="connsiteX2" fmla="*/ 192767 w 330879"/>
                <a:gd name="connsiteY2" fmla="*/ 320675 h 320675"/>
                <a:gd name="connsiteX3" fmla="*/ 153079 w 330879"/>
                <a:gd name="connsiteY3" fmla="*/ 279400 h 320675"/>
                <a:gd name="connsiteX4" fmla="*/ 192767 w 330879"/>
                <a:gd name="connsiteY4" fmla="*/ 238125 h 320675"/>
                <a:gd name="connsiteX5" fmla="*/ 85611 w 330879"/>
                <a:gd name="connsiteY5" fmla="*/ 238125 h 320675"/>
                <a:gd name="connsiteX6" fmla="*/ 126093 w 330879"/>
                <a:gd name="connsiteY6" fmla="*/ 279400 h 320675"/>
                <a:gd name="connsiteX7" fmla="*/ 85611 w 330879"/>
                <a:gd name="connsiteY7" fmla="*/ 320675 h 320675"/>
                <a:gd name="connsiteX8" fmla="*/ 45129 w 330879"/>
                <a:gd name="connsiteY8" fmla="*/ 279400 h 320675"/>
                <a:gd name="connsiteX9" fmla="*/ 85611 w 330879"/>
                <a:gd name="connsiteY9" fmla="*/ 238125 h 320675"/>
                <a:gd name="connsiteX10" fmla="*/ 133235 w 330879"/>
                <a:gd name="connsiteY10" fmla="*/ 26988 h 320675"/>
                <a:gd name="connsiteX11" fmla="*/ 147579 w 330879"/>
                <a:gd name="connsiteY11" fmla="*/ 41332 h 320675"/>
                <a:gd name="connsiteX12" fmla="*/ 147579 w 330879"/>
                <a:gd name="connsiteY12" fmla="*/ 113053 h 320675"/>
                <a:gd name="connsiteX13" fmla="*/ 160620 w 330879"/>
                <a:gd name="connsiteY13" fmla="*/ 90885 h 320675"/>
                <a:gd name="connsiteX14" fmla="*/ 180180 w 330879"/>
                <a:gd name="connsiteY14" fmla="*/ 86973 h 320675"/>
                <a:gd name="connsiteX15" fmla="*/ 184092 w 330879"/>
                <a:gd name="connsiteY15" fmla="*/ 106533 h 320675"/>
                <a:gd name="connsiteX16" fmla="*/ 144971 w 330879"/>
                <a:gd name="connsiteY16" fmla="*/ 167822 h 320675"/>
                <a:gd name="connsiteX17" fmla="*/ 133235 w 330879"/>
                <a:gd name="connsiteY17" fmla="*/ 173038 h 320675"/>
                <a:gd name="connsiteX18" fmla="*/ 121499 w 330879"/>
                <a:gd name="connsiteY18" fmla="*/ 167822 h 320675"/>
                <a:gd name="connsiteX19" fmla="*/ 82378 w 330879"/>
                <a:gd name="connsiteY19" fmla="*/ 106533 h 320675"/>
                <a:gd name="connsiteX20" fmla="*/ 86290 w 330879"/>
                <a:gd name="connsiteY20" fmla="*/ 86973 h 320675"/>
                <a:gd name="connsiteX21" fmla="*/ 105851 w 330879"/>
                <a:gd name="connsiteY21" fmla="*/ 90885 h 320675"/>
                <a:gd name="connsiteX22" fmla="*/ 118891 w 330879"/>
                <a:gd name="connsiteY22" fmla="*/ 113053 h 320675"/>
                <a:gd name="connsiteX23" fmla="*/ 118891 w 330879"/>
                <a:gd name="connsiteY23" fmla="*/ 41332 h 320675"/>
                <a:gd name="connsiteX24" fmla="*/ 133235 w 330879"/>
                <a:gd name="connsiteY24" fmla="*/ 26988 h 320675"/>
                <a:gd name="connsiteX25" fmla="*/ 254412 w 330879"/>
                <a:gd name="connsiteY25" fmla="*/ 0 h 320675"/>
                <a:gd name="connsiteX26" fmla="*/ 317919 w 330879"/>
                <a:gd name="connsiteY26" fmla="*/ 0 h 320675"/>
                <a:gd name="connsiteX27" fmla="*/ 330879 w 330879"/>
                <a:gd name="connsiteY27" fmla="*/ 12928 h 320675"/>
                <a:gd name="connsiteX28" fmla="*/ 317919 w 330879"/>
                <a:gd name="connsiteY28" fmla="*/ 27149 h 320675"/>
                <a:gd name="connsiteX29" fmla="*/ 266077 w 330879"/>
                <a:gd name="connsiteY29" fmla="*/ 27149 h 320675"/>
                <a:gd name="connsiteX30" fmla="*/ 234972 w 330879"/>
                <a:gd name="connsiteY30" fmla="*/ 204265 h 320675"/>
                <a:gd name="connsiteX31" fmla="*/ 220715 w 330879"/>
                <a:gd name="connsiteY31" fmla="*/ 215900 h 320675"/>
                <a:gd name="connsiteX32" fmla="*/ 48341 w 330879"/>
                <a:gd name="connsiteY32" fmla="*/ 215900 h 320675"/>
                <a:gd name="connsiteX33" fmla="*/ 34084 w 330879"/>
                <a:gd name="connsiteY33" fmla="*/ 205558 h 320675"/>
                <a:gd name="connsiteX34" fmla="*/ 387 w 330879"/>
                <a:gd name="connsiteY34" fmla="*/ 77569 h 320675"/>
                <a:gd name="connsiteX35" fmla="*/ 14644 w 330879"/>
                <a:gd name="connsiteY35" fmla="*/ 59470 h 320675"/>
                <a:gd name="connsiteX36" fmla="*/ 79446 w 330879"/>
                <a:gd name="connsiteY36" fmla="*/ 59470 h 320675"/>
                <a:gd name="connsiteX37" fmla="*/ 70374 w 330879"/>
                <a:gd name="connsiteY37" fmla="*/ 64641 h 320675"/>
                <a:gd name="connsiteX38" fmla="*/ 58709 w 330879"/>
                <a:gd name="connsiteY38" fmla="*/ 121525 h 320675"/>
                <a:gd name="connsiteX39" fmla="*/ 97591 w 330879"/>
                <a:gd name="connsiteY39" fmla="*/ 180994 h 320675"/>
                <a:gd name="connsiteX40" fmla="*/ 132584 w 330879"/>
                <a:gd name="connsiteY40" fmla="*/ 200386 h 320675"/>
                <a:gd name="connsiteX41" fmla="*/ 167577 w 330879"/>
                <a:gd name="connsiteY41" fmla="*/ 180994 h 320675"/>
                <a:gd name="connsiteX42" fmla="*/ 206459 w 330879"/>
                <a:gd name="connsiteY42" fmla="*/ 121525 h 320675"/>
                <a:gd name="connsiteX43" fmla="*/ 194794 w 330879"/>
                <a:gd name="connsiteY43" fmla="*/ 64641 h 320675"/>
                <a:gd name="connsiteX44" fmla="*/ 185722 w 330879"/>
                <a:gd name="connsiteY44" fmla="*/ 59470 h 320675"/>
                <a:gd name="connsiteX45" fmla="*/ 231083 w 330879"/>
                <a:gd name="connsiteY45" fmla="*/ 59470 h 320675"/>
                <a:gd name="connsiteX46" fmla="*/ 240156 w 330879"/>
                <a:gd name="connsiteY46" fmla="*/ 11635 h 320675"/>
                <a:gd name="connsiteX47" fmla="*/ 254412 w 330879"/>
                <a:gd name="connsiteY47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879" h="320675">
                  <a:moveTo>
                    <a:pt x="192767" y="238125"/>
                  </a:moveTo>
                  <a:cubicBezTo>
                    <a:pt x="214686" y="238125"/>
                    <a:pt x="232455" y="256604"/>
                    <a:pt x="232455" y="279400"/>
                  </a:cubicBezTo>
                  <a:cubicBezTo>
                    <a:pt x="232455" y="302196"/>
                    <a:pt x="214686" y="320675"/>
                    <a:pt x="192767" y="320675"/>
                  </a:cubicBezTo>
                  <a:cubicBezTo>
                    <a:pt x="170848" y="320675"/>
                    <a:pt x="153079" y="302196"/>
                    <a:pt x="153079" y="279400"/>
                  </a:cubicBezTo>
                  <a:cubicBezTo>
                    <a:pt x="153079" y="256604"/>
                    <a:pt x="170848" y="238125"/>
                    <a:pt x="192767" y="238125"/>
                  </a:cubicBezTo>
                  <a:close/>
                  <a:moveTo>
                    <a:pt x="85611" y="238125"/>
                  </a:moveTo>
                  <a:cubicBezTo>
                    <a:pt x="107969" y="238125"/>
                    <a:pt x="126093" y="256604"/>
                    <a:pt x="126093" y="279400"/>
                  </a:cubicBezTo>
                  <a:cubicBezTo>
                    <a:pt x="126093" y="302196"/>
                    <a:pt x="107969" y="320675"/>
                    <a:pt x="85611" y="320675"/>
                  </a:cubicBezTo>
                  <a:cubicBezTo>
                    <a:pt x="63253" y="320675"/>
                    <a:pt x="45129" y="302196"/>
                    <a:pt x="45129" y="279400"/>
                  </a:cubicBezTo>
                  <a:cubicBezTo>
                    <a:pt x="45129" y="256604"/>
                    <a:pt x="63253" y="238125"/>
                    <a:pt x="85611" y="238125"/>
                  </a:cubicBezTo>
                  <a:close/>
                  <a:moveTo>
                    <a:pt x="133235" y="26988"/>
                  </a:moveTo>
                  <a:cubicBezTo>
                    <a:pt x="141059" y="26988"/>
                    <a:pt x="147579" y="33508"/>
                    <a:pt x="147579" y="41332"/>
                  </a:cubicBezTo>
                  <a:cubicBezTo>
                    <a:pt x="147579" y="41332"/>
                    <a:pt x="147579" y="41332"/>
                    <a:pt x="147579" y="113053"/>
                  </a:cubicBezTo>
                  <a:cubicBezTo>
                    <a:pt x="147579" y="113053"/>
                    <a:pt x="147579" y="113053"/>
                    <a:pt x="160620" y="90885"/>
                  </a:cubicBezTo>
                  <a:cubicBezTo>
                    <a:pt x="165836" y="85669"/>
                    <a:pt x="173660" y="83061"/>
                    <a:pt x="180180" y="86973"/>
                  </a:cubicBezTo>
                  <a:cubicBezTo>
                    <a:pt x="186700" y="92189"/>
                    <a:pt x="188004" y="100013"/>
                    <a:pt x="184092" y="106533"/>
                  </a:cubicBezTo>
                  <a:cubicBezTo>
                    <a:pt x="184092" y="106533"/>
                    <a:pt x="184092" y="106533"/>
                    <a:pt x="144971" y="167822"/>
                  </a:cubicBezTo>
                  <a:cubicBezTo>
                    <a:pt x="142363" y="171734"/>
                    <a:pt x="138451" y="173038"/>
                    <a:pt x="133235" y="173038"/>
                  </a:cubicBezTo>
                  <a:cubicBezTo>
                    <a:pt x="128019" y="173038"/>
                    <a:pt x="124107" y="171734"/>
                    <a:pt x="121499" y="167822"/>
                  </a:cubicBezTo>
                  <a:lnTo>
                    <a:pt x="82378" y="106533"/>
                  </a:lnTo>
                  <a:cubicBezTo>
                    <a:pt x="78466" y="100013"/>
                    <a:pt x="79770" y="92189"/>
                    <a:pt x="86290" y="86973"/>
                  </a:cubicBezTo>
                  <a:cubicBezTo>
                    <a:pt x="92810" y="83061"/>
                    <a:pt x="100634" y="85669"/>
                    <a:pt x="105851" y="90885"/>
                  </a:cubicBezTo>
                  <a:cubicBezTo>
                    <a:pt x="105851" y="90885"/>
                    <a:pt x="105851" y="90885"/>
                    <a:pt x="118891" y="113053"/>
                  </a:cubicBezTo>
                  <a:cubicBezTo>
                    <a:pt x="118891" y="113053"/>
                    <a:pt x="118891" y="113053"/>
                    <a:pt x="118891" y="41332"/>
                  </a:cubicBezTo>
                  <a:cubicBezTo>
                    <a:pt x="118891" y="33508"/>
                    <a:pt x="125411" y="26988"/>
                    <a:pt x="133235" y="26988"/>
                  </a:cubicBezTo>
                  <a:close/>
                  <a:moveTo>
                    <a:pt x="254412" y="0"/>
                  </a:moveTo>
                  <a:cubicBezTo>
                    <a:pt x="254412" y="0"/>
                    <a:pt x="254412" y="0"/>
                    <a:pt x="317919" y="0"/>
                  </a:cubicBezTo>
                  <a:cubicBezTo>
                    <a:pt x="325695" y="0"/>
                    <a:pt x="330879" y="5171"/>
                    <a:pt x="330879" y="12928"/>
                  </a:cubicBezTo>
                  <a:cubicBezTo>
                    <a:pt x="330879" y="20685"/>
                    <a:pt x="325695" y="27149"/>
                    <a:pt x="317919" y="27149"/>
                  </a:cubicBezTo>
                  <a:cubicBezTo>
                    <a:pt x="317919" y="27149"/>
                    <a:pt x="317919" y="27149"/>
                    <a:pt x="266077" y="27149"/>
                  </a:cubicBezTo>
                  <a:cubicBezTo>
                    <a:pt x="266077" y="27149"/>
                    <a:pt x="266077" y="27149"/>
                    <a:pt x="234972" y="204265"/>
                  </a:cubicBezTo>
                  <a:cubicBezTo>
                    <a:pt x="233675" y="210729"/>
                    <a:pt x="227195" y="215900"/>
                    <a:pt x="220715" y="215900"/>
                  </a:cubicBezTo>
                  <a:cubicBezTo>
                    <a:pt x="220715" y="215900"/>
                    <a:pt x="220715" y="215900"/>
                    <a:pt x="48341" y="215900"/>
                  </a:cubicBezTo>
                  <a:cubicBezTo>
                    <a:pt x="41861" y="215900"/>
                    <a:pt x="35380" y="210729"/>
                    <a:pt x="34084" y="205558"/>
                  </a:cubicBezTo>
                  <a:cubicBezTo>
                    <a:pt x="34084" y="205558"/>
                    <a:pt x="34084" y="205558"/>
                    <a:pt x="387" y="77569"/>
                  </a:cubicBezTo>
                  <a:cubicBezTo>
                    <a:pt x="-909" y="73690"/>
                    <a:pt x="387" y="60762"/>
                    <a:pt x="14644" y="59470"/>
                  </a:cubicBezTo>
                  <a:cubicBezTo>
                    <a:pt x="14644" y="59470"/>
                    <a:pt x="14644" y="59470"/>
                    <a:pt x="79446" y="59470"/>
                  </a:cubicBezTo>
                  <a:cubicBezTo>
                    <a:pt x="75558" y="60762"/>
                    <a:pt x="72966" y="62055"/>
                    <a:pt x="70374" y="64641"/>
                  </a:cubicBezTo>
                  <a:cubicBezTo>
                    <a:pt x="52229" y="76276"/>
                    <a:pt x="45749" y="102132"/>
                    <a:pt x="58709" y="121525"/>
                  </a:cubicBezTo>
                  <a:cubicBezTo>
                    <a:pt x="58709" y="121525"/>
                    <a:pt x="58709" y="121525"/>
                    <a:pt x="97591" y="180994"/>
                  </a:cubicBezTo>
                  <a:cubicBezTo>
                    <a:pt x="105367" y="192629"/>
                    <a:pt x="118327" y="200386"/>
                    <a:pt x="132584" y="200386"/>
                  </a:cubicBezTo>
                  <a:cubicBezTo>
                    <a:pt x="146840" y="200386"/>
                    <a:pt x="159801" y="192629"/>
                    <a:pt x="167577" y="180994"/>
                  </a:cubicBezTo>
                  <a:cubicBezTo>
                    <a:pt x="167577" y="180994"/>
                    <a:pt x="167577" y="180994"/>
                    <a:pt x="206459" y="121525"/>
                  </a:cubicBezTo>
                  <a:cubicBezTo>
                    <a:pt x="212939" y="109889"/>
                    <a:pt x="220715" y="82740"/>
                    <a:pt x="194794" y="64641"/>
                  </a:cubicBezTo>
                  <a:cubicBezTo>
                    <a:pt x="192202" y="62055"/>
                    <a:pt x="189610" y="60762"/>
                    <a:pt x="185722" y="59470"/>
                  </a:cubicBezTo>
                  <a:cubicBezTo>
                    <a:pt x="185722" y="59470"/>
                    <a:pt x="185722" y="59470"/>
                    <a:pt x="231083" y="59470"/>
                  </a:cubicBezTo>
                  <a:cubicBezTo>
                    <a:pt x="231083" y="59470"/>
                    <a:pt x="231083" y="59470"/>
                    <a:pt x="240156" y="11635"/>
                  </a:cubicBezTo>
                  <a:cubicBezTo>
                    <a:pt x="241452" y="3878"/>
                    <a:pt x="246636" y="0"/>
                    <a:pt x="254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PA-iṥļiďe">
              <a:extLst>
                <a:ext uri="{FF2B5EF4-FFF2-40B4-BE49-F238E27FC236}">
                  <a16:creationId xmlns:a16="http://schemas.microsoft.com/office/drawing/2014/main" id="{7EF3FA05-76C0-4935-AC19-A339E5C5231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4727535" y="3675316"/>
              <a:ext cx="621067" cy="601914"/>
            </a:xfrm>
            <a:custGeom>
              <a:avLst/>
              <a:gdLst>
                <a:gd name="connsiteX0" fmla="*/ 192767 w 330879"/>
                <a:gd name="connsiteY0" fmla="*/ 238125 h 320675"/>
                <a:gd name="connsiteX1" fmla="*/ 232455 w 330879"/>
                <a:gd name="connsiteY1" fmla="*/ 279400 h 320675"/>
                <a:gd name="connsiteX2" fmla="*/ 192767 w 330879"/>
                <a:gd name="connsiteY2" fmla="*/ 320675 h 320675"/>
                <a:gd name="connsiteX3" fmla="*/ 153079 w 330879"/>
                <a:gd name="connsiteY3" fmla="*/ 279400 h 320675"/>
                <a:gd name="connsiteX4" fmla="*/ 192767 w 330879"/>
                <a:gd name="connsiteY4" fmla="*/ 238125 h 320675"/>
                <a:gd name="connsiteX5" fmla="*/ 85611 w 330879"/>
                <a:gd name="connsiteY5" fmla="*/ 238125 h 320675"/>
                <a:gd name="connsiteX6" fmla="*/ 126093 w 330879"/>
                <a:gd name="connsiteY6" fmla="*/ 279400 h 320675"/>
                <a:gd name="connsiteX7" fmla="*/ 85611 w 330879"/>
                <a:gd name="connsiteY7" fmla="*/ 320675 h 320675"/>
                <a:gd name="connsiteX8" fmla="*/ 45129 w 330879"/>
                <a:gd name="connsiteY8" fmla="*/ 279400 h 320675"/>
                <a:gd name="connsiteX9" fmla="*/ 85611 w 330879"/>
                <a:gd name="connsiteY9" fmla="*/ 238125 h 320675"/>
                <a:gd name="connsiteX10" fmla="*/ 133235 w 330879"/>
                <a:gd name="connsiteY10" fmla="*/ 26988 h 320675"/>
                <a:gd name="connsiteX11" fmla="*/ 147579 w 330879"/>
                <a:gd name="connsiteY11" fmla="*/ 41332 h 320675"/>
                <a:gd name="connsiteX12" fmla="*/ 147579 w 330879"/>
                <a:gd name="connsiteY12" fmla="*/ 113053 h 320675"/>
                <a:gd name="connsiteX13" fmla="*/ 160620 w 330879"/>
                <a:gd name="connsiteY13" fmla="*/ 90885 h 320675"/>
                <a:gd name="connsiteX14" fmla="*/ 180180 w 330879"/>
                <a:gd name="connsiteY14" fmla="*/ 86973 h 320675"/>
                <a:gd name="connsiteX15" fmla="*/ 184092 w 330879"/>
                <a:gd name="connsiteY15" fmla="*/ 106533 h 320675"/>
                <a:gd name="connsiteX16" fmla="*/ 144971 w 330879"/>
                <a:gd name="connsiteY16" fmla="*/ 167822 h 320675"/>
                <a:gd name="connsiteX17" fmla="*/ 133235 w 330879"/>
                <a:gd name="connsiteY17" fmla="*/ 173038 h 320675"/>
                <a:gd name="connsiteX18" fmla="*/ 121499 w 330879"/>
                <a:gd name="connsiteY18" fmla="*/ 167822 h 320675"/>
                <a:gd name="connsiteX19" fmla="*/ 82378 w 330879"/>
                <a:gd name="connsiteY19" fmla="*/ 106533 h 320675"/>
                <a:gd name="connsiteX20" fmla="*/ 86290 w 330879"/>
                <a:gd name="connsiteY20" fmla="*/ 86973 h 320675"/>
                <a:gd name="connsiteX21" fmla="*/ 105851 w 330879"/>
                <a:gd name="connsiteY21" fmla="*/ 90885 h 320675"/>
                <a:gd name="connsiteX22" fmla="*/ 118891 w 330879"/>
                <a:gd name="connsiteY22" fmla="*/ 113053 h 320675"/>
                <a:gd name="connsiteX23" fmla="*/ 118891 w 330879"/>
                <a:gd name="connsiteY23" fmla="*/ 41332 h 320675"/>
                <a:gd name="connsiteX24" fmla="*/ 133235 w 330879"/>
                <a:gd name="connsiteY24" fmla="*/ 26988 h 320675"/>
                <a:gd name="connsiteX25" fmla="*/ 254412 w 330879"/>
                <a:gd name="connsiteY25" fmla="*/ 0 h 320675"/>
                <a:gd name="connsiteX26" fmla="*/ 317919 w 330879"/>
                <a:gd name="connsiteY26" fmla="*/ 0 h 320675"/>
                <a:gd name="connsiteX27" fmla="*/ 330879 w 330879"/>
                <a:gd name="connsiteY27" fmla="*/ 12928 h 320675"/>
                <a:gd name="connsiteX28" fmla="*/ 317919 w 330879"/>
                <a:gd name="connsiteY28" fmla="*/ 27149 h 320675"/>
                <a:gd name="connsiteX29" fmla="*/ 266077 w 330879"/>
                <a:gd name="connsiteY29" fmla="*/ 27149 h 320675"/>
                <a:gd name="connsiteX30" fmla="*/ 234972 w 330879"/>
                <a:gd name="connsiteY30" fmla="*/ 204265 h 320675"/>
                <a:gd name="connsiteX31" fmla="*/ 220715 w 330879"/>
                <a:gd name="connsiteY31" fmla="*/ 215900 h 320675"/>
                <a:gd name="connsiteX32" fmla="*/ 48341 w 330879"/>
                <a:gd name="connsiteY32" fmla="*/ 215900 h 320675"/>
                <a:gd name="connsiteX33" fmla="*/ 34084 w 330879"/>
                <a:gd name="connsiteY33" fmla="*/ 205558 h 320675"/>
                <a:gd name="connsiteX34" fmla="*/ 387 w 330879"/>
                <a:gd name="connsiteY34" fmla="*/ 77569 h 320675"/>
                <a:gd name="connsiteX35" fmla="*/ 14644 w 330879"/>
                <a:gd name="connsiteY35" fmla="*/ 59470 h 320675"/>
                <a:gd name="connsiteX36" fmla="*/ 79446 w 330879"/>
                <a:gd name="connsiteY36" fmla="*/ 59470 h 320675"/>
                <a:gd name="connsiteX37" fmla="*/ 70374 w 330879"/>
                <a:gd name="connsiteY37" fmla="*/ 64641 h 320675"/>
                <a:gd name="connsiteX38" fmla="*/ 58709 w 330879"/>
                <a:gd name="connsiteY38" fmla="*/ 121525 h 320675"/>
                <a:gd name="connsiteX39" fmla="*/ 97591 w 330879"/>
                <a:gd name="connsiteY39" fmla="*/ 180994 h 320675"/>
                <a:gd name="connsiteX40" fmla="*/ 132584 w 330879"/>
                <a:gd name="connsiteY40" fmla="*/ 200386 h 320675"/>
                <a:gd name="connsiteX41" fmla="*/ 167577 w 330879"/>
                <a:gd name="connsiteY41" fmla="*/ 180994 h 320675"/>
                <a:gd name="connsiteX42" fmla="*/ 206459 w 330879"/>
                <a:gd name="connsiteY42" fmla="*/ 121525 h 320675"/>
                <a:gd name="connsiteX43" fmla="*/ 194794 w 330879"/>
                <a:gd name="connsiteY43" fmla="*/ 64641 h 320675"/>
                <a:gd name="connsiteX44" fmla="*/ 185722 w 330879"/>
                <a:gd name="connsiteY44" fmla="*/ 59470 h 320675"/>
                <a:gd name="connsiteX45" fmla="*/ 231083 w 330879"/>
                <a:gd name="connsiteY45" fmla="*/ 59470 h 320675"/>
                <a:gd name="connsiteX46" fmla="*/ 240156 w 330879"/>
                <a:gd name="connsiteY46" fmla="*/ 11635 h 320675"/>
                <a:gd name="connsiteX47" fmla="*/ 254412 w 330879"/>
                <a:gd name="connsiteY47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879" h="320675">
                  <a:moveTo>
                    <a:pt x="192767" y="238125"/>
                  </a:moveTo>
                  <a:cubicBezTo>
                    <a:pt x="214686" y="238125"/>
                    <a:pt x="232455" y="256604"/>
                    <a:pt x="232455" y="279400"/>
                  </a:cubicBezTo>
                  <a:cubicBezTo>
                    <a:pt x="232455" y="302196"/>
                    <a:pt x="214686" y="320675"/>
                    <a:pt x="192767" y="320675"/>
                  </a:cubicBezTo>
                  <a:cubicBezTo>
                    <a:pt x="170848" y="320675"/>
                    <a:pt x="153079" y="302196"/>
                    <a:pt x="153079" y="279400"/>
                  </a:cubicBezTo>
                  <a:cubicBezTo>
                    <a:pt x="153079" y="256604"/>
                    <a:pt x="170848" y="238125"/>
                    <a:pt x="192767" y="238125"/>
                  </a:cubicBezTo>
                  <a:close/>
                  <a:moveTo>
                    <a:pt x="85611" y="238125"/>
                  </a:moveTo>
                  <a:cubicBezTo>
                    <a:pt x="107969" y="238125"/>
                    <a:pt x="126093" y="256604"/>
                    <a:pt x="126093" y="279400"/>
                  </a:cubicBezTo>
                  <a:cubicBezTo>
                    <a:pt x="126093" y="302196"/>
                    <a:pt x="107969" y="320675"/>
                    <a:pt x="85611" y="320675"/>
                  </a:cubicBezTo>
                  <a:cubicBezTo>
                    <a:pt x="63253" y="320675"/>
                    <a:pt x="45129" y="302196"/>
                    <a:pt x="45129" y="279400"/>
                  </a:cubicBezTo>
                  <a:cubicBezTo>
                    <a:pt x="45129" y="256604"/>
                    <a:pt x="63253" y="238125"/>
                    <a:pt x="85611" y="238125"/>
                  </a:cubicBezTo>
                  <a:close/>
                  <a:moveTo>
                    <a:pt x="133235" y="26988"/>
                  </a:moveTo>
                  <a:cubicBezTo>
                    <a:pt x="141059" y="26988"/>
                    <a:pt x="147579" y="33508"/>
                    <a:pt x="147579" y="41332"/>
                  </a:cubicBezTo>
                  <a:cubicBezTo>
                    <a:pt x="147579" y="41332"/>
                    <a:pt x="147579" y="41332"/>
                    <a:pt x="147579" y="113053"/>
                  </a:cubicBezTo>
                  <a:cubicBezTo>
                    <a:pt x="147579" y="113053"/>
                    <a:pt x="147579" y="113053"/>
                    <a:pt x="160620" y="90885"/>
                  </a:cubicBezTo>
                  <a:cubicBezTo>
                    <a:pt x="165836" y="85669"/>
                    <a:pt x="173660" y="83061"/>
                    <a:pt x="180180" y="86973"/>
                  </a:cubicBezTo>
                  <a:cubicBezTo>
                    <a:pt x="186700" y="92189"/>
                    <a:pt x="188004" y="100013"/>
                    <a:pt x="184092" y="106533"/>
                  </a:cubicBezTo>
                  <a:cubicBezTo>
                    <a:pt x="184092" y="106533"/>
                    <a:pt x="184092" y="106533"/>
                    <a:pt x="144971" y="167822"/>
                  </a:cubicBezTo>
                  <a:cubicBezTo>
                    <a:pt x="142363" y="171734"/>
                    <a:pt x="138451" y="173038"/>
                    <a:pt x="133235" y="173038"/>
                  </a:cubicBezTo>
                  <a:cubicBezTo>
                    <a:pt x="128019" y="173038"/>
                    <a:pt x="124107" y="171734"/>
                    <a:pt x="121499" y="167822"/>
                  </a:cubicBezTo>
                  <a:lnTo>
                    <a:pt x="82378" y="106533"/>
                  </a:lnTo>
                  <a:cubicBezTo>
                    <a:pt x="78466" y="100013"/>
                    <a:pt x="79770" y="92189"/>
                    <a:pt x="86290" y="86973"/>
                  </a:cubicBezTo>
                  <a:cubicBezTo>
                    <a:pt x="92810" y="83061"/>
                    <a:pt x="100634" y="85669"/>
                    <a:pt x="105851" y="90885"/>
                  </a:cubicBezTo>
                  <a:cubicBezTo>
                    <a:pt x="105851" y="90885"/>
                    <a:pt x="105851" y="90885"/>
                    <a:pt x="118891" y="113053"/>
                  </a:cubicBezTo>
                  <a:cubicBezTo>
                    <a:pt x="118891" y="113053"/>
                    <a:pt x="118891" y="113053"/>
                    <a:pt x="118891" y="41332"/>
                  </a:cubicBezTo>
                  <a:cubicBezTo>
                    <a:pt x="118891" y="33508"/>
                    <a:pt x="125411" y="26988"/>
                    <a:pt x="133235" y="26988"/>
                  </a:cubicBezTo>
                  <a:close/>
                  <a:moveTo>
                    <a:pt x="254412" y="0"/>
                  </a:moveTo>
                  <a:cubicBezTo>
                    <a:pt x="254412" y="0"/>
                    <a:pt x="254412" y="0"/>
                    <a:pt x="317919" y="0"/>
                  </a:cubicBezTo>
                  <a:cubicBezTo>
                    <a:pt x="325695" y="0"/>
                    <a:pt x="330879" y="5171"/>
                    <a:pt x="330879" y="12928"/>
                  </a:cubicBezTo>
                  <a:cubicBezTo>
                    <a:pt x="330879" y="20685"/>
                    <a:pt x="325695" y="27149"/>
                    <a:pt x="317919" y="27149"/>
                  </a:cubicBezTo>
                  <a:cubicBezTo>
                    <a:pt x="317919" y="27149"/>
                    <a:pt x="317919" y="27149"/>
                    <a:pt x="266077" y="27149"/>
                  </a:cubicBezTo>
                  <a:cubicBezTo>
                    <a:pt x="266077" y="27149"/>
                    <a:pt x="266077" y="27149"/>
                    <a:pt x="234972" y="204265"/>
                  </a:cubicBezTo>
                  <a:cubicBezTo>
                    <a:pt x="233675" y="210729"/>
                    <a:pt x="227195" y="215900"/>
                    <a:pt x="220715" y="215900"/>
                  </a:cubicBezTo>
                  <a:cubicBezTo>
                    <a:pt x="220715" y="215900"/>
                    <a:pt x="220715" y="215900"/>
                    <a:pt x="48341" y="215900"/>
                  </a:cubicBezTo>
                  <a:cubicBezTo>
                    <a:pt x="41861" y="215900"/>
                    <a:pt x="35380" y="210729"/>
                    <a:pt x="34084" y="205558"/>
                  </a:cubicBezTo>
                  <a:cubicBezTo>
                    <a:pt x="34084" y="205558"/>
                    <a:pt x="34084" y="205558"/>
                    <a:pt x="387" y="77569"/>
                  </a:cubicBezTo>
                  <a:cubicBezTo>
                    <a:pt x="-909" y="73690"/>
                    <a:pt x="387" y="60762"/>
                    <a:pt x="14644" y="59470"/>
                  </a:cubicBezTo>
                  <a:cubicBezTo>
                    <a:pt x="14644" y="59470"/>
                    <a:pt x="14644" y="59470"/>
                    <a:pt x="79446" y="59470"/>
                  </a:cubicBezTo>
                  <a:cubicBezTo>
                    <a:pt x="75558" y="60762"/>
                    <a:pt x="72966" y="62055"/>
                    <a:pt x="70374" y="64641"/>
                  </a:cubicBezTo>
                  <a:cubicBezTo>
                    <a:pt x="52229" y="76276"/>
                    <a:pt x="45749" y="102132"/>
                    <a:pt x="58709" y="121525"/>
                  </a:cubicBezTo>
                  <a:cubicBezTo>
                    <a:pt x="58709" y="121525"/>
                    <a:pt x="58709" y="121525"/>
                    <a:pt x="97591" y="180994"/>
                  </a:cubicBezTo>
                  <a:cubicBezTo>
                    <a:pt x="105367" y="192629"/>
                    <a:pt x="118327" y="200386"/>
                    <a:pt x="132584" y="200386"/>
                  </a:cubicBezTo>
                  <a:cubicBezTo>
                    <a:pt x="146840" y="200386"/>
                    <a:pt x="159801" y="192629"/>
                    <a:pt x="167577" y="180994"/>
                  </a:cubicBezTo>
                  <a:cubicBezTo>
                    <a:pt x="167577" y="180994"/>
                    <a:pt x="167577" y="180994"/>
                    <a:pt x="206459" y="121525"/>
                  </a:cubicBezTo>
                  <a:cubicBezTo>
                    <a:pt x="212939" y="109889"/>
                    <a:pt x="220715" y="82740"/>
                    <a:pt x="194794" y="64641"/>
                  </a:cubicBezTo>
                  <a:cubicBezTo>
                    <a:pt x="192202" y="62055"/>
                    <a:pt x="189610" y="60762"/>
                    <a:pt x="185722" y="59470"/>
                  </a:cubicBezTo>
                  <a:cubicBezTo>
                    <a:pt x="185722" y="59470"/>
                    <a:pt x="185722" y="59470"/>
                    <a:pt x="231083" y="59470"/>
                  </a:cubicBezTo>
                  <a:cubicBezTo>
                    <a:pt x="231083" y="59470"/>
                    <a:pt x="231083" y="59470"/>
                    <a:pt x="240156" y="11635"/>
                  </a:cubicBezTo>
                  <a:cubicBezTo>
                    <a:pt x="241452" y="3878"/>
                    <a:pt x="246636" y="0"/>
                    <a:pt x="25441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PA-ïṣḷiḓé">
              <a:extLst>
                <a:ext uri="{FF2B5EF4-FFF2-40B4-BE49-F238E27FC236}">
                  <a16:creationId xmlns:a16="http://schemas.microsoft.com/office/drawing/2014/main" id="{3B491346-3709-4931-9293-26FE77897E4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6319846" y="2250582"/>
              <a:ext cx="532100" cy="515690"/>
            </a:xfrm>
            <a:custGeom>
              <a:avLst/>
              <a:gdLst>
                <a:gd name="connsiteX0" fmla="*/ 192767 w 330879"/>
                <a:gd name="connsiteY0" fmla="*/ 238125 h 320675"/>
                <a:gd name="connsiteX1" fmla="*/ 232455 w 330879"/>
                <a:gd name="connsiteY1" fmla="*/ 279400 h 320675"/>
                <a:gd name="connsiteX2" fmla="*/ 192767 w 330879"/>
                <a:gd name="connsiteY2" fmla="*/ 320675 h 320675"/>
                <a:gd name="connsiteX3" fmla="*/ 153079 w 330879"/>
                <a:gd name="connsiteY3" fmla="*/ 279400 h 320675"/>
                <a:gd name="connsiteX4" fmla="*/ 192767 w 330879"/>
                <a:gd name="connsiteY4" fmla="*/ 238125 h 320675"/>
                <a:gd name="connsiteX5" fmla="*/ 85611 w 330879"/>
                <a:gd name="connsiteY5" fmla="*/ 238125 h 320675"/>
                <a:gd name="connsiteX6" fmla="*/ 126093 w 330879"/>
                <a:gd name="connsiteY6" fmla="*/ 279400 h 320675"/>
                <a:gd name="connsiteX7" fmla="*/ 85611 w 330879"/>
                <a:gd name="connsiteY7" fmla="*/ 320675 h 320675"/>
                <a:gd name="connsiteX8" fmla="*/ 45129 w 330879"/>
                <a:gd name="connsiteY8" fmla="*/ 279400 h 320675"/>
                <a:gd name="connsiteX9" fmla="*/ 85611 w 330879"/>
                <a:gd name="connsiteY9" fmla="*/ 238125 h 320675"/>
                <a:gd name="connsiteX10" fmla="*/ 133235 w 330879"/>
                <a:gd name="connsiteY10" fmla="*/ 26988 h 320675"/>
                <a:gd name="connsiteX11" fmla="*/ 147579 w 330879"/>
                <a:gd name="connsiteY11" fmla="*/ 41332 h 320675"/>
                <a:gd name="connsiteX12" fmla="*/ 147579 w 330879"/>
                <a:gd name="connsiteY12" fmla="*/ 113053 h 320675"/>
                <a:gd name="connsiteX13" fmla="*/ 160620 w 330879"/>
                <a:gd name="connsiteY13" fmla="*/ 90885 h 320675"/>
                <a:gd name="connsiteX14" fmla="*/ 180180 w 330879"/>
                <a:gd name="connsiteY14" fmla="*/ 86973 h 320675"/>
                <a:gd name="connsiteX15" fmla="*/ 184092 w 330879"/>
                <a:gd name="connsiteY15" fmla="*/ 106533 h 320675"/>
                <a:gd name="connsiteX16" fmla="*/ 144971 w 330879"/>
                <a:gd name="connsiteY16" fmla="*/ 167822 h 320675"/>
                <a:gd name="connsiteX17" fmla="*/ 133235 w 330879"/>
                <a:gd name="connsiteY17" fmla="*/ 173038 h 320675"/>
                <a:gd name="connsiteX18" fmla="*/ 121499 w 330879"/>
                <a:gd name="connsiteY18" fmla="*/ 167822 h 320675"/>
                <a:gd name="connsiteX19" fmla="*/ 82378 w 330879"/>
                <a:gd name="connsiteY19" fmla="*/ 106533 h 320675"/>
                <a:gd name="connsiteX20" fmla="*/ 86290 w 330879"/>
                <a:gd name="connsiteY20" fmla="*/ 86973 h 320675"/>
                <a:gd name="connsiteX21" fmla="*/ 105851 w 330879"/>
                <a:gd name="connsiteY21" fmla="*/ 90885 h 320675"/>
                <a:gd name="connsiteX22" fmla="*/ 118891 w 330879"/>
                <a:gd name="connsiteY22" fmla="*/ 113053 h 320675"/>
                <a:gd name="connsiteX23" fmla="*/ 118891 w 330879"/>
                <a:gd name="connsiteY23" fmla="*/ 41332 h 320675"/>
                <a:gd name="connsiteX24" fmla="*/ 133235 w 330879"/>
                <a:gd name="connsiteY24" fmla="*/ 26988 h 320675"/>
                <a:gd name="connsiteX25" fmla="*/ 254412 w 330879"/>
                <a:gd name="connsiteY25" fmla="*/ 0 h 320675"/>
                <a:gd name="connsiteX26" fmla="*/ 317919 w 330879"/>
                <a:gd name="connsiteY26" fmla="*/ 0 h 320675"/>
                <a:gd name="connsiteX27" fmla="*/ 330879 w 330879"/>
                <a:gd name="connsiteY27" fmla="*/ 12928 h 320675"/>
                <a:gd name="connsiteX28" fmla="*/ 317919 w 330879"/>
                <a:gd name="connsiteY28" fmla="*/ 27149 h 320675"/>
                <a:gd name="connsiteX29" fmla="*/ 266077 w 330879"/>
                <a:gd name="connsiteY29" fmla="*/ 27149 h 320675"/>
                <a:gd name="connsiteX30" fmla="*/ 234972 w 330879"/>
                <a:gd name="connsiteY30" fmla="*/ 204265 h 320675"/>
                <a:gd name="connsiteX31" fmla="*/ 220715 w 330879"/>
                <a:gd name="connsiteY31" fmla="*/ 215900 h 320675"/>
                <a:gd name="connsiteX32" fmla="*/ 48341 w 330879"/>
                <a:gd name="connsiteY32" fmla="*/ 215900 h 320675"/>
                <a:gd name="connsiteX33" fmla="*/ 34084 w 330879"/>
                <a:gd name="connsiteY33" fmla="*/ 205558 h 320675"/>
                <a:gd name="connsiteX34" fmla="*/ 387 w 330879"/>
                <a:gd name="connsiteY34" fmla="*/ 77569 h 320675"/>
                <a:gd name="connsiteX35" fmla="*/ 14644 w 330879"/>
                <a:gd name="connsiteY35" fmla="*/ 59470 h 320675"/>
                <a:gd name="connsiteX36" fmla="*/ 79446 w 330879"/>
                <a:gd name="connsiteY36" fmla="*/ 59470 h 320675"/>
                <a:gd name="connsiteX37" fmla="*/ 70374 w 330879"/>
                <a:gd name="connsiteY37" fmla="*/ 64641 h 320675"/>
                <a:gd name="connsiteX38" fmla="*/ 58709 w 330879"/>
                <a:gd name="connsiteY38" fmla="*/ 121525 h 320675"/>
                <a:gd name="connsiteX39" fmla="*/ 97591 w 330879"/>
                <a:gd name="connsiteY39" fmla="*/ 180994 h 320675"/>
                <a:gd name="connsiteX40" fmla="*/ 132584 w 330879"/>
                <a:gd name="connsiteY40" fmla="*/ 200386 h 320675"/>
                <a:gd name="connsiteX41" fmla="*/ 167577 w 330879"/>
                <a:gd name="connsiteY41" fmla="*/ 180994 h 320675"/>
                <a:gd name="connsiteX42" fmla="*/ 206459 w 330879"/>
                <a:gd name="connsiteY42" fmla="*/ 121525 h 320675"/>
                <a:gd name="connsiteX43" fmla="*/ 194794 w 330879"/>
                <a:gd name="connsiteY43" fmla="*/ 64641 h 320675"/>
                <a:gd name="connsiteX44" fmla="*/ 185722 w 330879"/>
                <a:gd name="connsiteY44" fmla="*/ 59470 h 320675"/>
                <a:gd name="connsiteX45" fmla="*/ 231083 w 330879"/>
                <a:gd name="connsiteY45" fmla="*/ 59470 h 320675"/>
                <a:gd name="connsiteX46" fmla="*/ 240156 w 330879"/>
                <a:gd name="connsiteY46" fmla="*/ 11635 h 320675"/>
                <a:gd name="connsiteX47" fmla="*/ 254412 w 330879"/>
                <a:gd name="connsiteY47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879" h="320675">
                  <a:moveTo>
                    <a:pt x="192767" y="238125"/>
                  </a:moveTo>
                  <a:cubicBezTo>
                    <a:pt x="214686" y="238125"/>
                    <a:pt x="232455" y="256604"/>
                    <a:pt x="232455" y="279400"/>
                  </a:cubicBezTo>
                  <a:cubicBezTo>
                    <a:pt x="232455" y="302196"/>
                    <a:pt x="214686" y="320675"/>
                    <a:pt x="192767" y="320675"/>
                  </a:cubicBezTo>
                  <a:cubicBezTo>
                    <a:pt x="170848" y="320675"/>
                    <a:pt x="153079" y="302196"/>
                    <a:pt x="153079" y="279400"/>
                  </a:cubicBezTo>
                  <a:cubicBezTo>
                    <a:pt x="153079" y="256604"/>
                    <a:pt x="170848" y="238125"/>
                    <a:pt x="192767" y="238125"/>
                  </a:cubicBezTo>
                  <a:close/>
                  <a:moveTo>
                    <a:pt x="85611" y="238125"/>
                  </a:moveTo>
                  <a:cubicBezTo>
                    <a:pt x="107969" y="238125"/>
                    <a:pt x="126093" y="256604"/>
                    <a:pt x="126093" y="279400"/>
                  </a:cubicBezTo>
                  <a:cubicBezTo>
                    <a:pt x="126093" y="302196"/>
                    <a:pt x="107969" y="320675"/>
                    <a:pt x="85611" y="320675"/>
                  </a:cubicBezTo>
                  <a:cubicBezTo>
                    <a:pt x="63253" y="320675"/>
                    <a:pt x="45129" y="302196"/>
                    <a:pt x="45129" y="279400"/>
                  </a:cubicBezTo>
                  <a:cubicBezTo>
                    <a:pt x="45129" y="256604"/>
                    <a:pt x="63253" y="238125"/>
                    <a:pt x="85611" y="238125"/>
                  </a:cubicBezTo>
                  <a:close/>
                  <a:moveTo>
                    <a:pt x="133235" y="26988"/>
                  </a:moveTo>
                  <a:cubicBezTo>
                    <a:pt x="141059" y="26988"/>
                    <a:pt x="147579" y="33508"/>
                    <a:pt x="147579" y="41332"/>
                  </a:cubicBezTo>
                  <a:cubicBezTo>
                    <a:pt x="147579" y="41332"/>
                    <a:pt x="147579" y="41332"/>
                    <a:pt x="147579" y="113053"/>
                  </a:cubicBezTo>
                  <a:cubicBezTo>
                    <a:pt x="147579" y="113053"/>
                    <a:pt x="147579" y="113053"/>
                    <a:pt x="160620" y="90885"/>
                  </a:cubicBezTo>
                  <a:cubicBezTo>
                    <a:pt x="165836" y="85669"/>
                    <a:pt x="173660" y="83061"/>
                    <a:pt x="180180" y="86973"/>
                  </a:cubicBezTo>
                  <a:cubicBezTo>
                    <a:pt x="186700" y="92189"/>
                    <a:pt x="188004" y="100013"/>
                    <a:pt x="184092" y="106533"/>
                  </a:cubicBezTo>
                  <a:cubicBezTo>
                    <a:pt x="184092" y="106533"/>
                    <a:pt x="184092" y="106533"/>
                    <a:pt x="144971" y="167822"/>
                  </a:cubicBezTo>
                  <a:cubicBezTo>
                    <a:pt x="142363" y="171734"/>
                    <a:pt x="138451" y="173038"/>
                    <a:pt x="133235" y="173038"/>
                  </a:cubicBezTo>
                  <a:cubicBezTo>
                    <a:pt x="128019" y="173038"/>
                    <a:pt x="124107" y="171734"/>
                    <a:pt x="121499" y="167822"/>
                  </a:cubicBezTo>
                  <a:lnTo>
                    <a:pt x="82378" y="106533"/>
                  </a:lnTo>
                  <a:cubicBezTo>
                    <a:pt x="78466" y="100013"/>
                    <a:pt x="79770" y="92189"/>
                    <a:pt x="86290" y="86973"/>
                  </a:cubicBezTo>
                  <a:cubicBezTo>
                    <a:pt x="92810" y="83061"/>
                    <a:pt x="100634" y="85669"/>
                    <a:pt x="105851" y="90885"/>
                  </a:cubicBezTo>
                  <a:cubicBezTo>
                    <a:pt x="105851" y="90885"/>
                    <a:pt x="105851" y="90885"/>
                    <a:pt x="118891" y="113053"/>
                  </a:cubicBezTo>
                  <a:cubicBezTo>
                    <a:pt x="118891" y="113053"/>
                    <a:pt x="118891" y="113053"/>
                    <a:pt x="118891" y="41332"/>
                  </a:cubicBezTo>
                  <a:cubicBezTo>
                    <a:pt x="118891" y="33508"/>
                    <a:pt x="125411" y="26988"/>
                    <a:pt x="133235" y="26988"/>
                  </a:cubicBezTo>
                  <a:close/>
                  <a:moveTo>
                    <a:pt x="254412" y="0"/>
                  </a:moveTo>
                  <a:cubicBezTo>
                    <a:pt x="254412" y="0"/>
                    <a:pt x="254412" y="0"/>
                    <a:pt x="317919" y="0"/>
                  </a:cubicBezTo>
                  <a:cubicBezTo>
                    <a:pt x="325695" y="0"/>
                    <a:pt x="330879" y="5171"/>
                    <a:pt x="330879" y="12928"/>
                  </a:cubicBezTo>
                  <a:cubicBezTo>
                    <a:pt x="330879" y="20685"/>
                    <a:pt x="325695" y="27149"/>
                    <a:pt x="317919" y="27149"/>
                  </a:cubicBezTo>
                  <a:cubicBezTo>
                    <a:pt x="317919" y="27149"/>
                    <a:pt x="317919" y="27149"/>
                    <a:pt x="266077" y="27149"/>
                  </a:cubicBezTo>
                  <a:cubicBezTo>
                    <a:pt x="266077" y="27149"/>
                    <a:pt x="266077" y="27149"/>
                    <a:pt x="234972" y="204265"/>
                  </a:cubicBezTo>
                  <a:cubicBezTo>
                    <a:pt x="233675" y="210729"/>
                    <a:pt x="227195" y="215900"/>
                    <a:pt x="220715" y="215900"/>
                  </a:cubicBezTo>
                  <a:cubicBezTo>
                    <a:pt x="220715" y="215900"/>
                    <a:pt x="220715" y="215900"/>
                    <a:pt x="48341" y="215900"/>
                  </a:cubicBezTo>
                  <a:cubicBezTo>
                    <a:pt x="41861" y="215900"/>
                    <a:pt x="35380" y="210729"/>
                    <a:pt x="34084" y="205558"/>
                  </a:cubicBezTo>
                  <a:cubicBezTo>
                    <a:pt x="34084" y="205558"/>
                    <a:pt x="34084" y="205558"/>
                    <a:pt x="387" y="77569"/>
                  </a:cubicBezTo>
                  <a:cubicBezTo>
                    <a:pt x="-909" y="73690"/>
                    <a:pt x="387" y="60762"/>
                    <a:pt x="14644" y="59470"/>
                  </a:cubicBezTo>
                  <a:cubicBezTo>
                    <a:pt x="14644" y="59470"/>
                    <a:pt x="14644" y="59470"/>
                    <a:pt x="79446" y="59470"/>
                  </a:cubicBezTo>
                  <a:cubicBezTo>
                    <a:pt x="75558" y="60762"/>
                    <a:pt x="72966" y="62055"/>
                    <a:pt x="70374" y="64641"/>
                  </a:cubicBezTo>
                  <a:cubicBezTo>
                    <a:pt x="52229" y="76276"/>
                    <a:pt x="45749" y="102132"/>
                    <a:pt x="58709" y="121525"/>
                  </a:cubicBezTo>
                  <a:cubicBezTo>
                    <a:pt x="58709" y="121525"/>
                    <a:pt x="58709" y="121525"/>
                    <a:pt x="97591" y="180994"/>
                  </a:cubicBezTo>
                  <a:cubicBezTo>
                    <a:pt x="105367" y="192629"/>
                    <a:pt x="118327" y="200386"/>
                    <a:pt x="132584" y="200386"/>
                  </a:cubicBezTo>
                  <a:cubicBezTo>
                    <a:pt x="146840" y="200386"/>
                    <a:pt x="159801" y="192629"/>
                    <a:pt x="167577" y="180994"/>
                  </a:cubicBezTo>
                  <a:cubicBezTo>
                    <a:pt x="167577" y="180994"/>
                    <a:pt x="167577" y="180994"/>
                    <a:pt x="206459" y="121525"/>
                  </a:cubicBezTo>
                  <a:cubicBezTo>
                    <a:pt x="212939" y="109889"/>
                    <a:pt x="220715" y="82740"/>
                    <a:pt x="194794" y="64641"/>
                  </a:cubicBezTo>
                  <a:cubicBezTo>
                    <a:pt x="192202" y="62055"/>
                    <a:pt x="189610" y="60762"/>
                    <a:pt x="185722" y="59470"/>
                  </a:cubicBezTo>
                  <a:cubicBezTo>
                    <a:pt x="185722" y="59470"/>
                    <a:pt x="185722" y="59470"/>
                    <a:pt x="231083" y="59470"/>
                  </a:cubicBezTo>
                  <a:cubicBezTo>
                    <a:pt x="231083" y="59470"/>
                    <a:pt x="231083" y="59470"/>
                    <a:pt x="240156" y="11635"/>
                  </a:cubicBezTo>
                  <a:cubicBezTo>
                    <a:pt x="241452" y="3878"/>
                    <a:pt x="246636" y="0"/>
                    <a:pt x="254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PA-íṧľíḓe">
              <a:extLst>
                <a:ext uri="{FF2B5EF4-FFF2-40B4-BE49-F238E27FC236}">
                  <a16:creationId xmlns:a16="http://schemas.microsoft.com/office/drawing/2014/main" id="{505477A2-F8A2-4E3E-8F6D-41527BF6E42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4894540" y="1874194"/>
              <a:ext cx="658763" cy="638447"/>
            </a:xfrm>
            <a:custGeom>
              <a:avLst/>
              <a:gdLst>
                <a:gd name="connsiteX0" fmla="*/ 192767 w 330879"/>
                <a:gd name="connsiteY0" fmla="*/ 238125 h 320675"/>
                <a:gd name="connsiteX1" fmla="*/ 232455 w 330879"/>
                <a:gd name="connsiteY1" fmla="*/ 279400 h 320675"/>
                <a:gd name="connsiteX2" fmla="*/ 192767 w 330879"/>
                <a:gd name="connsiteY2" fmla="*/ 320675 h 320675"/>
                <a:gd name="connsiteX3" fmla="*/ 153079 w 330879"/>
                <a:gd name="connsiteY3" fmla="*/ 279400 h 320675"/>
                <a:gd name="connsiteX4" fmla="*/ 192767 w 330879"/>
                <a:gd name="connsiteY4" fmla="*/ 238125 h 320675"/>
                <a:gd name="connsiteX5" fmla="*/ 85611 w 330879"/>
                <a:gd name="connsiteY5" fmla="*/ 238125 h 320675"/>
                <a:gd name="connsiteX6" fmla="*/ 126093 w 330879"/>
                <a:gd name="connsiteY6" fmla="*/ 279400 h 320675"/>
                <a:gd name="connsiteX7" fmla="*/ 85611 w 330879"/>
                <a:gd name="connsiteY7" fmla="*/ 320675 h 320675"/>
                <a:gd name="connsiteX8" fmla="*/ 45129 w 330879"/>
                <a:gd name="connsiteY8" fmla="*/ 279400 h 320675"/>
                <a:gd name="connsiteX9" fmla="*/ 85611 w 330879"/>
                <a:gd name="connsiteY9" fmla="*/ 238125 h 320675"/>
                <a:gd name="connsiteX10" fmla="*/ 133235 w 330879"/>
                <a:gd name="connsiteY10" fmla="*/ 26988 h 320675"/>
                <a:gd name="connsiteX11" fmla="*/ 147579 w 330879"/>
                <a:gd name="connsiteY11" fmla="*/ 41332 h 320675"/>
                <a:gd name="connsiteX12" fmla="*/ 147579 w 330879"/>
                <a:gd name="connsiteY12" fmla="*/ 113053 h 320675"/>
                <a:gd name="connsiteX13" fmla="*/ 160620 w 330879"/>
                <a:gd name="connsiteY13" fmla="*/ 90885 h 320675"/>
                <a:gd name="connsiteX14" fmla="*/ 180180 w 330879"/>
                <a:gd name="connsiteY14" fmla="*/ 86973 h 320675"/>
                <a:gd name="connsiteX15" fmla="*/ 184092 w 330879"/>
                <a:gd name="connsiteY15" fmla="*/ 106533 h 320675"/>
                <a:gd name="connsiteX16" fmla="*/ 144971 w 330879"/>
                <a:gd name="connsiteY16" fmla="*/ 167822 h 320675"/>
                <a:gd name="connsiteX17" fmla="*/ 133235 w 330879"/>
                <a:gd name="connsiteY17" fmla="*/ 173038 h 320675"/>
                <a:gd name="connsiteX18" fmla="*/ 121499 w 330879"/>
                <a:gd name="connsiteY18" fmla="*/ 167822 h 320675"/>
                <a:gd name="connsiteX19" fmla="*/ 82378 w 330879"/>
                <a:gd name="connsiteY19" fmla="*/ 106533 h 320675"/>
                <a:gd name="connsiteX20" fmla="*/ 86290 w 330879"/>
                <a:gd name="connsiteY20" fmla="*/ 86973 h 320675"/>
                <a:gd name="connsiteX21" fmla="*/ 105851 w 330879"/>
                <a:gd name="connsiteY21" fmla="*/ 90885 h 320675"/>
                <a:gd name="connsiteX22" fmla="*/ 118891 w 330879"/>
                <a:gd name="connsiteY22" fmla="*/ 113053 h 320675"/>
                <a:gd name="connsiteX23" fmla="*/ 118891 w 330879"/>
                <a:gd name="connsiteY23" fmla="*/ 41332 h 320675"/>
                <a:gd name="connsiteX24" fmla="*/ 133235 w 330879"/>
                <a:gd name="connsiteY24" fmla="*/ 26988 h 320675"/>
                <a:gd name="connsiteX25" fmla="*/ 254412 w 330879"/>
                <a:gd name="connsiteY25" fmla="*/ 0 h 320675"/>
                <a:gd name="connsiteX26" fmla="*/ 317919 w 330879"/>
                <a:gd name="connsiteY26" fmla="*/ 0 h 320675"/>
                <a:gd name="connsiteX27" fmla="*/ 330879 w 330879"/>
                <a:gd name="connsiteY27" fmla="*/ 12928 h 320675"/>
                <a:gd name="connsiteX28" fmla="*/ 317919 w 330879"/>
                <a:gd name="connsiteY28" fmla="*/ 27149 h 320675"/>
                <a:gd name="connsiteX29" fmla="*/ 266077 w 330879"/>
                <a:gd name="connsiteY29" fmla="*/ 27149 h 320675"/>
                <a:gd name="connsiteX30" fmla="*/ 234972 w 330879"/>
                <a:gd name="connsiteY30" fmla="*/ 204265 h 320675"/>
                <a:gd name="connsiteX31" fmla="*/ 220715 w 330879"/>
                <a:gd name="connsiteY31" fmla="*/ 215900 h 320675"/>
                <a:gd name="connsiteX32" fmla="*/ 48341 w 330879"/>
                <a:gd name="connsiteY32" fmla="*/ 215900 h 320675"/>
                <a:gd name="connsiteX33" fmla="*/ 34084 w 330879"/>
                <a:gd name="connsiteY33" fmla="*/ 205558 h 320675"/>
                <a:gd name="connsiteX34" fmla="*/ 387 w 330879"/>
                <a:gd name="connsiteY34" fmla="*/ 77569 h 320675"/>
                <a:gd name="connsiteX35" fmla="*/ 14644 w 330879"/>
                <a:gd name="connsiteY35" fmla="*/ 59470 h 320675"/>
                <a:gd name="connsiteX36" fmla="*/ 79446 w 330879"/>
                <a:gd name="connsiteY36" fmla="*/ 59470 h 320675"/>
                <a:gd name="connsiteX37" fmla="*/ 70374 w 330879"/>
                <a:gd name="connsiteY37" fmla="*/ 64641 h 320675"/>
                <a:gd name="connsiteX38" fmla="*/ 58709 w 330879"/>
                <a:gd name="connsiteY38" fmla="*/ 121525 h 320675"/>
                <a:gd name="connsiteX39" fmla="*/ 97591 w 330879"/>
                <a:gd name="connsiteY39" fmla="*/ 180994 h 320675"/>
                <a:gd name="connsiteX40" fmla="*/ 132584 w 330879"/>
                <a:gd name="connsiteY40" fmla="*/ 200386 h 320675"/>
                <a:gd name="connsiteX41" fmla="*/ 167577 w 330879"/>
                <a:gd name="connsiteY41" fmla="*/ 180994 h 320675"/>
                <a:gd name="connsiteX42" fmla="*/ 206459 w 330879"/>
                <a:gd name="connsiteY42" fmla="*/ 121525 h 320675"/>
                <a:gd name="connsiteX43" fmla="*/ 194794 w 330879"/>
                <a:gd name="connsiteY43" fmla="*/ 64641 h 320675"/>
                <a:gd name="connsiteX44" fmla="*/ 185722 w 330879"/>
                <a:gd name="connsiteY44" fmla="*/ 59470 h 320675"/>
                <a:gd name="connsiteX45" fmla="*/ 231083 w 330879"/>
                <a:gd name="connsiteY45" fmla="*/ 59470 h 320675"/>
                <a:gd name="connsiteX46" fmla="*/ 240156 w 330879"/>
                <a:gd name="connsiteY46" fmla="*/ 11635 h 320675"/>
                <a:gd name="connsiteX47" fmla="*/ 254412 w 330879"/>
                <a:gd name="connsiteY47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879" h="320675">
                  <a:moveTo>
                    <a:pt x="192767" y="238125"/>
                  </a:moveTo>
                  <a:cubicBezTo>
                    <a:pt x="214686" y="238125"/>
                    <a:pt x="232455" y="256604"/>
                    <a:pt x="232455" y="279400"/>
                  </a:cubicBezTo>
                  <a:cubicBezTo>
                    <a:pt x="232455" y="302196"/>
                    <a:pt x="214686" y="320675"/>
                    <a:pt x="192767" y="320675"/>
                  </a:cubicBezTo>
                  <a:cubicBezTo>
                    <a:pt x="170848" y="320675"/>
                    <a:pt x="153079" y="302196"/>
                    <a:pt x="153079" y="279400"/>
                  </a:cubicBezTo>
                  <a:cubicBezTo>
                    <a:pt x="153079" y="256604"/>
                    <a:pt x="170848" y="238125"/>
                    <a:pt x="192767" y="238125"/>
                  </a:cubicBezTo>
                  <a:close/>
                  <a:moveTo>
                    <a:pt x="85611" y="238125"/>
                  </a:moveTo>
                  <a:cubicBezTo>
                    <a:pt x="107969" y="238125"/>
                    <a:pt x="126093" y="256604"/>
                    <a:pt x="126093" y="279400"/>
                  </a:cubicBezTo>
                  <a:cubicBezTo>
                    <a:pt x="126093" y="302196"/>
                    <a:pt x="107969" y="320675"/>
                    <a:pt x="85611" y="320675"/>
                  </a:cubicBezTo>
                  <a:cubicBezTo>
                    <a:pt x="63253" y="320675"/>
                    <a:pt x="45129" y="302196"/>
                    <a:pt x="45129" y="279400"/>
                  </a:cubicBezTo>
                  <a:cubicBezTo>
                    <a:pt x="45129" y="256604"/>
                    <a:pt x="63253" y="238125"/>
                    <a:pt x="85611" y="238125"/>
                  </a:cubicBezTo>
                  <a:close/>
                  <a:moveTo>
                    <a:pt x="133235" y="26988"/>
                  </a:moveTo>
                  <a:cubicBezTo>
                    <a:pt x="141059" y="26988"/>
                    <a:pt x="147579" y="33508"/>
                    <a:pt x="147579" y="41332"/>
                  </a:cubicBezTo>
                  <a:cubicBezTo>
                    <a:pt x="147579" y="41332"/>
                    <a:pt x="147579" y="41332"/>
                    <a:pt x="147579" y="113053"/>
                  </a:cubicBezTo>
                  <a:cubicBezTo>
                    <a:pt x="147579" y="113053"/>
                    <a:pt x="147579" y="113053"/>
                    <a:pt x="160620" y="90885"/>
                  </a:cubicBezTo>
                  <a:cubicBezTo>
                    <a:pt x="165836" y="85669"/>
                    <a:pt x="173660" y="83061"/>
                    <a:pt x="180180" y="86973"/>
                  </a:cubicBezTo>
                  <a:cubicBezTo>
                    <a:pt x="186700" y="92189"/>
                    <a:pt x="188004" y="100013"/>
                    <a:pt x="184092" y="106533"/>
                  </a:cubicBezTo>
                  <a:cubicBezTo>
                    <a:pt x="184092" y="106533"/>
                    <a:pt x="184092" y="106533"/>
                    <a:pt x="144971" y="167822"/>
                  </a:cubicBezTo>
                  <a:cubicBezTo>
                    <a:pt x="142363" y="171734"/>
                    <a:pt x="138451" y="173038"/>
                    <a:pt x="133235" y="173038"/>
                  </a:cubicBezTo>
                  <a:cubicBezTo>
                    <a:pt x="128019" y="173038"/>
                    <a:pt x="124107" y="171734"/>
                    <a:pt x="121499" y="167822"/>
                  </a:cubicBezTo>
                  <a:lnTo>
                    <a:pt x="82378" y="106533"/>
                  </a:lnTo>
                  <a:cubicBezTo>
                    <a:pt x="78466" y="100013"/>
                    <a:pt x="79770" y="92189"/>
                    <a:pt x="86290" y="86973"/>
                  </a:cubicBezTo>
                  <a:cubicBezTo>
                    <a:pt x="92810" y="83061"/>
                    <a:pt x="100634" y="85669"/>
                    <a:pt x="105851" y="90885"/>
                  </a:cubicBezTo>
                  <a:cubicBezTo>
                    <a:pt x="105851" y="90885"/>
                    <a:pt x="105851" y="90885"/>
                    <a:pt x="118891" y="113053"/>
                  </a:cubicBezTo>
                  <a:cubicBezTo>
                    <a:pt x="118891" y="113053"/>
                    <a:pt x="118891" y="113053"/>
                    <a:pt x="118891" y="41332"/>
                  </a:cubicBezTo>
                  <a:cubicBezTo>
                    <a:pt x="118891" y="33508"/>
                    <a:pt x="125411" y="26988"/>
                    <a:pt x="133235" y="26988"/>
                  </a:cubicBezTo>
                  <a:close/>
                  <a:moveTo>
                    <a:pt x="254412" y="0"/>
                  </a:moveTo>
                  <a:cubicBezTo>
                    <a:pt x="254412" y="0"/>
                    <a:pt x="254412" y="0"/>
                    <a:pt x="317919" y="0"/>
                  </a:cubicBezTo>
                  <a:cubicBezTo>
                    <a:pt x="325695" y="0"/>
                    <a:pt x="330879" y="5171"/>
                    <a:pt x="330879" y="12928"/>
                  </a:cubicBezTo>
                  <a:cubicBezTo>
                    <a:pt x="330879" y="20685"/>
                    <a:pt x="325695" y="27149"/>
                    <a:pt x="317919" y="27149"/>
                  </a:cubicBezTo>
                  <a:cubicBezTo>
                    <a:pt x="317919" y="27149"/>
                    <a:pt x="317919" y="27149"/>
                    <a:pt x="266077" y="27149"/>
                  </a:cubicBezTo>
                  <a:cubicBezTo>
                    <a:pt x="266077" y="27149"/>
                    <a:pt x="266077" y="27149"/>
                    <a:pt x="234972" y="204265"/>
                  </a:cubicBezTo>
                  <a:cubicBezTo>
                    <a:pt x="233675" y="210729"/>
                    <a:pt x="227195" y="215900"/>
                    <a:pt x="220715" y="215900"/>
                  </a:cubicBezTo>
                  <a:cubicBezTo>
                    <a:pt x="220715" y="215900"/>
                    <a:pt x="220715" y="215900"/>
                    <a:pt x="48341" y="215900"/>
                  </a:cubicBezTo>
                  <a:cubicBezTo>
                    <a:pt x="41861" y="215900"/>
                    <a:pt x="35380" y="210729"/>
                    <a:pt x="34084" y="205558"/>
                  </a:cubicBezTo>
                  <a:cubicBezTo>
                    <a:pt x="34084" y="205558"/>
                    <a:pt x="34084" y="205558"/>
                    <a:pt x="387" y="77569"/>
                  </a:cubicBezTo>
                  <a:cubicBezTo>
                    <a:pt x="-909" y="73690"/>
                    <a:pt x="387" y="60762"/>
                    <a:pt x="14644" y="59470"/>
                  </a:cubicBezTo>
                  <a:cubicBezTo>
                    <a:pt x="14644" y="59470"/>
                    <a:pt x="14644" y="59470"/>
                    <a:pt x="79446" y="59470"/>
                  </a:cubicBezTo>
                  <a:cubicBezTo>
                    <a:pt x="75558" y="60762"/>
                    <a:pt x="72966" y="62055"/>
                    <a:pt x="70374" y="64641"/>
                  </a:cubicBezTo>
                  <a:cubicBezTo>
                    <a:pt x="52229" y="76276"/>
                    <a:pt x="45749" y="102132"/>
                    <a:pt x="58709" y="121525"/>
                  </a:cubicBezTo>
                  <a:cubicBezTo>
                    <a:pt x="58709" y="121525"/>
                    <a:pt x="58709" y="121525"/>
                    <a:pt x="97591" y="180994"/>
                  </a:cubicBezTo>
                  <a:cubicBezTo>
                    <a:pt x="105367" y="192629"/>
                    <a:pt x="118327" y="200386"/>
                    <a:pt x="132584" y="200386"/>
                  </a:cubicBezTo>
                  <a:cubicBezTo>
                    <a:pt x="146840" y="200386"/>
                    <a:pt x="159801" y="192629"/>
                    <a:pt x="167577" y="180994"/>
                  </a:cubicBezTo>
                  <a:cubicBezTo>
                    <a:pt x="167577" y="180994"/>
                    <a:pt x="167577" y="180994"/>
                    <a:pt x="206459" y="121525"/>
                  </a:cubicBezTo>
                  <a:cubicBezTo>
                    <a:pt x="212939" y="109889"/>
                    <a:pt x="220715" y="82740"/>
                    <a:pt x="194794" y="64641"/>
                  </a:cubicBezTo>
                  <a:cubicBezTo>
                    <a:pt x="192202" y="62055"/>
                    <a:pt x="189610" y="60762"/>
                    <a:pt x="185722" y="59470"/>
                  </a:cubicBezTo>
                  <a:cubicBezTo>
                    <a:pt x="185722" y="59470"/>
                    <a:pt x="185722" y="59470"/>
                    <a:pt x="231083" y="59470"/>
                  </a:cubicBezTo>
                  <a:cubicBezTo>
                    <a:pt x="231083" y="59470"/>
                    <a:pt x="231083" y="59470"/>
                    <a:pt x="240156" y="11635"/>
                  </a:cubicBezTo>
                  <a:cubicBezTo>
                    <a:pt x="241452" y="3878"/>
                    <a:pt x="246636" y="0"/>
                    <a:pt x="254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PA-组合 40">
            <a:extLst>
              <a:ext uri="{FF2B5EF4-FFF2-40B4-BE49-F238E27FC236}">
                <a16:creationId xmlns:a16="http://schemas.microsoft.com/office/drawing/2014/main" id="{15C4B42D-B7F4-49E0-A9D5-827DDA157C0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69925" y="1425729"/>
            <a:ext cx="10852150" cy="2776181"/>
            <a:chOff x="669925" y="1693253"/>
            <a:chExt cx="10852150" cy="2776181"/>
          </a:xfrm>
        </p:grpSpPr>
        <p:sp>
          <p:nvSpPr>
            <p:cNvPr id="15" name="PA-íš1idê">
              <a:extLst>
                <a:ext uri="{FF2B5EF4-FFF2-40B4-BE49-F238E27FC236}">
                  <a16:creationId xmlns:a16="http://schemas.microsoft.com/office/drawing/2014/main" id="{652FA5AB-6DCD-439E-B7EF-D2C22B70A59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69925" y="2080051"/>
              <a:ext cx="3538337" cy="536944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6" name="PA-isļîḍé">
              <a:extLst>
                <a:ext uri="{FF2B5EF4-FFF2-40B4-BE49-F238E27FC236}">
                  <a16:creationId xmlns:a16="http://schemas.microsoft.com/office/drawing/2014/main" id="{EF0487A3-1ED2-4AC5-964A-63AA3457CD8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9925" y="1693253"/>
              <a:ext cx="3538337" cy="330746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fontScale="92500" lnSpcReduction="10000"/>
            </a:bodyPr>
            <a:lstStyle/>
            <a:p>
              <a:pPr lvl="0" algn="r" defTabSz="914378">
                <a:defRPr/>
              </a:pPr>
              <a:r>
                <a:rPr lang="en-US" altLang="zh-CN" b="1" dirty="0">
                  <a:solidFill>
                    <a:schemeClr val="bg1"/>
                  </a:solidFill>
                </a:rPr>
                <a:t>01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PA-íslíḋe">
              <a:extLst>
                <a:ext uri="{FF2B5EF4-FFF2-40B4-BE49-F238E27FC236}">
                  <a16:creationId xmlns:a16="http://schemas.microsoft.com/office/drawing/2014/main" id="{D9B14F4A-7A6D-4671-8A80-1B01E6F35C7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805999" y="2080051"/>
              <a:ext cx="3716075" cy="536944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8" name="PA-ïş1ïḋé">
              <a:extLst>
                <a:ext uri="{FF2B5EF4-FFF2-40B4-BE49-F238E27FC236}">
                  <a16:creationId xmlns:a16="http://schemas.microsoft.com/office/drawing/2014/main" id="{0835CC02-D652-4D56-991A-526B7FF0243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805999" y="1693253"/>
              <a:ext cx="3716075" cy="330746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fontScale="92500" lnSpcReduction="1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bg1"/>
                  </a:solidFill>
                </a:rPr>
                <a:t>02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PA-ïsḻïdè">
              <a:extLst>
                <a:ext uri="{FF2B5EF4-FFF2-40B4-BE49-F238E27FC236}">
                  <a16:creationId xmlns:a16="http://schemas.microsoft.com/office/drawing/2014/main" id="{380375C9-25CA-4EBE-8537-DD58223EEE0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806001" y="3820366"/>
              <a:ext cx="3716074" cy="536944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1"/>
                  </a:solidFill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0" name="PA-íşļîḓé">
              <a:extLst>
                <a:ext uri="{FF2B5EF4-FFF2-40B4-BE49-F238E27FC236}">
                  <a16:creationId xmlns:a16="http://schemas.microsoft.com/office/drawing/2014/main" id="{1D265F0B-AB15-4C02-9EAF-F0AC0BA3B9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806001" y="3433568"/>
              <a:ext cx="3716074" cy="330746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fontScale="92500" lnSpcReduction="1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bg1"/>
                  </a:solidFill>
                </a:rPr>
                <a:t>03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PA-íSľîďê">
              <a:extLst>
                <a:ext uri="{FF2B5EF4-FFF2-40B4-BE49-F238E27FC236}">
                  <a16:creationId xmlns:a16="http://schemas.microsoft.com/office/drawing/2014/main" id="{872745F9-FD74-4DC2-B170-152D10BA5E51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69925" y="3932490"/>
              <a:ext cx="3586805" cy="536944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2" name="PA-î$1iḓé">
              <a:extLst>
                <a:ext uri="{FF2B5EF4-FFF2-40B4-BE49-F238E27FC236}">
                  <a16:creationId xmlns:a16="http://schemas.microsoft.com/office/drawing/2014/main" id="{0477CFCC-B5D2-491A-B72E-AA7B871CE93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9925" y="3545692"/>
              <a:ext cx="3586805" cy="330746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fontScale="92500" lnSpcReduction="10000"/>
            </a:bodyPr>
            <a:lstStyle/>
            <a:p>
              <a:pPr lvl="0" algn="r" defTabSz="914378">
                <a:defRPr/>
              </a:pPr>
              <a:r>
                <a:rPr lang="en-US" altLang="zh-CN" b="1" dirty="0">
                  <a:solidFill>
                    <a:schemeClr val="bg1"/>
                  </a:solidFill>
                </a:rPr>
                <a:t>04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DDCE5CCD-328F-41C9-91F4-032990BFDBBE}"/>
              </a:ext>
            </a:extLst>
          </p:cNvPr>
          <p:cNvSpPr/>
          <p:nvPr/>
        </p:nvSpPr>
        <p:spPr>
          <a:xfrm>
            <a:off x="4746912" y="362724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49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A-组合 17">
            <a:extLst>
              <a:ext uri="{FF2B5EF4-FFF2-40B4-BE49-F238E27FC236}">
                <a16:creationId xmlns:a16="http://schemas.microsoft.com/office/drawing/2014/main" id="{8295EBCA-C727-4D2B-88D1-F86A3357B4E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02676" y="2162400"/>
            <a:ext cx="6174558" cy="140676"/>
            <a:chOff x="1702676" y="2162400"/>
            <a:chExt cx="6174558" cy="140676"/>
          </a:xfrm>
        </p:grpSpPr>
        <p:sp>
          <p:nvSpPr>
            <p:cNvPr id="4" name="PA-iŝḷïḑê">
              <a:extLst>
                <a:ext uri="{FF2B5EF4-FFF2-40B4-BE49-F238E27FC236}">
                  <a16:creationId xmlns:a16="http://schemas.microsoft.com/office/drawing/2014/main" id="{CCA613F3-47FA-4F01-A222-6BCD4D53A95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7736558" y="2162400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" name="PA-îṣ1ïḍê">
              <a:extLst>
                <a:ext uri="{FF2B5EF4-FFF2-40B4-BE49-F238E27FC236}">
                  <a16:creationId xmlns:a16="http://schemas.microsoft.com/office/drawing/2014/main" id="{701C2D27-4BF9-47AA-9CE1-82B164B8F78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4226595" y="2162400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" name="PA-iSḷïḋê">
              <a:extLst>
                <a:ext uri="{FF2B5EF4-FFF2-40B4-BE49-F238E27FC236}">
                  <a16:creationId xmlns:a16="http://schemas.microsoft.com/office/drawing/2014/main" id="{5CC13E51-8779-41C9-A65B-54C07562341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1702676" y="2214738"/>
              <a:ext cx="6086289" cy="36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19" name="PA-组合 18">
            <a:extLst>
              <a:ext uri="{FF2B5EF4-FFF2-40B4-BE49-F238E27FC236}">
                <a16:creationId xmlns:a16="http://schemas.microsoft.com/office/drawing/2014/main" id="{D5E19182-928A-438C-9077-735D8D4DDB0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387348" y="1008600"/>
            <a:ext cx="7436082" cy="3599959"/>
            <a:chOff x="3387348" y="1008600"/>
            <a:chExt cx="7436082" cy="3599959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10A66D0-3714-4E47-A0FA-B2D2669D2C72}"/>
                </a:ext>
              </a:extLst>
            </p:cNvPr>
            <p:cNvGrpSpPr/>
            <p:nvPr/>
          </p:nvGrpSpPr>
          <p:grpSpPr>
            <a:xfrm>
              <a:off x="3387348" y="2475858"/>
              <a:ext cx="5662059" cy="2132701"/>
              <a:chOff x="3387348" y="2475858"/>
              <a:chExt cx="5662059" cy="2132701"/>
            </a:xfrm>
          </p:grpSpPr>
          <p:sp>
            <p:nvSpPr>
              <p:cNvPr id="6" name="PA-í$1îďê">
                <a:extLst>
                  <a:ext uri="{FF2B5EF4-FFF2-40B4-BE49-F238E27FC236}">
                    <a16:creationId xmlns:a16="http://schemas.microsoft.com/office/drawing/2014/main" id="{561AFFD8-D47D-4B1F-BF69-EFC26C55B889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6646547" y="2784822"/>
                <a:ext cx="2402860" cy="1806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600" dirty="0">
                    <a:ln>
                      <a:solidFill>
                        <a:schemeClr val="bg1"/>
                      </a:solidFill>
                    </a:ln>
                    <a:solidFill>
                      <a:schemeClr val="accent5"/>
                    </a:solidFill>
                  </a:rPr>
                  <a:t>Click here to add content, content to match the title, you can copy and paste directly, to select useful keyword entry.</a:t>
                </a:r>
              </a:p>
            </p:txBody>
          </p:sp>
          <p:sp>
            <p:nvSpPr>
              <p:cNvPr id="7" name="PA-î$líḍé">
                <a:extLst>
                  <a:ext uri="{FF2B5EF4-FFF2-40B4-BE49-F238E27FC236}">
                    <a16:creationId xmlns:a16="http://schemas.microsoft.com/office/drawing/2014/main" id="{EAEAB261-8083-4966-87FF-B9D096579FBE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 bwMode="auto">
              <a:xfrm>
                <a:off x="6646547" y="2506109"/>
                <a:ext cx="2304257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 fontScale="77500" lnSpcReduction="20000"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10" name="PA-ïṥḷïḋé">
                <a:extLst>
                  <a:ext uri="{FF2B5EF4-FFF2-40B4-BE49-F238E27FC236}">
                    <a16:creationId xmlns:a16="http://schemas.microsoft.com/office/drawing/2014/main" id="{22D9E65C-05FD-4B1B-8179-CB6E3749ABEA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387348" y="2802331"/>
                <a:ext cx="2402850" cy="1806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600" dirty="0">
                    <a:ln>
                      <a:solidFill>
                        <a:schemeClr val="bg1"/>
                      </a:solidFill>
                    </a:ln>
                    <a:solidFill>
                      <a:schemeClr val="accent5"/>
                    </a:solidFill>
                  </a:rPr>
                  <a:t>Click here to add content, content to match the title, you can copy and paste directly, to select useful keyword entry.</a:t>
                </a:r>
              </a:p>
              <a:p>
                <a:pPr algn="just">
                  <a:lnSpc>
                    <a:spcPct val="120000"/>
                  </a:lnSpc>
                </a:pPr>
                <a:endParaRPr lang="zh-CN" altLang="en-US" sz="1600" dirty="0">
                  <a:ln>
                    <a:solidFill>
                      <a:schemeClr val="bg1"/>
                    </a:solidFill>
                  </a:ln>
                  <a:solidFill>
                    <a:schemeClr val="accent5"/>
                  </a:solidFill>
                </a:endParaRPr>
              </a:p>
            </p:txBody>
          </p:sp>
          <p:sp>
            <p:nvSpPr>
              <p:cNvPr id="11" name="PA-îṣḻïḋê">
                <a:extLst>
                  <a:ext uri="{FF2B5EF4-FFF2-40B4-BE49-F238E27FC236}">
                    <a16:creationId xmlns:a16="http://schemas.microsoft.com/office/drawing/2014/main" id="{E1FF69ED-07BA-46F9-9261-D8A1507F7746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 bwMode="auto">
              <a:xfrm>
                <a:off x="3485941" y="2475858"/>
                <a:ext cx="2304257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 fontScale="77500" lnSpcReduction="20000"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sp>
          <p:nvSpPr>
            <p:cNvPr id="14" name="PA-ïšlíḋê">
              <a:extLst>
                <a:ext uri="{FF2B5EF4-FFF2-40B4-BE49-F238E27FC236}">
                  <a16:creationId xmlns:a16="http://schemas.microsoft.com/office/drawing/2014/main" id="{7F3BA632-FC96-4A2B-9EF2-5569D801402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10319374" y="1008600"/>
              <a:ext cx="504056" cy="248427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THEACHER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7E7FF47A-CC90-4E74-A4B8-83F8E2306B68}"/>
              </a:ext>
            </a:extLst>
          </p:cNvPr>
          <p:cNvSpPr/>
          <p:nvPr/>
        </p:nvSpPr>
        <p:spPr>
          <a:xfrm>
            <a:off x="4746912" y="331515"/>
            <a:ext cx="2419509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3" name="PA-图片 12" descr="图片包含 玩具&#10;&#10;描述已自动生成">
            <a:extLst>
              <a:ext uri="{FF2B5EF4-FFF2-40B4-BE49-F238E27FC236}">
                <a16:creationId xmlns:a16="http://schemas.microsoft.com/office/drawing/2014/main" id="{84A1B010-3B8F-4E1E-A486-EF40816BDB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34" y="2967546"/>
            <a:ext cx="3249266" cy="3890454"/>
          </a:xfrm>
          <a:prstGeom prst="rect">
            <a:avLst/>
          </a:prstGeom>
        </p:spPr>
      </p:pic>
      <p:cxnSp>
        <p:nvCxnSpPr>
          <p:cNvPr id="21" name="PA-直接连接符 20">
            <a:extLst>
              <a:ext uri="{FF2B5EF4-FFF2-40B4-BE49-F238E27FC236}">
                <a16:creationId xmlns:a16="http://schemas.microsoft.com/office/drawing/2014/main" id="{0DC618A1-28E6-4F16-A816-E5E629033231}"/>
              </a:ext>
            </a:extLst>
          </p:cNvPr>
          <p:cNvCxnSpPr>
            <a:stCxn id="12" idx="1"/>
          </p:cNvCxnSpPr>
          <p:nvPr>
            <p:custDataLst>
              <p:tags r:id="rId4"/>
            </p:custDataLst>
          </p:nvPr>
        </p:nvCxnSpPr>
        <p:spPr>
          <a:xfrm>
            <a:off x="1702676" y="2232738"/>
            <a:ext cx="0" cy="282273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-calendar_116332">
            <a:extLst>
              <a:ext uri="{FF2B5EF4-FFF2-40B4-BE49-F238E27FC236}">
                <a16:creationId xmlns:a16="http://schemas.microsoft.com/office/drawing/2014/main" id="{C26E9516-B381-48ED-B438-3D9636E740C2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4385105" y="1245500"/>
            <a:ext cx="600123" cy="609685"/>
          </a:xfrm>
          <a:custGeom>
            <a:avLst/>
            <a:gdLst>
              <a:gd name="connsiteX0" fmla="*/ 311628 w 571368"/>
              <a:gd name="connsiteY0" fmla="*/ 337294 h 580471"/>
              <a:gd name="connsiteX1" fmla="*/ 286977 w 571368"/>
              <a:gd name="connsiteY1" fmla="*/ 352049 h 580471"/>
              <a:gd name="connsiteX2" fmla="*/ 279502 w 571368"/>
              <a:gd name="connsiteY2" fmla="*/ 391515 h 580471"/>
              <a:gd name="connsiteX3" fmla="*/ 286977 w 571368"/>
              <a:gd name="connsiteY3" fmla="*/ 430981 h 580471"/>
              <a:gd name="connsiteX4" fmla="*/ 311628 w 571368"/>
              <a:gd name="connsiteY4" fmla="*/ 445825 h 580471"/>
              <a:gd name="connsiteX5" fmla="*/ 336368 w 571368"/>
              <a:gd name="connsiteY5" fmla="*/ 430981 h 580471"/>
              <a:gd name="connsiteX6" fmla="*/ 343843 w 571368"/>
              <a:gd name="connsiteY6" fmla="*/ 391515 h 580471"/>
              <a:gd name="connsiteX7" fmla="*/ 336368 w 571368"/>
              <a:gd name="connsiteY7" fmla="*/ 352049 h 580471"/>
              <a:gd name="connsiteX8" fmla="*/ 311628 w 571368"/>
              <a:gd name="connsiteY8" fmla="*/ 337294 h 580471"/>
              <a:gd name="connsiteX9" fmla="*/ 142189 w 571368"/>
              <a:gd name="connsiteY9" fmla="*/ 311193 h 580471"/>
              <a:gd name="connsiteX10" fmla="*/ 209014 w 571368"/>
              <a:gd name="connsiteY10" fmla="*/ 311193 h 580471"/>
              <a:gd name="connsiteX11" fmla="*/ 209014 w 571368"/>
              <a:gd name="connsiteY11" fmla="*/ 475399 h 580471"/>
              <a:gd name="connsiteX12" fmla="*/ 173155 w 571368"/>
              <a:gd name="connsiteY12" fmla="*/ 475399 h 580471"/>
              <a:gd name="connsiteX13" fmla="*/ 173155 w 571368"/>
              <a:gd name="connsiteY13" fmla="*/ 342115 h 580471"/>
              <a:gd name="connsiteX14" fmla="*/ 142189 w 571368"/>
              <a:gd name="connsiteY14" fmla="*/ 342115 h 580471"/>
              <a:gd name="connsiteX15" fmla="*/ 310382 w 571368"/>
              <a:gd name="connsiteY15" fmla="*/ 306183 h 580471"/>
              <a:gd name="connsiteX16" fmla="*/ 361019 w 571368"/>
              <a:gd name="connsiteY16" fmla="*/ 329649 h 580471"/>
              <a:gd name="connsiteX17" fmla="*/ 378372 w 571368"/>
              <a:gd name="connsiteY17" fmla="*/ 391426 h 580471"/>
              <a:gd name="connsiteX18" fmla="*/ 361019 w 571368"/>
              <a:gd name="connsiteY18" fmla="*/ 453203 h 580471"/>
              <a:gd name="connsiteX19" fmla="*/ 310382 w 571368"/>
              <a:gd name="connsiteY19" fmla="*/ 476669 h 580471"/>
              <a:gd name="connsiteX20" fmla="*/ 259656 w 571368"/>
              <a:gd name="connsiteY20" fmla="*/ 453203 h 580471"/>
              <a:gd name="connsiteX21" fmla="*/ 242392 w 571368"/>
              <a:gd name="connsiteY21" fmla="*/ 391426 h 580471"/>
              <a:gd name="connsiteX22" fmla="*/ 259656 w 571368"/>
              <a:gd name="connsiteY22" fmla="*/ 329649 h 580471"/>
              <a:gd name="connsiteX23" fmla="*/ 310382 w 571368"/>
              <a:gd name="connsiteY23" fmla="*/ 306183 h 580471"/>
              <a:gd name="connsiteX24" fmla="*/ 347503 w 571368"/>
              <a:gd name="connsiteY24" fmla="*/ 243174 h 580471"/>
              <a:gd name="connsiteX25" fmla="*/ 347503 w 571368"/>
              <a:gd name="connsiteY25" fmla="*/ 243263 h 580471"/>
              <a:gd name="connsiteX26" fmla="*/ 23499 w 571368"/>
              <a:gd name="connsiteY26" fmla="*/ 243263 h 580471"/>
              <a:gd name="connsiteX27" fmla="*/ 23499 w 571368"/>
              <a:gd name="connsiteY27" fmla="*/ 555674 h 580471"/>
              <a:gd name="connsiteX28" fmla="*/ 495886 w 571368"/>
              <a:gd name="connsiteY28" fmla="*/ 555674 h 580471"/>
              <a:gd name="connsiteX29" fmla="*/ 495886 w 571368"/>
              <a:gd name="connsiteY29" fmla="*/ 259261 h 580471"/>
              <a:gd name="connsiteX30" fmla="*/ 434023 w 571368"/>
              <a:gd name="connsiteY30" fmla="*/ 274104 h 580471"/>
              <a:gd name="connsiteX31" fmla="*/ 347503 w 571368"/>
              <a:gd name="connsiteY31" fmla="*/ 243174 h 580471"/>
              <a:gd name="connsiteX32" fmla="*/ 23499 w 571368"/>
              <a:gd name="connsiteY32" fmla="*/ 113677 h 580471"/>
              <a:gd name="connsiteX33" fmla="*/ 23499 w 571368"/>
              <a:gd name="connsiteY33" fmla="*/ 218643 h 580471"/>
              <a:gd name="connsiteX34" fmla="*/ 324004 w 571368"/>
              <a:gd name="connsiteY34" fmla="*/ 218643 h 580471"/>
              <a:gd name="connsiteX35" fmla="*/ 296855 w 571368"/>
              <a:gd name="connsiteY35" fmla="*/ 137141 h 580471"/>
              <a:gd name="connsiteX36" fmla="*/ 298813 w 571368"/>
              <a:gd name="connsiteY36" fmla="*/ 113677 h 580471"/>
              <a:gd name="connsiteX37" fmla="*/ 422969 w 571368"/>
              <a:gd name="connsiteY37" fmla="*/ 35847 h 580471"/>
              <a:gd name="connsiteX38" fmla="*/ 446459 w 571368"/>
              <a:gd name="connsiteY38" fmla="*/ 35847 h 580471"/>
              <a:gd name="connsiteX39" fmla="*/ 446459 w 571368"/>
              <a:gd name="connsiteY39" fmla="*/ 129708 h 580471"/>
              <a:gd name="connsiteX40" fmla="*/ 498333 w 571368"/>
              <a:gd name="connsiteY40" fmla="*/ 163128 h 580471"/>
              <a:gd name="connsiteX41" fmla="*/ 484808 w 571368"/>
              <a:gd name="connsiteY41" fmla="*/ 184105 h 580471"/>
              <a:gd name="connsiteX42" fmla="*/ 422969 w 571368"/>
              <a:gd name="connsiteY42" fmla="*/ 143307 h 580471"/>
              <a:gd name="connsiteX43" fmla="*/ 434023 w 571368"/>
              <a:gd name="connsiteY43" fmla="*/ 24797 h 580471"/>
              <a:gd name="connsiteX44" fmla="*/ 321511 w 571368"/>
              <a:gd name="connsiteY44" fmla="*/ 137141 h 580471"/>
              <a:gd name="connsiteX45" fmla="*/ 434023 w 571368"/>
              <a:gd name="connsiteY45" fmla="*/ 249484 h 580471"/>
              <a:gd name="connsiteX46" fmla="*/ 546534 w 571368"/>
              <a:gd name="connsiteY46" fmla="*/ 137141 h 580471"/>
              <a:gd name="connsiteX47" fmla="*/ 434023 w 571368"/>
              <a:gd name="connsiteY47" fmla="*/ 24797 h 580471"/>
              <a:gd name="connsiteX48" fmla="*/ 434023 w 571368"/>
              <a:gd name="connsiteY48" fmla="*/ 0 h 580471"/>
              <a:gd name="connsiteX49" fmla="*/ 571368 w 571368"/>
              <a:gd name="connsiteY49" fmla="*/ 137141 h 580471"/>
              <a:gd name="connsiteX50" fmla="*/ 520631 w 571368"/>
              <a:gd name="connsiteY50" fmla="*/ 243174 h 580471"/>
              <a:gd name="connsiteX51" fmla="*/ 520631 w 571368"/>
              <a:gd name="connsiteY51" fmla="*/ 580471 h 580471"/>
              <a:gd name="connsiteX52" fmla="*/ 0 w 571368"/>
              <a:gd name="connsiteY52" fmla="*/ 580471 h 580471"/>
              <a:gd name="connsiteX53" fmla="*/ 0 w 571368"/>
              <a:gd name="connsiteY53" fmla="*/ 88968 h 580471"/>
              <a:gd name="connsiteX54" fmla="*/ 71655 w 571368"/>
              <a:gd name="connsiteY54" fmla="*/ 88968 h 580471"/>
              <a:gd name="connsiteX55" fmla="*/ 71655 w 571368"/>
              <a:gd name="connsiteY55" fmla="*/ 19820 h 580471"/>
              <a:gd name="connsiteX56" fmla="*/ 96489 w 571368"/>
              <a:gd name="connsiteY56" fmla="*/ 19820 h 580471"/>
              <a:gd name="connsiteX57" fmla="*/ 96489 w 571368"/>
              <a:gd name="connsiteY57" fmla="*/ 88879 h 580471"/>
              <a:gd name="connsiteX58" fmla="*/ 305578 w 571368"/>
              <a:gd name="connsiteY58" fmla="*/ 88879 h 580471"/>
              <a:gd name="connsiteX59" fmla="*/ 434023 w 571368"/>
              <a:gd name="connsiteY59" fmla="*/ 0 h 5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71368" h="580471">
                <a:moveTo>
                  <a:pt x="311628" y="337294"/>
                </a:moveTo>
                <a:cubicBezTo>
                  <a:pt x="299347" y="337294"/>
                  <a:pt x="291961" y="342271"/>
                  <a:pt x="286977" y="352049"/>
                </a:cubicBezTo>
                <a:cubicBezTo>
                  <a:pt x="281994" y="361915"/>
                  <a:pt x="279502" y="375515"/>
                  <a:pt x="279502" y="391515"/>
                </a:cubicBezTo>
                <a:cubicBezTo>
                  <a:pt x="279502" y="407515"/>
                  <a:pt x="281994" y="421203"/>
                  <a:pt x="286977" y="430981"/>
                </a:cubicBezTo>
                <a:cubicBezTo>
                  <a:pt x="291872" y="440847"/>
                  <a:pt x="300504" y="445825"/>
                  <a:pt x="311628" y="445825"/>
                </a:cubicBezTo>
                <a:cubicBezTo>
                  <a:pt x="322663" y="445825"/>
                  <a:pt x="330138" y="440847"/>
                  <a:pt x="336368" y="430981"/>
                </a:cubicBezTo>
                <a:cubicBezTo>
                  <a:pt x="341351" y="421203"/>
                  <a:pt x="343843" y="407515"/>
                  <a:pt x="343843" y="391515"/>
                </a:cubicBezTo>
                <a:cubicBezTo>
                  <a:pt x="343843" y="375515"/>
                  <a:pt x="341351" y="361915"/>
                  <a:pt x="336368" y="352049"/>
                </a:cubicBezTo>
                <a:cubicBezTo>
                  <a:pt x="331473" y="342271"/>
                  <a:pt x="322841" y="337294"/>
                  <a:pt x="311628" y="337294"/>
                </a:cubicBezTo>
                <a:close/>
                <a:moveTo>
                  <a:pt x="142189" y="311193"/>
                </a:moveTo>
                <a:lnTo>
                  <a:pt x="209014" y="311193"/>
                </a:lnTo>
                <a:lnTo>
                  <a:pt x="209014" y="475399"/>
                </a:lnTo>
                <a:lnTo>
                  <a:pt x="173155" y="475399"/>
                </a:lnTo>
                <a:lnTo>
                  <a:pt x="173155" y="342115"/>
                </a:lnTo>
                <a:lnTo>
                  <a:pt x="142189" y="342115"/>
                </a:lnTo>
                <a:close/>
                <a:moveTo>
                  <a:pt x="310382" y="306183"/>
                </a:moveTo>
                <a:cubicBezTo>
                  <a:pt x="332630" y="306183"/>
                  <a:pt x="349984" y="313650"/>
                  <a:pt x="361019" y="329649"/>
                </a:cubicBezTo>
                <a:cubicBezTo>
                  <a:pt x="372143" y="345649"/>
                  <a:pt x="378372" y="365471"/>
                  <a:pt x="378372" y="391426"/>
                </a:cubicBezTo>
                <a:cubicBezTo>
                  <a:pt x="378372" y="417381"/>
                  <a:pt x="372143" y="438359"/>
                  <a:pt x="361019" y="453203"/>
                </a:cubicBezTo>
                <a:cubicBezTo>
                  <a:pt x="349895" y="469202"/>
                  <a:pt x="333876" y="476669"/>
                  <a:pt x="310382" y="476669"/>
                </a:cubicBezTo>
                <a:cubicBezTo>
                  <a:pt x="288134" y="476669"/>
                  <a:pt x="270869" y="469202"/>
                  <a:pt x="259656" y="453203"/>
                </a:cubicBezTo>
                <a:cubicBezTo>
                  <a:pt x="248532" y="437203"/>
                  <a:pt x="242392" y="417381"/>
                  <a:pt x="242392" y="391426"/>
                </a:cubicBezTo>
                <a:cubicBezTo>
                  <a:pt x="242392" y="365471"/>
                  <a:pt x="248532" y="344493"/>
                  <a:pt x="259656" y="329649"/>
                </a:cubicBezTo>
                <a:cubicBezTo>
                  <a:pt x="270869" y="313650"/>
                  <a:pt x="288045" y="306183"/>
                  <a:pt x="310382" y="306183"/>
                </a:cubicBezTo>
                <a:close/>
                <a:moveTo>
                  <a:pt x="347503" y="243174"/>
                </a:moveTo>
                <a:lnTo>
                  <a:pt x="347503" y="243263"/>
                </a:lnTo>
                <a:lnTo>
                  <a:pt x="23499" y="243263"/>
                </a:lnTo>
                <a:lnTo>
                  <a:pt x="23499" y="555674"/>
                </a:lnTo>
                <a:lnTo>
                  <a:pt x="495886" y="555674"/>
                </a:lnTo>
                <a:lnTo>
                  <a:pt x="495886" y="259261"/>
                </a:lnTo>
                <a:cubicBezTo>
                  <a:pt x="477193" y="268771"/>
                  <a:pt x="456186" y="274104"/>
                  <a:pt x="434023" y="274104"/>
                </a:cubicBezTo>
                <a:cubicBezTo>
                  <a:pt x="401355" y="274104"/>
                  <a:pt x="371091" y="262461"/>
                  <a:pt x="347503" y="243174"/>
                </a:cubicBezTo>
                <a:close/>
                <a:moveTo>
                  <a:pt x="23499" y="113677"/>
                </a:moveTo>
                <a:lnTo>
                  <a:pt x="23499" y="218643"/>
                </a:lnTo>
                <a:lnTo>
                  <a:pt x="324004" y="218643"/>
                </a:lnTo>
                <a:cubicBezTo>
                  <a:pt x="306913" y="195801"/>
                  <a:pt x="296855" y="167538"/>
                  <a:pt x="296855" y="137141"/>
                </a:cubicBezTo>
                <a:cubicBezTo>
                  <a:pt x="296855" y="129142"/>
                  <a:pt x="297567" y="121231"/>
                  <a:pt x="298813" y="113677"/>
                </a:cubicBezTo>
                <a:close/>
                <a:moveTo>
                  <a:pt x="422969" y="35847"/>
                </a:moveTo>
                <a:lnTo>
                  <a:pt x="446459" y="35847"/>
                </a:lnTo>
                <a:lnTo>
                  <a:pt x="446459" y="129708"/>
                </a:lnTo>
                <a:lnTo>
                  <a:pt x="498333" y="163128"/>
                </a:lnTo>
                <a:lnTo>
                  <a:pt x="484808" y="184105"/>
                </a:lnTo>
                <a:lnTo>
                  <a:pt x="422969" y="143307"/>
                </a:lnTo>
                <a:close/>
                <a:moveTo>
                  <a:pt x="434023" y="24797"/>
                </a:moveTo>
                <a:cubicBezTo>
                  <a:pt x="372159" y="24797"/>
                  <a:pt x="321511" y="75370"/>
                  <a:pt x="321511" y="137141"/>
                </a:cubicBezTo>
                <a:cubicBezTo>
                  <a:pt x="321511" y="198823"/>
                  <a:pt x="372159" y="249484"/>
                  <a:pt x="434023" y="249484"/>
                </a:cubicBezTo>
                <a:cubicBezTo>
                  <a:pt x="495886" y="249484"/>
                  <a:pt x="546534" y="198823"/>
                  <a:pt x="546534" y="137141"/>
                </a:cubicBezTo>
                <a:cubicBezTo>
                  <a:pt x="547869" y="74214"/>
                  <a:pt x="497043" y="24797"/>
                  <a:pt x="434023" y="24797"/>
                </a:cubicBezTo>
                <a:close/>
                <a:moveTo>
                  <a:pt x="434023" y="0"/>
                </a:moveTo>
                <a:cubicBezTo>
                  <a:pt x="509505" y="0"/>
                  <a:pt x="571368" y="61771"/>
                  <a:pt x="571368" y="137141"/>
                </a:cubicBezTo>
                <a:cubicBezTo>
                  <a:pt x="571368" y="179803"/>
                  <a:pt x="551518" y="218021"/>
                  <a:pt x="520631" y="243174"/>
                </a:cubicBezTo>
                <a:lnTo>
                  <a:pt x="520631" y="580471"/>
                </a:lnTo>
                <a:lnTo>
                  <a:pt x="0" y="580471"/>
                </a:lnTo>
                <a:lnTo>
                  <a:pt x="0" y="88968"/>
                </a:lnTo>
                <a:lnTo>
                  <a:pt x="71655" y="88968"/>
                </a:lnTo>
                <a:lnTo>
                  <a:pt x="71655" y="19820"/>
                </a:lnTo>
                <a:lnTo>
                  <a:pt x="96489" y="19820"/>
                </a:lnTo>
                <a:lnTo>
                  <a:pt x="96489" y="88879"/>
                </a:lnTo>
                <a:lnTo>
                  <a:pt x="305578" y="88879"/>
                </a:lnTo>
                <a:cubicBezTo>
                  <a:pt x="325161" y="37063"/>
                  <a:pt x="375542" y="0"/>
                  <a:pt x="43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3" name="PA-calendar_116332">
            <a:extLst>
              <a:ext uri="{FF2B5EF4-FFF2-40B4-BE49-F238E27FC236}">
                <a16:creationId xmlns:a16="http://schemas.microsoft.com/office/drawing/2014/main" id="{B9AAE9D6-D54B-4DAE-A62C-C0CCCE20033E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7506834" y="1240576"/>
            <a:ext cx="600123" cy="609685"/>
          </a:xfrm>
          <a:custGeom>
            <a:avLst/>
            <a:gdLst>
              <a:gd name="connsiteX0" fmla="*/ 311628 w 571368"/>
              <a:gd name="connsiteY0" fmla="*/ 337294 h 580471"/>
              <a:gd name="connsiteX1" fmla="*/ 286977 w 571368"/>
              <a:gd name="connsiteY1" fmla="*/ 352049 h 580471"/>
              <a:gd name="connsiteX2" fmla="*/ 279502 w 571368"/>
              <a:gd name="connsiteY2" fmla="*/ 391515 h 580471"/>
              <a:gd name="connsiteX3" fmla="*/ 286977 w 571368"/>
              <a:gd name="connsiteY3" fmla="*/ 430981 h 580471"/>
              <a:gd name="connsiteX4" fmla="*/ 311628 w 571368"/>
              <a:gd name="connsiteY4" fmla="*/ 445825 h 580471"/>
              <a:gd name="connsiteX5" fmla="*/ 336368 w 571368"/>
              <a:gd name="connsiteY5" fmla="*/ 430981 h 580471"/>
              <a:gd name="connsiteX6" fmla="*/ 343843 w 571368"/>
              <a:gd name="connsiteY6" fmla="*/ 391515 h 580471"/>
              <a:gd name="connsiteX7" fmla="*/ 336368 w 571368"/>
              <a:gd name="connsiteY7" fmla="*/ 352049 h 580471"/>
              <a:gd name="connsiteX8" fmla="*/ 311628 w 571368"/>
              <a:gd name="connsiteY8" fmla="*/ 337294 h 580471"/>
              <a:gd name="connsiteX9" fmla="*/ 142189 w 571368"/>
              <a:gd name="connsiteY9" fmla="*/ 311193 h 580471"/>
              <a:gd name="connsiteX10" fmla="*/ 209014 w 571368"/>
              <a:gd name="connsiteY10" fmla="*/ 311193 h 580471"/>
              <a:gd name="connsiteX11" fmla="*/ 209014 w 571368"/>
              <a:gd name="connsiteY11" fmla="*/ 475399 h 580471"/>
              <a:gd name="connsiteX12" fmla="*/ 173155 w 571368"/>
              <a:gd name="connsiteY12" fmla="*/ 475399 h 580471"/>
              <a:gd name="connsiteX13" fmla="*/ 173155 w 571368"/>
              <a:gd name="connsiteY13" fmla="*/ 342115 h 580471"/>
              <a:gd name="connsiteX14" fmla="*/ 142189 w 571368"/>
              <a:gd name="connsiteY14" fmla="*/ 342115 h 580471"/>
              <a:gd name="connsiteX15" fmla="*/ 310382 w 571368"/>
              <a:gd name="connsiteY15" fmla="*/ 306183 h 580471"/>
              <a:gd name="connsiteX16" fmla="*/ 361019 w 571368"/>
              <a:gd name="connsiteY16" fmla="*/ 329649 h 580471"/>
              <a:gd name="connsiteX17" fmla="*/ 378372 w 571368"/>
              <a:gd name="connsiteY17" fmla="*/ 391426 h 580471"/>
              <a:gd name="connsiteX18" fmla="*/ 361019 w 571368"/>
              <a:gd name="connsiteY18" fmla="*/ 453203 h 580471"/>
              <a:gd name="connsiteX19" fmla="*/ 310382 w 571368"/>
              <a:gd name="connsiteY19" fmla="*/ 476669 h 580471"/>
              <a:gd name="connsiteX20" fmla="*/ 259656 w 571368"/>
              <a:gd name="connsiteY20" fmla="*/ 453203 h 580471"/>
              <a:gd name="connsiteX21" fmla="*/ 242392 w 571368"/>
              <a:gd name="connsiteY21" fmla="*/ 391426 h 580471"/>
              <a:gd name="connsiteX22" fmla="*/ 259656 w 571368"/>
              <a:gd name="connsiteY22" fmla="*/ 329649 h 580471"/>
              <a:gd name="connsiteX23" fmla="*/ 310382 w 571368"/>
              <a:gd name="connsiteY23" fmla="*/ 306183 h 580471"/>
              <a:gd name="connsiteX24" fmla="*/ 347503 w 571368"/>
              <a:gd name="connsiteY24" fmla="*/ 243174 h 580471"/>
              <a:gd name="connsiteX25" fmla="*/ 347503 w 571368"/>
              <a:gd name="connsiteY25" fmla="*/ 243263 h 580471"/>
              <a:gd name="connsiteX26" fmla="*/ 23499 w 571368"/>
              <a:gd name="connsiteY26" fmla="*/ 243263 h 580471"/>
              <a:gd name="connsiteX27" fmla="*/ 23499 w 571368"/>
              <a:gd name="connsiteY27" fmla="*/ 555674 h 580471"/>
              <a:gd name="connsiteX28" fmla="*/ 495886 w 571368"/>
              <a:gd name="connsiteY28" fmla="*/ 555674 h 580471"/>
              <a:gd name="connsiteX29" fmla="*/ 495886 w 571368"/>
              <a:gd name="connsiteY29" fmla="*/ 259261 h 580471"/>
              <a:gd name="connsiteX30" fmla="*/ 434023 w 571368"/>
              <a:gd name="connsiteY30" fmla="*/ 274104 h 580471"/>
              <a:gd name="connsiteX31" fmla="*/ 347503 w 571368"/>
              <a:gd name="connsiteY31" fmla="*/ 243174 h 580471"/>
              <a:gd name="connsiteX32" fmla="*/ 23499 w 571368"/>
              <a:gd name="connsiteY32" fmla="*/ 113677 h 580471"/>
              <a:gd name="connsiteX33" fmla="*/ 23499 w 571368"/>
              <a:gd name="connsiteY33" fmla="*/ 218643 h 580471"/>
              <a:gd name="connsiteX34" fmla="*/ 324004 w 571368"/>
              <a:gd name="connsiteY34" fmla="*/ 218643 h 580471"/>
              <a:gd name="connsiteX35" fmla="*/ 296855 w 571368"/>
              <a:gd name="connsiteY35" fmla="*/ 137141 h 580471"/>
              <a:gd name="connsiteX36" fmla="*/ 298813 w 571368"/>
              <a:gd name="connsiteY36" fmla="*/ 113677 h 580471"/>
              <a:gd name="connsiteX37" fmla="*/ 422969 w 571368"/>
              <a:gd name="connsiteY37" fmla="*/ 35847 h 580471"/>
              <a:gd name="connsiteX38" fmla="*/ 446459 w 571368"/>
              <a:gd name="connsiteY38" fmla="*/ 35847 h 580471"/>
              <a:gd name="connsiteX39" fmla="*/ 446459 w 571368"/>
              <a:gd name="connsiteY39" fmla="*/ 129708 h 580471"/>
              <a:gd name="connsiteX40" fmla="*/ 498333 w 571368"/>
              <a:gd name="connsiteY40" fmla="*/ 163128 h 580471"/>
              <a:gd name="connsiteX41" fmla="*/ 484808 w 571368"/>
              <a:gd name="connsiteY41" fmla="*/ 184105 h 580471"/>
              <a:gd name="connsiteX42" fmla="*/ 422969 w 571368"/>
              <a:gd name="connsiteY42" fmla="*/ 143307 h 580471"/>
              <a:gd name="connsiteX43" fmla="*/ 434023 w 571368"/>
              <a:gd name="connsiteY43" fmla="*/ 24797 h 580471"/>
              <a:gd name="connsiteX44" fmla="*/ 321511 w 571368"/>
              <a:gd name="connsiteY44" fmla="*/ 137141 h 580471"/>
              <a:gd name="connsiteX45" fmla="*/ 434023 w 571368"/>
              <a:gd name="connsiteY45" fmla="*/ 249484 h 580471"/>
              <a:gd name="connsiteX46" fmla="*/ 546534 w 571368"/>
              <a:gd name="connsiteY46" fmla="*/ 137141 h 580471"/>
              <a:gd name="connsiteX47" fmla="*/ 434023 w 571368"/>
              <a:gd name="connsiteY47" fmla="*/ 24797 h 580471"/>
              <a:gd name="connsiteX48" fmla="*/ 434023 w 571368"/>
              <a:gd name="connsiteY48" fmla="*/ 0 h 580471"/>
              <a:gd name="connsiteX49" fmla="*/ 571368 w 571368"/>
              <a:gd name="connsiteY49" fmla="*/ 137141 h 580471"/>
              <a:gd name="connsiteX50" fmla="*/ 520631 w 571368"/>
              <a:gd name="connsiteY50" fmla="*/ 243174 h 580471"/>
              <a:gd name="connsiteX51" fmla="*/ 520631 w 571368"/>
              <a:gd name="connsiteY51" fmla="*/ 580471 h 580471"/>
              <a:gd name="connsiteX52" fmla="*/ 0 w 571368"/>
              <a:gd name="connsiteY52" fmla="*/ 580471 h 580471"/>
              <a:gd name="connsiteX53" fmla="*/ 0 w 571368"/>
              <a:gd name="connsiteY53" fmla="*/ 88968 h 580471"/>
              <a:gd name="connsiteX54" fmla="*/ 71655 w 571368"/>
              <a:gd name="connsiteY54" fmla="*/ 88968 h 580471"/>
              <a:gd name="connsiteX55" fmla="*/ 71655 w 571368"/>
              <a:gd name="connsiteY55" fmla="*/ 19820 h 580471"/>
              <a:gd name="connsiteX56" fmla="*/ 96489 w 571368"/>
              <a:gd name="connsiteY56" fmla="*/ 19820 h 580471"/>
              <a:gd name="connsiteX57" fmla="*/ 96489 w 571368"/>
              <a:gd name="connsiteY57" fmla="*/ 88879 h 580471"/>
              <a:gd name="connsiteX58" fmla="*/ 305578 w 571368"/>
              <a:gd name="connsiteY58" fmla="*/ 88879 h 580471"/>
              <a:gd name="connsiteX59" fmla="*/ 434023 w 571368"/>
              <a:gd name="connsiteY59" fmla="*/ 0 h 5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71368" h="580471">
                <a:moveTo>
                  <a:pt x="311628" y="337294"/>
                </a:moveTo>
                <a:cubicBezTo>
                  <a:pt x="299347" y="337294"/>
                  <a:pt x="291961" y="342271"/>
                  <a:pt x="286977" y="352049"/>
                </a:cubicBezTo>
                <a:cubicBezTo>
                  <a:pt x="281994" y="361915"/>
                  <a:pt x="279502" y="375515"/>
                  <a:pt x="279502" y="391515"/>
                </a:cubicBezTo>
                <a:cubicBezTo>
                  <a:pt x="279502" y="407515"/>
                  <a:pt x="281994" y="421203"/>
                  <a:pt x="286977" y="430981"/>
                </a:cubicBezTo>
                <a:cubicBezTo>
                  <a:pt x="291872" y="440847"/>
                  <a:pt x="300504" y="445825"/>
                  <a:pt x="311628" y="445825"/>
                </a:cubicBezTo>
                <a:cubicBezTo>
                  <a:pt x="322663" y="445825"/>
                  <a:pt x="330138" y="440847"/>
                  <a:pt x="336368" y="430981"/>
                </a:cubicBezTo>
                <a:cubicBezTo>
                  <a:pt x="341351" y="421203"/>
                  <a:pt x="343843" y="407515"/>
                  <a:pt x="343843" y="391515"/>
                </a:cubicBezTo>
                <a:cubicBezTo>
                  <a:pt x="343843" y="375515"/>
                  <a:pt x="341351" y="361915"/>
                  <a:pt x="336368" y="352049"/>
                </a:cubicBezTo>
                <a:cubicBezTo>
                  <a:pt x="331473" y="342271"/>
                  <a:pt x="322841" y="337294"/>
                  <a:pt x="311628" y="337294"/>
                </a:cubicBezTo>
                <a:close/>
                <a:moveTo>
                  <a:pt x="142189" y="311193"/>
                </a:moveTo>
                <a:lnTo>
                  <a:pt x="209014" y="311193"/>
                </a:lnTo>
                <a:lnTo>
                  <a:pt x="209014" y="475399"/>
                </a:lnTo>
                <a:lnTo>
                  <a:pt x="173155" y="475399"/>
                </a:lnTo>
                <a:lnTo>
                  <a:pt x="173155" y="342115"/>
                </a:lnTo>
                <a:lnTo>
                  <a:pt x="142189" y="342115"/>
                </a:lnTo>
                <a:close/>
                <a:moveTo>
                  <a:pt x="310382" y="306183"/>
                </a:moveTo>
                <a:cubicBezTo>
                  <a:pt x="332630" y="306183"/>
                  <a:pt x="349984" y="313650"/>
                  <a:pt x="361019" y="329649"/>
                </a:cubicBezTo>
                <a:cubicBezTo>
                  <a:pt x="372143" y="345649"/>
                  <a:pt x="378372" y="365471"/>
                  <a:pt x="378372" y="391426"/>
                </a:cubicBezTo>
                <a:cubicBezTo>
                  <a:pt x="378372" y="417381"/>
                  <a:pt x="372143" y="438359"/>
                  <a:pt x="361019" y="453203"/>
                </a:cubicBezTo>
                <a:cubicBezTo>
                  <a:pt x="349895" y="469202"/>
                  <a:pt x="333876" y="476669"/>
                  <a:pt x="310382" y="476669"/>
                </a:cubicBezTo>
                <a:cubicBezTo>
                  <a:pt x="288134" y="476669"/>
                  <a:pt x="270869" y="469202"/>
                  <a:pt x="259656" y="453203"/>
                </a:cubicBezTo>
                <a:cubicBezTo>
                  <a:pt x="248532" y="437203"/>
                  <a:pt x="242392" y="417381"/>
                  <a:pt x="242392" y="391426"/>
                </a:cubicBezTo>
                <a:cubicBezTo>
                  <a:pt x="242392" y="365471"/>
                  <a:pt x="248532" y="344493"/>
                  <a:pt x="259656" y="329649"/>
                </a:cubicBezTo>
                <a:cubicBezTo>
                  <a:pt x="270869" y="313650"/>
                  <a:pt x="288045" y="306183"/>
                  <a:pt x="310382" y="306183"/>
                </a:cubicBezTo>
                <a:close/>
                <a:moveTo>
                  <a:pt x="347503" y="243174"/>
                </a:moveTo>
                <a:lnTo>
                  <a:pt x="347503" y="243263"/>
                </a:lnTo>
                <a:lnTo>
                  <a:pt x="23499" y="243263"/>
                </a:lnTo>
                <a:lnTo>
                  <a:pt x="23499" y="555674"/>
                </a:lnTo>
                <a:lnTo>
                  <a:pt x="495886" y="555674"/>
                </a:lnTo>
                <a:lnTo>
                  <a:pt x="495886" y="259261"/>
                </a:lnTo>
                <a:cubicBezTo>
                  <a:pt x="477193" y="268771"/>
                  <a:pt x="456186" y="274104"/>
                  <a:pt x="434023" y="274104"/>
                </a:cubicBezTo>
                <a:cubicBezTo>
                  <a:pt x="401355" y="274104"/>
                  <a:pt x="371091" y="262461"/>
                  <a:pt x="347503" y="243174"/>
                </a:cubicBezTo>
                <a:close/>
                <a:moveTo>
                  <a:pt x="23499" y="113677"/>
                </a:moveTo>
                <a:lnTo>
                  <a:pt x="23499" y="218643"/>
                </a:lnTo>
                <a:lnTo>
                  <a:pt x="324004" y="218643"/>
                </a:lnTo>
                <a:cubicBezTo>
                  <a:pt x="306913" y="195801"/>
                  <a:pt x="296855" y="167538"/>
                  <a:pt x="296855" y="137141"/>
                </a:cubicBezTo>
                <a:cubicBezTo>
                  <a:pt x="296855" y="129142"/>
                  <a:pt x="297567" y="121231"/>
                  <a:pt x="298813" y="113677"/>
                </a:cubicBezTo>
                <a:close/>
                <a:moveTo>
                  <a:pt x="422969" y="35847"/>
                </a:moveTo>
                <a:lnTo>
                  <a:pt x="446459" y="35847"/>
                </a:lnTo>
                <a:lnTo>
                  <a:pt x="446459" y="129708"/>
                </a:lnTo>
                <a:lnTo>
                  <a:pt x="498333" y="163128"/>
                </a:lnTo>
                <a:lnTo>
                  <a:pt x="484808" y="184105"/>
                </a:lnTo>
                <a:lnTo>
                  <a:pt x="422969" y="143307"/>
                </a:lnTo>
                <a:close/>
                <a:moveTo>
                  <a:pt x="434023" y="24797"/>
                </a:moveTo>
                <a:cubicBezTo>
                  <a:pt x="372159" y="24797"/>
                  <a:pt x="321511" y="75370"/>
                  <a:pt x="321511" y="137141"/>
                </a:cubicBezTo>
                <a:cubicBezTo>
                  <a:pt x="321511" y="198823"/>
                  <a:pt x="372159" y="249484"/>
                  <a:pt x="434023" y="249484"/>
                </a:cubicBezTo>
                <a:cubicBezTo>
                  <a:pt x="495886" y="249484"/>
                  <a:pt x="546534" y="198823"/>
                  <a:pt x="546534" y="137141"/>
                </a:cubicBezTo>
                <a:cubicBezTo>
                  <a:pt x="547869" y="74214"/>
                  <a:pt x="497043" y="24797"/>
                  <a:pt x="434023" y="24797"/>
                </a:cubicBezTo>
                <a:close/>
                <a:moveTo>
                  <a:pt x="434023" y="0"/>
                </a:moveTo>
                <a:cubicBezTo>
                  <a:pt x="509505" y="0"/>
                  <a:pt x="571368" y="61771"/>
                  <a:pt x="571368" y="137141"/>
                </a:cubicBezTo>
                <a:cubicBezTo>
                  <a:pt x="571368" y="179803"/>
                  <a:pt x="551518" y="218021"/>
                  <a:pt x="520631" y="243174"/>
                </a:cubicBezTo>
                <a:lnTo>
                  <a:pt x="520631" y="580471"/>
                </a:lnTo>
                <a:lnTo>
                  <a:pt x="0" y="580471"/>
                </a:lnTo>
                <a:lnTo>
                  <a:pt x="0" y="88968"/>
                </a:lnTo>
                <a:lnTo>
                  <a:pt x="71655" y="88968"/>
                </a:lnTo>
                <a:lnTo>
                  <a:pt x="71655" y="19820"/>
                </a:lnTo>
                <a:lnTo>
                  <a:pt x="96489" y="19820"/>
                </a:lnTo>
                <a:lnTo>
                  <a:pt x="96489" y="88879"/>
                </a:lnTo>
                <a:lnTo>
                  <a:pt x="305578" y="88879"/>
                </a:lnTo>
                <a:cubicBezTo>
                  <a:pt x="325161" y="37063"/>
                  <a:pt x="375542" y="0"/>
                  <a:pt x="43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8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Name&quot;:&quot;适中&quot;,&quot;HeaderHeight&quot;:13.0,&quot;TopMargin&quot;:0.0,&quot;FooterHeight&quot;:6.0,&quot;BottomMargin&quot;:0.0,&quot;SideMargin&quot;:4.0,&quot;IntervalMargin&quot;:1.5,&quot;Id&quot;:null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5"/>
  <p:tag name="PA" val="v5.2.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文本框 19"/>
  <p:tag name="PA" val="v5.2.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文本框 21"/>
  <p:tag name="PA" val="v5.2.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13"/>
  <p:tag name="PA" val="v5.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Freeform 13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13"/>
  <p:tag name="PA" val="v5.2.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Freeform 13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5"/>
  <p:tag name="PA" val="v5.2.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文本框 19"/>
  <p:tag name="PA" val="v5.2.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5"/>
  <p:tag name="PA" val="v5.2.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文本框 19"/>
  <p:tag name="PA" val="v5.2.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文本框 21"/>
  <p:tag name="PA" val="v5.2.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13"/>
  <p:tag name="PA" val="v5.2.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13"/>
  <p:tag name="PA" val="v5.2.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文本框 21"/>
  <p:tag name="PA" val="v5.2.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13"/>
  <p:tag name="PA" val="v5.2.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13"/>
  <p:tag name="PA" val="v5.2.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321"/>
  <p:tag name="PA" val="v5.2.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90725140431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5"/>
  <p:tag name="PA" val="v5.2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文本框 19"/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任意多边形 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文本框 21"/>
  <p:tag name="PA" val="v5.2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13"/>
  <p:tag name="PA" val="v5.2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1449"/>
  <p:tag name="MH_LIBRARY" val="GRAPHIC"/>
  <p:tag name="MH_ORDER" val="Freeform 13"/>
  <p:tag name="PA" val="v5.2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Freeform 1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矩形 1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25140431"/>
  <p:tag name="MH_LIBRARY" val="GRAPHIC"/>
  <p:tag name="MH_ORDER" val="Freeform 13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heme/theme1.xml><?xml version="1.0" encoding="utf-8"?>
<a:theme xmlns:a="http://schemas.openxmlformats.org/drawingml/2006/main" name="www.freeppt7.com">
  <a:themeElements>
    <a:clrScheme name="自定义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262626"/>
      </a:accent2>
      <a:accent3>
        <a:srgbClr val="F4B183"/>
      </a:accent3>
      <a:accent4>
        <a:srgbClr val="8496B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1234</Words>
  <Application>Microsoft Office PowerPoint</Application>
  <PresentationFormat>宽屏</PresentationFormat>
  <Paragraphs>149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等线</vt:lpstr>
      <vt:lpstr>等线 Light</vt:lpstr>
      <vt:lpstr>方正清刻本悦宋简体</vt:lpstr>
      <vt:lpstr>方正舒体</vt:lpstr>
      <vt:lpstr>华文新魏</vt:lpstr>
      <vt:lpstr>微软雅黑</vt:lpstr>
      <vt:lpstr>Arial</vt:lpstr>
      <vt:lpstr>Arial Rounded MT Bold</vt:lpstr>
      <vt:lpstr>Calibri</vt:lpstr>
      <vt:lpstr>French Script MT</vt:lpstr>
      <vt:lpstr>Impact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39</cp:revision>
  <dcterms:created xsi:type="dcterms:W3CDTF">2019-07-25T05:41:45Z</dcterms:created>
  <dcterms:modified xsi:type="dcterms:W3CDTF">2021-11-18T14:26:39Z</dcterms:modified>
</cp:coreProperties>
</file>