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1" r:id="rId3"/>
    <p:sldId id="282" r:id="rId4"/>
    <p:sldId id="287" r:id="rId5"/>
    <p:sldId id="283" r:id="rId6"/>
    <p:sldId id="284" r:id="rId7"/>
    <p:sldId id="285" r:id="rId8"/>
    <p:sldId id="286" r:id="rId9"/>
    <p:sldId id="288" r:id="rId10"/>
    <p:sldId id="291" r:id="rId11"/>
    <p:sldId id="292" r:id="rId12"/>
    <p:sldId id="293" r:id="rId13"/>
    <p:sldId id="289" r:id="rId14"/>
    <p:sldId id="295" r:id="rId15"/>
    <p:sldId id="304" r:id="rId16"/>
    <p:sldId id="297" r:id="rId17"/>
    <p:sldId id="290" r:id="rId18"/>
    <p:sldId id="299" r:id="rId19"/>
    <p:sldId id="300" r:id="rId20"/>
    <p:sldId id="301" r:id="rId21"/>
    <p:sldId id="30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A"/>
    <a:srgbClr val="E59128"/>
    <a:srgbClr val="64392D"/>
    <a:srgbClr val="F19E2F"/>
    <a:srgbClr val="FFCF75"/>
    <a:srgbClr val="E28E27"/>
    <a:srgbClr val="EF7F00"/>
    <a:srgbClr val="E28D27"/>
    <a:srgbClr val="87C271"/>
    <a:srgbClr val="2C9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915-13BA-429B-B834-61B89EE1ED8D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D768-FE41-43FD-AE61-807F5F1E1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4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0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8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3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B540D-7C39-4831-A4A5-653E8268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652F27-283D-4C26-B786-1FDD9F1D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0875E-4141-4B00-AA3F-EDCE65DE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C1D29E-9B3D-4D8B-842D-82F0EF02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BA994-F08B-4A6C-85A3-5839550F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57928-BDBB-4790-9614-19195EAD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E25A3D-C712-42F5-AB4D-F0FCF09E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0A63B-0BE6-46E4-AEBB-D3F400A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CA658B-49AB-471C-897A-4201C1D8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DA9A9-C81D-4DC3-9197-616AB78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5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FBF371-3990-4755-B341-04504C035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728822-0799-426B-8663-CFF9DDEDE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1454F-727C-471F-80E5-9F8A542C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662BF4-7058-443A-AC16-1597A0D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6CC74A-3B2F-4281-A544-015353DF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7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4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4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D17FBB-426F-48DE-8E3B-3ABD4D9D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F54D6-4E3D-4BB3-8620-466E81CB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1DEDA-6EB1-453E-9FAF-24107D82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5C836C-1237-403F-988D-B56D3348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8210F-63DB-4D0E-B2B7-49A61520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2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3A0B1-7489-4F6F-94B4-57EEB0F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B33605-FBCC-4654-9A9E-6FE07607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C089CD-31D5-4F37-B16F-E30A9E35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C79B37-5D9E-4BA8-98B5-1CAEF81F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248DFC-54C1-42E4-A940-4F7D3A33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6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EED17-08C1-4AEF-A96B-DF873EA9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F886A0-8B1C-4AFD-A3C7-D15D7C16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1EE4C9-6595-4A18-B4C0-90A5AF387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81E0EB-6D03-49F0-94DC-4A73D21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5821C-9FFB-49DC-A07D-F55116C6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67139-9F36-41FD-9715-916B479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5E994-A7FE-4F25-AC3D-C58630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79A372-57C7-4CE5-8610-347EAEFB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A236DD-D65C-49E1-83FB-0436DE4E5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680043-DEC8-41CA-A30E-F6B980F6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2C198C-215D-461F-B4DC-4477AFBC2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445DEF-4C89-4F87-AE49-A1FE75C0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74F1A3-D954-4C24-9994-488759AD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93317C-2CC0-4626-9DC6-3F22487F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0191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32881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7E636-5D6C-4684-B763-9A37D5F0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3386D2-2536-488F-9DC0-2B27E2AE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08619F-E37D-48DE-AE49-58427EAE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3FBCC2-1FAF-4FD1-B372-17560F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3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922695-1C4C-4449-944A-249F605C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256AEA-D8A5-4D49-8635-944B8DA5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E742D0-C1B2-41E2-B95D-A7CE0B2D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A45CC20B-8C5B-454E-B41A-B902C5532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B0510E-7AB7-404D-940F-052F64FC6CA2}"/>
              </a:ext>
            </a:extLst>
          </p:cNvPr>
          <p:cNvSpPr/>
          <p:nvPr userDrawn="1"/>
        </p:nvSpPr>
        <p:spPr>
          <a:xfrm>
            <a:off x="272143" y="212271"/>
            <a:ext cx="11642272" cy="6433457"/>
          </a:xfrm>
          <a:custGeom>
            <a:avLst/>
            <a:gdLst>
              <a:gd name="connsiteX0" fmla="*/ 0 w 11636829"/>
              <a:gd name="connsiteY0" fmla="*/ 0 h 6433457"/>
              <a:gd name="connsiteX1" fmla="*/ 11636829 w 11636829"/>
              <a:gd name="connsiteY1" fmla="*/ 0 h 6433457"/>
              <a:gd name="connsiteX2" fmla="*/ 11636829 w 11636829"/>
              <a:gd name="connsiteY2" fmla="*/ 6433457 h 6433457"/>
              <a:gd name="connsiteX3" fmla="*/ 0 w 11636829"/>
              <a:gd name="connsiteY3" fmla="*/ 6433457 h 6433457"/>
              <a:gd name="connsiteX4" fmla="*/ 0 w 11636829"/>
              <a:gd name="connsiteY4" fmla="*/ 0 h 6433457"/>
              <a:gd name="connsiteX0" fmla="*/ 5443 w 11642272"/>
              <a:gd name="connsiteY0" fmla="*/ 0 h 6433457"/>
              <a:gd name="connsiteX1" fmla="*/ 11642272 w 11642272"/>
              <a:gd name="connsiteY1" fmla="*/ 0 h 6433457"/>
              <a:gd name="connsiteX2" fmla="*/ 11642272 w 11642272"/>
              <a:gd name="connsiteY2" fmla="*/ 6433457 h 6433457"/>
              <a:gd name="connsiteX3" fmla="*/ 5443 w 11642272"/>
              <a:gd name="connsiteY3" fmla="*/ 6433457 h 6433457"/>
              <a:gd name="connsiteX4" fmla="*/ 0 w 11642272"/>
              <a:gd name="connsiteY4" fmla="*/ 3020786 h 6433457"/>
              <a:gd name="connsiteX5" fmla="*/ 5443 w 11642272"/>
              <a:gd name="connsiteY5" fmla="*/ 0 h 643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2272" h="6433457">
                <a:moveTo>
                  <a:pt x="5443" y="0"/>
                </a:moveTo>
                <a:lnTo>
                  <a:pt x="11642272" y="0"/>
                </a:lnTo>
                <a:lnTo>
                  <a:pt x="11642272" y="6433457"/>
                </a:lnTo>
                <a:lnTo>
                  <a:pt x="5443" y="6433457"/>
                </a:lnTo>
                <a:cubicBezTo>
                  <a:pt x="3629" y="5295900"/>
                  <a:pt x="1814" y="4158343"/>
                  <a:pt x="0" y="3020786"/>
                </a:cubicBezTo>
                <a:cubicBezTo>
                  <a:pt x="1814" y="2013857"/>
                  <a:pt x="3629" y="1006929"/>
                  <a:pt x="5443" y="0"/>
                </a:cubicBezTo>
                <a:close/>
              </a:path>
            </a:pathLst>
          </a:custGeom>
          <a:solidFill>
            <a:srgbClr val="FF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7C1BE1-325E-42BE-9987-A8F56AB5E7BF}"/>
              </a:ext>
            </a:extLst>
          </p:cNvPr>
          <p:cNvSpPr txBox="1"/>
          <p:nvPr userDrawn="1"/>
        </p:nvSpPr>
        <p:spPr>
          <a:xfrm>
            <a:off x="315686" y="2895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26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57EF9-DDC8-4E8D-8FD9-2CACA79B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8817A1-EA10-42CD-ADBD-CA9C3B5D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B05387-F4DE-489C-9F09-522A2F43C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5A595-2D10-4A2E-BFB3-D2CEF5DE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806F27-9E80-4AD0-B638-52762276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F904D5-6B1F-4B8D-A232-85935F36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7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71D70-965F-442B-8002-2DC5967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9AC73F-7359-4825-ADE2-386133A3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1BE70E-26FD-4F7F-8F59-07908CF7B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259AE3-D79A-4847-9DC8-0F8DF71C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B7FD88-E72F-4391-A22A-DA8AD9B2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6E54B0-9DC8-4612-A6E8-8872CAA9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8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37C269-A714-49FE-B023-28D81E8D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DB4F93-AA41-4AF3-90C4-745BD186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104A0-D740-4EC5-89A0-80BC4C6EA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0F12-8770-4C79-B335-C1DF728D8705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70A64F-C38D-4D61-B31F-A50949FDD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721913-277F-43D6-A6B2-8F4144550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42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桌子, 电脑, 大, 游戏机&#10;&#10;描述已自动生成">
            <a:extLst>
              <a:ext uri="{FF2B5EF4-FFF2-40B4-BE49-F238E27FC236}">
                <a16:creationId xmlns:a16="http://schemas.microsoft.com/office/drawing/2014/main" id="{4B0F1BE2-8507-4D22-A53F-3BF2DE514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200025"/>
            <a:ext cx="12915900" cy="64579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405BB61-8939-478C-A83B-EFE4A7DD34DB}"/>
              </a:ext>
            </a:extLst>
          </p:cNvPr>
          <p:cNvSpPr txBox="1"/>
          <p:nvPr/>
        </p:nvSpPr>
        <p:spPr>
          <a:xfrm>
            <a:off x="4475480" y="439811"/>
            <a:ext cx="278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E28D27"/>
                </a:solidFill>
                <a:latin typeface="Arial"/>
                <a:ea typeface="微软雅黑"/>
                <a:cs typeface="+mn-ea"/>
                <a:sym typeface="+mn-lt"/>
              </a:rPr>
              <a:t>THANKS-GIVING DAY</a:t>
            </a:r>
            <a:endParaRPr lang="zh-CN" altLang="en-US" sz="2000" dirty="0">
              <a:solidFill>
                <a:srgbClr val="E28D27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9" name="图片 8" descr="图片包含 橙子, 桌子, 小, 水果&#10;&#10;描述已自动生成">
            <a:extLst>
              <a:ext uri="{FF2B5EF4-FFF2-40B4-BE49-F238E27FC236}">
                <a16:creationId xmlns:a16="http://schemas.microsoft.com/office/drawing/2014/main" id="{585096D2-F8D0-4BBC-8147-94E0B25E5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7" y="-254001"/>
            <a:ext cx="2409825" cy="24098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BD214E-A7A6-4D25-854B-1F4600260C9C}"/>
              </a:ext>
            </a:extLst>
          </p:cNvPr>
          <p:cNvSpPr txBox="1"/>
          <p:nvPr/>
        </p:nvSpPr>
        <p:spPr>
          <a:xfrm>
            <a:off x="3056981" y="3248993"/>
            <a:ext cx="562673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000" dirty="0">
                <a:solidFill>
                  <a:srgbClr val="E5912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6" name="图片 25" descr="图片包含 图标&#10;&#10;描述已自动生成">
            <a:extLst>
              <a:ext uri="{FF2B5EF4-FFF2-40B4-BE49-F238E27FC236}">
                <a16:creationId xmlns:a16="http://schemas.microsoft.com/office/drawing/2014/main" id="{08BF77A0-2715-4EF8-BD17-ADC73EC77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3" y="3849950"/>
            <a:ext cx="3008050" cy="30080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C249D31-197C-4A6B-8BA7-54E8C65C1DF3}"/>
              </a:ext>
            </a:extLst>
          </p:cNvPr>
          <p:cNvSpPr txBox="1"/>
          <p:nvPr/>
        </p:nvSpPr>
        <p:spPr>
          <a:xfrm>
            <a:off x="2403479" y="2244774"/>
            <a:ext cx="6933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E59128"/>
                </a:solidFill>
              </a:rPr>
              <a:t>Free PPT Templates</a:t>
            </a:r>
          </a:p>
        </p:txBody>
      </p:sp>
      <p:sp>
        <p:nvSpPr>
          <p:cNvPr id="17" name="TextBox 3">
            <a:hlinkClick r:id="rId6"/>
            <a:extLst>
              <a:ext uri="{FF2B5EF4-FFF2-40B4-BE49-F238E27FC236}">
                <a16:creationId xmlns:a16="http://schemas.microsoft.com/office/drawing/2014/main" id="{060628D7-9833-425F-8AF5-3A9B84A15603}"/>
              </a:ext>
            </a:extLst>
          </p:cNvPr>
          <p:cNvSpPr txBox="1"/>
          <p:nvPr/>
        </p:nvSpPr>
        <p:spPr>
          <a:xfrm>
            <a:off x="397991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EFD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EF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E6D840-120D-418F-9247-E05AAE52BD25}"/>
              </a:ext>
            </a:extLst>
          </p:cNvPr>
          <p:cNvSpPr txBox="1"/>
          <p:nvPr/>
        </p:nvSpPr>
        <p:spPr>
          <a:xfrm>
            <a:off x="896953" y="1847193"/>
            <a:ext cx="6427674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A100C8-F4AD-4DDE-BDBA-F50D1BAEB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6" y="3082785"/>
            <a:ext cx="3471081" cy="289160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FD30ABA-2C88-4626-B7DA-0627A6B15B23}"/>
              </a:ext>
            </a:extLst>
          </p:cNvPr>
          <p:cNvGrpSpPr/>
          <p:nvPr/>
        </p:nvGrpSpPr>
        <p:grpSpPr>
          <a:xfrm>
            <a:off x="6764742" y="2028297"/>
            <a:ext cx="5090190" cy="3747169"/>
            <a:chOff x="6764742" y="2028297"/>
            <a:chExt cx="5090190" cy="3747169"/>
          </a:xfrm>
        </p:grpSpPr>
        <p:sp>
          <p:nvSpPr>
            <p:cNvPr id="8" name="流程图: 数据 7">
              <a:extLst>
                <a:ext uri="{FF2B5EF4-FFF2-40B4-BE49-F238E27FC236}">
                  <a16:creationId xmlns:a16="http://schemas.microsoft.com/office/drawing/2014/main" id="{90F98F50-DF51-4BB9-BA00-E0F0E7268455}"/>
                </a:ext>
              </a:extLst>
            </p:cNvPr>
            <p:cNvSpPr/>
            <p:nvPr/>
          </p:nvSpPr>
          <p:spPr>
            <a:xfrm>
              <a:off x="6764742" y="2028297"/>
              <a:ext cx="5090190" cy="3747169"/>
            </a:xfrm>
            <a:prstGeom prst="flowChartInputOutput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EA0C525-A345-491C-B33A-81C075B672D6}"/>
                </a:ext>
              </a:extLst>
            </p:cNvPr>
            <p:cNvSpPr txBox="1"/>
            <p:nvPr/>
          </p:nvSpPr>
          <p:spPr>
            <a:xfrm>
              <a:off x="7512791" y="2841655"/>
              <a:ext cx="3642390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11" name="图片 10" descr="图片包含 室内, 杯子, 桌子, 乐高&#10;&#10;描述已自动生成">
            <a:extLst>
              <a:ext uri="{FF2B5EF4-FFF2-40B4-BE49-F238E27FC236}">
                <a16:creationId xmlns:a16="http://schemas.microsoft.com/office/drawing/2014/main" id="{23CED8EB-8BB4-4BC8-B081-6EE4EC342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3272041"/>
            <a:ext cx="3168936" cy="26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6719FB-2D59-4CEA-BC41-E294E8649597}"/>
              </a:ext>
            </a:extLst>
          </p:cNvPr>
          <p:cNvGrpSpPr/>
          <p:nvPr/>
        </p:nvGrpSpPr>
        <p:grpSpPr>
          <a:xfrm>
            <a:off x="69452" y="1387708"/>
            <a:ext cx="4871578" cy="4871578"/>
            <a:chOff x="22569" y="1387708"/>
            <a:chExt cx="4871578" cy="4871578"/>
          </a:xfrm>
        </p:grpSpPr>
        <p:pic>
          <p:nvPicPr>
            <p:cNvPr id="5" name="图片 4" descr="图片包含 形状&#10;&#10;描述已自动生成">
              <a:extLst>
                <a:ext uri="{FF2B5EF4-FFF2-40B4-BE49-F238E27FC236}">
                  <a16:creationId xmlns:a16="http://schemas.microsoft.com/office/drawing/2014/main" id="{1BB0330A-2B69-4A4D-96B1-C52E0604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9" y="1387708"/>
              <a:ext cx="4871578" cy="487157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D33505C-3C42-48A5-AEF3-DB3E206D23B9}"/>
                </a:ext>
              </a:extLst>
            </p:cNvPr>
            <p:cNvSpPr txBox="1"/>
            <p:nvPr/>
          </p:nvSpPr>
          <p:spPr>
            <a:xfrm>
              <a:off x="716135" y="2124633"/>
              <a:ext cx="3311579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61D8E3B5-ADA2-4516-B07D-D3F9B79DE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5" y="1648787"/>
            <a:ext cx="3082472" cy="396317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75BB28E-19A2-40BB-8179-BD895C910538}"/>
              </a:ext>
            </a:extLst>
          </p:cNvPr>
          <p:cNvGrpSpPr/>
          <p:nvPr/>
        </p:nvGrpSpPr>
        <p:grpSpPr>
          <a:xfrm>
            <a:off x="4437352" y="1387708"/>
            <a:ext cx="4871578" cy="4871578"/>
            <a:chOff x="22569" y="1387708"/>
            <a:chExt cx="4871578" cy="4871578"/>
          </a:xfrm>
        </p:grpSpPr>
        <p:pic>
          <p:nvPicPr>
            <p:cNvPr id="11" name="图片 10" descr="图片包含 形状&#10;&#10;描述已自动生成">
              <a:extLst>
                <a:ext uri="{FF2B5EF4-FFF2-40B4-BE49-F238E27FC236}">
                  <a16:creationId xmlns:a16="http://schemas.microsoft.com/office/drawing/2014/main" id="{FEA37280-DC94-4C4C-BB12-B06257275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9" y="1387708"/>
              <a:ext cx="4871578" cy="487157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08EA9F9-4C5B-45B9-A5C8-A0E8B1353DFE}"/>
                </a:ext>
              </a:extLst>
            </p:cNvPr>
            <p:cNvSpPr txBox="1"/>
            <p:nvPr/>
          </p:nvSpPr>
          <p:spPr>
            <a:xfrm>
              <a:off x="716135" y="2124633"/>
              <a:ext cx="3311579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07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图标&#10;&#10;描述已自动生成">
            <a:extLst>
              <a:ext uri="{FF2B5EF4-FFF2-40B4-BE49-F238E27FC236}">
                <a16:creationId xmlns:a16="http://schemas.microsoft.com/office/drawing/2014/main" id="{70DD211F-17E9-4E1A-A0AF-D54D620AF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82533A-D005-4EA7-A838-FF5A5541BE91}"/>
              </a:ext>
            </a:extLst>
          </p:cNvPr>
          <p:cNvSpPr txBox="1"/>
          <p:nvPr/>
        </p:nvSpPr>
        <p:spPr>
          <a:xfrm>
            <a:off x="4103914" y="2788983"/>
            <a:ext cx="398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26F56-0DF9-4093-8196-C149A67F8724}"/>
              </a:ext>
            </a:extLst>
          </p:cNvPr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9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C01E18-623F-4896-B3A8-2A455BBCA79B}"/>
              </a:ext>
            </a:extLst>
          </p:cNvPr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00CA3A1-EAB7-4D39-B7F2-C76631B2982F}"/>
                </a:ext>
              </a:extLst>
            </p:cNvPr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237D56C2-B4F2-41EF-9D59-674344B7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93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E60793-A281-4E29-804E-22283375E1CE}"/>
              </a:ext>
            </a:extLst>
          </p:cNvPr>
          <p:cNvGrpSpPr/>
          <p:nvPr/>
        </p:nvGrpSpPr>
        <p:grpSpPr>
          <a:xfrm>
            <a:off x="4203812" y="1405949"/>
            <a:ext cx="7695958" cy="4930146"/>
            <a:chOff x="4364067" y="1415376"/>
            <a:chExt cx="7695958" cy="4930146"/>
          </a:xfrm>
        </p:grpSpPr>
        <p:pic>
          <p:nvPicPr>
            <p:cNvPr id="2" name="图片 1" descr="图片包含 背景图案&#10;&#10;描述已自动生成">
              <a:extLst>
                <a:ext uri="{FF2B5EF4-FFF2-40B4-BE49-F238E27FC236}">
                  <a16:creationId xmlns:a16="http://schemas.microsoft.com/office/drawing/2014/main" id="{CA955378-3616-4DC6-BBCB-EB9334385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067" y="1415376"/>
              <a:ext cx="7695958" cy="493014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D9AA97A-0AFB-4EDC-8819-3F5A810E8110}"/>
                </a:ext>
              </a:extLst>
            </p:cNvPr>
            <p:cNvSpPr txBox="1"/>
            <p:nvPr/>
          </p:nvSpPr>
          <p:spPr>
            <a:xfrm>
              <a:off x="5631467" y="2449993"/>
              <a:ext cx="5542700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8" name="图片 7" descr="日历&#10;&#10;描述已自动生成">
            <a:extLst>
              <a:ext uri="{FF2B5EF4-FFF2-40B4-BE49-F238E27FC236}">
                <a16:creationId xmlns:a16="http://schemas.microsoft.com/office/drawing/2014/main" id="{53390D6E-0D5D-4357-87C5-9F6074F05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" y="1539967"/>
            <a:ext cx="4293124" cy="4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2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id="{BCFD5103-F9B4-4EB6-8113-7A7EEF1CF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2" y="1286759"/>
            <a:ext cx="4652130" cy="46521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53174C-D76D-41A3-908F-E7AF1886F281}"/>
              </a:ext>
            </a:extLst>
          </p:cNvPr>
          <p:cNvSpPr txBox="1"/>
          <p:nvPr/>
        </p:nvSpPr>
        <p:spPr>
          <a:xfrm>
            <a:off x="1312499" y="2513925"/>
            <a:ext cx="2262158" cy="3775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6439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AF65FD-2131-4D00-95FB-2AD6BDD517D2}"/>
              </a:ext>
            </a:extLst>
          </p:cNvPr>
          <p:cNvSpPr txBox="1"/>
          <p:nvPr/>
        </p:nvSpPr>
        <p:spPr>
          <a:xfrm>
            <a:off x="8955685" y="2380697"/>
            <a:ext cx="1846659" cy="3775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84DC0DE-B132-4AFA-8A17-0BC7A228A4E4}"/>
              </a:ext>
            </a:extLst>
          </p:cNvPr>
          <p:cNvGrpSpPr/>
          <p:nvPr/>
        </p:nvGrpSpPr>
        <p:grpSpPr>
          <a:xfrm>
            <a:off x="1130241" y="936249"/>
            <a:ext cx="2022552" cy="1444447"/>
            <a:chOff x="6481683" y="3954945"/>
            <a:chExt cx="2731126" cy="1950490"/>
          </a:xfrm>
        </p:grpSpPr>
        <p:pic>
          <p:nvPicPr>
            <p:cNvPr id="9" name="图片 8" descr="形状&#10;&#10;描述已自动生成">
              <a:extLst>
                <a:ext uri="{FF2B5EF4-FFF2-40B4-BE49-F238E27FC236}">
                  <a16:creationId xmlns:a16="http://schemas.microsoft.com/office/drawing/2014/main" id="{D8A6B0FF-DC56-4BFE-8FA5-363062975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683" y="3954945"/>
              <a:ext cx="2731126" cy="195049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B9D388-0A6E-4FCC-BBC7-C46A8FCCBA7F}"/>
                </a:ext>
              </a:extLst>
            </p:cNvPr>
            <p:cNvSpPr txBox="1"/>
            <p:nvPr/>
          </p:nvSpPr>
          <p:spPr>
            <a:xfrm>
              <a:off x="6884737" y="4636687"/>
              <a:ext cx="1842502" cy="87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+mn-lt"/>
                </a:rPr>
                <a:t>TEXT</a:t>
              </a:r>
              <a:endParaRPr kumimoji="1" lang="zh-CN" altLang="en-US" sz="3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6A5292C-A021-4FD7-8D46-4BA24293CEE2}"/>
              </a:ext>
            </a:extLst>
          </p:cNvPr>
          <p:cNvGrpSpPr/>
          <p:nvPr/>
        </p:nvGrpSpPr>
        <p:grpSpPr>
          <a:xfrm>
            <a:off x="8512612" y="936249"/>
            <a:ext cx="2022552" cy="1444447"/>
            <a:chOff x="6481683" y="3954945"/>
            <a:chExt cx="2731126" cy="1950490"/>
          </a:xfrm>
        </p:grpSpPr>
        <p:pic>
          <p:nvPicPr>
            <p:cNvPr id="12" name="图片 11" descr="形状&#10;&#10;描述已自动生成">
              <a:extLst>
                <a:ext uri="{FF2B5EF4-FFF2-40B4-BE49-F238E27FC236}">
                  <a16:creationId xmlns:a16="http://schemas.microsoft.com/office/drawing/2014/main" id="{12E8F67E-B895-41E3-AF39-E64927333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683" y="3954945"/>
              <a:ext cx="2731126" cy="195049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A7EB133-6FDA-4B70-927B-3A10A4482726}"/>
                </a:ext>
              </a:extLst>
            </p:cNvPr>
            <p:cNvSpPr txBox="1"/>
            <p:nvPr/>
          </p:nvSpPr>
          <p:spPr>
            <a:xfrm>
              <a:off x="6884736" y="4636687"/>
              <a:ext cx="1842502" cy="87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+mn-lt"/>
                </a:rPr>
                <a:t>TEXT</a:t>
              </a:r>
              <a:endParaRPr kumimoji="1" lang="zh-CN" altLang="en-US" sz="3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4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E346790-D24B-4929-93C4-6A85375DBE59}"/>
              </a:ext>
            </a:extLst>
          </p:cNvPr>
          <p:cNvGrpSpPr/>
          <p:nvPr/>
        </p:nvGrpSpPr>
        <p:grpSpPr>
          <a:xfrm>
            <a:off x="5251779" y="2072432"/>
            <a:ext cx="6356020" cy="1861457"/>
            <a:chOff x="5091760" y="1727188"/>
            <a:chExt cx="6356020" cy="1861457"/>
          </a:xfrm>
        </p:grpSpPr>
        <p:sp>
          <p:nvSpPr>
            <p:cNvPr id="2" name="波形 1">
              <a:extLst>
                <a:ext uri="{FF2B5EF4-FFF2-40B4-BE49-F238E27FC236}">
                  <a16:creationId xmlns:a16="http://schemas.microsoft.com/office/drawing/2014/main" id="{6F801241-7FB1-4583-89E0-13AEF45E395D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B44CBF-561E-4C9A-B049-E0A7CF59FE8F}"/>
                </a:ext>
              </a:extLst>
            </p:cNvPr>
            <p:cNvSpPr txBox="1"/>
            <p:nvPr/>
          </p:nvSpPr>
          <p:spPr>
            <a:xfrm>
              <a:off x="5466879" y="2012965"/>
              <a:ext cx="5765801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8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14" name="图片 13" descr="图片包含 蛋糕, 室内, 桌子, 亮&#10;&#10;描述已自动生成">
            <a:extLst>
              <a:ext uri="{FF2B5EF4-FFF2-40B4-BE49-F238E27FC236}">
                <a16:creationId xmlns:a16="http://schemas.microsoft.com/office/drawing/2014/main" id="{C070DEB6-1651-42A3-9771-874BD4E41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0"/>
            <a:ext cx="4507559" cy="600632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F8A441F-70E6-4FBF-A8F4-460FA7F1AD56}"/>
              </a:ext>
            </a:extLst>
          </p:cNvPr>
          <p:cNvGrpSpPr/>
          <p:nvPr/>
        </p:nvGrpSpPr>
        <p:grpSpPr>
          <a:xfrm>
            <a:off x="968827" y="4296598"/>
            <a:ext cx="3018971" cy="884152"/>
            <a:chOff x="5091760" y="1727188"/>
            <a:chExt cx="6356020" cy="1861457"/>
          </a:xfrm>
        </p:grpSpPr>
        <p:sp>
          <p:nvSpPr>
            <p:cNvPr id="16" name="波形 15">
              <a:extLst>
                <a:ext uri="{FF2B5EF4-FFF2-40B4-BE49-F238E27FC236}">
                  <a16:creationId xmlns:a16="http://schemas.microsoft.com/office/drawing/2014/main" id="{3F0E5D16-C6D8-407E-BCBB-8C6378A25243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E3B7382-BF86-43E5-8CA7-5DE7219CB6AC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DA98E4-84D1-4D7B-9DA0-4BDE647AAF1B}"/>
              </a:ext>
            </a:extLst>
          </p:cNvPr>
          <p:cNvGrpSpPr/>
          <p:nvPr/>
        </p:nvGrpSpPr>
        <p:grpSpPr>
          <a:xfrm>
            <a:off x="4484913" y="4296598"/>
            <a:ext cx="3018971" cy="884152"/>
            <a:chOff x="5091760" y="1727188"/>
            <a:chExt cx="6356020" cy="1861457"/>
          </a:xfrm>
        </p:grpSpPr>
        <p:sp>
          <p:nvSpPr>
            <p:cNvPr id="19" name="波形 18">
              <a:extLst>
                <a:ext uri="{FF2B5EF4-FFF2-40B4-BE49-F238E27FC236}">
                  <a16:creationId xmlns:a16="http://schemas.microsoft.com/office/drawing/2014/main" id="{2422DAE7-0869-4059-AF02-1C2AE236D790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19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AC48623-FFCE-430C-8FC8-AFAC6A36BF2B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F7CD58F-5AF0-40A8-A319-B3B088AE642E}"/>
              </a:ext>
            </a:extLst>
          </p:cNvPr>
          <p:cNvGrpSpPr/>
          <p:nvPr/>
        </p:nvGrpSpPr>
        <p:grpSpPr>
          <a:xfrm>
            <a:off x="8000999" y="4296598"/>
            <a:ext cx="3018971" cy="884152"/>
            <a:chOff x="5091760" y="1727188"/>
            <a:chExt cx="6356020" cy="1861457"/>
          </a:xfrm>
        </p:grpSpPr>
        <p:sp>
          <p:nvSpPr>
            <p:cNvPr id="22" name="波形 21">
              <a:extLst>
                <a:ext uri="{FF2B5EF4-FFF2-40B4-BE49-F238E27FC236}">
                  <a16:creationId xmlns:a16="http://schemas.microsoft.com/office/drawing/2014/main" id="{830C9AC3-F172-497A-A25C-77751AE653ED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DFB604E-F687-4F72-A6E3-CBAFFC047A2A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811CB98-2415-431F-9CA6-892AFA5D5A0D}"/>
              </a:ext>
            </a:extLst>
          </p:cNvPr>
          <p:cNvGrpSpPr/>
          <p:nvPr/>
        </p:nvGrpSpPr>
        <p:grpSpPr>
          <a:xfrm>
            <a:off x="968827" y="5349366"/>
            <a:ext cx="3018971" cy="884152"/>
            <a:chOff x="5091760" y="1727188"/>
            <a:chExt cx="6356020" cy="1861457"/>
          </a:xfrm>
        </p:grpSpPr>
        <p:sp>
          <p:nvSpPr>
            <p:cNvPr id="25" name="波形 24">
              <a:extLst>
                <a:ext uri="{FF2B5EF4-FFF2-40B4-BE49-F238E27FC236}">
                  <a16:creationId xmlns:a16="http://schemas.microsoft.com/office/drawing/2014/main" id="{BAC346CC-8871-4A60-864C-EE7752D6C581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24022B2-4F48-4919-93D3-CB150DE3B2F1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6D1B043-D7C5-4AAF-9F3C-33BAC012737F}"/>
              </a:ext>
            </a:extLst>
          </p:cNvPr>
          <p:cNvGrpSpPr/>
          <p:nvPr/>
        </p:nvGrpSpPr>
        <p:grpSpPr>
          <a:xfrm>
            <a:off x="4484913" y="5349366"/>
            <a:ext cx="3018971" cy="884152"/>
            <a:chOff x="5091760" y="1727188"/>
            <a:chExt cx="6356020" cy="1861457"/>
          </a:xfrm>
        </p:grpSpPr>
        <p:sp>
          <p:nvSpPr>
            <p:cNvPr id="28" name="波形 27">
              <a:extLst>
                <a:ext uri="{FF2B5EF4-FFF2-40B4-BE49-F238E27FC236}">
                  <a16:creationId xmlns:a16="http://schemas.microsoft.com/office/drawing/2014/main" id="{64A2358F-D0DB-4D1C-A855-9819088A8444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19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D6861F6-6189-4B45-AC6C-D649C3E7F8B8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811572-1F88-4D6C-ACAC-99CC97D8B3A5}"/>
              </a:ext>
            </a:extLst>
          </p:cNvPr>
          <p:cNvGrpSpPr/>
          <p:nvPr/>
        </p:nvGrpSpPr>
        <p:grpSpPr>
          <a:xfrm>
            <a:off x="8000999" y="5349366"/>
            <a:ext cx="3018971" cy="884152"/>
            <a:chOff x="5091760" y="1727188"/>
            <a:chExt cx="6356020" cy="1861457"/>
          </a:xfrm>
        </p:grpSpPr>
        <p:sp>
          <p:nvSpPr>
            <p:cNvPr id="31" name="波形 30">
              <a:extLst>
                <a:ext uri="{FF2B5EF4-FFF2-40B4-BE49-F238E27FC236}">
                  <a16:creationId xmlns:a16="http://schemas.microsoft.com/office/drawing/2014/main" id="{5E161B77-F6F7-4AA7-AF64-8040115D8988}"/>
                </a:ext>
              </a:extLst>
            </p:cNvPr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84F681A-2B44-4C07-9063-5B36748109A8}"/>
                </a:ext>
              </a:extLst>
            </p:cNvPr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solidFill>
                    <a:srgbClr val="64392D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95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图标&#10;&#10;描述已自动生成">
            <a:extLst>
              <a:ext uri="{FF2B5EF4-FFF2-40B4-BE49-F238E27FC236}">
                <a16:creationId xmlns:a16="http://schemas.microsoft.com/office/drawing/2014/main" id="{70DD211F-17E9-4E1A-A0AF-D54D620AF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82533A-D005-4EA7-A838-FF5A5541BE91}"/>
              </a:ext>
            </a:extLst>
          </p:cNvPr>
          <p:cNvSpPr txBox="1"/>
          <p:nvPr/>
        </p:nvSpPr>
        <p:spPr>
          <a:xfrm>
            <a:off x="4103914" y="2788983"/>
            <a:ext cx="398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26F56-0DF9-4093-8196-C149A67F8724}"/>
              </a:ext>
            </a:extLst>
          </p:cNvPr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9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C01E18-623F-4896-B3A8-2A455BBCA79B}"/>
              </a:ext>
            </a:extLst>
          </p:cNvPr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00CA3A1-EAB7-4D39-B7F2-C76631B2982F}"/>
                </a:ext>
              </a:extLst>
            </p:cNvPr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237D56C2-B4F2-41EF-9D59-674344B7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37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0606AF2-920F-48F5-B538-02CD4AB9A073}"/>
              </a:ext>
            </a:extLst>
          </p:cNvPr>
          <p:cNvGrpSpPr/>
          <p:nvPr/>
        </p:nvGrpSpPr>
        <p:grpSpPr>
          <a:xfrm>
            <a:off x="154463" y="1022630"/>
            <a:ext cx="6668975" cy="5129981"/>
            <a:chOff x="4149769" y="2281331"/>
            <a:chExt cx="6668975" cy="512998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8A0BCF8-858F-4ACB-A745-9BC5BA164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69" y="2281331"/>
              <a:ext cx="6668975" cy="512998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9CF06FA-732E-4E81-A81B-8FB5BBCF9EA3}"/>
                </a:ext>
              </a:extLst>
            </p:cNvPr>
            <p:cNvSpPr txBox="1"/>
            <p:nvPr/>
          </p:nvSpPr>
          <p:spPr>
            <a:xfrm>
              <a:off x="6225930" y="4202933"/>
              <a:ext cx="3233756" cy="1712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8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4740315-1BCD-4340-865F-E616096E211B}"/>
              </a:ext>
            </a:extLst>
          </p:cNvPr>
          <p:cNvGrpSpPr/>
          <p:nvPr/>
        </p:nvGrpSpPr>
        <p:grpSpPr>
          <a:xfrm>
            <a:off x="5729853" y="1809578"/>
            <a:ext cx="6668975" cy="5129981"/>
            <a:chOff x="4149769" y="2281331"/>
            <a:chExt cx="6668975" cy="51299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007379C-5DDD-4C82-B1C7-DA59E2EC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69" y="2281331"/>
              <a:ext cx="6668975" cy="51299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A0FBBA4-24AD-4526-B477-E1E15755626D}"/>
                </a:ext>
              </a:extLst>
            </p:cNvPr>
            <p:cNvSpPr txBox="1"/>
            <p:nvPr/>
          </p:nvSpPr>
          <p:spPr>
            <a:xfrm>
              <a:off x="6336939" y="3900753"/>
              <a:ext cx="3233756" cy="2127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8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13" name="图片 12" descr="卡通人物&#10;&#10;描述已自动生成">
            <a:extLst>
              <a:ext uri="{FF2B5EF4-FFF2-40B4-BE49-F238E27FC236}">
                <a16:creationId xmlns:a16="http://schemas.microsoft.com/office/drawing/2014/main" id="{24688F46-7EB4-4629-B04F-BE1CA1F6F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7" y="838902"/>
            <a:ext cx="3390124" cy="26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7A13D3-C283-4A48-95D9-CEB0964B567F}"/>
              </a:ext>
            </a:extLst>
          </p:cNvPr>
          <p:cNvSpPr txBox="1"/>
          <p:nvPr/>
        </p:nvSpPr>
        <p:spPr>
          <a:xfrm>
            <a:off x="1125415" y="3121049"/>
            <a:ext cx="2673699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F7CC4E-B5E3-4969-BF97-CD4805ABAC50}"/>
              </a:ext>
            </a:extLst>
          </p:cNvPr>
          <p:cNvSpPr txBox="1"/>
          <p:nvPr/>
        </p:nvSpPr>
        <p:spPr>
          <a:xfrm>
            <a:off x="8656085" y="3121049"/>
            <a:ext cx="2809084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10" name="图片 9" descr="图片包含 游戏机, 伞&#10;&#10;描述已自动生成">
            <a:extLst>
              <a:ext uri="{FF2B5EF4-FFF2-40B4-BE49-F238E27FC236}">
                <a16:creationId xmlns:a16="http://schemas.microsoft.com/office/drawing/2014/main" id="{CF35DDE5-F935-442F-8378-B5A37F0DE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4" y="2560584"/>
            <a:ext cx="4914774" cy="49147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EFF8E2A-355C-4ECF-81EB-FDF5A8EDD3AB}"/>
              </a:ext>
            </a:extLst>
          </p:cNvPr>
          <p:cNvSpPr txBox="1"/>
          <p:nvPr/>
        </p:nvSpPr>
        <p:spPr>
          <a:xfrm>
            <a:off x="4846864" y="1067777"/>
            <a:ext cx="2805961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D55FE7-D364-4DE2-9143-5B92D8BD7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" y="1344485"/>
            <a:ext cx="3375249" cy="14963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3C0794-FC56-4BF0-8C63-15975ACB1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82" y="1344485"/>
            <a:ext cx="3375249" cy="14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B79894-711C-4E14-B76B-95E6C9F7034F}"/>
              </a:ext>
            </a:extLst>
          </p:cNvPr>
          <p:cNvSpPr txBox="1"/>
          <p:nvPr/>
        </p:nvSpPr>
        <p:spPr>
          <a:xfrm>
            <a:off x="5448558" y="1791242"/>
            <a:ext cx="589961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2669802-8B2C-40E6-B40F-84BB550E4AA8}"/>
              </a:ext>
            </a:extLst>
          </p:cNvPr>
          <p:cNvGrpSpPr/>
          <p:nvPr/>
        </p:nvGrpSpPr>
        <p:grpSpPr>
          <a:xfrm>
            <a:off x="749557" y="1791242"/>
            <a:ext cx="4066073" cy="4066073"/>
            <a:chOff x="912843" y="1659208"/>
            <a:chExt cx="4066073" cy="406607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52B3DEA-CB13-427F-93F0-15691602BB60}"/>
                </a:ext>
              </a:extLst>
            </p:cNvPr>
            <p:cNvSpPr/>
            <p:nvPr/>
          </p:nvSpPr>
          <p:spPr>
            <a:xfrm>
              <a:off x="912843" y="1659208"/>
              <a:ext cx="4066073" cy="4066073"/>
            </a:xfrm>
            <a:prstGeom prst="ellipse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A44F8BB-88E9-455E-BAED-7744B1ED78AD}"/>
                </a:ext>
              </a:extLst>
            </p:cNvPr>
            <p:cNvSpPr txBox="1"/>
            <p:nvPr/>
          </p:nvSpPr>
          <p:spPr>
            <a:xfrm>
              <a:off x="1600200" y="2446856"/>
              <a:ext cx="2847921" cy="2534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8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1" name="图片 10" descr="图片包含 桌子, 室内, 盘子, 小&#10;&#10;描述已自动生成">
            <a:extLst>
              <a:ext uri="{FF2B5EF4-FFF2-40B4-BE49-F238E27FC236}">
                <a16:creationId xmlns:a16="http://schemas.microsoft.com/office/drawing/2014/main" id="{5CA962D0-3EAC-4693-A1E3-C57C43E5B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58" y="3506708"/>
            <a:ext cx="3016714" cy="2513091"/>
          </a:xfrm>
          <a:prstGeom prst="rect">
            <a:avLst/>
          </a:prstGeom>
        </p:spPr>
      </p:pic>
      <p:pic>
        <p:nvPicPr>
          <p:cNvPr id="13" name="图片 12" descr="图片包含 室内, 杯子, 桌子, 乐高&#10;&#10;描述已自动生成">
            <a:extLst>
              <a:ext uri="{FF2B5EF4-FFF2-40B4-BE49-F238E27FC236}">
                <a16:creationId xmlns:a16="http://schemas.microsoft.com/office/drawing/2014/main" id="{00B66D53-7F34-4550-B667-85DA3DA19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49" y="3429000"/>
            <a:ext cx="3016714" cy="25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4BB6ABD-7934-4753-803B-DAE2A7044769}"/>
              </a:ext>
            </a:extLst>
          </p:cNvPr>
          <p:cNvGrpSpPr/>
          <p:nvPr/>
        </p:nvGrpSpPr>
        <p:grpSpPr>
          <a:xfrm>
            <a:off x="1088571" y="1807029"/>
            <a:ext cx="4722980" cy="1621971"/>
            <a:chOff x="947057" y="1653003"/>
            <a:chExt cx="4722980" cy="1621971"/>
          </a:xfrm>
        </p:grpSpPr>
        <p:pic>
          <p:nvPicPr>
            <p:cNvPr id="4" name="图片 3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272F7E36-5DF0-4344-9AA0-C1C5A104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B31D5E5-4763-4B88-84B4-A1A8AFCB9089}"/>
                </a:ext>
              </a:extLst>
            </p:cNvPr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zh-CN" sz="10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C7727C8-3582-4645-96A4-5261115D1A4B}"/>
                </a:ext>
              </a:extLst>
            </p:cNvPr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FDF7F44-7129-4F21-BE8E-385C9A603C6D}"/>
              </a:ext>
            </a:extLst>
          </p:cNvPr>
          <p:cNvGrpSpPr/>
          <p:nvPr/>
        </p:nvGrpSpPr>
        <p:grpSpPr>
          <a:xfrm>
            <a:off x="1088571" y="3592286"/>
            <a:ext cx="4722980" cy="1621971"/>
            <a:chOff x="947057" y="1653003"/>
            <a:chExt cx="4722980" cy="1621971"/>
          </a:xfrm>
        </p:grpSpPr>
        <p:pic>
          <p:nvPicPr>
            <p:cNvPr id="9" name="图片 8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6AB77C79-E6B7-4A52-B217-F38AB956B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156CE5-3B39-4E3E-AA5B-7A0831756B66}"/>
                </a:ext>
              </a:extLst>
            </p:cNvPr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zh-CN" sz="10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6435DDF-06A9-4920-A327-12B79557B4B4}"/>
                </a:ext>
              </a:extLst>
            </p:cNvPr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8A7AAA-1136-45F2-B163-7F6C96E23613}"/>
              </a:ext>
            </a:extLst>
          </p:cNvPr>
          <p:cNvGrpSpPr/>
          <p:nvPr/>
        </p:nvGrpSpPr>
        <p:grpSpPr>
          <a:xfrm>
            <a:off x="6204857" y="1807029"/>
            <a:ext cx="4722980" cy="1621971"/>
            <a:chOff x="947057" y="1653003"/>
            <a:chExt cx="4722980" cy="1621971"/>
          </a:xfrm>
        </p:grpSpPr>
        <p:pic>
          <p:nvPicPr>
            <p:cNvPr id="13" name="图片 12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4290BD93-34D6-4443-A80F-6ED24A8D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DE373CB-0BA7-4523-B499-9A5F4DF62D61}"/>
                </a:ext>
              </a:extLst>
            </p:cNvPr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zh-CN" sz="10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2A3033-AFE9-406B-896B-8A0B193D61F0}"/>
                </a:ext>
              </a:extLst>
            </p:cNvPr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D4E90D4-E5B1-4BC0-BDD7-C3E488CDD434}"/>
              </a:ext>
            </a:extLst>
          </p:cNvPr>
          <p:cNvGrpSpPr/>
          <p:nvPr/>
        </p:nvGrpSpPr>
        <p:grpSpPr>
          <a:xfrm>
            <a:off x="6204857" y="3592286"/>
            <a:ext cx="4722980" cy="1621971"/>
            <a:chOff x="947057" y="1653003"/>
            <a:chExt cx="4722980" cy="1621971"/>
          </a:xfrm>
        </p:grpSpPr>
        <p:pic>
          <p:nvPicPr>
            <p:cNvPr id="17" name="图片 16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CF29D1AE-F795-48BB-94AD-CE83B72A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A4BE5A4-D11E-4CF5-99AC-B6FE841E6A89}"/>
                </a:ext>
              </a:extLst>
            </p:cNvPr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zh-CN" sz="10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86593E-F60C-48A8-86D8-936AC02BE497}"/>
                </a:ext>
              </a:extLst>
            </p:cNvPr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59128"/>
                  </a:solidFill>
                  <a:latin typeface="Arial"/>
                  <a:ea typeface="微软雅黑"/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2268944-CAF4-445E-B995-7598D6211CFE}"/>
              </a:ext>
            </a:extLst>
          </p:cNvPr>
          <p:cNvSpPr txBox="1"/>
          <p:nvPr/>
        </p:nvSpPr>
        <p:spPr>
          <a:xfrm>
            <a:off x="4491900" y="48590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46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桌子, 电脑, 大, 游戏机&#10;&#10;描述已自动生成">
            <a:extLst>
              <a:ext uri="{FF2B5EF4-FFF2-40B4-BE49-F238E27FC236}">
                <a16:creationId xmlns:a16="http://schemas.microsoft.com/office/drawing/2014/main" id="{4B0F1BE2-8507-4D22-A53F-3BF2DE514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200025"/>
            <a:ext cx="12915900" cy="64579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405BB61-8939-478C-A83B-EFE4A7DD34DB}"/>
              </a:ext>
            </a:extLst>
          </p:cNvPr>
          <p:cNvSpPr txBox="1"/>
          <p:nvPr/>
        </p:nvSpPr>
        <p:spPr>
          <a:xfrm>
            <a:off x="4204739" y="3676535"/>
            <a:ext cx="330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E28D27"/>
                </a:solidFill>
                <a:latin typeface="Arial"/>
                <a:ea typeface="微软雅黑"/>
                <a:cs typeface="+mn-ea"/>
                <a:sym typeface="+mn-lt"/>
              </a:rPr>
              <a:t>THANKS-GIVING DAY</a:t>
            </a:r>
            <a:endParaRPr lang="zh-CN" altLang="en-US" sz="2400" dirty="0">
              <a:solidFill>
                <a:srgbClr val="E28D27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8DC53A-E5D4-4878-B122-26BC9C07C674}"/>
              </a:ext>
            </a:extLst>
          </p:cNvPr>
          <p:cNvSpPr txBox="1"/>
          <p:nvPr/>
        </p:nvSpPr>
        <p:spPr>
          <a:xfrm>
            <a:off x="3589329" y="2029960"/>
            <a:ext cx="5013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8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Thanks</a:t>
            </a:r>
          </a:p>
        </p:txBody>
      </p:sp>
      <p:sp>
        <p:nvSpPr>
          <p:cNvPr id="8" name="TextBox 3">
            <a:hlinkClick r:id="rId4"/>
            <a:extLst>
              <a:ext uri="{FF2B5EF4-FFF2-40B4-BE49-F238E27FC236}">
                <a16:creationId xmlns:a16="http://schemas.microsoft.com/office/drawing/2014/main" id="{AC8F4C6C-FADF-4481-9FAA-6DA9DEBF4446}"/>
              </a:ext>
            </a:extLst>
          </p:cNvPr>
          <p:cNvSpPr txBox="1"/>
          <p:nvPr/>
        </p:nvSpPr>
        <p:spPr>
          <a:xfrm>
            <a:off x="397991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EFDA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EF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6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airplan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图标&#10;&#10;描述已自动生成">
            <a:extLst>
              <a:ext uri="{FF2B5EF4-FFF2-40B4-BE49-F238E27FC236}">
                <a16:creationId xmlns:a16="http://schemas.microsoft.com/office/drawing/2014/main" id="{70DD211F-17E9-4E1A-A0AF-D54D620AF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82533A-D005-4EA7-A838-FF5A5541BE91}"/>
              </a:ext>
            </a:extLst>
          </p:cNvPr>
          <p:cNvSpPr txBox="1"/>
          <p:nvPr/>
        </p:nvSpPr>
        <p:spPr>
          <a:xfrm>
            <a:off x="4103914" y="2788983"/>
            <a:ext cx="398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26F56-0DF9-4093-8196-C149A67F8724}"/>
              </a:ext>
            </a:extLst>
          </p:cNvPr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9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C01E18-623F-4896-B3A8-2A455BBCA79B}"/>
              </a:ext>
            </a:extLst>
          </p:cNvPr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00CA3A1-EAB7-4D39-B7F2-C76631B2982F}"/>
                </a:ext>
              </a:extLst>
            </p:cNvPr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237D56C2-B4F2-41EF-9D59-674344B7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39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A7DF0B6-4EFE-40E3-A7E2-1DB55B253CC7}"/>
              </a:ext>
            </a:extLst>
          </p:cNvPr>
          <p:cNvGrpSpPr/>
          <p:nvPr/>
        </p:nvGrpSpPr>
        <p:grpSpPr>
          <a:xfrm>
            <a:off x="939776" y="1569897"/>
            <a:ext cx="4170345" cy="4170345"/>
            <a:chOff x="1925655" y="1285910"/>
            <a:chExt cx="4170345" cy="4170345"/>
          </a:xfrm>
        </p:grpSpPr>
        <p:sp>
          <p:nvSpPr>
            <p:cNvPr id="2" name="矩形: 折角 1">
              <a:extLst>
                <a:ext uri="{FF2B5EF4-FFF2-40B4-BE49-F238E27FC236}">
                  <a16:creationId xmlns:a16="http://schemas.microsoft.com/office/drawing/2014/main" id="{C7A4BC26-0D87-402D-A6AD-18C90F4967B2}"/>
                </a:ext>
              </a:extLst>
            </p:cNvPr>
            <p:cNvSpPr/>
            <p:nvPr/>
          </p:nvSpPr>
          <p:spPr>
            <a:xfrm>
              <a:off x="1925655" y="1285910"/>
              <a:ext cx="4170345" cy="4170345"/>
            </a:xfrm>
            <a:prstGeom prst="foldedCorner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CA8F5A-E5D7-46FE-888E-9493AE7FF844}"/>
                </a:ext>
              </a:extLst>
            </p:cNvPr>
            <p:cNvSpPr txBox="1"/>
            <p:nvPr/>
          </p:nvSpPr>
          <p:spPr>
            <a:xfrm>
              <a:off x="2112386" y="1582340"/>
              <a:ext cx="3796882" cy="2346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E84748-FF6E-4B96-B19A-0300D20003F1}"/>
              </a:ext>
            </a:extLst>
          </p:cNvPr>
          <p:cNvSpPr txBox="1"/>
          <p:nvPr/>
        </p:nvSpPr>
        <p:spPr>
          <a:xfrm>
            <a:off x="5986466" y="4860334"/>
            <a:ext cx="545442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6" name="图片 5" descr="图片包含 室内, 杯子, 桌子, 乐高&#10;&#10;描述已自动生成">
            <a:extLst>
              <a:ext uri="{FF2B5EF4-FFF2-40B4-BE49-F238E27FC236}">
                <a16:creationId xmlns:a16="http://schemas.microsoft.com/office/drawing/2014/main" id="{3A4DE607-7655-406D-B446-3C7CF47EA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6" y="936250"/>
            <a:ext cx="5145130" cy="42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5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C6E75A2-3EA3-4994-ADEE-8F579124B022}"/>
              </a:ext>
            </a:extLst>
          </p:cNvPr>
          <p:cNvSpPr/>
          <p:nvPr/>
        </p:nvSpPr>
        <p:spPr>
          <a:xfrm>
            <a:off x="250371" y="4942114"/>
            <a:ext cx="11680372" cy="957943"/>
          </a:xfrm>
          <a:prstGeom prst="rect">
            <a:avLst/>
          </a:prstGeom>
          <a:solidFill>
            <a:srgbClr val="F19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13BE00B-71FF-4236-84F7-0EB3FE650F9F}"/>
              </a:ext>
            </a:extLst>
          </p:cNvPr>
          <p:cNvGrpSpPr/>
          <p:nvPr/>
        </p:nvGrpSpPr>
        <p:grpSpPr>
          <a:xfrm>
            <a:off x="718456" y="1429135"/>
            <a:ext cx="3461659" cy="3999730"/>
            <a:chOff x="598714" y="1639070"/>
            <a:chExt cx="3461659" cy="399973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8FFDD62-E807-4CF6-9679-9B9298109C77}"/>
                </a:ext>
              </a:extLst>
            </p:cNvPr>
            <p:cNvSpPr/>
            <p:nvPr/>
          </p:nvSpPr>
          <p:spPr>
            <a:xfrm>
              <a:off x="598714" y="1639070"/>
              <a:ext cx="3461659" cy="3999730"/>
            </a:xfrm>
            <a:prstGeom prst="roundRect">
              <a:avLst/>
            </a:prstGeom>
            <a:solidFill>
              <a:srgbClr val="FFEF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EDBE48C-9344-4EBA-88E6-09A76395989B}"/>
                </a:ext>
              </a:extLst>
            </p:cNvPr>
            <p:cNvSpPr txBox="1"/>
            <p:nvPr/>
          </p:nvSpPr>
          <p:spPr>
            <a:xfrm>
              <a:off x="676727" y="1949317"/>
              <a:ext cx="3242130" cy="28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9C8D7C-21CE-4D4B-B0F9-AF22D75B5E9C}"/>
              </a:ext>
            </a:extLst>
          </p:cNvPr>
          <p:cNvGrpSpPr/>
          <p:nvPr/>
        </p:nvGrpSpPr>
        <p:grpSpPr>
          <a:xfrm>
            <a:off x="8022794" y="1429135"/>
            <a:ext cx="3461659" cy="3999730"/>
            <a:chOff x="598714" y="1639070"/>
            <a:chExt cx="3461659" cy="399973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4CFB2CE-12F5-4895-BE10-D4D68316343C}"/>
                </a:ext>
              </a:extLst>
            </p:cNvPr>
            <p:cNvSpPr/>
            <p:nvPr/>
          </p:nvSpPr>
          <p:spPr>
            <a:xfrm>
              <a:off x="598714" y="1639070"/>
              <a:ext cx="3461659" cy="3999730"/>
            </a:xfrm>
            <a:prstGeom prst="roundRect">
              <a:avLst/>
            </a:prstGeom>
            <a:solidFill>
              <a:srgbClr val="FFEF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ACCD10D-44BE-4F66-BCE8-62F541B55461}"/>
                </a:ext>
              </a:extLst>
            </p:cNvPr>
            <p:cNvSpPr txBox="1"/>
            <p:nvPr/>
          </p:nvSpPr>
          <p:spPr>
            <a:xfrm>
              <a:off x="676727" y="1949317"/>
              <a:ext cx="3242130" cy="28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6" name="图片 5" descr="图片包含 小, 桌子, 蛋糕, 游戏机&#10;&#10;描述已自动生成">
            <a:extLst>
              <a:ext uri="{FF2B5EF4-FFF2-40B4-BE49-F238E27FC236}">
                <a16:creationId xmlns:a16="http://schemas.microsoft.com/office/drawing/2014/main" id="{219CC39F-A15A-4428-A575-0275098BF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81" y="1639070"/>
            <a:ext cx="4811462" cy="4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E9B19DC-BC0D-4F0B-B99E-82507A5BD7C9}"/>
              </a:ext>
            </a:extLst>
          </p:cNvPr>
          <p:cNvGrpSpPr/>
          <p:nvPr/>
        </p:nvGrpSpPr>
        <p:grpSpPr>
          <a:xfrm>
            <a:off x="6453733" y="288826"/>
            <a:ext cx="5887625" cy="5887625"/>
            <a:chOff x="6562591" y="288825"/>
            <a:chExt cx="5887625" cy="58876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3C27B50-E705-4835-A4A6-037E546DD89A}"/>
                </a:ext>
              </a:extLst>
            </p:cNvPr>
            <p:cNvSpPr/>
            <p:nvPr/>
          </p:nvSpPr>
          <p:spPr>
            <a:xfrm>
              <a:off x="7326086" y="1469571"/>
              <a:ext cx="4430486" cy="4430486"/>
            </a:xfrm>
            <a:prstGeom prst="ellipse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图片包含 桌子, 盘子, 小, 橙子&#10;&#10;描述已自动生成">
              <a:extLst>
                <a:ext uri="{FF2B5EF4-FFF2-40B4-BE49-F238E27FC236}">
                  <a16:creationId xmlns:a16="http://schemas.microsoft.com/office/drawing/2014/main" id="{A58C6DA9-8405-4E7D-A021-C70626765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91" y="288825"/>
              <a:ext cx="5887625" cy="5887625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DD3E46-0C9F-4196-BB51-E5CA467D938C}"/>
              </a:ext>
            </a:extLst>
          </p:cNvPr>
          <p:cNvSpPr txBox="1"/>
          <p:nvPr/>
        </p:nvSpPr>
        <p:spPr>
          <a:xfrm>
            <a:off x="835567" y="3319305"/>
            <a:ext cx="2919924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7" name="图片 6" descr="图片包含 文本&#10;&#10;描述已自动生成">
            <a:extLst>
              <a:ext uri="{FF2B5EF4-FFF2-40B4-BE49-F238E27FC236}">
                <a16:creationId xmlns:a16="http://schemas.microsoft.com/office/drawing/2014/main" id="{D6BB0516-37F7-46BF-BBF6-13277708B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02" y="1146985"/>
            <a:ext cx="2571663" cy="1998987"/>
          </a:xfrm>
          <a:prstGeom prst="rect">
            <a:avLst/>
          </a:prstGeom>
        </p:spPr>
      </p:pic>
      <p:pic>
        <p:nvPicPr>
          <p:cNvPr id="8" name="图片 7" descr="图片包含 文本&#10;&#10;描述已自动生成">
            <a:extLst>
              <a:ext uri="{FF2B5EF4-FFF2-40B4-BE49-F238E27FC236}">
                <a16:creationId xmlns:a16="http://schemas.microsoft.com/office/drawing/2014/main" id="{1309434F-D490-4923-81AB-31DA3FDAB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7" y="1146985"/>
            <a:ext cx="2571663" cy="19989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E221EA-564F-4996-A342-83552C689E44}"/>
              </a:ext>
            </a:extLst>
          </p:cNvPr>
          <p:cNvSpPr txBox="1"/>
          <p:nvPr/>
        </p:nvSpPr>
        <p:spPr>
          <a:xfrm>
            <a:off x="3998364" y="3319305"/>
            <a:ext cx="3153549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22135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42EDF5B-C2D5-4C78-83AD-35C30C1B0A11}"/>
              </a:ext>
            </a:extLst>
          </p:cNvPr>
          <p:cNvGrpSpPr/>
          <p:nvPr/>
        </p:nvGrpSpPr>
        <p:grpSpPr>
          <a:xfrm>
            <a:off x="790639" y="4081508"/>
            <a:ext cx="7043410" cy="2395281"/>
            <a:chOff x="4345944" y="4081508"/>
            <a:chExt cx="7043410" cy="239528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734236A-E36F-4B54-B7F6-3C47A1659A00}"/>
                </a:ext>
              </a:extLst>
            </p:cNvPr>
            <p:cNvGrpSpPr/>
            <p:nvPr/>
          </p:nvGrpSpPr>
          <p:grpSpPr>
            <a:xfrm>
              <a:off x="4378938" y="4081508"/>
              <a:ext cx="6977422" cy="2395281"/>
              <a:chOff x="4378938" y="4083582"/>
              <a:chExt cx="6977422" cy="248358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A2F5558-1FB1-400C-A817-E1A2CAC9E0D4}"/>
                  </a:ext>
                </a:extLst>
              </p:cNvPr>
              <p:cNvSpPr txBox="1"/>
              <p:nvPr/>
            </p:nvSpPr>
            <p:spPr>
              <a:xfrm>
                <a:off x="4582885" y="4126607"/>
                <a:ext cx="6569529" cy="244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zh-CN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4CCCB27-04D5-49B4-A6A5-9596C4606F2C}"/>
                  </a:ext>
                </a:extLst>
              </p:cNvPr>
              <p:cNvSpPr/>
              <p:nvPr/>
            </p:nvSpPr>
            <p:spPr>
              <a:xfrm>
                <a:off x="4378938" y="4083582"/>
                <a:ext cx="6977422" cy="2121031"/>
              </a:xfrm>
              <a:prstGeom prst="rect">
                <a:avLst/>
              </a:prstGeom>
              <a:noFill/>
              <a:ln>
                <a:solidFill>
                  <a:srgbClr val="F19E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27ED21-8F56-4BA0-96D9-35B6233E6105}"/>
                </a:ext>
              </a:extLst>
            </p:cNvPr>
            <p:cNvSpPr/>
            <p:nvPr/>
          </p:nvSpPr>
          <p:spPr>
            <a:xfrm>
              <a:off x="4345944" y="4773904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CAD82E-F688-4733-BA81-265D35AAEAE3}"/>
                </a:ext>
              </a:extLst>
            </p:cNvPr>
            <p:cNvSpPr/>
            <p:nvPr/>
          </p:nvSpPr>
          <p:spPr>
            <a:xfrm>
              <a:off x="11323366" y="4773904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 descr="图片包含 图形用户界面&#10;&#10;描述已自动生成">
            <a:extLst>
              <a:ext uri="{FF2B5EF4-FFF2-40B4-BE49-F238E27FC236}">
                <a16:creationId xmlns:a16="http://schemas.microsoft.com/office/drawing/2014/main" id="{08DD3439-F323-4CAE-9C1C-F990C88C9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47" y="1107733"/>
            <a:ext cx="2859843" cy="2859843"/>
          </a:xfrm>
          <a:prstGeom prst="rect">
            <a:avLst/>
          </a:prstGeom>
        </p:spPr>
      </p:pic>
      <p:pic>
        <p:nvPicPr>
          <p:cNvPr id="10" name="图片 9" descr="图片包含 游戏机, 帽子&#10;&#10;描述已自动生成">
            <a:extLst>
              <a:ext uri="{FF2B5EF4-FFF2-40B4-BE49-F238E27FC236}">
                <a16:creationId xmlns:a16="http://schemas.microsoft.com/office/drawing/2014/main" id="{CA0EBDAA-4DCD-4AD6-AFDF-E781B0704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96" y="3125460"/>
            <a:ext cx="3548744" cy="354874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7A7A4ABA-23D9-4604-AC04-98925F4C4F66}"/>
              </a:ext>
            </a:extLst>
          </p:cNvPr>
          <p:cNvGrpSpPr/>
          <p:nvPr/>
        </p:nvGrpSpPr>
        <p:grpSpPr>
          <a:xfrm>
            <a:off x="861976" y="1602557"/>
            <a:ext cx="7038061" cy="2483774"/>
            <a:chOff x="861976" y="1602557"/>
            <a:chExt cx="7038061" cy="24837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0F70A3C-E025-4519-AFB1-DE3B5984894A}"/>
                </a:ext>
              </a:extLst>
            </p:cNvPr>
            <p:cNvGrpSpPr/>
            <p:nvPr/>
          </p:nvGrpSpPr>
          <p:grpSpPr>
            <a:xfrm>
              <a:off x="890227" y="1602557"/>
              <a:ext cx="6977422" cy="2483774"/>
              <a:chOff x="648863" y="1602557"/>
              <a:chExt cx="6977422" cy="2483774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3080B1-A764-4606-ABD2-2CA674C18F24}"/>
                  </a:ext>
                </a:extLst>
              </p:cNvPr>
              <p:cNvSpPr txBox="1"/>
              <p:nvPr/>
            </p:nvSpPr>
            <p:spPr>
              <a:xfrm>
                <a:off x="912843" y="1732545"/>
                <a:ext cx="6569529" cy="235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zh-CN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0F91D99-8ACD-4382-8EAA-6EBFEFB63A24}"/>
                  </a:ext>
                </a:extLst>
              </p:cNvPr>
              <p:cNvSpPr/>
              <p:nvPr/>
            </p:nvSpPr>
            <p:spPr>
              <a:xfrm>
                <a:off x="648863" y="1602557"/>
                <a:ext cx="6977422" cy="2121031"/>
              </a:xfrm>
              <a:prstGeom prst="rect">
                <a:avLst/>
              </a:prstGeom>
              <a:noFill/>
              <a:ln>
                <a:solidFill>
                  <a:srgbClr val="F19E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D7E713C-8A4C-4A69-85A4-FFD0F7A8E7BA}"/>
                </a:ext>
              </a:extLst>
            </p:cNvPr>
            <p:cNvSpPr/>
            <p:nvPr/>
          </p:nvSpPr>
          <p:spPr>
            <a:xfrm>
              <a:off x="861976" y="2291811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B39C021-98B4-4722-8C76-5CC21B91990B}"/>
                </a:ext>
              </a:extLst>
            </p:cNvPr>
            <p:cNvSpPr/>
            <p:nvPr/>
          </p:nvSpPr>
          <p:spPr>
            <a:xfrm>
              <a:off x="7834049" y="2291811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35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1D48D60-A53A-4887-977B-C560D0D9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图标&#10;&#10;描述已自动生成">
            <a:extLst>
              <a:ext uri="{FF2B5EF4-FFF2-40B4-BE49-F238E27FC236}">
                <a16:creationId xmlns:a16="http://schemas.microsoft.com/office/drawing/2014/main" id="{70DD211F-17E9-4E1A-A0AF-D54D620AF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82533A-D005-4EA7-A838-FF5A5541BE91}"/>
              </a:ext>
            </a:extLst>
          </p:cNvPr>
          <p:cNvSpPr txBox="1"/>
          <p:nvPr/>
        </p:nvSpPr>
        <p:spPr>
          <a:xfrm>
            <a:off x="4103914" y="2788983"/>
            <a:ext cx="398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26F56-0DF9-4093-8196-C149A67F8724}"/>
              </a:ext>
            </a:extLst>
          </p:cNvPr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900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C01E18-623F-4896-B3A8-2A455BBCA79B}"/>
              </a:ext>
            </a:extLst>
          </p:cNvPr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00CA3A1-EAB7-4D39-B7F2-C76631B2982F}"/>
                </a:ext>
              </a:extLst>
            </p:cNvPr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>
              <a:extLst>
                <a:ext uri="{FF2B5EF4-FFF2-40B4-BE49-F238E27FC236}">
                  <a16:creationId xmlns:a16="http://schemas.microsoft.com/office/drawing/2014/main" id="{237D56C2-B4F2-41EF-9D59-674344B7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27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CD7F8C-52C1-4211-83E7-E3948ED2DF37}"/>
              </a:ext>
            </a:extLst>
          </p:cNvPr>
          <p:cNvSpPr/>
          <p:nvPr/>
        </p:nvSpPr>
        <p:spPr>
          <a:xfrm>
            <a:off x="622169" y="1913641"/>
            <a:ext cx="10947662" cy="1781666"/>
          </a:xfrm>
          <a:prstGeom prst="rect">
            <a:avLst/>
          </a:prstGeom>
          <a:solidFill>
            <a:srgbClr val="E59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766762-1F57-46F2-8963-EE06E055DAD5}"/>
              </a:ext>
            </a:extLst>
          </p:cNvPr>
          <p:cNvSpPr txBox="1"/>
          <p:nvPr/>
        </p:nvSpPr>
        <p:spPr>
          <a:xfrm>
            <a:off x="4996981" y="413030"/>
            <a:ext cx="219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E59128"/>
                </a:solidFill>
                <a:latin typeface="Arial"/>
                <a:ea typeface="微软雅黑"/>
                <a:cs typeface="+mn-ea"/>
                <a:sym typeface="+mn-lt"/>
              </a:rPr>
              <a:t>TITLE TEXT</a:t>
            </a:r>
            <a:endParaRPr kumimoji="1" lang="zh-CN" altLang="en-US" sz="2800" b="1" dirty="0">
              <a:solidFill>
                <a:srgbClr val="E5912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0AC797-D8A6-486E-A78D-59AA75C319D0}"/>
              </a:ext>
            </a:extLst>
          </p:cNvPr>
          <p:cNvSpPr txBox="1"/>
          <p:nvPr/>
        </p:nvSpPr>
        <p:spPr>
          <a:xfrm>
            <a:off x="5705928" y="2025517"/>
            <a:ext cx="5765801" cy="32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kumimoji="1"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6" name="图片 5" descr="图片包含 桌子, 橙子, 女人, 食物&#10;&#10;描述已自动生成">
            <a:extLst>
              <a:ext uri="{FF2B5EF4-FFF2-40B4-BE49-F238E27FC236}">
                <a16:creationId xmlns:a16="http://schemas.microsoft.com/office/drawing/2014/main" id="{8FFA60C5-039A-480A-B9D1-5E6D2C350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13" y="674640"/>
            <a:ext cx="6496723" cy="64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965</Words>
  <Application>Microsoft Office PowerPoint</Application>
  <PresentationFormat>宽屏</PresentationFormat>
  <Paragraphs>83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40</cp:revision>
  <dcterms:created xsi:type="dcterms:W3CDTF">2020-01-07T06:56:13Z</dcterms:created>
  <dcterms:modified xsi:type="dcterms:W3CDTF">2021-11-21T09:59:45Z</dcterms:modified>
</cp:coreProperties>
</file>