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8" r:id="rId6"/>
    <p:sldId id="269" r:id="rId7"/>
    <p:sldId id="260" r:id="rId8"/>
    <p:sldId id="272" r:id="rId9"/>
    <p:sldId id="265" r:id="rId10"/>
    <p:sldId id="261" r:id="rId11"/>
    <p:sldId id="266" r:id="rId12"/>
    <p:sldId id="270" r:id="rId13"/>
    <p:sldId id="267" r:id="rId14"/>
    <p:sldId id="262" r:id="rId15"/>
    <p:sldId id="268" r:id="rId16"/>
    <p:sldId id="259" r:id="rId17"/>
    <p:sldId id="274" r:id="rId18"/>
    <p:sldId id="276" r:id="rId19"/>
    <p:sldId id="263" r:id="rId20"/>
    <p:sldId id="278" r:id="rId21"/>
    <p:sldId id="279" r:id="rId22"/>
    <p:sldId id="277" r:id="rId23"/>
    <p:sldId id="264" r:id="rId24"/>
    <p:sldId id="1774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086"/>
    <a:srgbClr val="BA764F"/>
    <a:srgbClr val="F3E5D8"/>
    <a:srgbClr val="91B4C3"/>
    <a:srgbClr val="2E4A4E"/>
    <a:srgbClr val="D9D5CA"/>
    <a:srgbClr val="8BB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497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C5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89017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52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45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27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5819" y="669721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289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pPr/>
              <a:t>2021/11/22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pPr/>
              <a:t>2021/11/22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35206" y="-1063682"/>
            <a:ext cx="2127364" cy="2127364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667241" y="1044272"/>
            <a:ext cx="1147267" cy="1147266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520739" y="4093269"/>
            <a:ext cx="2179251" cy="2179250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57137" y="2019278"/>
            <a:ext cx="2103920" cy="2103920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3625" y="6052907"/>
            <a:ext cx="3272307" cy="3272306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30787" y="1688805"/>
            <a:ext cx="330428" cy="330428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91295" y="3955471"/>
            <a:ext cx="546215" cy="54621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65359" y="1143817"/>
            <a:ext cx="546215" cy="546214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853205" y="5658751"/>
            <a:ext cx="394156" cy="394156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78694" y="5256364"/>
            <a:ext cx="258503" cy="25850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1375484" y="3194222"/>
            <a:ext cx="228245" cy="228245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872924" y="2444838"/>
            <a:ext cx="93232" cy="9323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6950450" y="1104859"/>
            <a:ext cx="228245" cy="228245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 flipV="1">
            <a:off x="8035132" y="1206812"/>
            <a:ext cx="664295" cy="773419"/>
            <a:chOff x="280875" y="2330441"/>
            <a:chExt cx="664294" cy="773419"/>
          </a:xfrm>
          <a:solidFill>
            <a:srgbClr val="D9D5CA"/>
          </a:solidFill>
        </p:grpSpPr>
        <p:sp>
          <p:nvSpPr>
            <p:cNvPr id="19" name="椭圆 18"/>
            <p:cNvSpPr/>
            <p:nvPr/>
          </p:nvSpPr>
          <p:spPr>
            <a:xfrm flipH="1">
              <a:off x="851937" y="2330441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280875" y="3010628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127599" y="3429001"/>
            <a:ext cx="608533" cy="608533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9"/>
          <p:cNvSpPr>
            <a:spLocks noChangeArrowheads="1"/>
          </p:cNvSpPr>
          <p:nvPr/>
        </p:nvSpPr>
        <p:spPr bwMode="auto">
          <a:xfrm>
            <a:off x="4869183" y="2696052"/>
            <a:ext cx="5680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kern="0" dirty="0">
                <a:cs typeface="+mn-ea"/>
                <a:sym typeface="+mn-lt"/>
              </a:rPr>
              <a:t>FREE PPT TEMPLATE</a:t>
            </a:r>
            <a:endParaRPr lang="zh-CN" altLang="en-US" sz="4400" kern="0" dirty="0">
              <a:uFillTx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57491" y="5706948"/>
            <a:ext cx="3272307" cy="327230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966893" y="3131936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459049" y="-1094206"/>
            <a:ext cx="2378589" cy="237858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37346" y="3465493"/>
            <a:ext cx="530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" name="椭圆 2"/>
          <p:cNvSpPr/>
          <p:nvPr/>
        </p:nvSpPr>
        <p:spPr>
          <a:xfrm>
            <a:off x="9976485" y="997585"/>
            <a:ext cx="8382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8D9A18B7-5CAA-473D-8243-AA5AFABE1912}"/>
              </a:ext>
            </a:extLst>
          </p:cNvPr>
          <p:cNvSpPr/>
          <p:nvPr/>
        </p:nvSpPr>
        <p:spPr>
          <a:xfrm>
            <a:off x="1603729" y="4118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A7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">
            <a:hlinkClick r:id="rId3"/>
            <a:extLst>
              <a:ext uri="{FF2B5EF4-FFF2-40B4-BE49-F238E27FC236}">
                <a16:creationId xmlns:a16="http://schemas.microsoft.com/office/drawing/2014/main" id="{CE79415C-AA80-46AD-BC7B-B786F31FF795}"/>
              </a:ext>
            </a:extLst>
          </p:cNvPr>
          <p:cNvSpPr txBox="1"/>
          <p:nvPr/>
        </p:nvSpPr>
        <p:spPr>
          <a:xfrm>
            <a:off x="6623383" y="660000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6"/>
          <p:cNvSpPr/>
          <p:nvPr/>
        </p:nvSpPr>
        <p:spPr>
          <a:xfrm>
            <a:off x="4377055" y="1931672"/>
            <a:ext cx="3502660" cy="218376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5"/>
          <p:cNvSpPr/>
          <p:nvPr/>
        </p:nvSpPr>
        <p:spPr>
          <a:xfrm>
            <a:off x="915671" y="4115436"/>
            <a:ext cx="3502660" cy="218376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4"/>
          <p:cNvSpPr/>
          <p:nvPr/>
        </p:nvSpPr>
        <p:spPr>
          <a:xfrm>
            <a:off x="7879715" y="4115437"/>
            <a:ext cx="3502660" cy="218376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3"/>
          <p:cNvSpPr/>
          <p:nvPr/>
        </p:nvSpPr>
        <p:spPr>
          <a:xfrm>
            <a:off x="874395" y="1931672"/>
            <a:ext cx="3502660" cy="2183765"/>
          </a:xfrm>
          <a:prstGeom prst="rect">
            <a:avLst/>
          </a:prstGeom>
          <a:solidFill>
            <a:srgbClr val="2E4A4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2"/>
          <p:cNvSpPr/>
          <p:nvPr/>
        </p:nvSpPr>
        <p:spPr>
          <a:xfrm>
            <a:off x="4377055" y="4115437"/>
            <a:ext cx="3502660" cy="2183765"/>
          </a:xfrm>
          <a:prstGeom prst="rect">
            <a:avLst/>
          </a:prstGeom>
          <a:solidFill>
            <a:srgbClr val="BA76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7879715" y="1931672"/>
            <a:ext cx="3502660" cy="2183765"/>
          </a:xfrm>
          <a:prstGeom prst="rect">
            <a:avLst/>
          </a:prstGeom>
          <a:solidFill>
            <a:srgbClr val="C5A08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37945" y="2428241"/>
            <a:ext cx="2576195" cy="1192530"/>
            <a:chOff x="1634" y="4265"/>
            <a:chExt cx="4057" cy="1878"/>
          </a:xfrm>
        </p:grpSpPr>
        <p:sp>
          <p:nvSpPr>
            <p:cNvPr id="35" name="矩形 34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92" y="4265"/>
              <a:ext cx="2538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3265" y="2428241"/>
            <a:ext cx="2576195" cy="1192530"/>
            <a:chOff x="1634" y="4265"/>
            <a:chExt cx="4057" cy="1878"/>
          </a:xfrm>
        </p:grpSpPr>
        <p:sp>
          <p:nvSpPr>
            <p:cNvPr id="30" name="矩形 29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92" y="4265"/>
              <a:ext cx="2538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40605" y="4612006"/>
            <a:ext cx="2576195" cy="1192530"/>
            <a:chOff x="1634" y="4265"/>
            <a:chExt cx="4057" cy="1878"/>
          </a:xfrm>
        </p:grpSpPr>
        <p:sp>
          <p:nvSpPr>
            <p:cNvPr id="34" name="矩形 33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92" y="4265"/>
              <a:ext cx="2538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Freeform: Shape 1"/>
          <p:cNvSpPr/>
          <p:nvPr/>
        </p:nvSpPr>
        <p:spPr bwMode="auto">
          <a:xfrm>
            <a:off x="4685031" y="3990342"/>
            <a:ext cx="401955" cy="1614805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Freeform: Shape 2"/>
          <p:cNvSpPr/>
          <p:nvPr/>
        </p:nvSpPr>
        <p:spPr bwMode="auto">
          <a:xfrm>
            <a:off x="5115560" y="4130677"/>
            <a:ext cx="548640" cy="1711325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Freeform: Shape 3"/>
          <p:cNvSpPr/>
          <p:nvPr/>
        </p:nvSpPr>
        <p:spPr bwMode="auto">
          <a:xfrm>
            <a:off x="7104381" y="4020185"/>
            <a:ext cx="523875" cy="1654810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Freeform: Shape 4"/>
          <p:cNvSpPr/>
          <p:nvPr/>
        </p:nvSpPr>
        <p:spPr bwMode="auto">
          <a:xfrm>
            <a:off x="6609716" y="4083687"/>
            <a:ext cx="466725" cy="1734185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Freeform: Shape 5"/>
          <p:cNvSpPr/>
          <p:nvPr/>
        </p:nvSpPr>
        <p:spPr bwMode="auto">
          <a:xfrm>
            <a:off x="5753102" y="4114167"/>
            <a:ext cx="770255" cy="181927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15" name="Straight Connector 21"/>
          <p:cNvCxnSpPr/>
          <p:nvPr/>
        </p:nvCxnSpPr>
        <p:spPr>
          <a:xfrm flipV="1">
            <a:off x="6096000" y="3641725"/>
            <a:ext cx="0" cy="5918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/>
          <p:cNvCxnSpPr/>
          <p:nvPr/>
        </p:nvCxnSpPr>
        <p:spPr>
          <a:xfrm flipV="1">
            <a:off x="682307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3"/>
          <p:cNvCxnSpPr/>
          <p:nvPr/>
        </p:nvCxnSpPr>
        <p:spPr>
          <a:xfrm>
            <a:off x="6823077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/>
          <p:cNvCxnSpPr/>
          <p:nvPr/>
        </p:nvCxnSpPr>
        <p:spPr>
          <a:xfrm flipH="1" flipV="1">
            <a:off x="540321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/>
          <p:nvPr/>
        </p:nvCxnSpPr>
        <p:spPr>
          <a:xfrm flipH="1">
            <a:off x="4989832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/>
          <p:cNvCxnSpPr/>
          <p:nvPr/>
        </p:nvCxnSpPr>
        <p:spPr>
          <a:xfrm flipH="1">
            <a:off x="408876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/>
          <p:cNvCxnSpPr/>
          <p:nvPr/>
        </p:nvCxnSpPr>
        <p:spPr>
          <a:xfrm flipH="1">
            <a:off x="756602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1"/>
          <p:cNvSpPr/>
          <p:nvPr/>
        </p:nvSpPr>
        <p:spPr>
          <a:xfrm>
            <a:off x="3291841" y="2446657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Oval 44"/>
          <p:cNvSpPr/>
          <p:nvPr/>
        </p:nvSpPr>
        <p:spPr>
          <a:xfrm>
            <a:off x="7334885" y="2446657"/>
            <a:ext cx="1565275" cy="1565275"/>
          </a:xfrm>
          <a:prstGeom prst="ellipse">
            <a:avLst/>
          </a:prstGeom>
          <a:noFill/>
          <a:ln w="19050" cmpd="thickThin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Oval 36"/>
          <p:cNvSpPr/>
          <p:nvPr/>
        </p:nvSpPr>
        <p:spPr>
          <a:xfrm>
            <a:off x="2318385" y="4116072"/>
            <a:ext cx="1565275" cy="1565275"/>
          </a:xfrm>
          <a:prstGeom prst="ellipse">
            <a:avLst/>
          </a:prstGeom>
          <a:noFill/>
          <a:ln w="19050" cmpd="thickThin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Oval 40"/>
          <p:cNvSpPr/>
          <p:nvPr/>
        </p:nvSpPr>
        <p:spPr>
          <a:xfrm>
            <a:off x="5313045" y="1645287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Oval 48"/>
          <p:cNvSpPr/>
          <p:nvPr/>
        </p:nvSpPr>
        <p:spPr>
          <a:xfrm>
            <a:off x="8308341" y="4116072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25" name="图片占位符 5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803" y="4437445"/>
            <a:ext cx="1372916" cy="915277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6" name="图片占位符 57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85" y="2768203"/>
            <a:ext cx="1372916" cy="915277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8" name="图片占位符 59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630" y="1966216"/>
            <a:ext cx="1372916" cy="915391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2" name="图片占位符 61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173" y="2767588"/>
            <a:ext cx="1372916" cy="916504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4" name="图片占位符 63"/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6929"/>
          <a:stretch>
            <a:fillRect/>
          </a:stretch>
        </p:blipFill>
        <p:spPr>
          <a:xfrm>
            <a:off x="8406455" y="4203141"/>
            <a:ext cx="1372916" cy="1383882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1678611" y="3849198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 algn="r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530131" y="2370669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 algn="r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48673" y="1578601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 algn="r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751046" y="2128084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</a:p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580089" y="3583522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</a:p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132" y="661738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3E5D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87373" y="1033850"/>
            <a:ext cx="3727889" cy="2179819"/>
          </a:xfrm>
          <a:custGeom>
            <a:avLst/>
            <a:gdLst/>
            <a:ahLst/>
            <a:cxnLst/>
            <a:rect l="l" t="t" r="r" b="b"/>
            <a:pathLst>
              <a:path w="3727889" h="2179819">
                <a:moveTo>
                  <a:pt x="1904109" y="1528239"/>
                </a:moveTo>
                <a:lnTo>
                  <a:pt x="1904109" y="1768119"/>
                </a:lnTo>
                <a:lnTo>
                  <a:pt x="2040142" y="1768119"/>
                </a:lnTo>
                <a:cubicBezTo>
                  <a:pt x="2074429" y="1767328"/>
                  <a:pt x="2102862" y="1755799"/>
                  <a:pt x="2125441" y="1733532"/>
                </a:cubicBezTo>
                <a:cubicBezTo>
                  <a:pt x="2148020" y="1711264"/>
                  <a:pt x="2159728" y="1682999"/>
                  <a:pt x="2160564" y="1648737"/>
                </a:cubicBezTo>
                <a:cubicBezTo>
                  <a:pt x="2159728" y="1614429"/>
                  <a:pt x="2148020" y="1585978"/>
                  <a:pt x="2125441" y="1563385"/>
                </a:cubicBezTo>
                <a:cubicBezTo>
                  <a:pt x="2102861" y="1540791"/>
                  <a:pt x="2074429" y="1529076"/>
                  <a:pt x="2040142" y="1528239"/>
                </a:cubicBezTo>
                <a:close/>
                <a:moveTo>
                  <a:pt x="808337" y="1344140"/>
                </a:moveTo>
                <a:lnTo>
                  <a:pt x="1027878" y="1344140"/>
                </a:lnTo>
                <a:lnTo>
                  <a:pt x="1027878" y="1641642"/>
                </a:lnTo>
                <a:lnTo>
                  <a:pt x="1293112" y="1641642"/>
                </a:lnTo>
                <a:lnTo>
                  <a:pt x="1293112" y="1344140"/>
                </a:lnTo>
                <a:lnTo>
                  <a:pt x="1512653" y="1344140"/>
                </a:lnTo>
                <a:lnTo>
                  <a:pt x="1512653" y="2179819"/>
                </a:lnTo>
                <a:lnTo>
                  <a:pt x="1293112" y="2179819"/>
                </a:lnTo>
                <a:lnTo>
                  <a:pt x="1293112" y="1861146"/>
                </a:lnTo>
                <a:lnTo>
                  <a:pt x="1027878" y="1861146"/>
                </a:lnTo>
                <a:lnTo>
                  <a:pt x="1027878" y="2179819"/>
                </a:lnTo>
                <a:lnTo>
                  <a:pt x="808337" y="2179819"/>
                </a:lnTo>
                <a:close/>
                <a:moveTo>
                  <a:pt x="3208706" y="1343024"/>
                </a:moveTo>
                <a:lnTo>
                  <a:pt x="3727889" y="1343024"/>
                </a:lnTo>
                <a:lnTo>
                  <a:pt x="3727889" y="1524537"/>
                </a:lnTo>
                <a:lnTo>
                  <a:pt x="3428108" y="1524537"/>
                </a:lnTo>
                <a:lnTo>
                  <a:pt x="3428108" y="1661750"/>
                </a:lnTo>
                <a:lnTo>
                  <a:pt x="3693342" y="1661750"/>
                </a:lnTo>
                <a:lnTo>
                  <a:pt x="3693342" y="1846605"/>
                </a:lnTo>
                <a:lnTo>
                  <a:pt x="3428108" y="1846605"/>
                </a:lnTo>
                <a:lnTo>
                  <a:pt x="3428108" y="2000535"/>
                </a:lnTo>
                <a:lnTo>
                  <a:pt x="3727889" y="2000535"/>
                </a:lnTo>
                <a:lnTo>
                  <a:pt x="3727889" y="2179819"/>
                </a:lnTo>
                <a:lnTo>
                  <a:pt x="3208706" y="2179819"/>
                </a:lnTo>
                <a:close/>
                <a:moveTo>
                  <a:pt x="2532431" y="1343024"/>
                </a:moveTo>
                <a:lnTo>
                  <a:pt x="3051614" y="1343024"/>
                </a:lnTo>
                <a:lnTo>
                  <a:pt x="3051614" y="1524537"/>
                </a:lnTo>
                <a:lnTo>
                  <a:pt x="2751834" y="1524537"/>
                </a:lnTo>
                <a:lnTo>
                  <a:pt x="2751834" y="1661750"/>
                </a:lnTo>
                <a:lnTo>
                  <a:pt x="3017066" y="1661750"/>
                </a:lnTo>
                <a:lnTo>
                  <a:pt x="3017066" y="1846605"/>
                </a:lnTo>
                <a:lnTo>
                  <a:pt x="2751834" y="1846605"/>
                </a:lnTo>
                <a:lnTo>
                  <a:pt x="2751834" y="2000535"/>
                </a:lnTo>
                <a:lnTo>
                  <a:pt x="3051614" y="2000535"/>
                </a:lnTo>
                <a:lnTo>
                  <a:pt x="3051614" y="2179819"/>
                </a:lnTo>
                <a:lnTo>
                  <a:pt x="2532431" y="2179819"/>
                </a:lnTo>
                <a:close/>
                <a:moveTo>
                  <a:pt x="1684706" y="1343024"/>
                </a:moveTo>
                <a:lnTo>
                  <a:pt x="2036797" y="1343024"/>
                </a:lnTo>
                <a:cubicBezTo>
                  <a:pt x="2093931" y="1343686"/>
                  <a:pt x="2145606" y="1357736"/>
                  <a:pt x="2191822" y="1385175"/>
                </a:cubicBezTo>
                <a:cubicBezTo>
                  <a:pt x="2238038" y="1412615"/>
                  <a:pt x="2274841" y="1449476"/>
                  <a:pt x="2302232" y="1495758"/>
                </a:cubicBezTo>
                <a:cubicBezTo>
                  <a:pt x="2329623" y="1542041"/>
                  <a:pt x="2343647" y="1593778"/>
                  <a:pt x="2344306" y="1650968"/>
                </a:cubicBezTo>
                <a:cubicBezTo>
                  <a:pt x="2343935" y="1695922"/>
                  <a:pt x="2334934" y="1737669"/>
                  <a:pt x="2317302" y="1776208"/>
                </a:cubicBezTo>
                <a:cubicBezTo>
                  <a:pt x="2299670" y="1814746"/>
                  <a:pt x="2275636" y="1848125"/>
                  <a:pt x="2245198" y="1876343"/>
                </a:cubicBezTo>
                <a:lnTo>
                  <a:pt x="2422316" y="2179819"/>
                </a:lnTo>
                <a:lnTo>
                  <a:pt x="2169475" y="2179819"/>
                </a:lnTo>
                <a:lnTo>
                  <a:pt x="2040142" y="1957791"/>
                </a:lnTo>
                <a:lnTo>
                  <a:pt x="1904109" y="1957791"/>
                </a:lnTo>
                <a:lnTo>
                  <a:pt x="1904109" y="2179819"/>
                </a:lnTo>
                <a:lnTo>
                  <a:pt x="1684706" y="2179819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3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2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Freeform: Shape 2"/>
          <p:cNvSpPr/>
          <p:nvPr/>
        </p:nvSpPr>
        <p:spPr bwMode="auto">
          <a:xfrm>
            <a:off x="0" y="4632327"/>
            <a:ext cx="12192000" cy="2225675"/>
          </a:xfrm>
          <a:custGeom>
            <a:avLst/>
            <a:gdLst>
              <a:gd name="connsiteX0" fmla="*/ 4495800 w 8683625"/>
              <a:gd name="connsiteY0" fmla="*/ 0 h 1086621"/>
              <a:gd name="connsiteX1" fmla="*/ 4595813 w 8683625"/>
              <a:gd name="connsiteY1" fmla="*/ 1588 h 1086621"/>
              <a:gd name="connsiteX2" fmla="*/ 4595813 w 8683625"/>
              <a:gd name="connsiteY2" fmla="*/ 23813 h 1086621"/>
              <a:gd name="connsiteX3" fmla="*/ 4656138 w 8683625"/>
              <a:gd name="connsiteY3" fmla="*/ 23813 h 1086621"/>
              <a:gd name="connsiteX4" fmla="*/ 4651375 w 8683625"/>
              <a:gd name="connsiteY4" fmla="*/ 828676 h 1086621"/>
              <a:gd name="connsiteX5" fmla="*/ 4802188 w 8683625"/>
              <a:gd name="connsiteY5" fmla="*/ 828676 h 1086621"/>
              <a:gd name="connsiteX6" fmla="*/ 4803775 w 8683625"/>
              <a:gd name="connsiteY6" fmla="*/ 615950 h 1086621"/>
              <a:gd name="connsiteX7" fmla="*/ 4916488 w 8683625"/>
              <a:gd name="connsiteY7" fmla="*/ 615950 h 1086621"/>
              <a:gd name="connsiteX8" fmla="*/ 4919663 w 8683625"/>
              <a:gd name="connsiteY8" fmla="*/ 441325 h 1086621"/>
              <a:gd name="connsiteX9" fmla="*/ 5086350 w 8683625"/>
              <a:gd name="connsiteY9" fmla="*/ 441325 h 1086621"/>
              <a:gd name="connsiteX10" fmla="*/ 5086350 w 8683625"/>
              <a:gd name="connsiteY10" fmla="*/ 496888 h 1086621"/>
              <a:gd name="connsiteX11" fmla="*/ 5124450 w 8683625"/>
              <a:gd name="connsiteY11" fmla="*/ 500063 h 1086621"/>
              <a:gd name="connsiteX12" fmla="*/ 5122863 w 8683625"/>
              <a:gd name="connsiteY12" fmla="*/ 633413 h 1086621"/>
              <a:gd name="connsiteX13" fmla="*/ 5170488 w 8683625"/>
              <a:gd name="connsiteY13" fmla="*/ 633413 h 1086621"/>
              <a:gd name="connsiteX14" fmla="*/ 5172075 w 8683625"/>
              <a:gd name="connsiteY14" fmla="*/ 588963 h 1086621"/>
              <a:gd name="connsiteX15" fmla="*/ 5280025 w 8683625"/>
              <a:gd name="connsiteY15" fmla="*/ 588963 h 1086621"/>
              <a:gd name="connsiteX16" fmla="*/ 5280025 w 8683625"/>
              <a:gd name="connsiteY16" fmla="*/ 639763 h 1086621"/>
              <a:gd name="connsiteX17" fmla="*/ 5330825 w 8683625"/>
              <a:gd name="connsiteY17" fmla="*/ 639763 h 1086621"/>
              <a:gd name="connsiteX18" fmla="*/ 5327650 w 8683625"/>
              <a:gd name="connsiteY18" fmla="*/ 728663 h 1086621"/>
              <a:gd name="connsiteX19" fmla="*/ 5359400 w 8683625"/>
              <a:gd name="connsiteY19" fmla="*/ 728663 h 1086621"/>
              <a:gd name="connsiteX20" fmla="*/ 5359400 w 8683625"/>
              <a:gd name="connsiteY20" fmla="*/ 396875 h 1086621"/>
              <a:gd name="connsiteX21" fmla="*/ 5391150 w 8683625"/>
              <a:gd name="connsiteY21" fmla="*/ 396875 h 1086621"/>
              <a:gd name="connsiteX22" fmla="*/ 5391150 w 8683625"/>
              <a:gd name="connsiteY22" fmla="*/ 333375 h 1086621"/>
              <a:gd name="connsiteX23" fmla="*/ 5446713 w 8683625"/>
              <a:gd name="connsiteY23" fmla="*/ 333375 h 1086621"/>
              <a:gd name="connsiteX24" fmla="*/ 5522913 w 8683625"/>
              <a:gd name="connsiteY24" fmla="*/ 333375 h 1086621"/>
              <a:gd name="connsiteX25" fmla="*/ 5522913 w 8683625"/>
              <a:gd name="connsiteY25" fmla="*/ 365125 h 1086621"/>
              <a:gd name="connsiteX26" fmla="*/ 5586413 w 8683625"/>
              <a:gd name="connsiteY26" fmla="*/ 368300 h 1086621"/>
              <a:gd name="connsiteX27" fmla="*/ 5586413 w 8683625"/>
              <a:gd name="connsiteY27" fmla="*/ 557213 h 1086621"/>
              <a:gd name="connsiteX28" fmla="*/ 5651500 w 8683625"/>
              <a:gd name="connsiteY28" fmla="*/ 557213 h 1086621"/>
              <a:gd name="connsiteX29" fmla="*/ 5651500 w 8683625"/>
              <a:gd name="connsiteY29" fmla="*/ 515938 h 1086621"/>
              <a:gd name="connsiteX30" fmla="*/ 5726113 w 8683625"/>
              <a:gd name="connsiteY30" fmla="*/ 515938 h 1086621"/>
              <a:gd name="connsiteX31" fmla="*/ 5726113 w 8683625"/>
              <a:gd name="connsiteY31" fmla="*/ 547688 h 1086621"/>
              <a:gd name="connsiteX32" fmla="*/ 5819775 w 8683625"/>
              <a:gd name="connsiteY32" fmla="*/ 547688 h 1086621"/>
              <a:gd name="connsiteX33" fmla="*/ 5819775 w 8683625"/>
              <a:gd name="connsiteY33" fmla="*/ 617538 h 1086621"/>
              <a:gd name="connsiteX34" fmla="*/ 5854700 w 8683625"/>
              <a:gd name="connsiteY34" fmla="*/ 617538 h 1086621"/>
              <a:gd name="connsiteX35" fmla="*/ 5854700 w 8683625"/>
              <a:gd name="connsiteY35" fmla="*/ 584200 h 1086621"/>
              <a:gd name="connsiteX36" fmla="*/ 5886450 w 8683625"/>
              <a:gd name="connsiteY36" fmla="*/ 584200 h 1086621"/>
              <a:gd name="connsiteX37" fmla="*/ 5886450 w 8683625"/>
              <a:gd name="connsiteY37" fmla="*/ 547688 h 1086621"/>
              <a:gd name="connsiteX38" fmla="*/ 5962650 w 8683625"/>
              <a:gd name="connsiteY38" fmla="*/ 547688 h 1086621"/>
              <a:gd name="connsiteX39" fmla="*/ 5959475 w 8683625"/>
              <a:gd name="connsiteY39" fmla="*/ 584200 h 1086621"/>
              <a:gd name="connsiteX40" fmla="*/ 6011863 w 8683625"/>
              <a:gd name="connsiteY40" fmla="*/ 584200 h 1086621"/>
              <a:gd name="connsiteX41" fmla="*/ 6011863 w 8683625"/>
              <a:gd name="connsiteY41" fmla="*/ 608013 h 1086621"/>
              <a:gd name="connsiteX42" fmla="*/ 6035675 w 8683625"/>
              <a:gd name="connsiteY42" fmla="*/ 608013 h 1086621"/>
              <a:gd name="connsiteX43" fmla="*/ 6035675 w 8683625"/>
              <a:gd name="connsiteY43" fmla="*/ 681038 h 1086621"/>
              <a:gd name="connsiteX44" fmla="*/ 6072188 w 8683625"/>
              <a:gd name="connsiteY44" fmla="*/ 681038 h 1086621"/>
              <a:gd name="connsiteX45" fmla="*/ 6072188 w 8683625"/>
              <a:gd name="connsiteY45" fmla="*/ 633413 h 1086621"/>
              <a:gd name="connsiteX46" fmla="*/ 6149975 w 8683625"/>
              <a:gd name="connsiteY46" fmla="*/ 633413 h 1086621"/>
              <a:gd name="connsiteX47" fmla="*/ 6149975 w 8683625"/>
              <a:gd name="connsiteY47" fmla="*/ 603250 h 1086621"/>
              <a:gd name="connsiteX48" fmla="*/ 6183313 w 8683625"/>
              <a:gd name="connsiteY48" fmla="*/ 603250 h 1086621"/>
              <a:gd name="connsiteX49" fmla="*/ 6183313 w 8683625"/>
              <a:gd name="connsiteY49" fmla="*/ 584200 h 1086621"/>
              <a:gd name="connsiteX50" fmla="*/ 6254750 w 8683625"/>
              <a:gd name="connsiteY50" fmla="*/ 587375 h 1086621"/>
              <a:gd name="connsiteX51" fmla="*/ 6254750 w 8683625"/>
              <a:gd name="connsiteY51" fmla="*/ 620713 h 1086621"/>
              <a:gd name="connsiteX52" fmla="*/ 6307138 w 8683625"/>
              <a:gd name="connsiteY52" fmla="*/ 620713 h 1086621"/>
              <a:gd name="connsiteX53" fmla="*/ 6307138 w 8683625"/>
              <a:gd name="connsiteY53" fmla="*/ 657226 h 1086621"/>
              <a:gd name="connsiteX54" fmla="*/ 6367463 w 8683625"/>
              <a:gd name="connsiteY54" fmla="*/ 657226 h 1086621"/>
              <a:gd name="connsiteX55" fmla="*/ 6367463 w 8683625"/>
              <a:gd name="connsiteY55" fmla="*/ 700088 h 1086621"/>
              <a:gd name="connsiteX56" fmla="*/ 6396038 w 8683625"/>
              <a:gd name="connsiteY56" fmla="*/ 700088 h 1086621"/>
              <a:gd name="connsiteX57" fmla="*/ 6396038 w 8683625"/>
              <a:gd name="connsiteY57" fmla="*/ 923926 h 1086621"/>
              <a:gd name="connsiteX58" fmla="*/ 6410325 w 8683625"/>
              <a:gd name="connsiteY58" fmla="*/ 923926 h 1086621"/>
              <a:gd name="connsiteX59" fmla="*/ 6410325 w 8683625"/>
              <a:gd name="connsiteY59" fmla="*/ 863601 h 1086621"/>
              <a:gd name="connsiteX60" fmla="*/ 6435725 w 8683625"/>
              <a:gd name="connsiteY60" fmla="*/ 863601 h 1086621"/>
              <a:gd name="connsiteX61" fmla="*/ 6438900 w 8683625"/>
              <a:gd name="connsiteY61" fmla="*/ 671513 h 1086621"/>
              <a:gd name="connsiteX62" fmla="*/ 6454775 w 8683625"/>
              <a:gd name="connsiteY62" fmla="*/ 671513 h 1086621"/>
              <a:gd name="connsiteX63" fmla="*/ 6454775 w 8683625"/>
              <a:gd name="connsiteY63" fmla="*/ 639763 h 1086621"/>
              <a:gd name="connsiteX64" fmla="*/ 6510338 w 8683625"/>
              <a:gd name="connsiteY64" fmla="*/ 639763 h 1086621"/>
              <a:gd name="connsiteX65" fmla="*/ 6510338 w 8683625"/>
              <a:gd name="connsiteY65" fmla="*/ 668338 h 1086621"/>
              <a:gd name="connsiteX66" fmla="*/ 6526213 w 8683625"/>
              <a:gd name="connsiteY66" fmla="*/ 668338 h 1086621"/>
              <a:gd name="connsiteX67" fmla="*/ 6526213 w 8683625"/>
              <a:gd name="connsiteY67" fmla="*/ 839788 h 1086621"/>
              <a:gd name="connsiteX68" fmla="*/ 6551613 w 8683625"/>
              <a:gd name="connsiteY68" fmla="*/ 839788 h 1086621"/>
              <a:gd name="connsiteX69" fmla="*/ 6551613 w 8683625"/>
              <a:gd name="connsiteY69" fmla="*/ 587375 h 1086621"/>
              <a:gd name="connsiteX70" fmla="*/ 6699250 w 8683625"/>
              <a:gd name="connsiteY70" fmla="*/ 587375 h 1086621"/>
              <a:gd name="connsiteX71" fmla="*/ 6699250 w 8683625"/>
              <a:gd name="connsiteY71" fmla="*/ 655638 h 1086621"/>
              <a:gd name="connsiteX72" fmla="*/ 6718300 w 8683625"/>
              <a:gd name="connsiteY72" fmla="*/ 655638 h 1086621"/>
              <a:gd name="connsiteX73" fmla="*/ 6718300 w 8683625"/>
              <a:gd name="connsiteY73" fmla="*/ 733426 h 1086621"/>
              <a:gd name="connsiteX74" fmla="*/ 6727825 w 8683625"/>
              <a:gd name="connsiteY74" fmla="*/ 733426 h 1086621"/>
              <a:gd name="connsiteX75" fmla="*/ 6727825 w 8683625"/>
              <a:gd name="connsiteY75" fmla="*/ 939801 h 1086621"/>
              <a:gd name="connsiteX76" fmla="*/ 6767513 w 8683625"/>
              <a:gd name="connsiteY76" fmla="*/ 939801 h 1086621"/>
              <a:gd name="connsiteX77" fmla="*/ 6767513 w 8683625"/>
              <a:gd name="connsiteY77" fmla="*/ 911226 h 1086621"/>
              <a:gd name="connsiteX78" fmla="*/ 6786563 w 8683625"/>
              <a:gd name="connsiteY78" fmla="*/ 911226 h 1086621"/>
              <a:gd name="connsiteX79" fmla="*/ 6786563 w 8683625"/>
              <a:gd name="connsiteY79" fmla="*/ 839788 h 1086621"/>
              <a:gd name="connsiteX80" fmla="*/ 6802438 w 8683625"/>
              <a:gd name="connsiteY80" fmla="*/ 839788 h 1086621"/>
              <a:gd name="connsiteX81" fmla="*/ 6804025 w 8683625"/>
              <a:gd name="connsiteY81" fmla="*/ 555625 h 1086621"/>
              <a:gd name="connsiteX82" fmla="*/ 6915150 w 8683625"/>
              <a:gd name="connsiteY82" fmla="*/ 555625 h 1086621"/>
              <a:gd name="connsiteX83" fmla="*/ 6915150 w 8683625"/>
              <a:gd name="connsiteY83" fmla="*/ 727076 h 1086621"/>
              <a:gd name="connsiteX84" fmla="*/ 6931025 w 8683625"/>
              <a:gd name="connsiteY84" fmla="*/ 727076 h 1086621"/>
              <a:gd name="connsiteX85" fmla="*/ 6931025 w 8683625"/>
              <a:gd name="connsiteY85" fmla="*/ 842963 h 1086621"/>
              <a:gd name="connsiteX86" fmla="*/ 6980237 w 8683625"/>
              <a:gd name="connsiteY86" fmla="*/ 842963 h 1086621"/>
              <a:gd name="connsiteX87" fmla="*/ 6980237 w 8683625"/>
              <a:gd name="connsiteY87" fmla="*/ 950913 h 1086621"/>
              <a:gd name="connsiteX88" fmla="*/ 7011987 w 8683625"/>
              <a:gd name="connsiteY88" fmla="*/ 950913 h 1086621"/>
              <a:gd name="connsiteX89" fmla="*/ 7011987 w 8683625"/>
              <a:gd name="connsiteY89" fmla="*/ 892176 h 1086621"/>
              <a:gd name="connsiteX90" fmla="*/ 7065963 w 8683625"/>
              <a:gd name="connsiteY90" fmla="*/ 892176 h 1086621"/>
              <a:gd name="connsiteX91" fmla="*/ 7065963 w 8683625"/>
              <a:gd name="connsiteY91" fmla="*/ 857251 h 1086621"/>
              <a:gd name="connsiteX92" fmla="*/ 7246937 w 8683625"/>
              <a:gd name="connsiteY92" fmla="*/ 857251 h 1086621"/>
              <a:gd name="connsiteX93" fmla="*/ 7246937 w 8683625"/>
              <a:gd name="connsiteY93" fmla="*/ 820738 h 1086621"/>
              <a:gd name="connsiteX94" fmla="*/ 7291387 w 8683625"/>
              <a:gd name="connsiteY94" fmla="*/ 820738 h 1086621"/>
              <a:gd name="connsiteX95" fmla="*/ 7291387 w 8683625"/>
              <a:gd name="connsiteY95" fmla="*/ 865188 h 1086621"/>
              <a:gd name="connsiteX96" fmla="*/ 7339013 w 8683625"/>
              <a:gd name="connsiteY96" fmla="*/ 865188 h 1086621"/>
              <a:gd name="connsiteX97" fmla="*/ 7339013 w 8683625"/>
              <a:gd name="connsiteY97" fmla="*/ 963613 h 1086621"/>
              <a:gd name="connsiteX98" fmla="*/ 7378700 w 8683625"/>
              <a:gd name="connsiteY98" fmla="*/ 963613 h 1086621"/>
              <a:gd name="connsiteX99" fmla="*/ 7378700 w 8683625"/>
              <a:gd name="connsiteY99" fmla="*/ 873126 h 1086621"/>
              <a:gd name="connsiteX100" fmla="*/ 7404100 w 8683625"/>
              <a:gd name="connsiteY100" fmla="*/ 873126 h 1086621"/>
              <a:gd name="connsiteX101" fmla="*/ 7407275 w 8683625"/>
              <a:gd name="connsiteY101" fmla="*/ 728663 h 1086621"/>
              <a:gd name="connsiteX102" fmla="*/ 7434263 w 8683625"/>
              <a:gd name="connsiteY102" fmla="*/ 728663 h 1086621"/>
              <a:gd name="connsiteX103" fmla="*/ 7434263 w 8683625"/>
              <a:gd name="connsiteY103" fmla="*/ 671513 h 1086621"/>
              <a:gd name="connsiteX104" fmla="*/ 7466013 w 8683625"/>
              <a:gd name="connsiteY104" fmla="*/ 671513 h 1086621"/>
              <a:gd name="connsiteX105" fmla="*/ 7486650 w 8683625"/>
              <a:gd name="connsiteY105" fmla="*/ 644526 h 1086621"/>
              <a:gd name="connsiteX106" fmla="*/ 7543800 w 8683625"/>
              <a:gd name="connsiteY106" fmla="*/ 644526 h 1086621"/>
              <a:gd name="connsiteX107" fmla="*/ 7543800 w 8683625"/>
              <a:gd name="connsiteY107" fmla="*/ 341313 h 1086621"/>
              <a:gd name="connsiteX108" fmla="*/ 7662863 w 8683625"/>
              <a:gd name="connsiteY108" fmla="*/ 341313 h 1086621"/>
              <a:gd name="connsiteX109" fmla="*/ 7662863 w 8683625"/>
              <a:gd name="connsiteY109" fmla="*/ 649288 h 1086621"/>
              <a:gd name="connsiteX110" fmla="*/ 7727950 w 8683625"/>
              <a:gd name="connsiteY110" fmla="*/ 649288 h 1086621"/>
              <a:gd name="connsiteX111" fmla="*/ 7726363 w 8683625"/>
              <a:gd name="connsiteY111" fmla="*/ 887413 h 1086621"/>
              <a:gd name="connsiteX112" fmla="*/ 7766050 w 8683625"/>
              <a:gd name="connsiteY112" fmla="*/ 887413 h 1086621"/>
              <a:gd name="connsiteX113" fmla="*/ 7766050 w 8683625"/>
              <a:gd name="connsiteY113" fmla="*/ 592138 h 1086621"/>
              <a:gd name="connsiteX114" fmla="*/ 7867650 w 8683625"/>
              <a:gd name="connsiteY114" fmla="*/ 595313 h 1086621"/>
              <a:gd name="connsiteX115" fmla="*/ 7867650 w 8683625"/>
              <a:gd name="connsiteY115" fmla="*/ 623888 h 1086621"/>
              <a:gd name="connsiteX116" fmla="*/ 7967663 w 8683625"/>
              <a:gd name="connsiteY116" fmla="*/ 623888 h 1086621"/>
              <a:gd name="connsiteX117" fmla="*/ 7966075 w 8683625"/>
              <a:gd name="connsiteY117" fmla="*/ 731838 h 1086621"/>
              <a:gd name="connsiteX118" fmla="*/ 8015287 w 8683625"/>
              <a:gd name="connsiteY118" fmla="*/ 731838 h 1086621"/>
              <a:gd name="connsiteX119" fmla="*/ 8015287 w 8683625"/>
              <a:gd name="connsiteY119" fmla="*/ 652463 h 1086621"/>
              <a:gd name="connsiteX120" fmla="*/ 8086725 w 8683625"/>
              <a:gd name="connsiteY120" fmla="*/ 652463 h 1086621"/>
              <a:gd name="connsiteX121" fmla="*/ 8089900 w 8683625"/>
              <a:gd name="connsiteY121" fmla="*/ 611188 h 1086621"/>
              <a:gd name="connsiteX122" fmla="*/ 8151813 w 8683625"/>
              <a:gd name="connsiteY122" fmla="*/ 611188 h 1086621"/>
              <a:gd name="connsiteX123" fmla="*/ 8151813 w 8683625"/>
              <a:gd name="connsiteY123" fmla="*/ 871538 h 1086621"/>
              <a:gd name="connsiteX124" fmla="*/ 8251825 w 8683625"/>
              <a:gd name="connsiteY124" fmla="*/ 871538 h 1086621"/>
              <a:gd name="connsiteX125" fmla="*/ 8255000 w 8683625"/>
              <a:gd name="connsiteY125" fmla="*/ 573088 h 1086621"/>
              <a:gd name="connsiteX126" fmla="*/ 8274050 w 8683625"/>
              <a:gd name="connsiteY126" fmla="*/ 573088 h 1086621"/>
              <a:gd name="connsiteX127" fmla="*/ 8274050 w 8683625"/>
              <a:gd name="connsiteY127" fmla="*/ 547688 h 1086621"/>
              <a:gd name="connsiteX128" fmla="*/ 8375650 w 8683625"/>
              <a:gd name="connsiteY128" fmla="*/ 549275 h 1086621"/>
              <a:gd name="connsiteX129" fmla="*/ 8375650 w 8683625"/>
              <a:gd name="connsiteY129" fmla="*/ 595313 h 1086621"/>
              <a:gd name="connsiteX130" fmla="*/ 8494712 w 8683625"/>
              <a:gd name="connsiteY130" fmla="*/ 596900 h 1086621"/>
              <a:gd name="connsiteX131" fmla="*/ 8491538 w 8683625"/>
              <a:gd name="connsiteY131" fmla="*/ 900113 h 1086621"/>
              <a:gd name="connsiteX132" fmla="*/ 8547100 w 8683625"/>
              <a:gd name="connsiteY132" fmla="*/ 900113 h 1086621"/>
              <a:gd name="connsiteX133" fmla="*/ 8547100 w 8683625"/>
              <a:gd name="connsiteY133" fmla="*/ 992188 h 1086621"/>
              <a:gd name="connsiteX134" fmla="*/ 8607425 w 8683625"/>
              <a:gd name="connsiteY134" fmla="*/ 992188 h 1086621"/>
              <a:gd name="connsiteX135" fmla="*/ 8610600 w 8683625"/>
              <a:gd name="connsiteY135" fmla="*/ 881063 h 1086621"/>
              <a:gd name="connsiteX136" fmla="*/ 8642350 w 8683625"/>
              <a:gd name="connsiteY136" fmla="*/ 881063 h 1086621"/>
              <a:gd name="connsiteX137" fmla="*/ 8642350 w 8683625"/>
              <a:gd name="connsiteY137" fmla="*/ 836613 h 1086621"/>
              <a:gd name="connsiteX138" fmla="*/ 8683625 w 8683625"/>
              <a:gd name="connsiteY138" fmla="*/ 836613 h 1086621"/>
              <a:gd name="connsiteX139" fmla="*/ 8683625 w 8683625"/>
              <a:gd name="connsiteY139" fmla="*/ 1086621 h 1086621"/>
              <a:gd name="connsiteX140" fmla="*/ 0 w 8683625"/>
              <a:gd name="connsiteY140" fmla="*/ 1086621 h 1086621"/>
              <a:gd name="connsiteX141" fmla="*/ 0 w 8683625"/>
              <a:gd name="connsiteY141" fmla="*/ 1035051 h 1086621"/>
              <a:gd name="connsiteX142" fmla="*/ 84138 w 8683625"/>
              <a:gd name="connsiteY142" fmla="*/ 1035051 h 1086621"/>
              <a:gd name="connsiteX143" fmla="*/ 84138 w 8683625"/>
              <a:gd name="connsiteY143" fmla="*/ 963613 h 1086621"/>
              <a:gd name="connsiteX144" fmla="*/ 131763 w 8683625"/>
              <a:gd name="connsiteY144" fmla="*/ 963613 h 1086621"/>
              <a:gd name="connsiteX145" fmla="*/ 131763 w 8683625"/>
              <a:gd name="connsiteY145" fmla="*/ 927101 h 1086621"/>
              <a:gd name="connsiteX146" fmla="*/ 176213 w 8683625"/>
              <a:gd name="connsiteY146" fmla="*/ 927101 h 1086621"/>
              <a:gd name="connsiteX147" fmla="*/ 176213 w 8683625"/>
              <a:gd name="connsiteY147" fmla="*/ 960438 h 1086621"/>
              <a:gd name="connsiteX148" fmla="*/ 258763 w 8683625"/>
              <a:gd name="connsiteY148" fmla="*/ 963613 h 1086621"/>
              <a:gd name="connsiteX149" fmla="*/ 258763 w 8683625"/>
              <a:gd name="connsiteY149" fmla="*/ 992188 h 1086621"/>
              <a:gd name="connsiteX150" fmla="*/ 303213 w 8683625"/>
              <a:gd name="connsiteY150" fmla="*/ 992188 h 1086621"/>
              <a:gd name="connsiteX151" fmla="*/ 300038 w 8683625"/>
              <a:gd name="connsiteY151" fmla="*/ 1052513 h 1086621"/>
              <a:gd name="connsiteX152" fmla="*/ 355600 w 8683625"/>
              <a:gd name="connsiteY152" fmla="*/ 1052513 h 1086621"/>
              <a:gd name="connsiteX153" fmla="*/ 358775 w 8683625"/>
              <a:gd name="connsiteY153" fmla="*/ 984251 h 1086621"/>
              <a:gd name="connsiteX154" fmla="*/ 420688 w 8683625"/>
              <a:gd name="connsiteY154" fmla="*/ 984251 h 1086621"/>
              <a:gd name="connsiteX155" fmla="*/ 420688 w 8683625"/>
              <a:gd name="connsiteY155" fmla="*/ 823913 h 1086621"/>
              <a:gd name="connsiteX156" fmla="*/ 468313 w 8683625"/>
              <a:gd name="connsiteY156" fmla="*/ 823913 h 1086621"/>
              <a:gd name="connsiteX157" fmla="*/ 468313 w 8683625"/>
              <a:gd name="connsiteY157" fmla="*/ 796926 h 1086621"/>
              <a:gd name="connsiteX158" fmla="*/ 519113 w 8683625"/>
              <a:gd name="connsiteY158" fmla="*/ 796926 h 1086621"/>
              <a:gd name="connsiteX159" fmla="*/ 519113 w 8683625"/>
              <a:gd name="connsiteY159" fmla="*/ 828676 h 1086621"/>
              <a:gd name="connsiteX160" fmla="*/ 536575 w 8683625"/>
              <a:gd name="connsiteY160" fmla="*/ 828676 h 1086621"/>
              <a:gd name="connsiteX161" fmla="*/ 536575 w 8683625"/>
              <a:gd name="connsiteY161" fmla="*/ 765176 h 1086621"/>
              <a:gd name="connsiteX162" fmla="*/ 600075 w 8683625"/>
              <a:gd name="connsiteY162" fmla="*/ 765176 h 1086621"/>
              <a:gd name="connsiteX163" fmla="*/ 600075 w 8683625"/>
              <a:gd name="connsiteY163" fmla="*/ 800101 h 1086621"/>
              <a:gd name="connsiteX164" fmla="*/ 631825 w 8683625"/>
              <a:gd name="connsiteY164" fmla="*/ 800101 h 1086621"/>
              <a:gd name="connsiteX165" fmla="*/ 631825 w 8683625"/>
              <a:gd name="connsiteY165" fmla="*/ 992188 h 1086621"/>
              <a:gd name="connsiteX166" fmla="*/ 668338 w 8683625"/>
              <a:gd name="connsiteY166" fmla="*/ 992188 h 1086621"/>
              <a:gd name="connsiteX167" fmla="*/ 668338 w 8683625"/>
              <a:gd name="connsiteY167" fmla="*/ 1031876 h 1086621"/>
              <a:gd name="connsiteX168" fmla="*/ 711200 w 8683625"/>
              <a:gd name="connsiteY168" fmla="*/ 1031876 h 1086621"/>
              <a:gd name="connsiteX169" fmla="*/ 712788 w 8683625"/>
              <a:gd name="connsiteY169" fmla="*/ 747713 h 1086621"/>
              <a:gd name="connsiteX170" fmla="*/ 763588 w 8683625"/>
              <a:gd name="connsiteY170" fmla="*/ 747713 h 1086621"/>
              <a:gd name="connsiteX171" fmla="*/ 763588 w 8683625"/>
              <a:gd name="connsiteY171" fmla="*/ 715963 h 1086621"/>
              <a:gd name="connsiteX172" fmla="*/ 879475 w 8683625"/>
              <a:gd name="connsiteY172" fmla="*/ 715963 h 1086621"/>
              <a:gd name="connsiteX173" fmla="*/ 879475 w 8683625"/>
              <a:gd name="connsiteY173" fmla="*/ 747713 h 1086621"/>
              <a:gd name="connsiteX174" fmla="*/ 936625 w 8683625"/>
              <a:gd name="connsiteY174" fmla="*/ 749301 h 1086621"/>
              <a:gd name="connsiteX175" fmla="*/ 936625 w 8683625"/>
              <a:gd name="connsiteY175" fmla="*/ 1023938 h 1086621"/>
              <a:gd name="connsiteX176" fmla="*/ 1174750 w 8683625"/>
              <a:gd name="connsiteY176" fmla="*/ 1027113 h 1086621"/>
              <a:gd name="connsiteX177" fmla="*/ 1176338 w 8683625"/>
              <a:gd name="connsiteY177" fmla="*/ 628650 h 1086621"/>
              <a:gd name="connsiteX178" fmla="*/ 1203325 w 8683625"/>
              <a:gd name="connsiteY178" fmla="*/ 628650 h 1086621"/>
              <a:gd name="connsiteX179" fmla="*/ 1203325 w 8683625"/>
              <a:gd name="connsiteY179" fmla="*/ 592138 h 1086621"/>
              <a:gd name="connsiteX180" fmla="*/ 1268413 w 8683625"/>
              <a:gd name="connsiteY180" fmla="*/ 592138 h 1086621"/>
              <a:gd name="connsiteX181" fmla="*/ 1268413 w 8683625"/>
              <a:gd name="connsiteY181" fmla="*/ 623888 h 1086621"/>
              <a:gd name="connsiteX182" fmla="*/ 1312863 w 8683625"/>
              <a:gd name="connsiteY182" fmla="*/ 623888 h 1086621"/>
              <a:gd name="connsiteX183" fmla="*/ 1311275 w 8683625"/>
              <a:gd name="connsiteY183" fmla="*/ 1019176 h 1086621"/>
              <a:gd name="connsiteX184" fmla="*/ 1352550 w 8683625"/>
              <a:gd name="connsiteY184" fmla="*/ 1019176 h 1086621"/>
              <a:gd name="connsiteX185" fmla="*/ 1352550 w 8683625"/>
              <a:gd name="connsiteY185" fmla="*/ 665163 h 1086621"/>
              <a:gd name="connsiteX186" fmla="*/ 1382713 w 8683625"/>
              <a:gd name="connsiteY186" fmla="*/ 665163 h 1086621"/>
              <a:gd name="connsiteX187" fmla="*/ 1382713 w 8683625"/>
              <a:gd name="connsiteY187" fmla="*/ 625475 h 1086621"/>
              <a:gd name="connsiteX188" fmla="*/ 1463675 w 8683625"/>
              <a:gd name="connsiteY188" fmla="*/ 625475 h 1086621"/>
              <a:gd name="connsiteX189" fmla="*/ 1463675 w 8683625"/>
              <a:gd name="connsiteY189" fmla="*/ 655638 h 1086621"/>
              <a:gd name="connsiteX190" fmla="*/ 1495425 w 8683625"/>
              <a:gd name="connsiteY190" fmla="*/ 655638 h 1086621"/>
              <a:gd name="connsiteX191" fmla="*/ 1495425 w 8683625"/>
              <a:gd name="connsiteY191" fmla="*/ 865188 h 1086621"/>
              <a:gd name="connsiteX192" fmla="*/ 1531938 w 8683625"/>
              <a:gd name="connsiteY192" fmla="*/ 865188 h 1086621"/>
              <a:gd name="connsiteX193" fmla="*/ 1531938 w 8683625"/>
              <a:gd name="connsiteY193" fmla="*/ 823913 h 1086621"/>
              <a:gd name="connsiteX194" fmla="*/ 1568450 w 8683625"/>
              <a:gd name="connsiteY194" fmla="*/ 823913 h 1086621"/>
              <a:gd name="connsiteX195" fmla="*/ 1568450 w 8683625"/>
              <a:gd name="connsiteY195" fmla="*/ 865188 h 1086621"/>
              <a:gd name="connsiteX196" fmla="*/ 1603375 w 8683625"/>
              <a:gd name="connsiteY196" fmla="*/ 865188 h 1086621"/>
              <a:gd name="connsiteX197" fmla="*/ 1603375 w 8683625"/>
              <a:gd name="connsiteY197" fmla="*/ 796926 h 1086621"/>
              <a:gd name="connsiteX198" fmla="*/ 1790700 w 8683625"/>
              <a:gd name="connsiteY198" fmla="*/ 796926 h 1086621"/>
              <a:gd name="connsiteX199" fmla="*/ 1790700 w 8683625"/>
              <a:gd name="connsiteY199" fmla="*/ 1011238 h 1086621"/>
              <a:gd name="connsiteX200" fmla="*/ 1847850 w 8683625"/>
              <a:gd name="connsiteY200" fmla="*/ 1011238 h 1086621"/>
              <a:gd name="connsiteX201" fmla="*/ 1851025 w 8683625"/>
              <a:gd name="connsiteY201" fmla="*/ 868363 h 1086621"/>
              <a:gd name="connsiteX202" fmla="*/ 2032000 w 8683625"/>
              <a:gd name="connsiteY202" fmla="*/ 868363 h 1086621"/>
              <a:gd name="connsiteX203" fmla="*/ 2032000 w 8683625"/>
              <a:gd name="connsiteY203" fmla="*/ 996951 h 1086621"/>
              <a:gd name="connsiteX204" fmla="*/ 2127250 w 8683625"/>
              <a:gd name="connsiteY204" fmla="*/ 996951 h 1086621"/>
              <a:gd name="connsiteX205" fmla="*/ 2127250 w 8683625"/>
              <a:gd name="connsiteY205" fmla="*/ 763588 h 1086621"/>
              <a:gd name="connsiteX206" fmla="*/ 2159000 w 8683625"/>
              <a:gd name="connsiteY206" fmla="*/ 763588 h 1086621"/>
              <a:gd name="connsiteX207" fmla="*/ 2159000 w 8683625"/>
              <a:gd name="connsiteY207" fmla="*/ 723901 h 1086621"/>
              <a:gd name="connsiteX208" fmla="*/ 2227263 w 8683625"/>
              <a:gd name="connsiteY208" fmla="*/ 723901 h 1086621"/>
              <a:gd name="connsiteX209" fmla="*/ 2227263 w 8683625"/>
              <a:gd name="connsiteY209" fmla="*/ 760413 h 1086621"/>
              <a:gd name="connsiteX210" fmla="*/ 2300288 w 8683625"/>
              <a:gd name="connsiteY210" fmla="*/ 760413 h 1086621"/>
              <a:gd name="connsiteX211" fmla="*/ 2300288 w 8683625"/>
              <a:gd name="connsiteY211" fmla="*/ 800101 h 1086621"/>
              <a:gd name="connsiteX212" fmla="*/ 2363788 w 8683625"/>
              <a:gd name="connsiteY212" fmla="*/ 800101 h 1086621"/>
              <a:gd name="connsiteX213" fmla="*/ 2363788 w 8683625"/>
              <a:gd name="connsiteY213" fmla="*/ 1008063 h 1086621"/>
              <a:gd name="connsiteX214" fmla="*/ 2406650 w 8683625"/>
              <a:gd name="connsiteY214" fmla="*/ 1008063 h 1086621"/>
              <a:gd name="connsiteX215" fmla="*/ 2406650 w 8683625"/>
              <a:gd name="connsiteY215" fmla="*/ 857251 h 1086621"/>
              <a:gd name="connsiteX216" fmla="*/ 2432050 w 8683625"/>
              <a:gd name="connsiteY216" fmla="*/ 857251 h 1086621"/>
              <a:gd name="connsiteX217" fmla="*/ 2432050 w 8683625"/>
              <a:gd name="connsiteY217" fmla="*/ 820738 h 1086621"/>
              <a:gd name="connsiteX218" fmla="*/ 2506663 w 8683625"/>
              <a:gd name="connsiteY218" fmla="*/ 820738 h 1086621"/>
              <a:gd name="connsiteX219" fmla="*/ 2503488 w 8683625"/>
              <a:gd name="connsiteY219" fmla="*/ 857251 h 1086621"/>
              <a:gd name="connsiteX220" fmla="*/ 2551113 w 8683625"/>
              <a:gd name="connsiteY220" fmla="*/ 857251 h 1086621"/>
              <a:gd name="connsiteX221" fmla="*/ 2551113 w 8683625"/>
              <a:gd name="connsiteY221" fmla="*/ 976313 h 1086621"/>
              <a:gd name="connsiteX222" fmla="*/ 2716213 w 8683625"/>
              <a:gd name="connsiteY222" fmla="*/ 976313 h 1086621"/>
              <a:gd name="connsiteX223" fmla="*/ 2716213 w 8683625"/>
              <a:gd name="connsiteY223" fmla="*/ 531813 h 1086621"/>
              <a:gd name="connsiteX224" fmla="*/ 2738438 w 8683625"/>
              <a:gd name="connsiteY224" fmla="*/ 531813 h 1086621"/>
              <a:gd name="connsiteX225" fmla="*/ 2738438 w 8683625"/>
              <a:gd name="connsiteY225" fmla="*/ 423863 h 1086621"/>
              <a:gd name="connsiteX226" fmla="*/ 2768600 w 8683625"/>
              <a:gd name="connsiteY226" fmla="*/ 423863 h 1086621"/>
              <a:gd name="connsiteX227" fmla="*/ 2768600 w 8683625"/>
              <a:gd name="connsiteY227" fmla="*/ 355600 h 1086621"/>
              <a:gd name="connsiteX228" fmla="*/ 2952750 w 8683625"/>
              <a:gd name="connsiteY228" fmla="*/ 357188 h 1086621"/>
              <a:gd name="connsiteX229" fmla="*/ 2952750 w 8683625"/>
              <a:gd name="connsiteY229" fmla="*/ 420688 h 1086621"/>
              <a:gd name="connsiteX230" fmla="*/ 3008313 w 8683625"/>
              <a:gd name="connsiteY230" fmla="*/ 420688 h 1086621"/>
              <a:gd name="connsiteX231" fmla="*/ 3006725 w 8683625"/>
              <a:gd name="connsiteY231" fmla="*/ 1004888 h 1086621"/>
              <a:gd name="connsiteX232" fmla="*/ 3063875 w 8683625"/>
              <a:gd name="connsiteY232" fmla="*/ 1004888 h 1086621"/>
              <a:gd name="connsiteX233" fmla="*/ 3063875 w 8683625"/>
              <a:gd name="connsiteY233" fmla="*/ 736601 h 1086621"/>
              <a:gd name="connsiteX234" fmla="*/ 3092450 w 8683625"/>
              <a:gd name="connsiteY234" fmla="*/ 736601 h 1086621"/>
              <a:gd name="connsiteX235" fmla="*/ 3092450 w 8683625"/>
              <a:gd name="connsiteY235" fmla="*/ 660401 h 1086621"/>
              <a:gd name="connsiteX236" fmla="*/ 3132138 w 8683625"/>
              <a:gd name="connsiteY236" fmla="*/ 660401 h 1086621"/>
              <a:gd name="connsiteX237" fmla="*/ 3132138 w 8683625"/>
              <a:gd name="connsiteY237" fmla="*/ 696913 h 1086621"/>
              <a:gd name="connsiteX238" fmla="*/ 3179763 w 8683625"/>
              <a:gd name="connsiteY238" fmla="*/ 696913 h 1086621"/>
              <a:gd name="connsiteX239" fmla="*/ 3179763 w 8683625"/>
              <a:gd name="connsiteY239" fmla="*/ 723901 h 1086621"/>
              <a:gd name="connsiteX240" fmla="*/ 3222625 w 8683625"/>
              <a:gd name="connsiteY240" fmla="*/ 723901 h 1086621"/>
              <a:gd name="connsiteX241" fmla="*/ 3219450 w 8683625"/>
              <a:gd name="connsiteY241" fmla="*/ 1008063 h 1086621"/>
              <a:gd name="connsiteX242" fmla="*/ 3254375 w 8683625"/>
              <a:gd name="connsiteY242" fmla="*/ 1008063 h 1086621"/>
              <a:gd name="connsiteX243" fmla="*/ 3254375 w 8683625"/>
              <a:gd name="connsiteY243" fmla="*/ 950913 h 1086621"/>
              <a:gd name="connsiteX244" fmla="*/ 3300413 w 8683625"/>
              <a:gd name="connsiteY244" fmla="*/ 950913 h 1086621"/>
              <a:gd name="connsiteX245" fmla="*/ 3303588 w 8683625"/>
              <a:gd name="connsiteY245" fmla="*/ 652463 h 1086621"/>
              <a:gd name="connsiteX246" fmla="*/ 3322638 w 8683625"/>
              <a:gd name="connsiteY246" fmla="*/ 652463 h 1086621"/>
              <a:gd name="connsiteX247" fmla="*/ 3340100 w 8683625"/>
              <a:gd name="connsiteY247" fmla="*/ 628650 h 1086621"/>
              <a:gd name="connsiteX248" fmla="*/ 3408363 w 8683625"/>
              <a:gd name="connsiteY248" fmla="*/ 628650 h 1086621"/>
              <a:gd name="connsiteX249" fmla="*/ 3408363 w 8683625"/>
              <a:gd name="connsiteY249" fmla="*/ 657226 h 1086621"/>
              <a:gd name="connsiteX250" fmla="*/ 3440113 w 8683625"/>
              <a:gd name="connsiteY250" fmla="*/ 657226 h 1086621"/>
              <a:gd name="connsiteX251" fmla="*/ 3440113 w 8683625"/>
              <a:gd name="connsiteY251" fmla="*/ 989013 h 1086621"/>
              <a:gd name="connsiteX252" fmla="*/ 3600450 w 8683625"/>
              <a:gd name="connsiteY252" fmla="*/ 992188 h 1086621"/>
              <a:gd name="connsiteX253" fmla="*/ 3603625 w 8683625"/>
              <a:gd name="connsiteY253" fmla="*/ 508000 h 1086621"/>
              <a:gd name="connsiteX254" fmla="*/ 3684588 w 8683625"/>
              <a:gd name="connsiteY254" fmla="*/ 508000 h 1086621"/>
              <a:gd name="connsiteX255" fmla="*/ 3684588 w 8683625"/>
              <a:gd name="connsiteY255" fmla="*/ 547688 h 1086621"/>
              <a:gd name="connsiteX256" fmla="*/ 3706813 w 8683625"/>
              <a:gd name="connsiteY256" fmla="*/ 547688 h 1086621"/>
              <a:gd name="connsiteX257" fmla="*/ 3706813 w 8683625"/>
              <a:gd name="connsiteY257" fmla="*/ 520700 h 1086621"/>
              <a:gd name="connsiteX258" fmla="*/ 3827463 w 8683625"/>
              <a:gd name="connsiteY258" fmla="*/ 520700 h 1086621"/>
              <a:gd name="connsiteX259" fmla="*/ 3827463 w 8683625"/>
              <a:gd name="connsiteY259" fmla="*/ 557213 h 1086621"/>
              <a:gd name="connsiteX260" fmla="*/ 3863975 w 8683625"/>
              <a:gd name="connsiteY260" fmla="*/ 557213 h 1086621"/>
              <a:gd name="connsiteX261" fmla="*/ 3863975 w 8683625"/>
              <a:gd name="connsiteY261" fmla="*/ 989013 h 1086621"/>
              <a:gd name="connsiteX262" fmla="*/ 3911600 w 8683625"/>
              <a:gd name="connsiteY262" fmla="*/ 989013 h 1086621"/>
              <a:gd name="connsiteX263" fmla="*/ 3911600 w 8683625"/>
              <a:gd name="connsiteY263" fmla="*/ 852488 h 1086621"/>
              <a:gd name="connsiteX264" fmla="*/ 3948113 w 8683625"/>
              <a:gd name="connsiteY264" fmla="*/ 855663 h 1086621"/>
              <a:gd name="connsiteX265" fmla="*/ 3948113 w 8683625"/>
              <a:gd name="connsiteY265" fmla="*/ 815976 h 1086621"/>
              <a:gd name="connsiteX266" fmla="*/ 3998913 w 8683625"/>
              <a:gd name="connsiteY266" fmla="*/ 815976 h 1086621"/>
              <a:gd name="connsiteX267" fmla="*/ 3998913 w 8683625"/>
              <a:gd name="connsiteY267" fmla="*/ 855663 h 1086621"/>
              <a:gd name="connsiteX268" fmla="*/ 4051300 w 8683625"/>
              <a:gd name="connsiteY268" fmla="*/ 855663 h 1086621"/>
              <a:gd name="connsiteX269" fmla="*/ 4048125 w 8683625"/>
              <a:gd name="connsiteY269" fmla="*/ 987426 h 1086621"/>
              <a:gd name="connsiteX270" fmla="*/ 4124325 w 8683625"/>
              <a:gd name="connsiteY270" fmla="*/ 987426 h 1086621"/>
              <a:gd name="connsiteX271" fmla="*/ 4124325 w 8683625"/>
              <a:gd name="connsiteY271" fmla="*/ 660401 h 1086621"/>
              <a:gd name="connsiteX272" fmla="*/ 4151313 w 8683625"/>
              <a:gd name="connsiteY272" fmla="*/ 660401 h 1086621"/>
              <a:gd name="connsiteX273" fmla="*/ 4151313 w 8683625"/>
              <a:gd name="connsiteY273" fmla="*/ 547688 h 1086621"/>
              <a:gd name="connsiteX274" fmla="*/ 4319588 w 8683625"/>
              <a:gd name="connsiteY274" fmla="*/ 547688 h 1086621"/>
              <a:gd name="connsiteX275" fmla="*/ 4319588 w 8683625"/>
              <a:gd name="connsiteY275" fmla="*/ 596900 h 1086621"/>
              <a:gd name="connsiteX276" fmla="*/ 4364038 w 8683625"/>
              <a:gd name="connsiteY276" fmla="*/ 596900 h 1086621"/>
              <a:gd name="connsiteX277" fmla="*/ 4362450 w 8683625"/>
              <a:gd name="connsiteY277" fmla="*/ 808038 h 1086621"/>
              <a:gd name="connsiteX278" fmla="*/ 4478338 w 8683625"/>
              <a:gd name="connsiteY278" fmla="*/ 808038 h 1086621"/>
              <a:gd name="connsiteX279" fmla="*/ 4479925 w 8683625"/>
              <a:gd name="connsiteY279" fmla="*/ 46038 h 1086621"/>
              <a:gd name="connsiteX280" fmla="*/ 4495800 w 8683625"/>
              <a:gd name="connsiteY280" fmla="*/ 46038 h 10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8683625" h="1086621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rgbClr val="D9D5CA"/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164" y="3871656"/>
            <a:ext cx="1154154" cy="1154155"/>
            <a:chOff x="1935163" y="3871654"/>
            <a:chExt cx="1154154" cy="1154155"/>
          </a:xfrm>
        </p:grpSpPr>
        <p:sp>
          <p:nvSpPr>
            <p:cNvPr id="10" name="Speech Bubble: Oval 7"/>
            <p:cNvSpPr/>
            <p:nvPr/>
          </p:nvSpPr>
          <p:spPr bwMode="auto">
            <a:xfrm>
              <a:off x="1935163" y="3871654"/>
              <a:ext cx="1154154" cy="115415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Freeform: Shape 31"/>
            <p:cNvSpPr/>
            <p:nvPr/>
          </p:nvSpPr>
          <p:spPr bwMode="auto">
            <a:xfrm>
              <a:off x="2323413" y="4017210"/>
              <a:ext cx="379554" cy="37955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30550" y="4412865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62764" y="2791015"/>
            <a:ext cx="2634707" cy="2633235"/>
            <a:chOff x="3462763" y="2791013"/>
            <a:chExt cx="2634707" cy="2633235"/>
          </a:xfrm>
        </p:grpSpPr>
        <p:sp>
          <p:nvSpPr>
            <p:cNvPr id="11" name="Speech Bubble: Oval 13"/>
            <p:cNvSpPr/>
            <p:nvPr/>
          </p:nvSpPr>
          <p:spPr bwMode="auto">
            <a:xfrm rot="20135657" flipH="1">
              <a:off x="3462763" y="2791013"/>
              <a:ext cx="2634707" cy="263323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602860" y="3262869"/>
              <a:ext cx="2354511" cy="1429573"/>
              <a:chOff x="3602860" y="3262869"/>
              <a:chExt cx="2354511" cy="1429573"/>
            </a:xfrm>
          </p:grpSpPr>
          <p:sp>
            <p:nvSpPr>
              <p:cNvPr id="18" name="Freeform: Shape 30"/>
              <p:cNvSpPr/>
              <p:nvPr/>
            </p:nvSpPr>
            <p:spPr bwMode="auto">
              <a:xfrm>
                <a:off x="4559826" y="3262869"/>
                <a:ext cx="447963" cy="447963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602860" y="3861445"/>
                <a:ext cx="2354511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164656" y="2070587"/>
            <a:ext cx="2092181" cy="2093650"/>
            <a:chOff x="8164656" y="2070587"/>
            <a:chExt cx="2092181" cy="2093650"/>
          </a:xfrm>
        </p:grpSpPr>
        <p:sp>
          <p:nvSpPr>
            <p:cNvPr id="12" name="Speech Bubble: Oval 19"/>
            <p:cNvSpPr/>
            <p:nvPr/>
          </p:nvSpPr>
          <p:spPr bwMode="auto">
            <a:xfrm rot="16200000" flipH="1">
              <a:off x="8163922" y="2071321"/>
              <a:ext cx="2093650" cy="2092181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9015302" y="2364339"/>
              <a:ext cx="447963" cy="447963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324551" y="2971411"/>
              <a:ext cx="177239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3823" y="4017212"/>
            <a:ext cx="1772391" cy="1631989"/>
            <a:chOff x="6773822" y="4017210"/>
            <a:chExt cx="1772391" cy="1631989"/>
          </a:xfrm>
        </p:grpSpPr>
        <p:sp>
          <p:nvSpPr>
            <p:cNvPr id="14" name="Speech Bubble: Oval 10"/>
            <p:cNvSpPr/>
            <p:nvPr/>
          </p:nvSpPr>
          <p:spPr bwMode="auto">
            <a:xfrm flipH="1">
              <a:off x="6810547" y="4017210"/>
              <a:ext cx="1631989" cy="1631989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7436037" y="4228161"/>
              <a:ext cx="447963" cy="44796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73822" y="4727612"/>
              <a:ext cx="1772391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3295" y="2717501"/>
            <a:ext cx="1154154" cy="1154154"/>
            <a:chOff x="6353295" y="2717501"/>
            <a:chExt cx="1154155" cy="1154154"/>
          </a:xfrm>
        </p:grpSpPr>
        <p:sp>
          <p:nvSpPr>
            <p:cNvPr id="15" name="Speech Bubble: Oval 16"/>
            <p:cNvSpPr/>
            <p:nvPr/>
          </p:nvSpPr>
          <p:spPr bwMode="auto">
            <a:xfrm rot="16200000">
              <a:off x="6353296" y="2717500"/>
              <a:ext cx="1154154" cy="115415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Freeform: Shape 32"/>
            <p:cNvSpPr/>
            <p:nvPr/>
          </p:nvSpPr>
          <p:spPr bwMode="auto">
            <a:xfrm>
              <a:off x="6748565" y="2875585"/>
              <a:ext cx="381855" cy="381855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847735" y="3308626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92425" y="5486229"/>
            <a:ext cx="59769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2825751" y="5421143"/>
            <a:ext cx="131763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222877" y="5406854"/>
            <a:ext cx="130175" cy="13176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24313" y="5406854"/>
            <a:ext cx="131763" cy="13176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421439" y="5414793"/>
            <a:ext cx="130175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620002" y="5421143"/>
            <a:ext cx="130175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8802688" y="5414793"/>
            <a:ext cx="131763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9" name="TextBox 160"/>
          <p:cNvSpPr txBox="1"/>
          <p:nvPr/>
        </p:nvSpPr>
        <p:spPr>
          <a:xfrm>
            <a:off x="2579689" y="551321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20" name="TextBox 161"/>
          <p:cNvSpPr txBox="1"/>
          <p:nvPr/>
        </p:nvSpPr>
        <p:spPr>
          <a:xfrm>
            <a:off x="3817939" y="553226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21" name="TextBox 162"/>
          <p:cNvSpPr txBox="1"/>
          <p:nvPr/>
        </p:nvSpPr>
        <p:spPr>
          <a:xfrm>
            <a:off x="5014913" y="5513217"/>
            <a:ext cx="584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2017</a:t>
            </a:r>
          </a:p>
        </p:txBody>
      </p:sp>
      <p:sp>
        <p:nvSpPr>
          <p:cNvPr id="22" name="TextBox 163"/>
          <p:cNvSpPr txBox="1"/>
          <p:nvPr/>
        </p:nvSpPr>
        <p:spPr>
          <a:xfrm>
            <a:off x="6213475" y="5532267"/>
            <a:ext cx="5826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23" name="TextBox 164"/>
          <p:cNvSpPr txBox="1"/>
          <p:nvPr/>
        </p:nvSpPr>
        <p:spPr>
          <a:xfrm>
            <a:off x="7394576" y="5532267"/>
            <a:ext cx="5826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24" name="TextBox 165"/>
          <p:cNvSpPr txBox="1"/>
          <p:nvPr/>
        </p:nvSpPr>
        <p:spPr>
          <a:xfrm>
            <a:off x="8577263" y="553226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25" name="饼形 3"/>
          <p:cNvSpPr/>
          <p:nvPr/>
        </p:nvSpPr>
        <p:spPr>
          <a:xfrm rot="10800000">
            <a:off x="2266951" y="4878216"/>
            <a:ext cx="1249363" cy="35718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饼形 3"/>
          <p:cNvSpPr/>
          <p:nvPr/>
        </p:nvSpPr>
        <p:spPr>
          <a:xfrm rot="10800000">
            <a:off x="3465513" y="4452766"/>
            <a:ext cx="1249363" cy="78263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91B4C3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饼形 3"/>
          <p:cNvSpPr/>
          <p:nvPr/>
        </p:nvSpPr>
        <p:spPr>
          <a:xfrm rot="10800000">
            <a:off x="4663441" y="3952704"/>
            <a:ext cx="1249363" cy="1282700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9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饼形 3"/>
          <p:cNvSpPr/>
          <p:nvPr/>
        </p:nvSpPr>
        <p:spPr>
          <a:xfrm rot="10800000">
            <a:off x="5862637" y="3309766"/>
            <a:ext cx="1249363" cy="192563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>
              <a:alpha val="6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饼形 3"/>
          <p:cNvSpPr/>
          <p:nvPr/>
        </p:nvSpPr>
        <p:spPr>
          <a:xfrm rot="10800000">
            <a:off x="7061202" y="2954166"/>
            <a:ext cx="1247775" cy="228123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饼形 3"/>
          <p:cNvSpPr/>
          <p:nvPr/>
        </p:nvSpPr>
        <p:spPr>
          <a:xfrm rot="10800000">
            <a:off x="8243888" y="2025479"/>
            <a:ext cx="1249363" cy="3211512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三十二角星 30"/>
          <p:cNvSpPr/>
          <p:nvPr/>
        </p:nvSpPr>
        <p:spPr>
          <a:xfrm>
            <a:off x="2608263" y="4273379"/>
            <a:ext cx="488951" cy="487362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2" name="三十二角星 31"/>
          <p:cNvSpPr/>
          <p:nvPr/>
        </p:nvSpPr>
        <p:spPr>
          <a:xfrm>
            <a:off x="8624888" y="1485729"/>
            <a:ext cx="487363" cy="488950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3" name="文本框 30"/>
          <p:cNvSpPr txBox="1">
            <a:spLocks noChangeArrowheads="1"/>
          </p:cNvSpPr>
          <p:nvPr/>
        </p:nvSpPr>
        <p:spPr bwMode="auto">
          <a:xfrm>
            <a:off x="2208214" y="5724356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4" name="文本框 31"/>
          <p:cNvSpPr txBox="1">
            <a:spLocks noChangeArrowheads="1"/>
          </p:cNvSpPr>
          <p:nvPr/>
        </p:nvSpPr>
        <p:spPr bwMode="auto">
          <a:xfrm>
            <a:off x="3406775" y="5724356"/>
            <a:ext cx="13668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5" name="文本框 32"/>
          <p:cNvSpPr txBox="1">
            <a:spLocks noChangeArrowheads="1"/>
          </p:cNvSpPr>
          <p:nvPr/>
        </p:nvSpPr>
        <p:spPr bwMode="auto">
          <a:xfrm>
            <a:off x="4603752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6" name="文本框 33"/>
          <p:cNvSpPr txBox="1">
            <a:spLocks noChangeArrowheads="1"/>
          </p:cNvSpPr>
          <p:nvPr/>
        </p:nvSpPr>
        <p:spPr bwMode="auto">
          <a:xfrm>
            <a:off x="5802314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7" name="文本框 34"/>
          <p:cNvSpPr txBox="1">
            <a:spLocks noChangeArrowheads="1"/>
          </p:cNvSpPr>
          <p:nvPr/>
        </p:nvSpPr>
        <p:spPr bwMode="auto">
          <a:xfrm>
            <a:off x="7000877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sp>
        <p:nvSpPr>
          <p:cNvPr id="38" name="文本框 35"/>
          <p:cNvSpPr txBox="1">
            <a:spLocks noChangeArrowheads="1"/>
          </p:cNvSpPr>
          <p:nvPr/>
        </p:nvSpPr>
        <p:spPr bwMode="auto">
          <a:xfrm>
            <a:off x="8185150" y="5724356"/>
            <a:ext cx="13668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583;p29">
            <a:extLst>
              <a:ext uri="{FF2B5EF4-FFF2-40B4-BE49-F238E27FC236}">
                <a16:creationId xmlns:a16="http://schemas.microsoft.com/office/drawing/2014/main" id="{E2A71B67-2FEE-4C4E-A3E5-E05C4CA75E0B}"/>
              </a:ext>
            </a:extLst>
          </p:cNvPr>
          <p:cNvSpPr txBox="1"/>
          <p:nvPr/>
        </p:nvSpPr>
        <p:spPr>
          <a:xfrm>
            <a:off x="936792" y="3595043"/>
            <a:ext cx="1878400" cy="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OPTIONS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584;p29">
            <a:extLst>
              <a:ext uri="{FF2B5EF4-FFF2-40B4-BE49-F238E27FC236}">
                <a16:creationId xmlns:a16="http://schemas.microsoft.com/office/drawing/2014/main" id="{5188C521-8DA8-475E-B2B9-2DF92CEBC9AF}"/>
              </a:ext>
            </a:extLst>
          </p:cNvPr>
          <p:cNvSpPr/>
          <p:nvPr/>
        </p:nvSpPr>
        <p:spPr>
          <a:xfrm rot="-3353179">
            <a:off x="5036947" y="1755857"/>
            <a:ext cx="1560525" cy="1560525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585;p29">
            <a:extLst>
              <a:ext uri="{FF2B5EF4-FFF2-40B4-BE49-F238E27FC236}">
                <a16:creationId xmlns:a16="http://schemas.microsoft.com/office/drawing/2014/main" id="{133990CA-AD36-4AB8-AF6B-491C978895F1}"/>
              </a:ext>
            </a:extLst>
          </p:cNvPr>
          <p:cNvSpPr txBox="1"/>
          <p:nvPr/>
        </p:nvSpPr>
        <p:spPr>
          <a:xfrm>
            <a:off x="4962051" y="22383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1ST SCENARIO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586;p29">
            <a:extLst>
              <a:ext uri="{FF2B5EF4-FFF2-40B4-BE49-F238E27FC236}">
                <a16:creationId xmlns:a16="http://schemas.microsoft.com/office/drawing/2014/main" id="{F1792B5C-EEB9-4F5D-89ED-CB4D54DC9A8A}"/>
              </a:ext>
            </a:extLst>
          </p:cNvPr>
          <p:cNvSpPr/>
          <p:nvPr/>
        </p:nvSpPr>
        <p:spPr>
          <a:xfrm rot="-3353179">
            <a:off x="5037014" y="4363457"/>
            <a:ext cx="1560525" cy="1560525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587;p29">
            <a:extLst>
              <a:ext uri="{FF2B5EF4-FFF2-40B4-BE49-F238E27FC236}">
                <a16:creationId xmlns:a16="http://schemas.microsoft.com/office/drawing/2014/main" id="{36A577A5-5515-4DA1-B6B2-31F754A2B1E5}"/>
              </a:ext>
            </a:extLst>
          </p:cNvPr>
          <p:cNvSpPr txBox="1"/>
          <p:nvPr/>
        </p:nvSpPr>
        <p:spPr>
          <a:xfrm>
            <a:off x="4962033" y="48459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2ND SCENARIO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588;p29">
            <a:extLst>
              <a:ext uri="{FF2B5EF4-FFF2-40B4-BE49-F238E27FC236}">
                <a16:creationId xmlns:a16="http://schemas.microsoft.com/office/drawing/2014/main" id="{95F11C57-D9B3-421C-BC53-6114FBFF21EB}"/>
              </a:ext>
            </a:extLst>
          </p:cNvPr>
          <p:cNvSpPr txBox="1"/>
          <p:nvPr/>
        </p:nvSpPr>
        <p:spPr>
          <a:xfrm>
            <a:off x="10375167" y="171352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5998B9"/>
                </a:solidFill>
                <a:effectLst/>
                <a:uLnTx/>
                <a:uFillTx/>
                <a:cs typeface="+mn-ea"/>
                <a:sym typeface="+mn-lt"/>
              </a:rPr>
              <a:t>Venus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5998B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589;p29">
            <a:extLst>
              <a:ext uri="{FF2B5EF4-FFF2-40B4-BE49-F238E27FC236}">
                <a16:creationId xmlns:a16="http://schemas.microsoft.com/office/drawing/2014/main" id="{37BE6FF8-782A-4C21-BB62-C53CFA6D6BE3}"/>
              </a:ext>
            </a:extLst>
          </p:cNvPr>
          <p:cNvSpPr/>
          <p:nvPr/>
        </p:nvSpPr>
        <p:spPr>
          <a:xfrm rot="-3352707">
            <a:off x="9448303" y="1587131"/>
            <a:ext cx="692396" cy="692396"/>
          </a:xfrm>
          <a:prstGeom prst="ellipse">
            <a:avLst/>
          </a:prstGeom>
          <a:solidFill>
            <a:srgbClr val="5998B9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590;p29">
            <a:extLst>
              <a:ext uri="{FF2B5EF4-FFF2-40B4-BE49-F238E27FC236}">
                <a16:creationId xmlns:a16="http://schemas.microsoft.com/office/drawing/2014/main" id="{C5E859B3-FD28-4E6E-ADC8-972E36AE4667}"/>
              </a:ext>
            </a:extLst>
          </p:cNvPr>
          <p:cNvSpPr txBox="1"/>
          <p:nvPr/>
        </p:nvSpPr>
        <p:spPr>
          <a:xfrm>
            <a:off x="9415039" y="180512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591;p29">
            <a:extLst>
              <a:ext uri="{FF2B5EF4-FFF2-40B4-BE49-F238E27FC236}">
                <a16:creationId xmlns:a16="http://schemas.microsoft.com/office/drawing/2014/main" id="{A359F920-6D2B-449B-80EF-3515B5CDF7DA}"/>
              </a:ext>
            </a:extLst>
          </p:cNvPr>
          <p:cNvSpPr/>
          <p:nvPr/>
        </p:nvSpPr>
        <p:spPr>
          <a:xfrm rot="-3352707">
            <a:off x="9448303" y="2760871"/>
            <a:ext cx="692396" cy="692396"/>
          </a:xfrm>
          <a:prstGeom prst="ellipse">
            <a:avLst/>
          </a:prstGeom>
          <a:solidFill>
            <a:srgbClr val="085780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592;p29">
            <a:extLst>
              <a:ext uri="{FF2B5EF4-FFF2-40B4-BE49-F238E27FC236}">
                <a16:creationId xmlns:a16="http://schemas.microsoft.com/office/drawing/2014/main" id="{B53D0D21-5B2A-438C-A57E-080A5D55091E}"/>
              </a:ext>
            </a:extLst>
          </p:cNvPr>
          <p:cNvSpPr txBox="1"/>
          <p:nvPr/>
        </p:nvSpPr>
        <p:spPr>
          <a:xfrm>
            <a:off x="9415039" y="297886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593;p29">
            <a:extLst>
              <a:ext uri="{FF2B5EF4-FFF2-40B4-BE49-F238E27FC236}">
                <a16:creationId xmlns:a16="http://schemas.microsoft.com/office/drawing/2014/main" id="{95EB6FAB-C7AB-4260-80EE-446ED70F6565}"/>
              </a:ext>
            </a:extLst>
          </p:cNvPr>
          <p:cNvSpPr txBox="1"/>
          <p:nvPr/>
        </p:nvSpPr>
        <p:spPr>
          <a:xfrm>
            <a:off x="10375167" y="288726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085780"/>
                </a:solidFill>
                <a:effectLst/>
                <a:uLnTx/>
                <a:uFillTx/>
                <a:cs typeface="+mn-ea"/>
                <a:sym typeface="+mn-lt"/>
              </a:rPr>
              <a:t>Earth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08578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594;p29">
            <a:extLst>
              <a:ext uri="{FF2B5EF4-FFF2-40B4-BE49-F238E27FC236}">
                <a16:creationId xmlns:a16="http://schemas.microsoft.com/office/drawing/2014/main" id="{1F153299-57EE-4433-BDAC-716A0BE6E461}"/>
              </a:ext>
            </a:extLst>
          </p:cNvPr>
          <p:cNvSpPr txBox="1"/>
          <p:nvPr/>
        </p:nvSpPr>
        <p:spPr>
          <a:xfrm>
            <a:off x="2422633" y="1809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595;p29">
            <a:extLst>
              <a:ext uri="{FF2B5EF4-FFF2-40B4-BE49-F238E27FC236}">
                <a16:creationId xmlns:a16="http://schemas.microsoft.com/office/drawing/2014/main" id="{63454264-0FA5-4C67-BCB8-B57E1B2E51EF}"/>
              </a:ext>
            </a:extLst>
          </p:cNvPr>
          <p:cNvSpPr txBox="1"/>
          <p:nvPr/>
        </p:nvSpPr>
        <p:spPr>
          <a:xfrm>
            <a:off x="2422633" y="5186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 is a very cold place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596;p29">
            <a:extLst>
              <a:ext uri="{FF2B5EF4-FFF2-40B4-BE49-F238E27FC236}">
                <a16:creationId xmlns:a16="http://schemas.microsoft.com/office/drawing/2014/main" id="{9B05E806-D9CE-412D-BCC3-F83E726F68C9}"/>
              </a:ext>
            </a:extLst>
          </p:cNvPr>
          <p:cNvSpPr txBox="1"/>
          <p:nvPr/>
        </p:nvSpPr>
        <p:spPr>
          <a:xfrm>
            <a:off x="7095783" y="13344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has a beautiful name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597;p29">
            <a:extLst>
              <a:ext uri="{FF2B5EF4-FFF2-40B4-BE49-F238E27FC236}">
                <a16:creationId xmlns:a16="http://schemas.microsoft.com/office/drawing/2014/main" id="{D53A18C6-D834-4CBF-A727-0A2D03F0B474}"/>
              </a:ext>
            </a:extLst>
          </p:cNvPr>
          <p:cNvSpPr txBox="1"/>
          <p:nvPr/>
        </p:nvSpPr>
        <p:spPr>
          <a:xfrm>
            <a:off x="7095783" y="3134667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Earth is the planet we live 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598;p29">
            <a:extLst>
              <a:ext uri="{FF2B5EF4-FFF2-40B4-BE49-F238E27FC236}">
                <a16:creationId xmlns:a16="http://schemas.microsoft.com/office/drawing/2014/main" id="{883000B3-3337-4507-B1D7-E1B7164E7F2F}"/>
              </a:ext>
            </a:extLst>
          </p:cNvPr>
          <p:cNvSpPr/>
          <p:nvPr/>
        </p:nvSpPr>
        <p:spPr>
          <a:xfrm>
            <a:off x="1880135" y="2547833"/>
            <a:ext cx="3081844" cy="188000"/>
          </a:xfrm>
          <a:custGeom>
            <a:avLst/>
            <a:gdLst/>
            <a:ahLst/>
            <a:cxnLst/>
            <a:rect l="l" t="t" r="r" b="b"/>
            <a:pathLst>
              <a:path w="98925" h="5640" extrusionOk="0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Google Shape;599;p29">
            <a:extLst>
              <a:ext uri="{FF2B5EF4-FFF2-40B4-BE49-F238E27FC236}">
                <a16:creationId xmlns:a16="http://schemas.microsoft.com/office/drawing/2014/main" id="{B71CA37A-04A6-4B80-9D1D-9D00D787BB00}"/>
              </a:ext>
            </a:extLst>
          </p:cNvPr>
          <p:cNvSpPr/>
          <p:nvPr/>
        </p:nvSpPr>
        <p:spPr>
          <a:xfrm rot="10800000" flipH="1">
            <a:off x="1880135" y="4918833"/>
            <a:ext cx="3085471" cy="188000"/>
          </a:xfrm>
          <a:custGeom>
            <a:avLst/>
            <a:gdLst/>
            <a:ahLst/>
            <a:cxnLst/>
            <a:rect l="l" t="t" r="r" b="b"/>
            <a:pathLst>
              <a:path w="98925" h="5640" extrusionOk="0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Google Shape;600;p29">
            <a:extLst>
              <a:ext uri="{FF2B5EF4-FFF2-40B4-BE49-F238E27FC236}">
                <a16:creationId xmlns:a16="http://schemas.microsoft.com/office/drawing/2014/main" id="{DC623D64-63F6-4711-A333-19DE72485D35}"/>
              </a:ext>
            </a:extLst>
          </p:cNvPr>
          <p:cNvSpPr/>
          <p:nvPr/>
        </p:nvSpPr>
        <p:spPr>
          <a:xfrm>
            <a:off x="6623902" y="1945034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Google Shape;601;p29">
            <a:extLst>
              <a:ext uri="{FF2B5EF4-FFF2-40B4-BE49-F238E27FC236}">
                <a16:creationId xmlns:a16="http://schemas.microsoft.com/office/drawing/2014/main" id="{04B92444-9435-4592-9F82-5ADDFB7CEA67}"/>
              </a:ext>
            </a:extLst>
          </p:cNvPr>
          <p:cNvSpPr/>
          <p:nvPr/>
        </p:nvSpPr>
        <p:spPr>
          <a:xfrm rot="10800000" flipH="1">
            <a:off x="6623902" y="2523534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Google Shape;602;p29">
            <a:extLst>
              <a:ext uri="{FF2B5EF4-FFF2-40B4-BE49-F238E27FC236}">
                <a16:creationId xmlns:a16="http://schemas.microsoft.com/office/drawing/2014/main" id="{B159829A-2C31-4C1E-A9EF-6473FF574A68}"/>
              </a:ext>
            </a:extLst>
          </p:cNvPr>
          <p:cNvSpPr txBox="1"/>
          <p:nvPr/>
        </p:nvSpPr>
        <p:spPr>
          <a:xfrm>
            <a:off x="10375167" y="4294961"/>
            <a:ext cx="145271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D99EDB"/>
                </a:solidFill>
                <a:effectLst/>
                <a:uLnTx/>
                <a:uFillTx/>
                <a:cs typeface="+mn-ea"/>
                <a:sym typeface="+mn-lt"/>
              </a:rPr>
              <a:t>Mercury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D99ED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603;p29">
            <a:extLst>
              <a:ext uri="{FF2B5EF4-FFF2-40B4-BE49-F238E27FC236}">
                <a16:creationId xmlns:a16="http://schemas.microsoft.com/office/drawing/2014/main" id="{71A6F0B0-BC10-44D4-9A18-6B7CB0ADC0A8}"/>
              </a:ext>
            </a:extLst>
          </p:cNvPr>
          <p:cNvSpPr/>
          <p:nvPr/>
        </p:nvSpPr>
        <p:spPr>
          <a:xfrm rot="-3352707">
            <a:off x="9448303" y="4168564"/>
            <a:ext cx="692396" cy="692396"/>
          </a:xfrm>
          <a:prstGeom prst="ellipse">
            <a:avLst/>
          </a:prstGeom>
          <a:solidFill>
            <a:srgbClr val="D99EDB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604;p29">
            <a:extLst>
              <a:ext uri="{FF2B5EF4-FFF2-40B4-BE49-F238E27FC236}">
                <a16:creationId xmlns:a16="http://schemas.microsoft.com/office/drawing/2014/main" id="{506C11C6-B727-4595-A6F9-06AA741F85A9}"/>
              </a:ext>
            </a:extLst>
          </p:cNvPr>
          <p:cNvSpPr txBox="1"/>
          <p:nvPr/>
        </p:nvSpPr>
        <p:spPr>
          <a:xfrm>
            <a:off x="9415039" y="438656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605;p29">
            <a:extLst>
              <a:ext uri="{FF2B5EF4-FFF2-40B4-BE49-F238E27FC236}">
                <a16:creationId xmlns:a16="http://schemas.microsoft.com/office/drawing/2014/main" id="{6499EB22-E1F7-49B3-AF0F-CB1CE1C22444}"/>
              </a:ext>
            </a:extLst>
          </p:cNvPr>
          <p:cNvSpPr/>
          <p:nvPr/>
        </p:nvSpPr>
        <p:spPr>
          <a:xfrm rot="-3352707">
            <a:off x="9448303" y="5342304"/>
            <a:ext cx="692396" cy="692396"/>
          </a:xfrm>
          <a:prstGeom prst="ellipse">
            <a:avLst/>
          </a:prstGeom>
          <a:solidFill>
            <a:srgbClr val="926494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606;p29">
            <a:extLst>
              <a:ext uri="{FF2B5EF4-FFF2-40B4-BE49-F238E27FC236}">
                <a16:creationId xmlns:a16="http://schemas.microsoft.com/office/drawing/2014/main" id="{6F1E0058-BFBF-42F1-A765-458425192003}"/>
              </a:ext>
            </a:extLst>
          </p:cNvPr>
          <p:cNvSpPr txBox="1"/>
          <p:nvPr/>
        </p:nvSpPr>
        <p:spPr>
          <a:xfrm>
            <a:off x="9415039" y="556030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607;p29">
            <a:extLst>
              <a:ext uri="{FF2B5EF4-FFF2-40B4-BE49-F238E27FC236}">
                <a16:creationId xmlns:a16="http://schemas.microsoft.com/office/drawing/2014/main" id="{956458DD-1561-4EF7-88C5-D9A261063F69}"/>
              </a:ext>
            </a:extLst>
          </p:cNvPr>
          <p:cNvSpPr txBox="1"/>
          <p:nvPr/>
        </p:nvSpPr>
        <p:spPr>
          <a:xfrm>
            <a:off x="10375167" y="5468701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926494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92649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608;p29">
            <a:extLst>
              <a:ext uri="{FF2B5EF4-FFF2-40B4-BE49-F238E27FC236}">
                <a16:creationId xmlns:a16="http://schemas.microsoft.com/office/drawing/2014/main" id="{CC26FF91-1EA2-42D4-A14D-36254DA34AD6}"/>
              </a:ext>
            </a:extLst>
          </p:cNvPr>
          <p:cNvSpPr txBox="1"/>
          <p:nvPr/>
        </p:nvSpPr>
        <p:spPr>
          <a:xfrm>
            <a:off x="7095783" y="3915833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closest to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609;p29">
            <a:extLst>
              <a:ext uri="{FF2B5EF4-FFF2-40B4-BE49-F238E27FC236}">
                <a16:creationId xmlns:a16="http://schemas.microsoft.com/office/drawing/2014/main" id="{17373607-DC85-45AA-A425-999F393FBB47}"/>
              </a:ext>
            </a:extLst>
          </p:cNvPr>
          <p:cNvSpPr txBox="1"/>
          <p:nvPr/>
        </p:nvSpPr>
        <p:spPr>
          <a:xfrm>
            <a:off x="7095783" y="57161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610;p29">
            <a:extLst>
              <a:ext uri="{FF2B5EF4-FFF2-40B4-BE49-F238E27FC236}">
                <a16:creationId xmlns:a16="http://schemas.microsoft.com/office/drawing/2014/main" id="{A91002D2-C1F6-43DD-978C-A2DAEA7FBCB2}"/>
              </a:ext>
            </a:extLst>
          </p:cNvPr>
          <p:cNvSpPr/>
          <p:nvPr/>
        </p:nvSpPr>
        <p:spPr>
          <a:xfrm>
            <a:off x="6623902" y="4526467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Google Shape;611;p29">
            <a:extLst>
              <a:ext uri="{FF2B5EF4-FFF2-40B4-BE49-F238E27FC236}">
                <a16:creationId xmlns:a16="http://schemas.microsoft.com/office/drawing/2014/main" id="{A8A9B751-469F-46DA-89D2-F0D1DF537EC0}"/>
              </a:ext>
            </a:extLst>
          </p:cNvPr>
          <p:cNvSpPr/>
          <p:nvPr/>
        </p:nvSpPr>
        <p:spPr>
          <a:xfrm rot="10800000" flipH="1">
            <a:off x="6623902" y="5104967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3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10098" y="236594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cxnSp>
        <p:nvCxnSpPr>
          <p:cNvPr id="39" name="Google Shape;969;p41">
            <a:extLst>
              <a:ext uri="{FF2B5EF4-FFF2-40B4-BE49-F238E27FC236}">
                <a16:creationId xmlns:a16="http://schemas.microsoft.com/office/drawing/2014/main" id="{FCC36B5A-BD78-478C-A428-6D25CF3E1248}"/>
              </a:ext>
            </a:extLst>
          </p:cNvPr>
          <p:cNvCxnSpPr/>
          <p:nvPr/>
        </p:nvCxnSpPr>
        <p:spPr>
          <a:xfrm rot="-5400000" flipH="1">
            <a:off x="2200817" y="4243451"/>
            <a:ext cx="866400" cy="1104800"/>
          </a:xfrm>
          <a:prstGeom prst="curvedConnector3">
            <a:avLst>
              <a:gd name="adj1" fmla="val 5000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3" name="Google Shape;970;p41">
            <a:extLst>
              <a:ext uri="{FF2B5EF4-FFF2-40B4-BE49-F238E27FC236}">
                <a16:creationId xmlns:a16="http://schemas.microsoft.com/office/drawing/2014/main" id="{6B6D7419-84DC-49B9-AA94-86ADEDFF2961}"/>
              </a:ext>
            </a:extLst>
          </p:cNvPr>
          <p:cNvSpPr/>
          <p:nvPr/>
        </p:nvSpPr>
        <p:spPr>
          <a:xfrm>
            <a:off x="9449600" y="145956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971;p41">
            <a:extLst>
              <a:ext uri="{FF2B5EF4-FFF2-40B4-BE49-F238E27FC236}">
                <a16:creationId xmlns:a16="http://schemas.microsoft.com/office/drawing/2014/main" id="{94D3AE7C-C4E2-4685-A496-87FAC4449C0D}"/>
              </a:ext>
            </a:extLst>
          </p:cNvPr>
          <p:cNvSpPr/>
          <p:nvPr/>
        </p:nvSpPr>
        <p:spPr>
          <a:xfrm>
            <a:off x="9449600" y="2818100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972;p41">
            <a:extLst>
              <a:ext uri="{FF2B5EF4-FFF2-40B4-BE49-F238E27FC236}">
                <a16:creationId xmlns:a16="http://schemas.microsoft.com/office/drawing/2014/main" id="{0F60C3F5-7671-46BB-9A05-85D45729B299}"/>
              </a:ext>
            </a:extLst>
          </p:cNvPr>
          <p:cNvSpPr/>
          <p:nvPr/>
        </p:nvSpPr>
        <p:spPr>
          <a:xfrm>
            <a:off x="9449600" y="3806233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973;p41">
            <a:extLst>
              <a:ext uri="{FF2B5EF4-FFF2-40B4-BE49-F238E27FC236}">
                <a16:creationId xmlns:a16="http://schemas.microsoft.com/office/drawing/2014/main" id="{EE4DB01C-9B06-4A95-8EBC-556EC8BDE12F}"/>
              </a:ext>
            </a:extLst>
          </p:cNvPr>
          <p:cNvSpPr/>
          <p:nvPr/>
        </p:nvSpPr>
        <p:spPr>
          <a:xfrm>
            <a:off x="9449600" y="515946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974;p41">
            <a:extLst>
              <a:ext uri="{FF2B5EF4-FFF2-40B4-BE49-F238E27FC236}">
                <a16:creationId xmlns:a16="http://schemas.microsoft.com/office/drawing/2014/main" id="{92E8EF34-DCC1-4106-BC0A-F78BCACDB9BD}"/>
              </a:ext>
            </a:extLst>
          </p:cNvPr>
          <p:cNvSpPr/>
          <p:nvPr/>
        </p:nvSpPr>
        <p:spPr>
          <a:xfrm>
            <a:off x="5069455" y="2239784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975;p41">
            <a:extLst>
              <a:ext uri="{FF2B5EF4-FFF2-40B4-BE49-F238E27FC236}">
                <a16:creationId xmlns:a16="http://schemas.microsoft.com/office/drawing/2014/main" id="{87C5F5AB-22FC-4432-941F-958EC9493851}"/>
              </a:ext>
            </a:extLst>
          </p:cNvPr>
          <p:cNvSpPr/>
          <p:nvPr/>
        </p:nvSpPr>
        <p:spPr>
          <a:xfrm>
            <a:off x="5069455" y="468091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976;p41">
            <a:extLst>
              <a:ext uri="{FF2B5EF4-FFF2-40B4-BE49-F238E27FC236}">
                <a16:creationId xmlns:a16="http://schemas.microsoft.com/office/drawing/2014/main" id="{E00E8FE4-3239-40EB-B360-DED9D96D759E}"/>
              </a:ext>
            </a:extLst>
          </p:cNvPr>
          <p:cNvSpPr txBox="1"/>
          <p:nvPr/>
        </p:nvSpPr>
        <p:spPr>
          <a:xfrm>
            <a:off x="1804461" y="1735600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 from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977;p41">
            <a:extLst>
              <a:ext uri="{FF2B5EF4-FFF2-40B4-BE49-F238E27FC236}">
                <a16:creationId xmlns:a16="http://schemas.microsoft.com/office/drawing/2014/main" id="{3A70BC12-DCE1-48BF-B3D1-8931F752D136}"/>
              </a:ext>
            </a:extLst>
          </p:cNvPr>
          <p:cNvSpPr txBox="1"/>
          <p:nvPr/>
        </p:nvSpPr>
        <p:spPr>
          <a:xfrm>
            <a:off x="1804461" y="5229133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several rings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978;p41">
            <a:extLst>
              <a:ext uri="{FF2B5EF4-FFF2-40B4-BE49-F238E27FC236}">
                <a16:creationId xmlns:a16="http://schemas.microsoft.com/office/drawing/2014/main" id="{3FDA921F-35E2-4B24-9836-67B86DB7E09C}"/>
              </a:ext>
            </a:extLst>
          </p:cNvPr>
          <p:cNvSpPr txBox="1"/>
          <p:nvPr/>
        </p:nvSpPr>
        <p:spPr>
          <a:xfrm>
            <a:off x="5069667" y="2377200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979;p41">
            <a:extLst>
              <a:ext uri="{FF2B5EF4-FFF2-40B4-BE49-F238E27FC236}">
                <a16:creationId xmlns:a16="http://schemas.microsoft.com/office/drawing/2014/main" id="{97FC6E80-4901-4050-98B1-66555E29F9DD}"/>
              </a:ext>
            </a:extLst>
          </p:cNvPr>
          <p:cNvSpPr txBox="1"/>
          <p:nvPr/>
        </p:nvSpPr>
        <p:spPr>
          <a:xfrm>
            <a:off x="5069667" y="4818333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980;p41">
            <a:extLst>
              <a:ext uri="{FF2B5EF4-FFF2-40B4-BE49-F238E27FC236}">
                <a16:creationId xmlns:a16="http://schemas.microsoft.com/office/drawing/2014/main" id="{0DE2E5CC-A630-4B7C-813A-98EAFCB1D04A}"/>
              </a:ext>
            </a:extLst>
          </p:cNvPr>
          <p:cNvSpPr txBox="1"/>
          <p:nvPr/>
        </p:nvSpPr>
        <p:spPr>
          <a:xfrm>
            <a:off x="9655392" y="1596984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DEFINE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981;p41">
            <a:extLst>
              <a:ext uri="{FF2B5EF4-FFF2-40B4-BE49-F238E27FC236}">
                <a16:creationId xmlns:a16="http://schemas.microsoft.com/office/drawing/2014/main" id="{EFD892D2-6914-4896-8CF0-EB0750EC2327}"/>
              </a:ext>
            </a:extLst>
          </p:cNvPr>
          <p:cNvSpPr txBox="1"/>
          <p:nvPr/>
        </p:nvSpPr>
        <p:spPr>
          <a:xfrm>
            <a:off x="9655392" y="3943651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CREATE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982;p41">
            <a:extLst>
              <a:ext uri="{FF2B5EF4-FFF2-40B4-BE49-F238E27FC236}">
                <a16:creationId xmlns:a16="http://schemas.microsoft.com/office/drawing/2014/main" id="{0B371765-E456-4883-B933-DC63E466B2DB}"/>
              </a:ext>
            </a:extLst>
          </p:cNvPr>
          <p:cNvSpPr txBox="1"/>
          <p:nvPr/>
        </p:nvSpPr>
        <p:spPr>
          <a:xfrm>
            <a:off x="9489100" y="5296900"/>
            <a:ext cx="2030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COMMUNICATE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983;p41">
            <a:extLst>
              <a:ext uri="{FF2B5EF4-FFF2-40B4-BE49-F238E27FC236}">
                <a16:creationId xmlns:a16="http://schemas.microsoft.com/office/drawing/2014/main" id="{2BABDCFB-DCB4-4D2D-94C1-68060F3741E8}"/>
              </a:ext>
            </a:extLst>
          </p:cNvPr>
          <p:cNvSpPr txBox="1"/>
          <p:nvPr/>
        </p:nvSpPr>
        <p:spPr>
          <a:xfrm>
            <a:off x="9655392" y="2955500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EXPLORE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984;p41">
            <a:extLst>
              <a:ext uri="{FF2B5EF4-FFF2-40B4-BE49-F238E27FC236}">
                <a16:creationId xmlns:a16="http://schemas.microsoft.com/office/drawing/2014/main" id="{B0EE4A8B-0A75-49D8-9BCC-402A4E5BBCAF}"/>
              </a:ext>
            </a:extLst>
          </p:cNvPr>
          <p:cNvSpPr/>
          <p:nvPr/>
        </p:nvSpPr>
        <p:spPr>
          <a:xfrm>
            <a:off x="673100" y="3304117"/>
            <a:ext cx="2817200" cy="110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985;p41">
            <a:extLst>
              <a:ext uri="{FF2B5EF4-FFF2-40B4-BE49-F238E27FC236}">
                <a16:creationId xmlns:a16="http://schemas.microsoft.com/office/drawing/2014/main" id="{6418804B-D9FB-466B-9E1B-3B03D536F3DB}"/>
              </a:ext>
            </a:extLst>
          </p:cNvPr>
          <p:cNvSpPr txBox="1"/>
          <p:nvPr/>
        </p:nvSpPr>
        <p:spPr>
          <a:xfrm>
            <a:off x="673101" y="3613567"/>
            <a:ext cx="281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STUDY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3" name="Google Shape;986;p41">
            <a:extLst>
              <a:ext uri="{FF2B5EF4-FFF2-40B4-BE49-F238E27FC236}">
                <a16:creationId xmlns:a16="http://schemas.microsoft.com/office/drawing/2014/main" id="{2534B6F7-87DC-4C6A-96C7-BDEB76151992}"/>
              </a:ext>
            </a:extLst>
          </p:cNvPr>
          <p:cNvCxnSpPr>
            <a:endCxn id="68" idx="1"/>
          </p:cNvCxnSpPr>
          <p:nvPr/>
        </p:nvCxnSpPr>
        <p:spPr>
          <a:xfrm rot="10800000" flipH="1">
            <a:off x="7138861" y="2151184"/>
            <a:ext cx="528000" cy="44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4" name="Google Shape;988;p41">
            <a:extLst>
              <a:ext uri="{FF2B5EF4-FFF2-40B4-BE49-F238E27FC236}">
                <a16:creationId xmlns:a16="http://schemas.microsoft.com/office/drawing/2014/main" id="{BDC30F16-283C-4FB8-975C-A540EC46172C}"/>
              </a:ext>
            </a:extLst>
          </p:cNvPr>
          <p:cNvCxnSpPr>
            <a:stCxn id="51" idx="0"/>
            <a:endCxn id="69" idx="1"/>
          </p:cNvCxnSpPr>
          <p:nvPr/>
        </p:nvCxnSpPr>
        <p:spPr>
          <a:xfrm>
            <a:off x="7139055" y="2596984"/>
            <a:ext cx="528000" cy="375200"/>
          </a:xfrm>
          <a:prstGeom prst="curvedConnector3">
            <a:avLst>
              <a:gd name="adj1" fmla="val 49982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5" name="Google Shape;990;p41">
            <a:extLst>
              <a:ext uri="{FF2B5EF4-FFF2-40B4-BE49-F238E27FC236}">
                <a16:creationId xmlns:a16="http://schemas.microsoft.com/office/drawing/2014/main" id="{E4353774-FF7B-44D6-8384-8BBADCAD5C91}"/>
              </a:ext>
            </a:extLst>
          </p:cNvPr>
          <p:cNvCxnSpPr>
            <a:stCxn id="61" idx="3"/>
            <a:endCxn id="53" idx="2"/>
          </p:cNvCxnSpPr>
          <p:nvPr/>
        </p:nvCxnSpPr>
        <p:spPr>
          <a:xfrm rot="-5400000">
            <a:off x="2200900" y="2318517"/>
            <a:ext cx="866400" cy="1104800"/>
          </a:xfrm>
          <a:prstGeom prst="curvedConnector3">
            <a:avLst>
              <a:gd name="adj1" fmla="val 5000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6" name="Google Shape;991;p41">
            <a:extLst>
              <a:ext uri="{FF2B5EF4-FFF2-40B4-BE49-F238E27FC236}">
                <a16:creationId xmlns:a16="http://schemas.microsoft.com/office/drawing/2014/main" id="{BB0EF54F-9BA2-4CFE-8E8C-D80343B21EDD}"/>
              </a:ext>
            </a:extLst>
          </p:cNvPr>
          <p:cNvCxnSpPr/>
          <p:nvPr/>
        </p:nvCxnSpPr>
        <p:spPr>
          <a:xfrm rot="10800000" flipH="1">
            <a:off x="4367272" y="5132467"/>
            <a:ext cx="702400" cy="510400"/>
          </a:xfrm>
          <a:prstGeom prst="curvedConnector3">
            <a:avLst>
              <a:gd name="adj1" fmla="val 4999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7" name="Google Shape;992;p41">
            <a:extLst>
              <a:ext uri="{FF2B5EF4-FFF2-40B4-BE49-F238E27FC236}">
                <a16:creationId xmlns:a16="http://schemas.microsoft.com/office/drawing/2014/main" id="{A4EAAA1C-DF02-4380-A20C-D62E92DF3576}"/>
              </a:ext>
            </a:extLst>
          </p:cNvPr>
          <p:cNvCxnSpPr/>
          <p:nvPr/>
        </p:nvCxnSpPr>
        <p:spPr>
          <a:xfrm>
            <a:off x="4367140" y="2104500"/>
            <a:ext cx="702400" cy="510400"/>
          </a:xfrm>
          <a:prstGeom prst="curvedConnector3">
            <a:avLst>
              <a:gd name="adj1" fmla="val 4999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8" name="Google Shape;987;p41">
            <a:extLst>
              <a:ext uri="{FF2B5EF4-FFF2-40B4-BE49-F238E27FC236}">
                <a16:creationId xmlns:a16="http://schemas.microsoft.com/office/drawing/2014/main" id="{384A59B8-E53F-4E23-BE43-16CD40B6BA96}"/>
              </a:ext>
            </a:extLst>
          </p:cNvPr>
          <p:cNvSpPr txBox="1"/>
          <p:nvPr/>
        </p:nvSpPr>
        <p:spPr>
          <a:xfrm>
            <a:off x="7666861" y="19427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989;p41">
            <a:extLst>
              <a:ext uri="{FF2B5EF4-FFF2-40B4-BE49-F238E27FC236}">
                <a16:creationId xmlns:a16="http://schemas.microsoft.com/office/drawing/2014/main" id="{A8A4D7AC-2181-4B01-ACF9-4BCFB52CF186}"/>
              </a:ext>
            </a:extLst>
          </p:cNvPr>
          <p:cNvSpPr txBox="1"/>
          <p:nvPr/>
        </p:nvSpPr>
        <p:spPr>
          <a:xfrm>
            <a:off x="7666861" y="2763717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0" name="Google Shape;993;p41">
            <a:extLst>
              <a:ext uri="{FF2B5EF4-FFF2-40B4-BE49-F238E27FC236}">
                <a16:creationId xmlns:a16="http://schemas.microsoft.com/office/drawing/2014/main" id="{8BD7605B-9AF2-4954-A733-A1BD05CC0306}"/>
              </a:ext>
            </a:extLst>
          </p:cNvPr>
          <p:cNvCxnSpPr>
            <a:endCxn id="72" idx="1"/>
          </p:cNvCxnSpPr>
          <p:nvPr/>
        </p:nvCxnSpPr>
        <p:spPr>
          <a:xfrm rot="10800000" flipH="1">
            <a:off x="7138861" y="4613951"/>
            <a:ext cx="528000" cy="44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" name="Google Shape;995;p41">
            <a:extLst>
              <a:ext uri="{FF2B5EF4-FFF2-40B4-BE49-F238E27FC236}">
                <a16:creationId xmlns:a16="http://schemas.microsoft.com/office/drawing/2014/main" id="{92C91A0A-4C3B-4662-A681-DA9181FED5E7}"/>
              </a:ext>
            </a:extLst>
          </p:cNvPr>
          <p:cNvCxnSpPr>
            <a:endCxn id="73" idx="1"/>
          </p:cNvCxnSpPr>
          <p:nvPr/>
        </p:nvCxnSpPr>
        <p:spPr>
          <a:xfrm>
            <a:off x="7138861" y="5059684"/>
            <a:ext cx="528000" cy="37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2" name="Google Shape;994;p41">
            <a:extLst>
              <a:ext uri="{FF2B5EF4-FFF2-40B4-BE49-F238E27FC236}">
                <a16:creationId xmlns:a16="http://schemas.microsoft.com/office/drawing/2014/main" id="{0AA280A4-CA69-44A3-A949-E5F575567159}"/>
              </a:ext>
            </a:extLst>
          </p:cNvPr>
          <p:cNvSpPr txBox="1"/>
          <p:nvPr/>
        </p:nvSpPr>
        <p:spPr>
          <a:xfrm>
            <a:off x="7666861" y="4405551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996;p41">
            <a:extLst>
              <a:ext uri="{FF2B5EF4-FFF2-40B4-BE49-F238E27FC236}">
                <a16:creationId xmlns:a16="http://schemas.microsoft.com/office/drawing/2014/main" id="{3DE14EBA-FD40-4982-BEA8-C4693C4FBA8E}"/>
              </a:ext>
            </a:extLst>
          </p:cNvPr>
          <p:cNvSpPr txBox="1"/>
          <p:nvPr/>
        </p:nvSpPr>
        <p:spPr>
          <a:xfrm>
            <a:off x="7666861" y="52264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4" name="Google Shape;997;p41">
            <a:extLst>
              <a:ext uri="{FF2B5EF4-FFF2-40B4-BE49-F238E27FC236}">
                <a16:creationId xmlns:a16="http://schemas.microsoft.com/office/drawing/2014/main" id="{B28D3334-64DD-469C-96E4-6FD91E61C0B4}"/>
              </a:ext>
            </a:extLst>
          </p:cNvPr>
          <p:cNvCxnSpPr>
            <a:stCxn id="68" idx="3"/>
            <a:endCxn id="57" idx="1"/>
          </p:cNvCxnSpPr>
          <p:nvPr/>
        </p:nvCxnSpPr>
        <p:spPr>
          <a:xfrm rot="10800000" flipH="1">
            <a:off x="9127661" y="1816784"/>
            <a:ext cx="527600" cy="3344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5" name="Google Shape;998;p41">
            <a:extLst>
              <a:ext uri="{FF2B5EF4-FFF2-40B4-BE49-F238E27FC236}">
                <a16:creationId xmlns:a16="http://schemas.microsoft.com/office/drawing/2014/main" id="{7934A68B-B0CA-4BE3-AB06-B3923BE84ABF}"/>
              </a:ext>
            </a:extLst>
          </p:cNvPr>
          <p:cNvCxnSpPr>
            <a:stCxn id="69" idx="3"/>
            <a:endCxn id="60" idx="1"/>
          </p:cNvCxnSpPr>
          <p:nvPr/>
        </p:nvCxnSpPr>
        <p:spPr>
          <a:xfrm>
            <a:off x="9127661" y="2972117"/>
            <a:ext cx="527600" cy="2032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6" name="Google Shape;999;p41">
            <a:extLst>
              <a:ext uri="{FF2B5EF4-FFF2-40B4-BE49-F238E27FC236}">
                <a16:creationId xmlns:a16="http://schemas.microsoft.com/office/drawing/2014/main" id="{D89C4B1A-C891-4A3A-A25A-D569DADBA84F}"/>
              </a:ext>
            </a:extLst>
          </p:cNvPr>
          <p:cNvCxnSpPr>
            <a:stCxn id="72" idx="3"/>
            <a:endCxn id="58" idx="1"/>
          </p:cNvCxnSpPr>
          <p:nvPr/>
        </p:nvCxnSpPr>
        <p:spPr>
          <a:xfrm rot="10800000" flipH="1">
            <a:off x="9127661" y="4163551"/>
            <a:ext cx="527600" cy="4504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7" name="Google Shape;1000;p41">
            <a:extLst>
              <a:ext uri="{FF2B5EF4-FFF2-40B4-BE49-F238E27FC236}">
                <a16:creationId xmlns:a16="http://schemas.microsoft.com/office/drawing/2014/main" id="{CC3737AA-5EC0-40F0-865F-6755FD8265E7}"/>
              </a:ext>
            </a:extLst>
          </p:cNvPr>
          <p:cNvCxnSpPr>
            <a:stCxn id="73" idx="3"/>
            <a:endCxn id="59" idx="1"/>
          </p:cNvCxnSpPr>
          <p:nvPr/>
        </p:nvCxnSpPr>
        <p:spPr>
          <a:xfrm>
            <a:off x="9127661" y="5434884"/>
            <a:ext cx="361600" cy="82000"/>
          </a:xfrm>
          <a:prstGeom prst="curvedConnector3">
            <a:avLst>
              <a:gd name="adj1" fmla="val 49978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405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267FAB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F69E08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FE604A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6358561" y="-1194376"/>
            <a:ext cx="4972051" cy="4972050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01851" y="1978091"/>
            <a:ext cx="3195060" cy="2180934"/>
          </a:xfrm>
          <a:custGeom>
            <a:avLst/>
            <a:gdLst/>
            <a:ahLst/>
            <a:cxnLst/>
            <a:rect l="l" t="t" r="r" b="b"/>
            <a:pathLst>
              <a:path w="3195060" h="2180934">
                <a:moveTo>
                  <a:pt x="1076284" y="1561314"/>
                </a:moveTo>
                <a:cubicBezTo>
                  <a:pt x="1020218" y="1562738"/>
                  <a:pt x="973489" y="1582310"/>
                  <a:pt x="936097" y="1620028"/>
                </a:cubicBezTo>
                <a:cubicBezTo>
                  <a:pt x="898705" y="1657746"/>
                  <a:pt x="879289" y="1705064"/>
                  <a:pt x="877849" y="1761980"/>
                </a:cubicBezTo>
                <a:cubicBezTo>
                  <a:pt x="879289" y="1818405"/>
                  <a:pt x="898705" y="1865583"/>
                  <a:pt x="936097" y="1903511"/>
                </a:cubicBezTo>
                <a:cubicBezTo>
                  <a:pt x="973489" y="1941440"/>
                  <a:pt x="1020218" y="1961151"/>
                  <a:pt x="1076284" y="1962646"/>
                </a:cubicBezTo>
                <a:cubicBezTo>
                  <a:pt x="1132884" y="1961151"/>
                  <a:pt x="1179938" y="1941440"/>
                  <a:pt x="1217447" y="1903511"/>
                </a:cubicBezTo>
                <a:cubicBezTo>
                  <a:pt x="1254956" y="1865582"/>
                  <a:pt x="1274419" y="1818405"/>
                  <a:pt x="1275836" y="1761980"/>
                </a:cubicBezTo>
                <a:cubicBezTo>
                  <a:pt x="1274419" y="1705064"/>
                  <a:pt x="1254956" y="1657746"/>
                  <a:pt x="1217447" y="1620028"/>
                </a:cubicBezTo>
                <a:cubicBezTo>
                  <a:pt x="1179938" y="1582310"/>
                  <a:pt x="1132884" y="1562738"/>
                  <a:pt x="1076284" y="1561314"/>
                </a:cubicBezTo>
                <a:close/>
                <a:moveTo>
                  <a:pt x="2676853" y="1528240"/>
                </a:moveTo>
                <a:lnTo>
                  <a:pt x="2676853" y="1768120"/>
                </a:lnTo>
                <a:lnTo>
                  <a:pt x="2812885" y="1768120"/>
                </a:lnTo>
                <a:cubicBezTo>
                  <a:pt x="2847172" y="1767329"/>
                  <a:pt x="2875605" y="1755800"/>
                  <a:pt x="2898185" y="1733533"/>
                </a:cubicBezTo>
                <a:cubicBezTo>
                  <a:pt x="2920764" y="1711265"/>
                  <a:pt x="2932471" y="1683000"/>
                  <a:pt x="2933308" y="1648738"/>
                </a:cubicBezTo>
                <a:cubicBezTo>
                  <a:pt x="2932471" y="1614430"/>
                  <a:pt x="2920764" y="1585979"/>
                  <a:pt x="2898185" y="1563386"/>
                </a:cubicBezTo>
                <a:cubicBezTo>
                  <a:pt x="2875605" y="1540792"/>
                  <a:pt x="2847172" y="1529077"/>
                  <a:pt x="2812885" y="1528240"/>
                </a:cubicBezTo>
                <a:close/>
                <a:moveTo>
                  <a:pt x="2457450" y="1343025"/>
                </a:moveTo>
                <a:lnTo>
                  <a:pt x="2809541" y="1343025"/>
                </a:lnTo>
                <a:cubicBezTo>
                  <a:pt x="2866675" y="1343687"/>
                  <a:pt x="2918350" y="1357737"/>
                  <a:pt x="2964566" y="1385176"/>
                </a:cubicBezTo>
                <a:cubicBezTo>
                  <a:pt x="3010782" y="1412616"/>
                  <a:pt x="3047585" y="1449477"/>
                  <a:pt x="3074976" y="1495759"/>
                </a:cubicBezTo>
                <a:cubicBezTo>
                  <a:pt x="3102367" y="1542042"/>
                  <a:pt x="3116391" y="1593779"/>
                  <a:pt x="3117050" y="1650969"/>
                </a:cubicBezTo>
                <a:cubicBezTo>
                  <a:pt x="3116679" y="1695923"/>
                  <a:pt x="3107678" y="1737670"/>
                  <a:pt x="3090046" y="1776209"/>
                </a:cubicBezTo>
                <a:cubicBezTo>
                  <a:pt x="3072415" y="1814747"/>
                  <a:pt x="3048380" y="1848126"/>
                  <a:pt x="3017942" y="1876344"/>
                </a:cubicBezTo>
                <a:lnTo>
                  <a:pt x="3195060" y="2179820"/>
                </a:lnTo>
                <a:lnTo>
                  <a:pt x="2942219" y="2179820"/>
                </a:lnTo>
                <a:lnTo>
                  <a:pt x="2812885" y="1957792"/>
                </a:lnTo>
                <a:lnTo>
                  <a:pt x="2676853" y="1957792"/>
                </a:lnTo>
                <a:lnTo>
                  <a:pt x="2676853" y="2179820"/>
                </a:lnTo>
                <a:lnTo>
                  <a:pt x="2457450" y="2179820"/>
                </a:lnTo>
                <a:close/>
                <a:moveTo>
                  <a:pt x="1627661" y="1343025"/>
                </a:moveTo>
                <a:lnTo>
                  <a:pt x="1848178" y="1343025"/>
                </a:lnTo>
                <a:lnTo>
                  <a:pt x="1848178" y="1846218"/>
                </a:lnTo>
                <a:cubicBezTo>
                  <a:pt x="1848967" y="1877133"/>
                  <a:pt x="1859654" y="1902888"/>
                  <a:pt x="1880238" y="1923482"/>
                </a:cubicBezTo>
                <a:cubicBezTo>
                  <a:pt x="1900821" y="1944077"/>
                  <a:pt x="1926562" y="1954769"/>
                  <a:pt x="1957461" y="1955559"/>
                </a:cubicBezTo>
                <a:cubicBezTo>
                  <a:pt x="1988360" y="1954769"/>
                  <a:pt x="2014101" y="1944077"/>
                  <a:pt x="2034684" y="1923482"/>
                </a:cubicBezTo>
                <a:cubicBezTo>
                  <a:pt x="2055268" y="1902888"/>
                  <a:pt x="2065954" y="1877133"/>
                  <a:pt x="2066744" y="1846218"/>
                </a:cubicBezTo>
                <a:lnTo>
                  <a:pt x="2066744" y="1343025"/>
                </a:lnTo>
                <a:lnTo>
                  <a:pt x="2287261" y="1343025"/>
                </a:lnTo>
                <a:lnTo>
                  <a:pt x="2287261" y="1849565"/>
                </a:lnTo>
                <a:cubicBezTo>
                  <a:pt x="2286554" y="1911598"/>
                  <a:pt x="2271510" y="1967412"/>
                  <a:pt x="2242129" y="2017007"/>
                </a:cubicBezTo>
                <a:cubicBezTo>
                  <a:pt x="2212749" y="2066601"/>
                  <a:pt x="2173275" y="2105969"/>
                  <a:pt x="2123709" y="2135108"/>
                </a:cubicBezTo>
                <a:cubicBezTo>
                  <a:pt x="2074143" y="2164248"/>
                  <a:pt x="2018726" y="2179152"/>
                  <a:pt x="1957461" y="2179820"/>
                </a:cubicBezTo>
                <a:cubicBezTo>
                  <a:pt x="1895495" y="2179152"/>
                  <a:pt x="1839749" y="2164248"/>
                  <a:pt x="1790223" y="2135108"/>
                </a:cubicBezTo>
                <a:cubicBezTo>
                  <a:pt x="1740698" y="2105969"/>
                  <a:pt x="1701389" y="2066601"/>
                  <a:pt x="1672297" y="2017007"/>
                </a:cubicBezTo>
                <a:cubicBezTo>
                  <a:pt x="1643206" y="1967412"/>
                  <a:pt x="1628327" y="1911598"/>
                  <a:pt x="1627661" y="1849565"/>
                </a:cubicBezTo>
                <a:close/>
                <a:moveTo>
                  <a:pt x="1076284" y="1343025"/>
                </a:moveTo>
                <a:cubicBezTo>
                  <a:pt x="1154081" y="1343918"/>
                  <a:pt x="1224374" y="1363046"/>
                  <a:pt x="1287162" y="1400410"/>
                </a:cubicBezTo>
                <a:cubicBezTo>
                  <a:pt x="1349950" y="1437774"/>
                  <a:pt x="1399919" y="1488019"/>
                  <a:pt x="1437069" y="1551145"/>
                </a:cubicBezTo>
                <a:cubicBezTo>
                  <a:pt x="1474220" y="1614270"/>
                  <a:pt x="1493238" y="1684923"/>
                  <a:pt x="1494123" y="1763101"/>
                </a:cubicBezTo>
                <a:cubicBezTo>
                  <a:pt x="1493238" y="1841247"/>
                  <a:pt x="1474219" y="1911703"/>
                  <a:pt x="1437069" y="1974469"/>
                </a:cubicBezTo>
                <a:cubicBezTo>
                  <a:pt x="1399919" y="2037235"/>
                  <a:pt x="1349950" y="2087121"/>
                  <a:pt x="1287162" y="2124127"/>
                </a:cubicBezTo>
                <a:cubicBezTo>
                  <a:pt x="1224374" y="2161133"/>
                  <a:pt x="1154081" y="2180069"/>
                  <a:pt x="1076284" y="2180934"/>
                </a:cubicBezTo>
                <a:cubicBezTo>
                  <a:pt x="998501" y="2180069"/>
                  <a:pt x="928305" y="2161133"/>
                  <a:pt x="865696" y="2124127"/>
                </a:cubicBezTo>
                <a:cubicBezTo>
                  <a:pt x="803087" y="2087121"/>
                  <a:pt x="753296" y="2037235"/>
                  <a:pt x="716324" y="1974469"/>
                </a:cubicBezTo>
                <a:cubicBezTo>
                  <a:pt x="679352" y="1911703"/>
                  <a:pt x="660430" y="1841247"/>
                  <a:pt x="659558" y="1763101"/>
                </a:cubicBezTo>
                <a:cubicBezTo>
                  <a:pt x="660430" y="1684923"/>
                  <a:pt x="679352" y="1614270"/>
                  <a:pt x="716324" y="1551145"/>
                </a:cubicBezTo>
                <a:cubicBezTo>
                  <a:pt x="753296" y="1488019"/>
                  <a:pt x="803087" y="1437774"/>
                  <a:pt x="865696" y="1400410"/>
                </a:cubicBezTo>
                <a:cubicBezTo>
                  <a:pt x="928305" y="1363046"/>
                  <a:pt x="998501" y="1343918"/>
                  <a:pt x="1076284" y="1343025"/>
                </a:cubicBezTo>
                <a:close/>
                <a:moveTo>
                  <a:pt x="0" y="1343025"/>
                </a:moveTo>
                <a:lnTo>
                  <a:pt x="523641" y="1343025"/>
                </a:lnTo>
                <a:lnTo>
                  <a:pt x="523641" y="1523423"/>
                </a:lnTo>
                <a:lnTo>
                  <a:pt x="219403" y="1523423"/>
                </a:lnTo>
                <a:lnTo>
                  <a:pt x="219403" y="1660637"/>
                </a:lnTo>
                <a:lnTo>
                  <a:pt x="487979" y="1660637"/>
                </a:lnTo>
                <a:lnTo>
                  <a:pt x="487979" y="1846606"/>
                </a:lnTo>
                <a:lnTo>
                  <a:pt x="219403" y="1846606"/>
                </a:lnTo>
                <a:lnTo>
                  <a:pt x="219403" y="2179820"/>
                </a:lnTo>
                <a:lnTo>
                  <a:pt x="0" y="2179820"/>
                </a:lnTo>
                <a:close/>
                <a:moveTo>
                  <a:pt x="1118947" y="358627"/>
                </a:moveTo>
                <a:lnTo>
                  <a:pt x="1033136" y="542967"/>
                </a:lnTo>
                <a:lnTo>
                  <a:pt x="1203643" y="542967"/>
                </a:lnTo>
                <a:close/>
                <a:moveTo>
                  <a:pt x="1895803" y="185216"/>
                </a:moveTo>
                <a:lnTo>
                  <a:pt x="1895803" y="425095"/>
                </a:lnTo>
                <a:lnTo>
                  <a:pt x="2031836" y="425095"/>
                </a:lnTo>
                <a:cubicBezTo>
                  <a:pt x="2066123" y="424304"/>
                  <a:pt x="2094556" y="412775"/>
                  <a:pt x="2117135" y="390508"/>
                </a:cubicBezTo>
                <a:cubicBezTo>
                  <a:pt x="2139714" y="368240"/>
                  <a:pt x="2151422" y="339975"/>
                  <a:pt x="2152258" y="305713"/>
                </a:cubicBezTo>
                <a:cubicBezTo>
                  <a:pt x="2151422" y="271405"/>
                  <a:pt x="2139714" y="242954"/>
                  <a:pt x="2117135" y="220361"/>
                </a:cubicBezTo>
                <a:cubicBezTo>
                  <a:pt x="2094556" y="197767"/>
                  <a:pt x="2066123" y="186052"/>
                  <a:pt x="2031836" y="185216"/>
                </a:cubicBezTo>
                <a:close/>
                <a:moveTo>
                  <a:pt x="219403" y="184856"/>
                </a:moveTo>
                <a:lnTo>
                  <a:pt x="219403" y="425711"/>
                </a:lnTo>
                <a:lnTo>
                  <a:pt x="355436" y="425711"/>
                </a:lnTo>
                <a:cubicBezTo>
                  <a:pt x="389723" y="424917"/>
                  <a:pt x="418156" y="413341"/>
                  <a:pt x="440736" y="390983"/>
                </a:cubicBezTo>
                <a:cubicBezTo>
                  <a:pt x="463315" y="368625"/>
                  <a:pt x="475023" y="340245"/>
                  <a:pt x="475860" y="305843"/>
                </a:cubicBezTo>
                <a:cubicBezTo>
                  <a:pt x="475023" y="271396"/>
                  <a:pt x="463315" y="242829"/>
                  <a:pt x="440736" y="220144"/>
                </a:cubicBezTo>
                <a:cubicBezTo>
                  <a:pt x="418156" y="197459"/>
                  <a:pt x="389723" y="185696"/>
                  <a:pt x="355436" y="184856"/>
                </a:cubicBezTo>
                <a:close/>
                <a:moveTo>
                  <a:pt x="2506294" y="0"/>
                </a:moveTo>
                <a:lnTo>
                  <a:pt x="3164780" y="0"/>
                </a:lnTo>
                <a:lnTo>
                  <a:pt x="3164780" y="218289"/>
                </a:lnTo>
                <a:lnTo>
                  <a:pt x="2943011" y="218289"/>
                </a:lnTo>
                <a:lnTo>
                  <a:pt x="2943011" y="836794"/>
                </a:lnTo>
                <a:lnTo>
                  <a:pt x="2723607" y="836794"/>
                </a:lnTo>
                <a:lnTo>
                  <a:pt x="2723607" y="218289"/>
                </a:lnTo>
                <a:lnTo>
                  <a:pt x="2506294" y="218289"/>
                </a:lnTo>
                <a:close/>
                <a:moveTo>
                  <a:pt x="1676400" y="0"/>
                </a:moveTo>
                <a:lnTo>
                  <a:pt x="2028491" y="0"/>
                </a:lnTo>
                <a:cubicBezTo>
                  <a:pt x="2085625" y="662"/>
                  <a:pt x="2137300" y="14712"/>
                  <a:pt x="2183516" y="42151"/>
                </a:cubicBezTo>
                <a:cubicBezTo>
                  <a:pt x="2229732" y="69591"/>
                  <a:pt x="2266535" y="106452"/>
                  <a:pt x="2293926" y="152734"/>
                </a:cubicBezTo>
                <a:cubicBezTo>
                  <a:pt x="2321317" y="199017"/>
                  <a:pt x="2335341" y="250754"/>
                  <a:pt x="2336000" y="307944"/>
                </a:cubicBezTo>
                <a:cubicBezTo>
                  <a:pt x="2335629" y="352899"/>
                  <a:pt x="2326627" y="394645"/>
                  <a:pt x="2308996" y="433184"/>
                </a:cubicBezTo>
                <a:cubicBezTo>
                  <a:pt x="2291364" y="471723"/>
                  <a:pt x="2267330" y="505101"/>
                  <a:pt x="2236892" y="533319"/>
                </a:cubicBezTo>
                <a:lnTo>
                  <a:pt x="2414010" y="836794"/>
                </a:lnTo>
                <a:lnTo>
                  <a:pt x="2161169" y="836794"/>
                </a:lnTo>
                <a:lnTo>
                  <a:pt x="2031836" y="614767"/>
                </a:lnTo>
                <a:lnTo>
                  <a:pt x="1895803" y="614767"/>
                </a:lnTo>
                <a:lnTo>
                  <a:pt x="1895803" y="836794"/>
                </a:lnTo>
                <a:lnTo>
                  <a:pt x="1676400" y="836794"/>
                </a:lnTo>
                <a:close/>
                <a:moveTo>
                  <a:pt x="1067683" y="0"/>
                </a:moveTo>
                <a:lnTo>
                  <a:pt x="1166867" y="0"/>
                </a:lnTo>
                <a:lnTo>
                  <a:pt x="1560259" y="837909"/>
                </a:lnTo>
                <a:lnTo>
                  <a:pt x="1340717" y="837909"/>
                </a:lnTo>
                <a:lnTo>
                  <a:pt x="1289454" y="728425"/>
                </a:lnTo>
                <a:lnTo>
                  <a:pt x="947325" y="728425"/>
                </a:lnTo>
                <a:lnTo>
                  <a:pt x="897176" y="837909"/>
                </a:lnTo>
                <a:lnTo>
                  <a:pt x="677634" y="837909"/>
                </a:lnTo>
                <a:close/>
                <a:moveTo>
                  <a:pt x="0" y="0"/>
                </a:moveTo>
                <a:lnTo>
                  <a:pt x="352091" y="0"/>
                </a:lnTo>
                <a:cubicBezTo>
                  <a:pt x="409225" y="656"/>
                  <a:pt x="460900" y="14688"/>
                  <a:pt x="507116" y="42097"/>
                </a:cubicBezTo>
                <a:cubicBezTo>
                  <a:pt x="553332" y="69505"/>
                  <a:pt x="590135" y="106358"/>
                  <a:pt x="617526" y="152655"/>
                </a:cubicBezTo>
                <a:cubicBezTo>
                  <a:pt x="644917" y="198953"/>
                  <a:pt x="658942" y="250762"/>
                  <a:pt x="659601" y="308084"/>
                </a:cubicBezTo>
                <a:cubicBezTo>
                  <a:pt x="658935" y="365031"/>
                  <a:pt x="645047" y="416572"/>
                  <a:pt x="617939" y="462707"/>
                </a:cubicBezTo>
                <a:cubicBezTo>
                  <a:pt x="590830" y="508842"/>
                  <a:pt x="554494" y="545597"/>
                  <a:pt x="508932" y="572970"/>
                </a:cubicBezTo>
                <a:cubicBezTo>
                  <a:pt x="463370" y="600344"/>
                  <a:pt x="412576" y="614362"/>
                  <a:pt x="356551" y="615025"/>
                </a:cubicBezTo>
                <a:lnTo>
                  <a:pt x="219403" y="615025"/>
                </a:lnTo>
                <a:lnTo>
                  <a:pt x="219403" y="836794"/>
                </a:lnTo>
                <a:lnTo>
                  <a:pt x="0" y="836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dirty="0">
              <a:solidFill>
                <a:srgbClr val="E33884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052458" y="2618228"/>
            <a:ext cx="1647900" cy="1647900"/>
          </a:xfrm>
          <a:prstGeom prst="ellipse">
            <a:avLst/>
          </a:prstGeom>
          <a:solidFill>
            <a:srgbClr val="37A7D9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54962" y="6119824"/>
            <a:ext cx="1147116" cy="1147116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194111" y="5223204"/>
            <a:ext cx="217476" cy="21747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974725" y="789307"/>
            <a:ext cx="2115185" cy="211518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298431" y="323850"/>
            <a:ext cx="3563620" cy="35636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75916" y="6381752"/>
            <a:ext cx="1269365" cy="12693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1042;p45">
            <a:extLst>
              <a:ext uri="{FF2B5EF4-FFF2-40B4-BE49-F238E27FC236}">
                <a16:creationId xmlns:a16="http://schemas.microsoft.com/office/drawing/2014/main" id="{E98B61DC-6B3A-458F-B0CA-52459E6ABFB8}"/>
              </a:ext>
            </a:extLst>
          </p:cNvPr>
          <p:cNvSpPr/>
          <p:nvPr/>
        </p:nvSpPr>
        <p:spPr>
          <a:xfrm>
            <a:off x="1425237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31" y="0"/>
                  <a:pt x="0" y="6900"/>
                  <a:pt x="0" y="15411"/>
                </a:cubicBezTo>
                <a:cubicBezTo>
                  <a:pt x="0" y="23891"/>
                  <a:pt x="6931" y="30821"/>
                  <a:pt x="15411" y="30821"/>
                </a:cubicBezTo>
                <a:cubicBezTo>
                  <a:pt x="23922" y="30821"/>
                  <a:pt x="30822" y="23891"/>
                  <a:pt x="30822" y="15411"/>
                </a:cubicBezTo>
                <a:lnTo>
                  <a:pt x="22493" y="15411"/>
                </a:lnTo>
                <a:cubicBezTo>
                  <a:pt x="22493" y="19301"/>
                  <a:pt x="19302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043;p45">
            <a:extLst>
              <a:ext uri="{FF2B5EF4-FFF2-40B4-BE49-F238E27FC236}">
                <a16:creationId xmlns:a16="http://schemas.microsoft.com/office/drawing/2014/main" id="{4961B16F-DCFD-420D-9FB0-E4EB6B95586A}"/>
              </a:ext>
            </a:extLst>
          </p:cNvPr>
          <p:cNvSpPr/>
          <p:nvPr/>
        </p:nvSpPr>
        <p:spPr>
          <a:xfrm>
            <a:off x="3587295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89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0" y="22463"/>
                  <a:pt x="8329" y="19301"/>
                  <a:pt x="8329" y="15411"/>
                </a:cubicBezTo>
                <a:cubicBezTo>
                  <a:pt x="832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044;p45">
            <a:extLst>
              <a:ext uri="{FF2B5EF4-FFF2-40B4-BE49-F238E27FC236}">
                <a16:creationId xmlns:a16="http://schemas.microsoft.com/office/drawing/2014/main" id="{2D00A344-404F-46B7-8C40-1F0D1857D8D7}"/>
              </a:ext>
            </a:extLst>
          </p:cNvPr>
          <p:cNvSpPr/>
          <p:nvPr/>
        </p:nvSpPr>
        <p:spPr>
          <a:xfrm>
            <a:off x="5746373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1" y="6900"/>
                  <a:pt x="1" y="15411"/>
                </a:cubicBezTo>
                <a:cubicBezTo>
                  <a:pt x="1" y="23891"/>
                  <a:pt x="6900" y="30821"/>
                  <a:pt x="15411" y="30821"/>
                </a:cubicBezTo>
                <a:cubicBezTo>
                  <a:pt x="23892" y="30821"/>
                  <a:pt x="30822" y="23891"/>
                  <a:pt x="30822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1" y="22463"/>
                  <a:pt x="8359" y="19301"/>
                  <a:pt x="8359" y="15411"/>
                </a:cubicBezTo>
                <a:cubicBezTo>
                  <a:pt x="8359" y="11520"/>
                  <a:pt x="11521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045;p45">
            <a:extLst>
              <a:ext uri="{FF2B5EF4-FFF2-40B4-BE49-F238E27FC236}">
                <a16:creationId xmlns:a16="http://schemas.microsoft.com/office/drawing/2014/main" id="{00E462C0-5CDF-462D-9DBC-0772CF968536}"/>
              </a:ext>
            </a:extLst>
          </p:cNvPr>
          <p:cNvSpPr/>
          <p:nvPr/>
        </p:nvSpPr>
        <p:spPr>
          <a:xfrm>
            <a:off x="7905547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92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1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046;p45">
            <a:extLst>
              <a:ext uri="{FF2B5EF4-FFF2-40B4-BE49-F238E27FC236}">
                <a16:creationId xmlns:a16="http://schemas.microsoft.com/office/drawing/2014/main" id="{9A829AC8-7030-4092-BAEA-DC8F4F8B826D}"/>
              </a:ext>
            </a:extLst>
          </p:cNvPr>
          <p:cNvSpPr/>
          <p:nvPr/>
        </p:nvSpPr>
        <p:spPr>
          <a:xfrm>
            <a:off x="5059519" y="1709267"/>
            <a:ext cx="1481504" cy="1453257"/>
          </a:xfrm>
          <a:custGeom>
            <a:avLst/>
            <a:gdLst/>
            <a:ahLst/>
            <a:cxnLst/>
            <a:rect l="l" t="t" r="r" b="b"/>
            <a:pathLst>
              <a:path w="15412" h="15411" extrusionOk="0">
                <a:moveTo>
                  <a:pt x="1" y="0"/>
                </a:moveTo>
                <a:lnTo>
                  <a:pt x="1" y="8359"/>
                </a:lnTo>
                <a:cubicBezTo>
                  <a:pt x="3892" y="8359"/>
                  <a:pt x="7053" y="11520"/>
                  <a:pt x="7053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047;p45">
            <a:extLst>
              <a:ext uri="{FF2B5EF4-FFF2-40B4-BE49-F238E27FC236}">
                <a16:creationId xmlns:a16="http://schemas.microsoft.com/office/drawing/2014/main" id="{267FF5A2-5C76-4E98-88E3-F3679F55CA24}"/>
              </a:ext>
            </a:extLst>
          </p:cNvPr>
          <p:cNvSpPr/>
          <p:nvPr/>
        </p:nvSpPr>
        <p:spPr>
          <a:xfrm>
            <a:off x="7195983" y="1709267"/>
            <a:ext cx="1511511" cy="1453257"/>
          </a:xfrm>
          <a:custGeom>
            <a:avLst/>
            <a:gdLst/>
            <a:ahLst/>
            <a:cxnLst/>
            <a:rect l="l" t="t" r="r" b="b"/>
            <a:pathLst>
              <a:path w="15411" h="15411" extrusionOk="0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52" y="11520"/>
                  <a:pt x="7052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048;p45">
            <a:extLst>
              <a:ext uri="{FF2B5EF4-FFF2-40B4-BE49-F238E27FC236}">
                <a16:creationId xmlns:a16="http://schemas.microsoft.com/office/drawing/2014/main" id="{AB30B1BE-15D5-496A-A264-6141AEA3797B}"/>
              </a:ext>
            </a:extLst>
          </p:cNvPr>
          <p:cNvSpPr/>
          <p:nvPr/>
        </p:nvSpPr>
        <p:spPr>
          <a:xfrm>
            <a:off x="5600107" y="3157048"/>
            <a:ext cx="1075273" cy="524685"/>
          </a:xfrm>
          <a:custGeom>
            <a:avLst/>
            <a:gdLst/>
            <a:ahLst/>
            <a:cxnLst/>
            <a:rect l="l" t="t" r="r" b="b"/>
            <a:pathLst>
              <a:path w="11186" h="5564" extrusionOk="0">
                <a:moveTo>
                  <a:pt x="0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049;p45">
            <a:extLst>
              <a:ext uri="{FF2B5EF4-FFF2-40B4-BE49-F238E27FC236}">
                <a16:creationId xmlns:a16="http://schemas.microsoft.com/office/drawing/2014/main" id="{B55321B2-6F0C-4392-8E9E-58725A44F88B}"/>
              </a:ext>
            </a:extLst>
          </p:cNvPr>
          <p:cNvSpPr/>
          <p:nvPr/>
        </p:nvSpPr>
        <p:spPr>
          <a:xfrm>
            <a:off x="7766720" y="3157048"/>
            <a:ext cx="1078253" cy="524685"/>
          </a:xfrm>
          <a:custGeom>
            <a:avLst/>
            <a:gdLst/>
            <a:ahLst/>
            <a:cxnLst/>
            <a:rect l="l" t="t" r="r" b="b"/>
            <a:pathLst>
              <a:path w="11217" h="5564" extrusionOk="0">
                <a:moveTo>
                  <a:pt x="0" y="1"/>
                </a:moveTo>
                <a:lnTo>
                  <a:pt x="5593" y="5563"/>
                </a:lnTo>
                <a:lnTo>
                  <a:pt x="1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oogle Shape;1050;p45">
            <a:extLst>
              <a:ext uri="{FF2B5EF4-FFF2-40B4-BE49-F238E27FC236}">
                <a16:creationId xmlns:a16="http://schemas.microsoft.com/office/drawing/2014/main" id="{B627CDE1-D59C-4FC6-8CF7-5E1FA2A5C8DB}"/>
              </a:ext>
            </a:extLst>
          </p:cNvPr>
          <p:cNvGrpSpPr/>
          <p:nvPr/>
        </p:nvGrpSpPr>
        <p:grpSpPr>
          <a:xfrm>
            <a:off x="9067463" y="1709122"/>
            <a:ext cx="1800879" cy="1776385"/>
            <a:chOff x="6209150" y="1422750"/>
            <a:chExt cx="1087575" cy="1127625"/>
          </a:xfrm>
        </p:grpSpPr>
        <p:sp>
          <p:nvSpPr>
            <p:cNvPr id="55" name="Google Shape;1051;p45">
              <a:extLst>
                <a:ext uri="{FF2B5EF4-FFF2-40B4-BE49-F238E27FC236}">
                  <a16:creationId xmlns:a16="http://schemas.microsoft.com/office/drawing/2014/main" id="{03F4A3A7-2623-458F-921E-5B9EBAD5578D}"/>
                </a:ext>
              </a:extLst>
            </p:cNvPr>
            <p:cNvSpPr/>
            <p:nvPr/>
          </p:nvSpPr>
          <p:spPr>
            <a:xfrm>
              <a:off x="6401607" y="1422762"/>
              <a:ext cx="894590" cy="922464"/>
            </a:xfrm>
            <a:custGeom>
              <a:avLst/>
              <a:gdLst/>
              <a:ahLst/>
              <a:cxnLst/>
              <a:rect l="l" t="t" r="r" b="b"/>
              <a:pathLst>
                <a:path w="15412" h="15411" extrusionOk="0">
                  <a:moveTo>
                    <a:pt x="1" y="0"/>
                  </a:moveTo>
                  <a:lnTo>
                    <a:pt x="1" y="8359"/>
                  </a:lnTo>
                  <a:cubicBezTo>
                    <a:pt x="3891" y="8359"/>
                    <a:pt x="7053" y="11520"/>
                    <a:pt x="7053" y="15411"/>
                  </a:cubicBezTo>
                  <a:lnTo>
                    <a:pt x="15411" y="15411"/>
                  </a:lnTo>
                  <a:cubicBezTo>
                    <a:pt x="15411" y="6900"/>
                    <a:pt x="851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Google Shape;1052;p45">
              <a:extLst>
                <a:ext uri="{FF2B5EF4-FFF2-40B4-BE49-F238E27FC236}">
                  <a16:creationId xmlns:a16="http://schemas.microsoft.com/office/drawing/2014/main" id="{ED3F14D8-9349-43E9-8E5E-9BCE814B993C}"/>
                </a:ext>
              </a:extLst>
            </p:cNvPr>
            <p:cNvSpPr/>
            <p:nvPr/>
          </p:nvSpPr>
          <p:spPr>
            <a:xfrm rot="10800000" flipH="1">
              <a:off x="6814625" y="2341875"/>
              <a:ext cx="482100" cy="208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Google Shape;1053;p45">
              <a:extLst>
                <a:ext uri="{FF2B5EF4-FFF2-40B4-BE49-F238E27FC236}">
                  <a16:creationId xmlns:a16="http://schemas.microsoft.com/office/drawing/2014/main" id="{40B06AD3-76F3-407F-A62D-649CF44BE48F}"/>
                </a:ext>
              </a:extLst>
            </p:cNvPr>
            <p:cNvSpPr/>
            <p:nvPr/>
          </p:nvSpPr>
          <p:spPr>
            <a:xfrm rot="-5400000" flipH="1">
              <a:off x="6072350" y="1559550"/>
              <a:ext cx="482100" cy="208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Google Shape;1054;p45">
            <a:extLst>
              <a:ext uri="{FF2B5EF4-FFF2-40B4-BE49-F238E27FC236}">
                <a16:creationId xmlns:a16="http://schemas.microsoft.com/office/drawing/2014/main" id="{E6FB9877-4011-472E-9925-CBCFC4E70011}"/>
              </a:ext>
            </a:extLst>
          </p:cNvPr>
          <p:cNvSpPr/>
          <p:nvPr/>
        </p:nvSpPr>
        <p:spPr>
          <a:xfrm>
            <a:off x="2889951" y="1709267"/>
            <a:ext cx="1481408" cy="1453257"/>
          </a:xfrm>
          <a:custGeom>
            <a:avLst/>
            <a:gdLst/>
            <a:ahLst/>
            <a:cxnLst/>
            <a:rect l="l" t="t" r="r" b="b"/>
            <a:pathLst>
              <a:path w="15411" h="15411" extrusionOk="0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82" y="11520"/>
                  <a:pt x="7082" y="15411"/>
                </a:cubicBezTo>
                <a:lnTo>
                  <a:pt x="15411" y="15411"/>
                </a:lnTo>
                <a:cubicBezTo>
                  <a:pt x="15411" y="6900"/>
                  <a:pt x="851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055;p45">
            <a:extLst>
              <a:ext uri="{FF2B5EF4-FFF2-40B4-BE49-F238E27FC236}">
                <a16:creationId xmlns:a16="http://schemas.microsoft.com/office/drawing/2014/main" id="{08ED80B0-340F-4FF1-B5F3-96E4E4CAA039}"/>
              </a:ext>
            </a:extLst>
          </p:cNvPr>
          <p:cNvSpPr/>
          <p:nvPr/>
        </p:nvSpPr>
        <p:spPr>
          <a:xfrm>
            <a:off x="3433326" y="3157048"/>
            <a:ext cx="1075369" cy="524685"/>
          </a:xfrm>
          <a:custGeom>
            <a:avLst/>
            <a:gdLst/>
            <a:ahLst/>
            <a:cxnLst/>
            <a:rect l="l" t="t" r="r" b="b"/>
            <a:pathLst>
              <a:path w="11187" h="5564" extrusionOk="0">
                <a:moveTo>
                  <a:pt x="1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1056;p45">
            <a:extLst>
              <a:ext uri="{FF2B5EF4-FFF2-40B4-BE49-F238E27FC236}">
                <a16:creationId xmlns:a16="http://schemas.microsoft.com/office/drawing/2014/main" id="{6FA103CF-5FEA-41C4-A0C4-3C6DB633261F}"/>
              </a:ext>
            </a:extLst>
          </p:cNvPr>
          <p:cNvSpPr txBox="1"/>
          <p:nvPr/>
        </p:nvSpPr>
        <p:spPr>
          <a:xfrm>
            <a:off x="3375467" y="550953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actually a cold place</a:t>
            </a:r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1057;p45">
            <a:extLst>
              <a:ext uri="{FF2B5EF4-FFF2-40B4-BE49-F238E27FC236}">
                <a16:creationId xmlns:a16="http://schemas.microsoft.com/office/drawing/2014/main" id="{BF1BC27E-808B-4AF9-BDC1-56482F31B73B}"/>
              </a:ext>
            </a:extLst>
          </p:cNvPr>
          <p:cNvSpPr txBox="1"/>
          <p:nvPr/>
        </p:nvSpPr>
        <p:spPr>
          <a:xfrm>
            <a:off x="3375467" y="499565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 dirty="0">
                <a:ln>
                  <a:noFill/>
                </a:ln>
                <a:solidFill>
                  <a:srgbClr val="6B7F9B"/>
                </a:solidFill>
                <a:effectLst/>
                <a:uLnTx/>
                <a:uFillTx/>
                <a:cs typeface="+mn-ea"/>
                <a:sym typeface="+mn-lt"/>
              </a:rPr>
              <a:t>METHOD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6B7F9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058;p45">
            <a:extLst>
              <a:ext uri="{FF2B5EF4-FFF2-40B4-BE49-F238E27FC236}">
                <a16:creationId xmlns:a16="http://schemas.microsoft.com/office/drawing/2014/main" id="{F086E41A-D807-407B-8199-2BB2F5E6A644}"/>
              </a:ext>
            </a:extLst>
          </p:cNvPr>
          <p:cNvSpPr txBox="1"/>
          <p:nvPr/>
        </p:nvSpPr>
        <p:spPr>
          <a:xfrm>
            <a:off x="559700" y="550949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smallest planet of them all</a:t>
            </a:r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059;p45">
            <a:extLst>
              <a:ext uri="{FF2B5EF4-FFF2-40B4-BE49-F238E27FC236}">
                <a16:creationId xmlns:a16="http://schemas.microsoft.com/office/drawing/2014/main" id="{6B80349A-345D-441C-9D29-999974084A11}"/>
              </a:ext>
            </a:extLst>
          </p:cNvPr>
          <p:cNvSpPr txBox="1"/>
          <p:nvPr/>
        </p:nvSpPr>
        <p:spPr>
          <a:xfrm>
            <a:off x="559700" y="499569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 dirty="0">
                <a:ln>
                  <a:noFill/>
                </a:ln>
                <a:solidFill>
                  <a:srgbClr val="93ABCA"/>
                </a:solidFill>
                <a:effectLst/>
                <a:uLnTx/>
                <a:uFillTx/>
                <a:cs typeface="+mn-ea"/>
                <a:sym typeface="+mn-lt"/>
              </a:rPr>
              <a:t>RESEARCH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93ABC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060;p45">
            <a:extLst>
              <a:ext uri="{FF2B5EF4-FFF2-40B4-BE49-F238E27FC236}">
                <a16:creationId xmlns:a16="http://schemas.microsoft.com/office/drawing/2014/main" id="{E01566B5-E443-42E8-851F-CCB1746D3BE6}"/>
              </a:ext>
            </a:extLst>
          </p:cNvPr>
          <p:cNvSpPr txBox="1"/>
          <p:nvPr/>
        </p:nvSpPr>
        <p:spPr>
          <a:xfrm>
            <a:off x="6191233" y="537704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one </a:t>
            </a:r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061;p45">
            <a:extLst>
              <a:ext uri="{FF2B5EF4-FFF2-40B4-BE49-F238E27FC236}">
                <a16:creationId xmlns:a16="http://schemas.microsoft.com/office/drawing/2014/main" id="{C290C8D0-3D0E-4A52-AE0A-0A071B6135BD}"/>
              </a:ext>
            </a:extLst>
          </p:cNvPr>
          <p:cNvSpPr txBox="1"/>
          <p:nvPr/>
        </p:nvSpPr>
        <p:spPr>
          <a:xfrm>
            <a:off x="6191333" y="499562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 dirty="0">
                <a:ln>
                  <a:noFill/>
                </a:ln>
                <a:solidFill>
                  <a:srgbClr val="85B0BB"/>
                </a:solidFill>
                <a:effectLst/>
                <a:uLnTx/>
                <a:uFillTx/>
                <a:cs typeface="+mn-ea"/>
                <a:sym typeface="+mn-lt"/>
              </a:rPr>
              <a:t>CRITERIA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85B0B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1062;p45">
            <a:extLst>
              <a:ext uri="{FF2B5EF4-FFF2-40B4-BE49-F238E27FC236}">
                <a16:creationId xmlns:a16="http://schemas.microsoft.com/office/drawing/2014/main" id="{C8502121-4509-40BF-A5C1-85104189DF27}"/>
              </a:ext>
            </a:extLst>
          </p:cNvPr>
          <p:cNvSpPr txBox="1"/>
          <p:nvPr/>
        </p:nvSpPr>
        <p:spPr>
          <a:xfrm>
            <a:off x="9007100" y="550954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" sz="1733" kern="0" dirty="0">
                <a:solidFill>
                  <a:srgbClr val="000000"/>
                </a:solidFill>
                <a:cs typeface="+mn-ea"/>
                <a:sym typeface="+mn-lt"/>
              </a:rPr>
              <a:t>Neptune is the eighth and farthest-known one</a:t>
            </a:r>
            <a:endParaRPr sz="17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" name="Google Shape;1063;p45">
            <a:extLst>
              <a:ext uri="{FF2B5EF4-FFF2-40B4-BE49-F238E27FC236}">
                <a16:creationId xmlns:a16="http://schemas.microsoft.com/office/drawing/2014/main" id="{B191DB3C-E6C3-42A7-87D4-1F47E7ECF2E2}"/>
              </a:ext>
            </a:extLst>
          </p:cNvPr>
          <p:cNvSpPr txBox="1"/>
          <p:nvPr/>
        </p:nvSpPr>
        <p:spPr>
          <a:xfrm>
            <a:off x="9007100" y="499564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 dirty="0">
                <a:ln>
                  <a:noFill/>
                </a:ln>
                <a:solidFill>
                  <a:srgbClr val="5D8994"/>
                </a:solidFill>
                <a:effectLst/>
                <a:uLnTx/>
                <a:uFillTx/>
                <a:cs typeface="+mn-ea"/>
                <a:sym typeface="+mn-lt"/>
              </a:rPr>
              <a:t>ENDING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5D899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8" name="Google Shape;1064;p45">
            <a:extLst>
              <a:ext uri="{FF2B5EF4-FFF2-40B4-BE49-F238E27FC236}">
                <a16:creationId xmlns:a16="http://schemas.microsoft.com/office/drawing/2014/main" id="{E1213189-0CC2-4F04-8AA6-E139C86433C9}"/>
              </a:ext>
            </a:extLst>
          </p:cNvPr>
          <p:cNvGrpSpPr/>
          <p:nvPr/>
        </p:nvGrpSpPr>
        <p:grpSpPr>
          <a:xfrm>
            <a:off x="2674306" y="2945963"/>
            <a:ext cx="464684" cy="464684"/>
            <a:chOff x="5775900" y="2308125"/>
            <a:chExt cx="295375" cy="295375"/>
          </a:xfrm>
        </p:grpSpPr>
        <p:sp>
          <p:nvSpPr>
            <p:cNvPr id="69" name="Google Shape;1065;p45">
              <a:extLst>
                <a:ext uri="{FF2B5EF4-FFF2-40B4-BE49-F238E27FC236}">
                  <a16:creationId xmlns:a16="http://schemas.microsoft.com/office/drawing/2014/main" id="{F69B7E9C-ADA3-4365-A339-ABC0554D196B}"/>
                </a:ext>
              </a:extLst>
            </p:cNvPr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Google Shape;1066;p45">
              <a:extLst>
                <a:ext uri="{FF2B5EF4-FFF2-40B4-BE49-F238E27FC236}">
                  <a16:creationId xmlns:a16="http://schemas.microsoft.com/office/drawing/2014/main" id="{2577B406-2FBB-4DA7-8028-33C3BC90982B}"/>
                </a:ext>
              </a:extLst>
            </p:cNvPr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Google Shape;1067;p45">
              <a:extLst>
                <a:ext uri="{FF2B5EF4-FFF2-40B4-BE49-F238E27FC236}">
                  <a16:creationId xmlns:a16="http://schemas.microsoft.com/office/drawing/2014/main" id="{F2BA52CF-9D9F-47BB-99AC-C301265EE9E4}"/>
                </a:ext>
              </a:extLst>
            </p:cNvPr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Google Shape;1068;p45">
              <a:extLst>
                <a:ext uri="{FF2B5EF4-FFF2-40B4-BE49-F238E27FC236}">
                  <a16:creationId xmlns:a16="http://schemas.microsoft.com/office/drawing/2014/main" id="{5188C499-0586-43A5-86E9-DE04703C42E8}"/>
                </a:ext>
              </a:extLst>
            </p:cNvPr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Google Shape;1069;p45">
              <a:extLst>
                <a:ext uri="{FF2B5EF4-FFF2-40B4-BE49-F238E27FC236}">
                  <a16:creationId xmlns:a16="http://schemas.microsoft.com/office/drawing/2014/main" id="{D8C5DF3B-8233-49D7-AE9C-FB0DFF3B5746}"/>
                </a:ext>
              </a:extLst>
            </p:cNvPr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Google Shape;1070;p45">
            <a:extLst>
              <a:ext uri="{FF2B5EF4-FFF2-40B4-BE49-F238E27FC236}">
                <a16:creationId xmlns:a16="http://schemas.microsoft.com/office/drawing/2014/main" id="{A56DF567-5B98-4F22-929F-7FE29B712A71}"/>
              </a:ext>
            </a:extLst>
          </p:cNvPr>
          <p:cNvSpPr/>
          <p:nvPr/>
        </p:nvSpPr>
        <p:spPr>
          <a:xfrm>
            <a:off x="4821793" y="2944095"/>
            <a:ext cx="470899" cy="468420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1071;p45">
            <a:extLst>
              <a:ext uri="{FF2B5EF4-FFF2-40B4-BE49-F238E27FC236}">
                <a16:creationId xmlns:a16="http://schemas.microsoft.com/office/drawing/2014/main" id="{48B93981-D4B0-46BA-9584-369625CD90D5}"/>
              </a:ext>
            </a:extLst>
          </p:cNvPr>
          <p:cNvSpPr/>
          <p:nvPr/>
        </p:nvSpPr>
        <p:spPr>
          <a:xfrm>
            <a:off x="6975496" y="2946280"/>
            <a:ext cx="488243" cy="464055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6" name="Google Shape;1072;p45">
            <a:extLst>
              <a:ext uri="{FF2B5EF4-FFF2-40B4-BE49-F238E27FC236}">
                <a16:creationId xmlns:a16="http://schemas.microsoft.com/office/drawing/2014/main" id="{E9CF09E3-52CA-44B8-A325-995EBB0CDD9C}"/>
              </a:ext>
            </a:extLst>
          </p:cNvPr>
          <p:cNvGrpSpPr/>
          <p:nvPr/>
        </p:nvGrpSpPr>
        <p:grpSpPr>
          <a:xfrm>
            <a:off x="9146545" y="2946142"/>
            <a:ext cx="467161" cy="464329"/>
            <a:chOff x="5045775" y="1946400"/>
            <a:chExt cx="296950" cy="295150"/>
          </a:xfrm>
        </p:grpSpPr>
        <p:sp>
          <p:nvSpPr>
            <p:cNvPr id="77" name="Google Shape;1073;p45">
              <a:extLst>
                <a:ext uri="{FF2B5EF4-FFF2-40B4-BE49-F238E27FC236}">
                  <a16:creationId xmlns:a16="http://schemas.microsoft.com/office/drawing/2014/main" id="{994C4D5D-72D6-4030-B005-D0D60B404318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Google Shape;1074;p45">
              <a:extLst>
                <a:ext uri="{FF2B5EF4-FFF2-40B4-BE49-F238E27FC236}">
                  <a16:creationId xmlns:a16="http://schemas.microsoft.com/office/drawing/2014/main" id="{14253933-52FE-40DB-AD7D-BF86A13346B7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1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758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170;p20">
            <a:extLst>
              <a:ext uri="{FF2B5EF4-FFF2-40B4-BE49-F238E27FC236}">
                <a16:creationId xmlns:a16="http://schemas.microsoft.com/office/drawing/2014/main" id="{C5D0BC19-AB3B-4F2E-BD57-D39959313E10}"/>
              </a:ext>
            </a:extLst>
          </p:cNvPr>
          <p:cNvSpPr/>
          <p:nvPr/>
        </p:nvSpPr>
        <p:spPr>
          <a:xfrm>
            <a:off x="609775" y="5258703"/>
            <a:ext cx="10972455" cy="39935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71;p20">
            <a:extLst>
              <a:ext uri="{FF2B5EF4-FFF2-40B4-BE49-F238E27FC236}">
                <a16:creationId xmlns:a16="http://schemas.microsoft.com/office/drawing/2014/main" id="{8EC2EC13-9699-4BC4-8342-04BD47728804}"/>
              </a:ext>
            </a:extLst>
          </p:cNvPr>
          <p:cNvSpPr/>
          <p:nvPr/>
        </p:nvSpPr>
        <p:spPr>
          <a:xfrm>
            <a:off x="4164691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72;p20">
            <a:extLst>
              <a:ext uri="{FF2B5EF4-FFF2-40B4-BE49-F238E27FC236}">
                <a16:creationId xmlns:a16="http://schemas.microsoft.com/office/drawing/2014/main" id="{FFA9AE02-6C64-42BE-993C-359840E3F7D1}"/>
              </a:ext>
            </a:extLst>
          </p:cNvPr>
          <p:cNvSpPr/>
          <p:nvPr/>
        </p:nvSpPr>
        <p:spPr>
          <a:xfrm>
            <a:off x="331423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73;p20">
            <a:extLst>
              <a:ext uri="{FF2B5EF4-FFF2-40B4-BE49-F238E27FC236}">
                <a16:creationId xmlns:a16="http://schemas.microsoft.com/office/drawing/2014/main" id="{F0839227-08B2-4E89-9706-969A461AD0A5}"/>
              </a:ext>
            </a:extLst>
          </p:cNvPr>
          <p:cNvSpPr/>
          <p:nvPr/>
        </p:nvSpPr>
        <p:spPr>
          <a:xfrm>
            <a:off x="3330904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74;p20">
            <a:extLst>
              <a:ext uri="{FF2B5EF4-FFF2-40B4-BE49-F238E27FC236}">
                <a16:creationId xmlns:a16="http://schemas.microsoft.com/office/drawing/2014/main" id="{C5DAB0D3-86D4-4CCE-B090-E7AA48AF4E80}"/>
              </a:ext>
            </a:extLst>
          </p:cNvPr>
          <p:cNvSpPr/>
          <p:nvPr/>
        </p:nvSpPr>
        <p:spPr>
          <a:xfrm>
            <a:off x="755259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75;p20">
            <a:extLst>
              <a:ext uri="{FF2B5EF4-FFF2-40B4-BE49-F238E27FC236}">
                <a16:creationId xmlns:a16="http://schemas.microsoft.com/office/drawing/2014/main" id="{B2978ADF-7738-48D2-BD81-A80A7CC388BE}"/>
              </a:ext>
            </a:extLst>
          </p:cNvPr>
          <p:cNvSpPr/>
          <p:nvPr/>
        </p:nvSpPr>
        <p:spPr>
          <a:xfrm>
            <a:off x="7569262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76;p20">
            <a:extLst>
              <a:ext uri="{FF2B5EF4-FFF2-40B4-BE49-F238E27FC236}">
                <a16:creationId xmlns:a16="http://schemas.microsoft.com/office/drawing/2014/main" id="{4DC0664A-059F-4063-8449-169D3530FA63}"/>
              </a:ext>
            </a:extLst>
          </p:cNvPr>
          <p:cNvSpPr/>
          <p:nvPr/>
        </p:nvSpPr>
        <p:spPr>
          <a:xfrm>
            <a:off x="6182271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77;p20">
            <a:extLst>
              <a:ext uri="{FF2B5EF4-FFF2-40B4-BE49-F238E27FC236}">
                <a16:creationId xmlns:a16="http://schemas.microsoft.com/office/drawing/2014/main" id="{293F9513-033D-4B0D-ABFF-6E7CC70A4D62}"/>
              </a:ext>
            </a:extLst>
          </p:cNvPr>
          <p:cNvSpPr/>
          <p:nvPr/>
        </p:nvSpPr>
        <p:spPr>
          <a:xfrm>
            <a:off x="8301451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178;p20">
            <a:extLst>
              <a:ext uri="{FF2B5EF4-FFF2-40B4-BE49-F238E27FC236}">
                <a16:creationId xmlns:a16="http://schemas.microsoft.com/office/drawing/2014/main" id="{656ACD55-1D7D-436E-A670-289F75D505C2}"/>
              </a:ext>
            </a:extLst>
          </p:cNvPr>
          <p:cNvSpPr/>
          <p:nvPr/>
        </p:nvSpPr>
        <p:spPr>
          <a:xfrm>
            <a:off x="2210564" y="5173368"/>
            <a:ext cx="210549" cy="210592"/>
          </a:xfrm>
          <a:custGeom>
            <a:avLst/>
            <a:gdLst/>
            <a:ahLst/>
            <a:cxnLst/>
            <a:rect l="l" t="t" r="r" b="b"/>
            <a:pathLst>
              <a:path w="4965" h="4966" extrusionOk="0">
                <a:moveTo>
                  <a:pt x="2488" y="0"/>
                </a:moveTo>
                <a:cubicBezTo>
                  <a:pt x="1119" y="0"/>
                  <a:pt x="0" y="1108"/>
                  <a:pt x="0" y="2477"/>
                </a:cubicBezTo>
                <a:cubicBezTo>
                  <a:pt x="0" y="3858"/>
                  <a:pt x="1119" y="4965"/>
                  <a:pt x="2488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179;p20">
            <a:extLst>
              <a:ext uri="{FF2B5EF4-FFF2-40B4-BE49-F238E27FC236}">
                <a16:creationId xmlns:a16="http://schemas.microsoft.com/office/drawing/2014/main" id="{CBFA0727-7A89-4783-9D87-9B549CEFA376}"/>
              </a:ext>
            </a:extLst>
          </p:cNvPr>
          <p:cNvSpPr/>
          <p:nvPr/>
        </p:nvSpPr>
        <p:spPr>
          <a:xfrm>
            <a:off x="2233248" y="5195588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70" y="0"/>
                  <a:pt x="1" y="881"/>
                  <a:pt x="1" y="1953"/>
                </a:cubicBezTo>
                <a:cubicBezTo>
                  <a:pt x="1" y="3036"/>
                  <a:pt x="870" y="3905"/>
                  <a:pt x="1953" y="3905"/>
                </a:cubicBezTo>
                <a:cubicBezTo>
                  <a:pt x="3037" y="3905"/>
                  <a:pt x="3906" y="3036"/>
                  <a:pt x="3906" y="1953"/>
                </a:cubicBezTo>
                <a:cubicBezTo>
                  <a:pt x="3906" y="881"/>
                  <a:pt x="3037" y="0"/>
                  <a:pt x="195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180;p20">
            <a:extLst>
              <a:ext uri="{FF2B5EF4-FFF2-40B4-BE49-F238E27FC236}">
                <a16:creationId xmlns:a16="http://schemas.microsoft.com/office/drawing/2014/main" id="{4A53EAEE-EB8C-456F-A357-C1352F11DD82}"/>
              </a:ext>
            </a:extLst>
          </p:cNvPr>
          <p:cNvSpPr/>
          <p:nvPr/>
        </p:nvSpPr>
        <p:spPr>
          <a:xfrm>
            <a:off x="2045470" y="2448573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181;p20">
            <a:extLst>
              <a:ext uri="{FF2B5EF4-FFF2-40B4-BE49-F238E27FC236}">
                <a16:creationId xmlns:a16="http://schemas.microsoft.com/office/drawing/2014/main" id="{D1502861-BE47-4DC4-89A7-7ED95A79EE82}"/>
              </a:ext>
            </a:extLst>
          </p:cNvPr>
          <p:cNvSpPr/>
          <p:nvPr/>
        </p:nvSpPr>
        <p:spPr>
          <a:xfrm>
            <a:off x="1729432" y="1960835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182;p20">
            <a:extLst>
              <a:ext uri="{FF2B5EF4-FFF2-40B4-BE49-F238E27FC236}">
                <a16:creationId xmlns:a16="http://schemas.microsoft.com/office/drawing/2014/main" id="{D83CB1C8-8790-4056-A4CC-7151E6E072D0}"/>
              </a:ext>
            </a:extLst>
          </p:cNvPr>
          <p:cNvSpPr/>
          <p:nvPr/>
        </p:nvSpPr>
        <p:spPr>
          <a:xfrm>
            <a:off x="1814241" y="2045685"/>
            <a:ext cx="1493563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83;p20">
            <a:extLst>
              <a:ext uri="{FF2B5EF4-FFF2-40B4-BE49-F238E27FC236}">
                <a16:creationId xmlns:a16="http://schemas.microsoft.com/office/drawing/2014/main" id="{5A4869F5-4F4D-4A72-93EA-082D0C8F90BE}"/>
              </a:ext>
            </a:extLst>
          </p:cNvPr>
          <p:cNvSpPr/>
          <p:nvPr/>
        </p:nvSpPr>
        <p:spPr>
          <a:xfrm>
            <a:off x="2072227" y="2311730"/>
            <a:ext cx="970476" cy="970476"/>
          </a:xfrm>
          <a:custGeom>
            <a:avLst/>
            <a:gdLst/>
            <a:ahLst/>
            <a:cxnLst/>
            <a:rect l="l" t="t" r="r" b="b"/>
            <a:pathLst>
              <a:path w="22885" h="22885" extrusionOk="0">
                <a:moveTo>
                  <a:pt x="11443" y="1"/>
                </a:moveTo>
                <a:cubicBezTo>
                  <a:pt x="5121" y="1"/>
                  <a:pt x="1" y="5120"/>
                  <a:pt x="1" y="11443"/>
                </a:cubicBezTo>
                <a:cubicBezTo>
                  <a:pt x="1" y="17765"/>
                  <a:pt x="5121" y="22885"/>
                  <a:pt x="11443" y="22885"/>
                </a:cubicBezTo>
                <a:cubicBezTo>
                  <a:pt x="17765" y="22885"/>
                  <a:pt x="22885" y="17765"/>
                  <a:pt x="22885" y="11443"/>
                </a:cubicBezTo>
                <a:cubicBezTo>
                  <a:pt x="22885" y="5120"/>
                  <a:pt x="17765" y="1"/>
                  <a:pt x="114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0" i="0" u="none" strike="noStrike" kern="0" cap="none" spc="0" normalizeH="0" baseline="0" noProof="0" dirty="0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0" sz="4133" b="0" i="0" u="none" strike="noStrike" kern="0" cap="none" spc="0" normalizeH="0" baseline="0" noProof="0" dirty="0">
              <a:ln>
                <a:noFill/>
              </a:ln>
              <a:solidFill>
                <a:srgbClr val="86BB7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184;p20">
            <a:extLst>
              <a:ext uri="{FF2B5EF4-FFF2-40B4-BE49-F238E27FC236}">
                <a16:creationId xmlns:a16="http://schemas.microsoft.com/office/drawing/2014/main" id="{D77EFDF1-4C0F-4EFC-ADE4-9EB7B943D804}"/>
              </a:ext>
            </a:extLst>
          </p:cNvPr>
          <p:cNvSpPr txBox="1"/>
          <p:nvPr/>
        </p:nvSpPr>
        <p:spPr>
          <a:xfrm>
            <a:off x="2414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 very cold place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185;p20">
            <a:extLst>
              <a:ext uri="{FF2B5EF4-FFF2-40B4-BE49-F238E27FC236}">
                <a16:creationId xmlns:a16="http://schemas.microsoft.com/office/drawing/2014/main" id="{6B9AD052-33AD-4627-98B8-5667CFC56D76}"/>
              </a:ext>
            </a:extLst>
          </p:cNvPr>
          <p:cNvSpPr/>
          <p:nvPr/>
        </p:nvSpPr>
        <p:spPr>
          <a:xfrm>
            <a:off x="543341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86;p20">
            <a:extLst>
              <a:ext uri="{FF2B5EF4-FFF2-40B4-BE49-F238E27FC236}">
                <a16:creationId xmlns:a16="http://schemas.microsoft.com/office/drawing/2014/main" id="{9265FFF0-F0CE-4EFA-8667-D0143BB89B53}"/>
              </a:ext>
            </a:extLst>
          </p:cNvPr>
          <p:cNvSpPr/>
          <p:nvPr/>
        </p:nvSpPr>
        <p:spPr>
          <a:xfrm>
            <a:off x="5450082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63" y="2905"/>
                  <a:pt x="2905" y="2250"/>
                  <a:pt x="2905" y="1453"/>
                </a:cubicBezTo>
                <a:cubicBezTo>
                  <a:pt x="2905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87;p20">
            <a:extLst>
              <a:ext uri="{FF2B5EF4-FFF2-40B4-BE49-F238E27FC236}">
                <a16:creationId xmlns:a16="http://schemas.microsoft.com/office/drawing/2014/main" id="{F8C99B27-4C80-4D95-9768-0E794707F7D0}"/>
              </a:ext>
            </a:extLst>
          </p:cNvPr>
          <p:cNvSpPr/>
          <p:nvPr/>
        </p:nvSpPr>
        <p:spPr>
          <a:xfrm>
            <a:off x="4330252" y="5173368"/>
            <a:ext cx="210083" cy="210592"/>
          </a:xfrm>
          <a:custGeom>
            <a:avLst/>
            <a:gdLst/>
            <a:ahLst/>
            <a:cxnLst/>
            <a:rect l="l" t="t" r="r" b="b"/>
            <a:pathLst>
              <a:path w="4954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46" y="4965"/>
                  <a:pt x="4953" y="3858"/>
                  <a:pt x="4953" y="2477"/>
                </a:cubicBezTo>
                <a:cubicBezTo>
                  <a:pt x="4953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88;p20">
            <a:extLst>
              <a:ext uri="{FF2B5EF4-FFF2-40B4-BE49-F238E27FC236}">
                <a16:creationId xmlns:a16="http://schemas.microsoft.com/office/drawing/2014/main" id="{155E4ABC-CBDD-4645-81A0-EC086CE32A21}"/>
              </a:ext>
            </a:extLst>
          </p:cNvPr>
          <p:cNvSpPr/>
          <p:nvPr/>
        </p:nvSpPr>
        <p:spPr>
          <a:xfrm>
            <a:off x="4352471" y="5195588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69" y="0"/>
                  <a:pt x="0" y="881"/>
                  <a:pt x="0" y="1953"/>
                </a:cubicBezTo>
                <a:cubicBezTo>
                  <a:pt x="0" y="3036"/>
                  <a:pt x="869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89;p20">
            <a:extLst>
              <a:ext uri="{FF2B5EF4-FFF2-40B4-BE49-F238E27FC236}">
                <a16:creationId xmlns:a16="http://schemas.microsoft.com/office/drawing/2014/main" id="{1256BB7D-EBF4-43DE-9527-E22A34407CA8}"/>
              </a:ext>
            </a:extLst>
          </p:cNvPr>
          <p:cNvSpPr/>
          <p:nvPr/>
        </p:nvSpPr>
        <p:spPr>
          <a:xfrm>
            <a:off x="3848612" y="1960835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190;p20">
            <a:extLst>
              <a:ext uri="{FF2B5EF4-FFF2-40B4-BE49-F238E27FC236}">
                <a16:creationId xmlns:a16="http://schemas.microsoft.com/office/drawing/2014/main" id="{733BE217-B535-4825-9130-FC8C762A2B97}"/>
              </a:ext>
            </a:extLst>
          </p:cNvPr>
          <p:cNvSpPr/>
          <p:nvPr/>
        </p:nvSpPr>
        <p:spPr>
          <a:xfrm>
            <a:off x="3933448" y="2045685"/>
            <a:ext cx="1493563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8" y="35219"/>
                  <a:pt x="35220" y="27337"/>
                  <a:pt x="35220" y="17610"/>
                </a:cubicBezTo>
                <a:cubicBezTo>
                  <a:pt x="35220" y="7894"/>
                  <a:pt x="27338" y="0"/>
                  <a:pt x="17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191;p20">
            <a:extLst>
              <a:ext uri="{FF2B5EF4-FFF2-40B4-BE49-F238E27FC236}">
                <a16:creationId xmlns:a16="http://schemas.microsoft.com/office/drawing/2014/main" id="{34AF8C2F-82CF-4858-B420-45FE0929C4C6}"/>
              </a:ext>
            </a:extLst>
          </p:cNvPr>
          <p:cNvSpPr/>
          <p:nvPr/>
        </p:nvSpPr>
        <p:spPr>
          <a:xfrm>
            <a:off x="4191448" y="2311730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533" b="0" i="0" u="none" strike="noStrike" kern="0" cap="none" spc="0" normalizeH="0" baseline="0" noProof="0" dirty="0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0" sz="4533" b="0" i="0" u="none" strike="noStrike" kern="0" cap="none" spc="0" normalizeH="0" baseline="0" noProof="0" dirty="0">
              <a:ln>
                <a:noFill/>
              </a:ln>
              <a:solidFill>
                <a:srgbClr val="4B6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192;p20">
            <a:extLst>
              <a:ext uri="{FF2B5EF4-FFF2-40B4-BE49-F238E27FC236}">
                <a16:creationId xmlns:a16="http://schemas.microsoft.com/office/drawing/2014/main" id="{0D240817-7B10-45B1-ABBA-EF5B3DE66BB6}"/>
              </a:ext>
            </a:extLst>
          </p:cNvPr>
          <p:cNvSpPr txBox="1"/>
          <p:nvPr/>
        </p:nvSpPr>
        <p:spPr>
          <a:xfrm>
            <a:off x="4530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planet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193;p20">
            <a:extLst>
              <a:ext uri="{FF2B5EF4-FFF2-40B4-BE49-F238E27FC236}">
                <a16:creationId xmlns:a16="http://schemas.microsoft.com/office/drawing/2014/main" id="{A21F952B-FCB4-4CA4-957C-433EE54F4C90}"/>
              </a:ext>
            </a:extLst>
          </p:cNvPr>
          <p:cNvSpPr/>
          <p:nvPr/>
        </p:nvSpPr>
        <p:spPr>
          <a:xfrm>
            <a:off x="6439848" y="5173368"/>
            <a:ext cx="210549" cy="210592"/>
          </a:xfrm>
          <a:custGeom>
            <a:avLst/>
            <a:gdLst/>
            <a:ahLst/>
            <a:cxnLst/>
            <a:rect l="l" t="t" r="r" b="b"/>
            <a:pathLst>
              <a:path w="4965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194;p20">
            <a:extLst>
              <a:ext uri="{FF2B5EF4-FFF2-40B4-BE49-F238E27FC236}">
                <a16:creationId xmlns:a16="http://schemas.microsoft.com/office/drawing/2014/main" id="{3DF8D7D9-0E8B-4939-AFD6-0AE2D9ACFFDC}"/>
              </a:ext>
            </a:extLst>
          </p:cNvPr>
          <p:cNvSpPr/>
          <p:nvPr/>
        </p:nvSpPr>
        <p:spPr>
          <a:xfrm>
            <a:off x="6462068" y="5195588"/>
            <a:ext cx="166149" cy="165640"/>
          </a:xfrm>
          <a:custGeom>
            <a:avLst/>
            <a:gdLst/>
            <a:ahLst/>
            <a:cxnLst/>
            <a:rect l="l" t="t" r="r" b="b"/>
            <a:pathLst>
              <a:path w="3918" h="3906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17" y="3036"/>
                  <a:pt x="3917" y="1953"/>
                </a:cubicBezTo>
                <a:cubicBezTo>
                  <a:pt x="3917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195;p20">
            <a:extLst>
              <a:ext uri="{FF2B5EF4-FFF2-40B4-BE49-F238E27FC236}">
                <a16:creationId xmlns:a16="http://schemas.microsoft.com/office/drawing/2014/main" id="{250A69FB-6939-4D21-BDC9-04865930E226}"/>
              </a:ext>
            </a:extLst>
          </p:cNvPr>
          <p:cNvSpPr/>
          <p:nvPr/>
        </p:nvSpPr>
        <p:spPr>
          <a:xfrm>
            <a:off x="5967791" y="1960835"/>
            <a:ext cx="1663232" cy="3317771"/>
          </a:xfrm>
          <a:custGeom>
            <a:avLst/>
            <a:gdLst/>
            <a:ahLst/>
            <a:cxnLst/>
            <a:rect l="l" t="t" r="r" b="b"/>
            <a:pathLst>
              <a:path w="39221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1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2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196;p20">
            <a:extLst>
              <a:ext uri="{FF2B5EF4-FFF2-40B4-BE49-F238E27FC236}">
                <a16:creationId xmlns:a16="http://schemas.microsoft.com/office/drawing/2014/main" id="{99C049F3-D487-4BBA-88AA-33925A421BAA}"/>
              </a:ext>
            </a:extLst>
          </p:cNvPr>
          <p:cNvSpPr/>
          <p:nvPr/>
        </p:nvSpPr>
        <p:spPr>
          <a:xfrm>
            <a:off x="6052655" y="2045685"/>
            <a:ext cx="1493520" cy="1493520"/>
          </a:xfrm>
          <a:custGeom>
            <a:avLst/>
            <a:gdLst/>
            <a:ahLst/>
            <a:cxnLst/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197;p20">
            <a:extLst>
              <a:ext uri="{FF2B5EF4-FFF2-40B4-BE49-F238E27FC236}">
                <a16:creationId xmlns:a16="http://schemas.microsoft.com/office/drawing/2014/main" id="{F6036369-9B3B-4245-8698-654B7E72D89F}"/>
              </a:ext>
            </a:extLst>
          </p:cNvPr>
          <p:cNvSpPr/>
          <p:nvPr/>
        </p:nvSpPr>
        <p:spPr>
          <a:xfrm>
            <a:off x="6310628" y="2311730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533" b="0" i="0" u="none" strike="noStrike" kern="0" cap="none" spc="0" normalizeH="0" baseline="0" noProof="0" dirty="0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4533" b="0" i="0" u="none" strike="noStrike" kern="0" cap="none" spc="0" normalizeH="0" baseline="0" noProof="0" dirty="0">
              <a:ln>
                <a:noFill/>
              </a:ln>
              <a:solidFill>
                <a:srgbClr val="5B87B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Google Shape;198;p20">
            <a:extLst>
              <a:ext uri="{FF2B5EF4-FFF2-40B4-BE49-F238E27FC236}">
                <a16:creationId xmlns:a16="http://schemas.microsoft.com/office/drawing/2014/main" id="{AAEA515C-0FD4-4907-B6F6-DD64B13C0CF0}"/>
              </a:ext>
            </a:extLst>
          </p:cNvPr>
          <p:cNvSpPr txBox="1"/>
          <p:nvPr/>
        </p:nvSpPr>
        <p:spPr>
          <a:xfrm>
            <a:off x="6646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199;p20">
            <a:extLst>
              <a:ext uri="{FF2B5EF4-FFF2-40B4-BE49-F238E27FC236}">
                <a16:creationId xmlns:a16="http://schemas.microsoft.com/office/drawing/2014/main" id="{E82B981E-FF7B-416C-A666-70B7775C61D0}"/>
              </a:ext>
            </a:extLst>
          </p:cNvPr>
          <p:cNvSpPr/>
          <p:nvPr/>
        </p:nvSpPr>
        <p:spPr>
          <a:xfrm>
            <a:off x="8559535" y="5173368"/>
            <a:ext cx="210592" cy="210592"/>
          </a:xfrm>
          <a:custGeom>
            <a:avLst/>
            <a:gdLst/>
            <a:ahLst/>
            <a:cxnLst/>
            <a:rect l="l" t="t" r="r" b="b"/>
            <a:pathLst>
              <a:path w="4966" h="4966" extrusionOk="0">
                <a:moveTo>
                  <a:pt x="2477" y="0"/>
                </a:moveTo>
                <a:cubicBezTo>
                  <a:pt x="1108" y="0"/>
                  <a:pt x="0" y="1108"/>
                  <a:pt x="0" y="2477"/>
                </a:cubicBezTo>
                <a:cubicBezTo>
                  <a:pt x="0" y="3858"/>
                  <a:pt x="1108" y="4965"/>
                  <a:pt x="2477" y="4965"/>
                </a:cubicBezTo>
                <a:cubicBezTo>
                  <a:pt x="3846" y="4965"/>
                  <a:pt x="4965" y="3858"/>
                  <a:pt x="4965" y="2477"/>
                </a:cubicBezTo>
                <a:cubicBezTo>
                  <a:pt x="4965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200;p20">
            <a:extLst>
              <a:ext uri="{FF2B5EF4-FFF2-40B4-BE49-F238E27FC236}">
                <a16:creationId xmlns:a16="http://schemas.microsoft.com/office/drawing/2014/main" id="{AB672AD7-11FD-4D16-B90D-B0B9F53E2033}"/>
              </a:ext>
            </a:extLst>
          </p:cNvPr>
          <p:cNvSpPr/>
          <p:nvPr/>
        </p:nvSpPr>
        <p:spPr>
          <a:xfrm>
            <a:off x="8581755" y="5195588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201;p20">
            <a:extLst>
              <a:ext uri="{FF2B5EF4-FFF2-40B4-BE49-F238E27FC236}">
                <a16:creationId xmlns:a16="http://schemas.microsoft.com/office/drawing/2014/main" id="{1B6D9F9C-974D-4A03-87AD-2C9E2EA30DE1}"/>
              </a:ext>
            </a:extLst>
          </p:cNvPr>
          <p:cNvSpPr/>
          <p:nvPr/>
        </p:nvSpPr>
        <p:spPr>
          <a:xfrm>
            <a:off x="8087012" y="1960835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19" y="19611"/>
                </a:moveTo>
                <a:cubicBezTo>
                  <a:pt x="39219" y="8788"/>
                  <a:pt x="30444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0" y="38315"/>
                </a:cubicBezTo>
                <a:lnTo>
                  <a:pt x="13680" y="78237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Google Shape;202;p20">
            <a:extLst>
              <a:ext uri="{FF2B5EF4-FFF2-40B4-BE49-F238E27FC236}">
                <a16:creationId xmlns:a16="http://schemas.microsoft.com/office/drawing/2014/main" id="{A4AAA518-AA6F-4EC3-AB72-01C9DF8D2CF8}"/>
              </a:ext>
            </a:extLst>
          </p:cNvPr>
          <p:cNvSpPr/>
          <p:nvPr/>
        </p:nvSpPr>
        <p:spPr>
          <a:xfrm>
            <a:off x="967177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Google Shape;203;p20">
            <a:extLst>
              <a:ext uri="{FF2B5EF4-FFF2-40B4-BE49-F238E27FC236}">
                <a16:creationId xmlns:a16="http://schemas.microsoft.com/office/drawing/2014/main" id="{93674E19-D060-4B8D-8586-33344C72E73B}"/>
              </a:ext>
            </a:extLst>
          </p:cNvPr>
          <p:cNvSpPr/>
          <p:nvPr/>
        </p:nvSpPr>
        <p:spPr>
          <a:xfrm>
            <a:off x="9688441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6" y="0"/>
                  <a:pt x="1" y="643"/>
                  <a:pt x="1" y="1453"/>
                </a:cubicBezTo>
                <a:cubicBezTo>
                  <a:pt x="1" y="2250"/>
                  <a:pt x="656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Google Shape;204;p20">
            <a:extLst>
              <a:ext uri="{FF2B5EF4-FFF2-40B4-BE49-F238E27FC236}">
                <a16:creationId xmlns:a16="http://schemas.microsoft.com/office/drawing/2014/main" id="{06F2DB53-0408-4AB9-A68E-41C66A20006F}"/>
              </a:ext>
            </a:extLst>
          </p:cNvPr>
          <p:cNvSpPr/>
          <p:nvPr/>
        </p:nvSpPr>
        <p:spPr>
          <a:xfrm>
            <a:off x="8171820" y="2045685"/>
            <a:ext cx="1493520" cy="1493520"/>
          </a:xfrm>
          <a:custGeom>
            <a:avLst/>
            <a:gdLst/>
            <a:ahLst/>
            <a:cxnLst/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Google Shape;205;p20">
            <a:extLst>
              <a:ext uri="{FF2B5EF4-FFF2-40B4-BE49-F238E27FC236}">
                <a16:creationId xmlns:a16="http://schemas.microsoft.com/office/drawing/2014/main" id="{1BED5C9B-6F9D-48C6-9230-3AC52E6856DA}"/>
              </a:ext>
            </a:extLst>
          </p:cNvPr>
          <p:cNvSpPr/>
          <p:nvPr/>
        </p:nvSpPr>
        <p:spPr>
          <a:xfrm>
            <a:off x="8429807" y="2311730"/>
            <a:ext cx="970476" cy="970476"/>
          </a:xfrm>
          <a:custGeom>
            <a:avLst/>
            <a:gdLst/>
            <a:ahLst/>
            <a:cxnLst/>
            <a:rect l="l" t="t" r="r" b="b"/>
            <a:pathLst>
              <a:path w="22885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5" y="22885"/>
                  <a:pt x="22884" y="17765"/>
                  <a:pt x="22884" y="11443"/>
                </a:cubicBezTo>
                <a:cubicBezTo>
                  <a:pt x="22884" y="5120"/>
                  <a:pt x="17765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533" b="0" i="0" u="none" strike="noStrike" kern="0" cap="none" spc="0" normalizeH="0" baseline="0" noProof="0" dirty="0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</a:t>
            </a:r>
            <a:endParaRPr kumimoji="0" sz="4533" b="0" i="0" u="none" strike="noStrike" kern="0" cap="none" spc="0" normalizeH="0" baseline="0" noProof="0" dirty="0">
              <a:ln>
                <a:noFill/>
              </a:ln>
              <a:solidFill>
                <a:srgbClr val="40537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Google Shape;206;p20">
            <a:extLst>
              <a:ext uri="{FF2B5EF4-FFF2-40B4-BE49-F238E27FC236}">
                <a16:creationId xmlns:a16="http://schemas.microsoft.com/office/drawing/2014/main" id="{71374E86-4F62-43FE-8F8B-63F6EB43C108}"/>
              </a:ext>
            </a:extLst>
          </p:cNvPr>
          <p:cNvSpPr txBox="1"/>
          <p:nvPr/>
        </p:nvSpPr>
        <p:spPr>
          <a:xfrm>
            <a:off x="8762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Planet Mercury is the closest one to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Google Shape;207;p20">
            <a:extLst>
              <a:ext uri="{FF2B5EF4-FFF2-40B4-BE49-F238E27FC236}">
                <a16:creationId xmlns:a16="http://schemas.microsoft.com/office/drawing/2014/main" id="{0AC6CCF0-5FFC-44A9-BE4D-0B266C7773FC}"/>
              </a:ext>
            </a:extLst>
          </p:cNvPr>
          <p:cNvSpPr txBox="1"/>
          <p:nvPr/>
        </p:nvSpPr>
        <p:spPr>
          <a:xfrm>
            <a:off x="1273497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Situation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6BB7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Google Shape;208;p20">
            <a:extLst>
              <a:ext uri="{FF2B5EF4-FFF2-40B4-BE49-F238E27FC236}">
                <a16:creationId xmlns:a16="http://schemas.microsoft.com/office/drawing/2014/main" id="{DD772178-E224-4BEB-8911-3F1E5C37E71E}"/>
              </a:ext>
            </a:extLst>
          </p:cNvPr>
          <p:cNvSpPr txBox="1"/>
          <p:nvPr/>
        </p:nvSpPr>
        <p:spPr>
          <a:xfrm>
            <a:off x="5502505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Action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B87B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Google Shape;209;p20">
            <a:extLst>
              <a:ext uri="{FF2B5EF4-FFF2-40B4-BE49-F238E27FC236}">
                <a16:creationId xmlns:a16="http://schemas.microsoft.com/office/drawing/2014/main" id="{F9342AD8-493D-4BB2-842B-62BDC28B18F0}"/>
              </a:ext>
            </a:extLst>
          </p:cNvPr>
          <p:cNvSpPr txBox="1"/>
          <p:nvPr/>
        </p:nvSpPr>
        <p:spPr>
          <a:xfrm>
            <a:off x="3316497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Task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B6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Google Shape;210;p20">
            <a:extLst>
              <a:ext uri="{FF2B5EF4-FFF2-40B4-BE49-F238E27FC236}">
                <a16:creationId xmlns:a16="http://schemas.microsoft.com/office/drawing/2014/main" id="{6DC2D8A4-5DF7-46C7-9218-F8D452FDE9DA}"/>
              </a:ext>
            </a:extLst>
          </p:cNvPr>
          <p:cNvSpPr txBox="1"/>
          <p:nvPr/>
        </p:nvSpPr>
        <p:spPr>
          <a:xfrm>
            <a:off x="7512072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Results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05377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7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08190" y="2494108"/>
            <a:ext cx="2000423" cy="2000422"/>
          </a:xfrm>
          <a:prstGeom prst="ellipse">
            <a:avLst/>
          </a:prstGeom>
          <a:solidFill>
            <a:srgbClr val="8BB6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66590" y="2494108"/>
            <a:ext cx="2000423" cy="2000422"/>
          </a:xfrm>
          <a:prstGeom prst="ellipse">
            <a:avLst/>
          </a:prstGeom>
          <a:solidFill>
            <a:srgbClr val="BA764F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083390" y="2494108"/>
            <a:ext cx="2000423" cy="2000422"/>
          </a:xfrm>
          <a:prstGeom prst="ellipse">
            <a:avLst/>
          </a:prstGeom>
          <a:solidFill>
            <a:srgbClr val="C5A086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24990" y="2494108"/>
            <a:ext cx="2000423" cy="2000422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7075" y="801943"/>
            <a:ext cx="39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CONTENTS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" y="1622479"/>
            <a:ext cx="12191999" cy="646331"/>
          </a:xfrm>
          <a:prstGeom prst="rect">
            <a:avLst/>
          </a:prstGeom>
          <a:solidFill>
            <a:srgbClr val="BA764F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1212645" y="4719828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3816474" y="4719828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文本框 58"/>
          <p:cNvSpPr txBox="1"/>
          <p:nvPr/>
        </p:nvSpPr>
        <p:spPr>
          <a:xfrm>
            <a:off x="6479560" y="4719827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1" name="文本框 58"/>
          <p:cNvSpPr txBox="1"/>
          <p:nvPr/>
        </p:nvSpPr>
        <p:spPr>
          <a:xfrm>
            <a:off x="9187845" y="4719827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749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237;p20">
            <a:extLst>
              <a:ext uri="{FF2B5EF4-FFF2-40B4-BE49-F238E27FC236}">
                <a16:creationId xmlns:a16="http://schemas.microsoft.com/office/drawing/2014/main" id="{7673D9C2-0546-40E4-8718-06B90F1A42D1}"/>
              </a:ext>
            </a:extLst>
          </p:cNvPr>
          <p:cNvSpPr/>
          <p:nvPr/>
        </p:nvSpPr>
        <p:spPr>
          <a:xfrm>
            <a:off x="10861751" y="2602153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238;p20">
            <a:extLst>
              <a:ext uri="{FF2B5EF4-FFF2-40B4-BE49-F238E27FC236}">
                <a16:creationId xmlns:a16="http://schemas.microsoft.com/office/drawing/2014/main" id="{138A89F7-DBA9-477A-B5BE-4A48CDB104AD}"/>
              </a:ext>
            </a:extLst>
          </p:cNvPr>
          <p:cNvSpPr/>
          <p:nvPr/>
        </p:nvSpPr>
        <p:spPr>
          <a:xfrm>
            <a:off x="10861751" y="1466300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Google Shape;239;p20">
            <a:extLst>
              <a:ext uri="{FF2B5EF4-FFF2-40B4-BE49-F238E27FC236}">
                <a16:creationId xmlns:a16="http://schemas.microsoft.com/office/drawing/2014/main" id="{2AF17E38-BA93-402B-A561-76A2185377DF}"/>
              </a:ext>
            </a:extLst>
          </p:cNvPr>
          <p:cNvCxnSpPr/>
          <p:nvPr/>
        </p:nvCxnSpPr>
        <p:spPr>
          <a:xfrm>
            <a:off x="8258941" y="2401289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49" name="Google Shape;240;p20">
            <a:extLst>
              <a:ext uri="{FF2B5EF4-FFF2-40B4-BE49-F238E27FC236}">
                <a16:creationId xmlns:a16="http://schemas.microsoft.com/office/drawing/2014/main" id="{482174AC-8408-4198-AAB2-837B63B3ADF4}"/>
              </a:ext>
            </a:extLst>
          </p:cNvPr>
          <p:cNvCxnSpPr/>
          <p:nvPr/>
        </p:nvCxnSpPr>
        <p:spPr>
          <a:xfrm>
            <a:off x="8258941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0" name="Google Shape;241;p20">
            <a:extLst>
              <a:ext uri="{FF2B5EF4-FFF2-40B4-BE49-F238E27FC236}">
                <a16:creationId xmlns:a16="http://schemas.microsoft.com/office/drawing/2014/main" id="{7097AEB0-7896-46A9-BDF4-535F81225161}"/>
              </a:ext>
            </a:extLst>
          </p:cNvPr>
          <p:cNvCxnSpPr/>
          <p:nvPr/>
        </p:nvCxnSpPr>
        <p:spPr>
          <a:xfrm rot="10800000">
            <a:off x="6146193" y="2407631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1" name="Google Shape;242;p20">
            <a:extLst>
              <a:ext uri="{FF2B5EF4-FFF2-40B4-BE49-F238E27FC236}">
                <a16:creationId xmlns:a16="http://schemas.microsoft.com/office/drawing/2014/main" id="{9FA382BD-C44F-4864-8DFF-BA805FC50F11}"/>
              </a:ext>
            </a:extLst>
          </p:cNvPr>
          <p:cNvCxnSpPr/>
          <p:nvPr/>
        </p:nvCxnSpPr>
        <p:spPr>
          <a:xfrm rot="10800000">
            <a:off x="6146193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2" name="Google Shape;243;p20">
            <a:extLst>
              <a:ext uri="{FF2B5EF4-FFF2-40B4-BE49-F238E27FC236}">
                <a16:creationId xmlns:a16="http://schemas.microsoft.com/office/drawing/2014/main" id="{CDA26BF5-2D0F-4C62-B709-EF48E0001F3C}"/>
              </a:ext>
            </a:extLst>
          </p:cNvPr>
          <p:cNvCxnSpPr/>
          <p:nvPr/>
        </p:nvCxnSpPr>
        <p:spPr>
          <a:xfrm>
            <a:off x="4967579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53" name="Google Shape;244;p20">
            <a:extLst>
              <a:ext uri="{FF2B5EF4-FFF2-40B4-BE49-F238E27FC236}">
                <a16:creationId xmlns:a16="http://schemas.microsoft.com/office/drawing/2014/main" id="{DAFCF080-124C-41BD-A471-2D7934E08628}"/>
              </a:ext>
            </a:extLst>
          </p:cNvPr>
          <p:cNvSpPr/>
          <p:nvPr/>
        </p:nvSpPr>
        <p:spPr>
          <a:xfrm>
            <a:off x="5342207" y="4732660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245;p20">
            <a:extLst>
              <a:ext uri="{FF2B5EF4-FFF2-40B4-BE49-F238E27FC236}">
                <a16:creationId xmlns:a16="http://schemas.microsoft.com/office/drawing/2014/main" id="{3D88A551-E1AB-4AFE-8C9E-D0175B5E7AC0}"/>
              </a:ext>
            </a:extLst>
          </p:cNvPr>
          <p:cNvSpPr/>
          <p:nvPr/>
        </p:nvSpPr>
        <p:spPr>
          <a:xfrm>
            <a:off x="5342207" y="1933331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248;p20">
            <a:extLst>
              <a:ext uri="{FF2B5EF4-FFF2-40B4-BE49-F238E27FC236}">
                <a16:creationId xmlns:a16="http://schemas.microsoft.com/office/drawing/2014/main" id="{07E58407-6681-4061-A2F0-649458EB4A09}"/>
              </a:ext>
            </a:extLst>
          </p:cNvPr>
          <p:cNvSpPr txBox="1"/>
          <p:nvPr/>
        </p:nvSpPr>
        <p:spPr>
          <a:xfrm flipH="1">
            <a:off x="3335803" y="2026459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249;p20">
            <a:extLst>
              <a:ext uri="{FF2B5EF4-FFF2-40B4-BE49-F238E27FC236}">
                <a16:creationId xmlns:a16="http://schemas.microsoft.com/office/drawing/2014/main" id="{9D7DA9D5-6B97-42E3-A93B-05337AEA941E}"/>
              </a:ext>
            </a:extLst>
          </p:cNvPr>
          <p:cNvSpPr txBox="1"/>
          <p:nvPr/>
        </p:nvSpPr>
        <p:spPr>
          <a:xfrm flipH="1">
            <a:off x="3361864" y="4873795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250;p20">
            <a:extLst>
              <a:ext uri="{FF2B5EF4-FFF2-40B4-BE49-F238E27FC236}">
                <a16:creationId xmlns:a16="http://schemas.microsoft.com/office/drawing/2014/main" id="{CAA1A925-43FD-4DA9-AD31-DAB99C717464}"/>
              </a:ext>
            </a:extLst>
          </p:cNvPr>
          <p:cNvSpPr/>
          <p:nvPr/>
        </p:nvSpPr>
        <p:spPr>
          <a:xfrm>
            <a:off x="1668869" y="2404485"/>
            <a:ext cx="1599667" cy="396092"/>
          </a:xfrm>
          <a:custGeom>
            <a:avLst/>
            <a:gdLst/>
            <a:ahLst/>
            <a:cxnLst/>
            <a:rect l="l" t="t" r="r" b="b"/>
            <a:pathLst>
              <a:path w="44646" h="12021" extrusionOk="0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Google Shape;251;p20">
            <a:extLst>
              <a:ext uri="{FF2B5EF4-FFF2-40B4-BE49-F238E27FC236}">
                <a16:creationId xmlns:a16="http://schemas.microsoft.com/office/drawing/2014/main" id="{CE9EF5F8-80B1-424E-B3E0-49140F6140A5}"/>
              </a:ext>
            </a:extLst>
          </p:cNvPr>
          <p:cNvSpPr/>
          <p:nvPr/>
        </p:nvSpPr>
        <p:spPr>
          <a:xfrm rot="10800000" flipH="1">
            <a:off x="1668869" y="4823207"/>
            <a:ext cx="1599667" cy="396092"/>
          </a:xfrm>
          <a:custGeom>
            <a:avLst/>
            <a:gdLst/>
            <a:ahLst/>
            <a:cxnLst/>
            <a:rect l="l" t="t" r="r" b="b"/>
            <a:pathLst>
              <a:path w="44646" h="12021" extrusionOk="0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9" name="Google Shape;252;p20">
            <a:extLst>
              <a:ext uri="{FF2B5EF4-FFF2-40B4-BE49-F238E27FC236}">
                <a16:creationId xmlns:a16="http://schemas.microsoft.com/office/drawing/2014/main" id="{D7F60978-6BC8-485D-A881-9B9619384AD5}"/>
              </a:ext>
            </a:extLst>
          </p:cNvPr>
          <p:cNvCxnSpPr>
            <a:endCxn id="54" idx="1"/>
          </p:cNvCxnSpPr>
          <p:nvPr/>
        </p:nvCxnSpPr>
        <p:spPr>
          <a:xfrm>
            <a:off x="4918207" y="2403131"/>
            <a:ext cx="424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60" name="Google Shape;253;p20">
            <a:extLst>
              <a:ext uri="{FF2B5EF4-FFF2-40B4-BE49-F238E27FC236}">
                <a16:creationId xmlns:a16="http://schemas.microsoft.com/office/drawing/2014/main" id="{7624E6FC-D7FE-4BAE-ACE3-5C77C7C9E4ED}"/>
              </a:ext>
            </a:extLst>
          </p:cNvPr>
          <p:cNvSpPr txBox="1"/>
          <p:nvPr/>
        </p:nvSpPr>
        <p:spPr>
          <a:xfrm>
            <a:off x="4896193" y="3064831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F789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254;p20">
            <a:extLst>
              <a:ext uri="{FF2B5EF4-FFF2-40B4-BE49-F238E27FC236}">
                <a16:creationId xmlns:a16="http://schemas.microsoft.com/office/drawing/2014/main" id="{D740B597-97C5-47FD-A8E6-B4AF4EB9698A}"/>
              </a:ext>
            </a:extLst>
          </p:cNvPr>
          <p:cNvSpPr txBox="1"/>
          <p:nvPr/>
        </p:nvSpPr>
        <p:spPr>
          <a:xfrm>
            <a:off x="4896193" y="5869333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F789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255;p20">
            <a:extLst>
              <a:ext uri="{FF2B5EF4-FFF2-40B4-BE49-F238E27FC236}">
                <a16:creationId xmlns:a16="http://schemas.microsoft.com/office/drawing/2014/main" id="{6665FB5A-562E-4096-9F41-B825D7CF6B96}"/>
              </a:ext>
            </a:extLst>
          </p:cNvPr>
          <p:cNvSpPr txBox="1"/>
          <p:nvPr/>
        </p:nvSpPr>
        <p:spPr>
          <a:xfrm flipH="1">
            <a:off x="6695433" y="2074399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256;p20">
            <a:extLst>
              <a:ext uri="{FF2B5EF4-FFF2-40B4-BE49-F238E27FC236}">
                <a16:creationId xmlns:a16="http://schemas.microsoft.com/office/drawing/2014/main" id="{9A65B64B-98E1-408E-8149-D3D25226759E}"/>
              </a:ext>
            </a:extLst>
          </p:cNvPr>
          <p:cNvSpPr txBox="1"/>
          <p:nvPr/>
        </p:nvSpPr>
        <p:spPr>
          <a:xfrm flipH="1">
            <a:off x="6695433" y="4873795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257;p20">
            <a:extLst>
              <a:ext uri="{FF2B5EF4-FFF2-40B4-BE49-F238E27FC236}">
                <a16:creationId xmlns:a16="http://schemas.microsoft.com/office/drawing/2014/main" id="{7D48CF22-4761-42B3-B36F-4F363332A20D}"/>
              </a:ext>
            </a:extLst>
          </p:cNvPr>
          <p:cNvSpPr/>
          <p:nvPr/>
        </p:nvSpPr>
        <p:spPr>
          <a:xfrm>
            <a:off x="8627148" y="4732660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258;p20">
            <a:extLst>
              <a:ext uri="{FF2B5EF4-FFF2-40B4-BE49-F238E27FC236}">
                <a16:creationId xmlns:a16="http://schemas.microsoft.com/office/drawing/2014/main" id="{3ED4BC91-6CF4-4D74-8BC0-715EADD633EB}"/>
              </a:ext>
            </a:extLst>
          </p:cNvPr>
          <p:cNvSpPr/>
          <p:nvPr/>
        </p:nvSpPr>
        <p:spPr>
          <a:xfrm>
            <a:off x="8627148" y="1931617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6" name="Google Shape;259;p20">
            <a:extLst>
              <a:ext uri="{FF2B5EF4-FFF2-40B4-BE49-F238E27FC236}">
                <a16:creationId xmlns:a16="http://schemas.microsoft.com/office/drawing/2014/main" id="{5AD23BB7-FA99-4E8D-9C60-4397BFF04952}"/>
              </a:ext>
            </a:extLst>
          </p:cNvPr>
          <p:cNvCxnSpPr/>
          <p:nvPr/>
        </p:nvCxnSpPr>
        <p:spPr>
          <a:xfrm rot="10800000" flipH="1">
            <a:off x="9566733" y="1794936"/>
            <a:ext cx="1129600" cy="606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67" name="Google Shape;260;p20">
            <a:extLst>
              <a:ext uri="{FF2B5EF4-FFF2-40B4-BE49-F238E27FC236}">
                <a16:creationId xmlns:a16="http://schemas.microsoft.com/office/drawing/2014/main" id="{506E6F08-A1A9-41D1-89FB-9C8592BF5B41}"/>
              </a:ext>
            </a:extLst>
          </p:cNvPr>
          <p:cNvCxnSpPr/>
          <p:nvPr/>
        </p:nvCxnSpPr>
        <p:spPr>
          <a:xfrm>
            <a:off x="9566733" y="2401287"/>
            <a:ext cx="1129600" cy="52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68" name="Google Shape;261;p20">
            <a:extLst>
              <a:ext uri="{FF2B5EF4-FFF2-40B4-BE49-F238E27FC236}">
                <a16:creationId xmlns:a16="http://schemas.microsoft.com/office/drawing/2014/main" id="{ECF127B2-E2F7-4A58-8DA8-737E498C5BDA}"/>
              </a:ext>
            </a:extLst>
          </p:cNvPr>
          <p:cNvSpPr txBox="1"/>
          <p:nvPr/>
        </p:nvSpPr>
        <p:spPr>
          <a:xfrm flipH="1">
            <a:off x="10066048" y="1359100"/>
            <a:ext cx="664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262;p20">
            <a:extLst>
              <a:ext uri="{FF2B5EF4-FFF2-40B4-BE49-F238E27FC236}">
                <a16:creationId xmlns:a16="http://schemas.microsoft.com/office/drawing/2014/main" id="{3FBF4006-94CC-44A6-B26B-D8E8E946F549}"/>
              </a:ext>
            </a:extLst>
          </p:cNvPr>
          <p:cNvSpPr txBox="1"/>
          <p:nvPr/>
        </p:nvSpPr>
        <p:spPr>
          <a:xfrm flipH="1">
            <a:off x="10069848" y="2974067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263;p20">
            <a:extLst>
              <a:ext uri="{FF2B5EF4-FFF2-40B4-BE49-F238E27FC236}">
                <a16:creationId xmlns:a16="http://schemas.microsoft.com/office/drawing/2014/main" id="{0041DCA7-BD2F-40FE-84C6-9C5F79E268D0}"/>
              </a:ext>
            </a:extLst>
          </p:cNvPr>
          <p:cNvSpPr/>
          <p:nvPr/>
        </p:nvSpPr>
        <p:spPr>
          <a:xfrm>
            <a:off x="10861751" y="5420049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264;p20">
            <a:extLst>
              <a:ext uri="{FF2B5EF4-FFF2-40B4-BE49-F238E27FC236}">
                <a16:creationId xmlns:a16="http://schemas.microsoft.com/office/drawing/2014/main" id="{30D507DC-88DE-46AC-9882-39AE7041502D}"/>
              </a:ext>
            </a:extLst>
          </p:cNvPr>
          <p:cNvSpPr/>
          <p:nvPr/>
        </p:nvSpPr>
        <p:spPr>
          <a:xfrm>
            <a:off x="10861751" y="4284196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2" name="Google Shape;265;p20">
            <a:extLst>
              <a:ext uri="{FF2B5EF4-FFF2-40B4-BE49-F238E27FC236}">
                <a16:creationId xmlns:a16="http://schemas.microsoft.com/office/drawing/2014/main" id="{B7756AAD-9FD3-42E9-9EDE-970E5EAC04F1}"/>
              </a:ext>
            </a:extLst>
          </p:cNvPr>
          <p:cNvCxnSpPr/>
          <p:nvPr/>
        </p:nvCxnSpPr>
        <p:spPr>
          <a:xfrm rot="10800000" flipH="1">
            <a:off x="9566733" y="4612847"/>
            <a:ext cx="1129600" cy="606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3" name="Google Shape;266;p20">
            <a:extLst>
              <a:ext uri="{FF2B5EF4-FFF2-40B4-BE49-F238E27FC236}">
                <a16:creationId xmlns:a16="http://schemas.microsoft.com/office/drawing/2014/main" id="{1C188C6E-03CE-4C3A-9537-42C316F526BC}"/>
              </a:ext>
            </a:extLst>
          </p:cNvPr>
          <p:cNvCxnSpPr/>
          <p:nvPr/>
        </p:nvCxnSpPr>
        <p:spPr>
          <a:xfrm>
            <a:off x="9566733" y="5219197"/>
            <a:ext cx="1129600" cy="52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74" name="Google Shape;267;p20">
            <a:extLst>
              <a:ext uri="{FF2B5EF4-FFF2-40B4-BE49-F238E27FC236}">
                <a16:creationId xmlns:a16="http://schemas.microsoft.com/office/drawing/2014/main" id="{468DAAE6-322D-48F0-AE20-F22E9FD34AD9}"/>
              </a:ext>
            </a:extLst>
          </p:cNvPr>
          <p:cNvSpPr txBox="1"/>
          <p:nvPr/>
        </p:nvSpPr>
        <p:spPr>
          <a:xfrm flipH="1">
            <a:off x="10069848" y="4178220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268;p20">
            <a:extLst>
              <a:ext uri="{FF2B5EF4-FFF2-40B4-BE49-F238E27FC236}">
                <a16:creationId xmlns:a16="http://schemas.microsoft.com/office/drawing/2014/main" id="{538A86FD-BC40-44AF-94A8-42E8C27699FA}"/>
              </a:ext>
            </a:extLst>
          </p:cNvPr>
          <p:cNvSpPr txBox="1"/>
          <p:nvPr/>
        </p:nvSpPr>
        <p:spPr>
          <a:xfrm flipH="1">
            <a:off x="10069848" y="5791963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269;p20">
            <a:extLst>
              <a:ext uri="{FF2B5EF4-FFF2-40B4-BE49-F238E27FC236}">
                <a16:creationId xmlns:a16="http://schemas.microsoft.com/office/drawing/2014/main" id="{98ADBF8A-EF8D-41B4-B91B-D57A1DA14D47}"/>
              </a:ext>
            </a:extLst>
          </p:cNvPr>
          <p:cNvSpPr txBox="1"/>
          <p:nvPr/>
        </p:nvSpPr>
        <p:spPr>
          <a:xfrm>
            <a:off x="8147418" y="3111117"/>
            <a:ext cx="1914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GROWTH PLAN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BB90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270;p20">
            <a:extLst>
              <a:ext uri="{FF2B5EF4-FFF2-40B4-BE49-F238E27FC236}">
                <a16:creationId xmlns:a16="http://schemas.microsoft.com/office/drawing/2014/main" id="{C18C58CF-CCFD-4C9B-888E-5AD0C6E469B4}"/>
              </a:ext>
            </a:extLst>
          </p:cNvPr>
          <p:cNvSpPr txBox="1"/>
          <p:nvPr/>
        </p:nvSpPr>
        <p:spPr>
          <a:xfrm>
            <a:off x="8093418" y="5869317"/>
            <a:ext cx="2022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DEFENSIVE PLAN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BB90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8" name="Google Shape;271;p20">
            <a:extLst>
              <a:ext uri="{FF2B5EF4-FFF2-40B4-BE49-F238E27FC236}">
                <a16:creationId xmlns:a16="http://schemas.microsoft.com/office/drawing/2014/main" id="{17EDE584-85C0-4094-AFB6-2387A565F28D}"/>
              </a:ext>
            </a:extLst>
          </p:cNvPr>
          <p:cNvGrpSpPr/>
          <p:nvPr/>
        </p:nvGrpSpPr>
        <p:grpSpPr>
          <a:xfrm>
            <a:off x="10946177" y="2686579"/>
            <a:ext cx="488359" cy="488359"/>
            <a:chOff x="-65131525" y="2281350"/>
            <a:chExt cx="316650" cy="316650"/>
          </a:xfrm>
        </p:grpSpPr>
        <p:sp>
          <p:nvSpPr>
            <p:cNvPr id="79" name="Google Shape;272;p20">
              <a:extLst>
                <a:ext uri="{FF2B5EF4-FFF2-40B4-BE49-F238E27FC236}">
                  <a16:creationId xmlns:a16="http://schemas.microsoft.com/office/drawing/2014/main" id="{E2D3CE00-D8AB-4117-B875-7A6C001CDD7E}"/>
                </a:ext>
              </a:extLst>
            </p:cNvPr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Google Shape;273;p20">
              <a:extLst>
                <a:ext uri="{FF2B5EF4-FFF2-40B4-BE49-F238E27FC236}">
                  <a16:creationId xmlns:a16="http://schemas.microsoft.com/office/drawing/2014/main" id="{C1127A9F-D0B8-42E2-8828-FCDB3B74FCB4}"/>
                </a:ext>
              </a:extLst>
            </p:cNvPr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1" name="Google Shape;274;p20">
            <a:extLst>
              <a:ext uri="{FF2B5EF4-FFF2-40B4-BE49-F238E27FC236}">
                <a16:creationId xmlns:a16="http://schemas.microsoft.com/office/drawing/2014/main" id="{ED79AFF1-73F6-4B11-9271-E322E652C1E3}"/>
              </a:ext>
            </a:extLst>
          </p:cNvPr>
          <p:cNvSpPr/>
          <p:nvPr/>
        </p:nvSpPr>
        <p:spPr>
          <a:xfrm>
            <a:off x="8848693" y="2156010"/>
            <a:ext cx="496495" cy="49059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2" name="Google Shape;275;p20">
            <a:extLst>
              <a:ext uri="{FF2B5EF4-FFF2-40B4-BE49-F238E27FC236}">
                <a16:creationId xmlns:a16="http://schemas.microsoft.com/office/drawing/2014/main" id="{2171C0AF-CD66-47F2-8D34-456044CC0447}"/>
              </a:ext>
            </a:extLst>
          </p:cNvPr>
          <p:cNvGrpSpPr/>
          <p:nvPr/>
        </p:nvGrpSpPr>
        <p:grpSpPr>
          <a:xfrm>
            <a:off x="10946174" y="5502034"/>
            <a:ext cx="488359" cy="493217"/>
            <a:chOff x="-64764500" y="2280550"/>
            <a:chExt cx="316650" cy="319800"/>
          </a:xfrm>
        </p:grpSpPr>
        <p:sp>
          <p:nvSpPr>
            <p:cNvPr id="83" name="Google Shape;276;p20">
              <a:extLst>
                <a:ext uri="{FF2B5EF4-FFF2-40B4-BE49-F238E27FC236}">
                  <a16:creationId xmlns:a16="http://schemas.microsoft.com/office/drawing/2014/main" id="{FEEBDA66-DF95-4586-87FF-AD287EA6D856}"/>
                </a:ext>
              </a:extLst>
            </p:cNvPr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Google Shape;277;p20">
              <a:extLst>
                <a:ext uri="{FF2B5EF4-FFF2-40B4-BE49-F238E27FC236}">
                  <a16:creationId xmlns:a16="http://schemas.microsoft.com/office/drawing/2014/main" id="{15A4F0EF-D982-48AE-AF27-193930C5C8F1}"/>
                </a:ext>
              </a:extLst>
            </p:cNvPr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Google Shape;278;p20">
            <a:extLst>
              <a:ext uri="{FF2B5EF4-FFF2-40B4-BE49-F238E27FC236}">
                <a16:creationId xmlns:a16="http://schemas.microsoft.com/office/drawing/2014/main" id="{76B3B12A-81DF-4A6A-A0A7-049306C8E196}"/>
              </a:ext>
            </a:extLst>
          </p:cNvPr>
          <p:cNvGrpSpPr/>
          <p:nvPr/>
        </p:nvGrpSpPr>
        <p:grpSpPr>
          <a:xfrm>
            <a:off x="10946771" y="4367841"/>
            <a:ext cx="487164" cy="489901"/>
            <a:chOff x="-62516625" y="2297875"/>
            <a:chExt cx="315875" cy="317650"/>
          </a:xfrm>
        </p:grpSpPr>
        <p:sp>
          <p:nvSpPr>
            <p:cNvPr id="86" name="Google Shape;279;p20">
              <a:extLst>
                <a:ext uri="{FF2B5EF4-FFF2-40B4-BE49-F238E27FC236}">
                  <a16:creationId xmlns:a16="http://schemas.microsoft.com/office/drawing/2014/main" id="{70DF65DD-D9A6-4D32-8DE2-4A876992A6AE}"/>
                </a:ext>
              </a:extLst>
            </p:cNvPr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Google Shape;280;p20">
              <a:extLst>
                <a:ext uri="{FF2B5EF4-FFF2-40B4-BE49-F238E27FC236}">
                  <a16:creationId xmlns:a16="http://schemas.microsoft.com/office/drawing/2014/main" id="{01E5F392-97DC-4DA6-B7ED-48C3C7B9D4B6}"/>
                </a:ext>
              </a:extLst>
            </p:cNvPr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Google Shape;281;p20">
            <a:extLst>
              <a:ext uri="{FF2B5EF4-FFF2-40B4-BE49-F238E27FC236}">
                <a16:creationId xmlns:a16="http://schemas.microsoft.com/office/drawing/2014/main" id="{6070DCC8-0DB0-4989-B090-2ABAD0B2E1AA}"/>
              </a:ext>
            </a:extLst>
          </p:cNvPr>
          <p:cNvGrpSpPr/>
          <p:nvPr/>
        </p:nvGrpSpPr>
        <p:grpSpPr>
          <a:xfrm>
            <a:off x="8843664" y="4958381"/>
            <a:ext cx="506557" cy="488051"/>
            <a:chOff x="-63665750" y="1914325"/>
            <a:chExt cx="328450" cy="316450"/>
          </a:xfrm>
        </p:grpSpPr>
        <p:sp>
          <p:nvSpPr>
            <p:cNvPr id="89" name="Google Shape;282;p20">
              <a:extLst>
                <a:ext uri="{FF2B5EF4-FFF2-40B4-BE49-F238E27FC236}">
                  <a16:creationId xmlns:a16="http://schemas.microsoft.com/office/drawing/2014/main" id="{54359AF0-F385-4B26-B134-ACEDD14A2390}"/>
                </a:ext>
              </a:extLst>
            </p:cNvPr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Google Shape;283;p20">
              <a:extLst>
                <a:ext uri="{FF2B5EF4-FFF2-40B4-BE49-F238E27FC236}">
                  <a16:creationId xmlns:a16="http://schemas.microsoft.com/office/drawing/2014/main" id="{BA903DDA-025B-423A-B844-5FA6E3A35BFD}"/>
                </a:ext>
              </a:extLst>
            </p:cNvPr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oogle Shape;284;p20">
            <a:extLst>
              <a:ext uri="{FF2B5EF4-FFF2-40B4-BE49-F238E27FC236}">
                <a16:creationId xmlns:a16="http://schemas.microsoft.com/office/drawing/2014/main" id="{664BE210-098C-4F5E-8CA1-ED0EC72BB0D0}"/>
              </a:ext>
            </a:extLst>
          </p:cNvPr>
          <p:cNvGrpSpPr/>
          <p:nvPr/>
        </p:nvGrpSpPr>
        <p:grpSpPr>
          <a:xfrm>
            <a:off x="10943754" y="1545840"/>
            <a:ext cx="493217" cy="491405"/>
            <a:chOff x="-63666550" y="2278975"/>
            <a:chExt cx="319800" cy="318625"/>
          </a:xfrm>
        </p:grpSpPr>
        <p:sp>
          <p:nvSpPr>
            <p:cNvPr id="92" name="Google Shape;285;p20">
              <a:extLst>
                <a:ext uri="{FF2B5EF4-FFF2-40B4-BE49-F238E27FC236}">
                  <a16:creationId xmlns:a16="http://schemas.microsoft.com/office/drawing/2014/main" id="{1E4CA255-F8C1-4A78-A6D4-0655884BF188}"/>
                </a:ext>
              </a:extLst>
            </p:cNvPr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Google Shape;286;p20">
              <a:extLst>
                <a:ext uri="{FF2B5EF4-FFF2-40B4-BE49-F238E27FC236}">
                  <a16:creationId xmlns:a16="http://schemas.microsoft.com/office/drawing/2014/main" id="{59BAE846-F941-48C3-BAC0-17D5844500FC}"/>
                </a:ext>
              </a:extLst>
            </p:cNvPr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Google Shape;287;p20">
            <a:extLst>
              <a:ext uri="{FF2B5EF4-FFF2-40B4-BE49-F238E27FC236}">
                <a16:creationId xmlns:a16="http://schemas.microsoft.com/office/drawing/2014/main" id="{A919429A-2D14-4E02-B200-F097B9A23F47}"/>
              </a:ext>
            </a:extLst>
          </p:cNvPr>
          <p:cNvGrpSpPr/>
          <p:nvPr/>
        </p:nvGrpSpPr>
        <p:grpSpPr>
          <a:xfrm>
            <a:off x="5567815" y="2177170"/>
            <a:ext cx="488359" cy="448260"/>
            <a:chOff x="-61354875" y="2322300"/>
            <a:chExt cx="316650" cy="290650"/>
          </a:xfrm>
        </p:grpSpPr>
        <p:sp>
          <p:nvSpPr>
            <p:cNvPr id="95" name="Google Shape;288;p20">
              <a:extLst>
                <a:ext uri="{FF2B5EF4-FFF2-40B4-BE49-F238E27FC236}">
                  <a16:creationId xmlns:a16="http://schemas.microsoft.com/office/drawing/2014/main" id="{5784B87F-4F16-4FB1-A217-8498E6BF528A}"/>
                </a:ext>
              </a:extLst>
            </p:cNvPr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Google Shape;289;p20">
              <a:extLst>
                <a:ext uri="{FF2B5EF4-FFF2-40B4-BE49-F238E27FC236}">
                  <a16:creationId xmlns:a16="http://schemas.microsoft.com/office/drawing/2014/main" id="{49299564-CBAE-48EA-9429-3272C5EC813A}"/>
                </a:ext>
              </a:extLst>
            </p:cNvPr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Google Shape;290;p20">
              <a:extLst>
                <a:ext uri="{FF2B5EF4-FFF2-40B4-BE49-F238E27FC236}">
                  <a16:creationId xmlns:a16="http://schemas.microsoft.com/office/drawing/2014/main" id="{3A2C0DC2-558B-42F0-B053-558218941763}"/>
                </a:ext>
              </a:extLst>
            </p:cNvPr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Google Shape;291;p20">
            <a:extLst>
              <a:ext uri="{FF2B5EF4-FFF2-40B4-BE49-F238E27FC236}">
                <a16:creationId xmlns:a16="http://schemas.microsoft.com/office/drawing/2014/main" id="{5EAE6A93-BE1D-463F-BE80-CDBA5A84CC2E}"/>
              </a:ext>
            </a:extLst>
          </p:cNvPr>
          <p:cNvGrpSpPr/>
          <p:nvPr/>
        </p:nvGrpSpPr>
        <p:grpSpPr>
          <a:xfrm>
            <a:off x="5551682" y="4970189"/>
            <a:ext cx="488359" cy="488359"/>
            <a:chOff x="-61783350" y="2297100"/>
            <a:chExt cx="316650" cy="316650"/>
          </a:xfrm>
        </p:grpSpPr>
        <p:sp>
          <p:nvSpPr>
            <p:cNvPr id="99" name="Google Shape;292;p20">
              <a:extLst>
                <a:ext uri="{FF2B5EF4-FFF2-40B4-BE49-F238E27FC236}">
                  <a16:creationId xmlns:a16="http://schemas.microsoft.com/office/drawing/2014/main" id="{7B3658C9-0A7F-479E-A996-C3AC6F7983B1}"/>
                </a:ext>
              </a:extLst>
            </p:cNvPr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Google Shape;293;p20">
              <a:extLst>
                <a:ext uri="{FF2B5EF4-FFF2-40B4-BE49-F238E27FC236}">
                  <a16:creationId xmlns:a16="http://schemas.microsoft.com/office/drawing/2014/main" id="{DCA225A1-EB05-49B5-9A26-0ADC0034ECA4}"/>
                </a:ext>
              </a:extLst>
            </p:cNvPr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1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171057" y="1107442"/>
            <a:ext cx="301625" cy="30162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17966" y="2513332"/>
            <a:ext cx="748665" cy="74866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42846" y="1409065"/>
            <a:ext cx="939165" cy="93916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51631" y="4824732"/>
            <a:ext cx="532765" cy="53276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1426384" y="2513237"/>
            <a:ext cx="228245" cy="22824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699537" y="2001061"/>
            <a:ext cx="93232" cy="93232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10165618" y="1539400"/>
            <a:ext cx="228245" cy="22824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flipH="1" flipV="1">
            <a:off x="11701781" y="2606677"/>
            <a:ext cx="93345" cy="9334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flipH="1" flipV="1">
            <a:off x="10941686" y="2513332"/>
            <a:ext cx="93345" cy="9334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1"/>
          <p:cNvSpPr/>
          <p:nvPr/>
        </p:nvSpPr>
        <p:spPr bwMode="auto">
          <a:xfrm>
            <a:off x="2234981" y="2813114"/>
            <a:ext cx="6927070" cy="6194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small" dirty="0">
                <a:solidFill>
                  <a:schemeClr val="tx1"/>
                </a:solidFill>
                <a:cs typeface="+mn-ea"/>
                <a:sym typeface="+mn-lt"/>
              </a:rPr>
              <a:t>THANKS FOR YOUR COMING</a:t>
            </a:r>
          </a:p>
        </p:txBody>
      </p:sp>
      <p:sp>
        <p:nvSpPr>
          <p:cNvPr id="35" name="文本框 12"/>
          <p:cNvSpPr txBox="1"/>
          <p:nvPr/>
        </p:nvSpPr>
        <p:spPr>
          <a:xfrm>
            <a:off x="1654629" y="3430231"/>
            <a:ext cx="859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" name="椭圆 1"/>
          <p:cNvSpPr/>
          <p:nvPr/>
        </p:nvSpPr>
        <p:spPr>
          <a:xfrm>
            <a:off x="9591040" y="2893695"/>
            <a:ext cx="457200" cy="457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027171" y="4902835"/>
            <a:ext cx="568960" cy="56896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17441" y="5694571"/>
            <a:ext cx="330428" cy="330428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47291" y="1598932"/>
            <a:ext cx="813435" cy="81343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7B1CAC28-A145-422A-AE81-D62699011296}"/>
              </a:ext>
            </a:extLst>
          </p:cNvPr>
          <p:cNvSpPr/>
          <p:nvPr/>
        </p:nvSpPr>
        <p:spPr>
          <a:xfrm>
            <a:off x="1603729" y="4118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A7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3">
            <a:hlinkClick r:id="rId3"/>
            <a:extLst>
              <a:ext uri="{FF2B5EF4-FFF2-40B4-BE49-F238E27FC236}">
                <a16:creationId xmlns:a16="http://schemas.microsoft.com/office/drawing/2014/main" id="{7E4575DC-0B1D-4CAF-BF9B-D27F51CF2A73}"/>
              </a:ext>
            </a:extLst>
          </p:cNvPr>
          <p:cNvSpPr txBox="1"/>
          <p:nvPr/>
        </p:nvSpPr>
        <p:spPr>
          <a:xfrm>
            <a:off x="3511193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805305" y="-1043305"/>
            <a:ext cx="3124200" cy="3124200"/>
          </a:xfrm>
          <a:prstGeom prst="ellipse">
            <a:avLst/>
          </a:prstGeom>
          <a:solidFill>
            <a:srgbClr val="8BB6CB">
              <a:alpha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5775" y="1920240"/>
            <a:ext cx="1562100" cy="1562100"/>
          </a:xfrm>
          <a:prstGeom prst="ellipse">
            <a:avLst/>
          </a:prstGeom>
          <a:solidFill>
            <a:srgbClr val="C5A086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10454640" y="3246120"/>
            <a:ext cx="2362200" cy="2362200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9490711" y="4629785"/>
            <a:ext cx="3124200" cy="3124200"/>
          </a:xfrm>
          <a:prstGeom prst="ellipse">
            <a:avLst/>
          </a:prstGeom>
          <a:solidFill>
            <a:srgbClr val="BA764F">
              <a:alpha val="91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8649970" y="4704080"/>
            <a:ext cx="1235711" cy="1235710"/>
          </a:xfrm>
          <a:prstGeom prst="ellipse">
            <a:avLst/>
          </a:prstGeom>
          <a:solidFill>
            <a:srgbClr val="2E4A4E">
              <a:alpha val="8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246803" y="4036811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1528002" y="116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3270" y="1469390"/>
            <a:ext cx="2012951" cy="2012950"/>
          </a:xfrm>
          <a:prstGeom prst="ellipse">
            <a:avLst/>
          </a:prstGeom>
          <a:solidFill>
            <a:srgbClr val="BA764F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50161" y="2190820"/>
            <a:ext cx="3181497" cy="2180933"/>
          </a:xfrm>
          <a:custGeom>
            <a:avLst/>
            <a:gdLst/>
            <a:ahLst/>
            <a:cxnLst/>
            <a:rect l="l" t="t" r="r" b="b"/>
            <a:pathLst>
              <a:path w="3181497" h="2180933">
                <a:moveTo>
                  <a:pt x="416726" y="1561313"/>
                </a:moveTo>
                <a:cubicBezTo>
                  <a:pt x="360660" y="1562737"/>
                  <a:pt x="313931" y="1582309"/>
                  <a:pt x="276539" y="1620027"/>
                </a:cubicBezTo>
                <a:cubicBezTo>
                  <a:pt x="239147" y="1657745"/>
                  <a:pt x="219731" y="1705063"/>
                  <a:pt x="218291" y="1761979"/>
                </a:cubicBezTo>
                <a:cubicBezTo>
                  <a:pt x="219731" y="1818404"/>
                  <a:pt x="239147" y="1865582"/>
                  <a:pt x="276539" y="1903510"/>
                </a:cubicBezTo>
                <a:cubicBezTo>
                  <a:pt x="313931" y="1941439"/>
                  <a:pt x="360660" y="1961150"/>
                  <a:pt x="416726" y="1962645"/>
                </a:cubicBezTo>
                <a:cubicBezTo>
                  <a:pt x="473326" y="1961150"/>
                  <a:pt x="520380" y="1941439"/>
                  <a:pt x="557889" y="1903510"/>
                </a:cubicBezTo>
                <a:cubicBezTo>
                  <a:pt x="595398" y="1865581"/>
                  <a:pt x="614861" y="1818404"/>
                  <a:pt x="616278" y="1761979"/>
                </a:cubicBezTo>
                <a:cubicBezTo>
                  <a:pt x="614861" y="1705063"/>
                  <a:pt x="595398" y="1657745"/>
                  <a:pt x="557889" y="1620027"/>
                </a:cubicBezTo>
                <a:cubicBezTo>
                  <a:pt x="520380" y="1582309"/>
                  <a:pt x="473326" y="1562737"/>
                  <a:pt x="416726" y="1561313"/>
                </a:cubicBezTo>
                <a:close/>
                <a:moveTo>
                  <a:pt x="988267" y="1344146"/>
                </a:moveTo>
                <a:lnTo>
                  <a:pt x="1077364" y="1344146"/>
                </a:lnTo>
                <a:lnTo>
                  <a:pt x="1473042" y="1739110"/>
                </a:lnTo>
                <a:lnTo>
                  <a:pt x="1473042" y="1344146"/>
                </a:lnTo>
                <a:lnTo>
                  <a:pt x="1692445" y="1344146"/>
                </a:lnTo>
                <a:lnTo>
                  <a:pt x="1692445" y="2180933"/>
                </a:lnTo>
                <a:lnTo>
                  <a:pt x="1602233" y="2180933"/>
                </a:lnTo>
                <a:lnTo>
                  <a:pt x="1207670" y="1784855"/>
                </a:lnTo>
                <a:lnTo>
                  <a:pt x="1207670" y="2180933"/>
                </a:lnTo>
                <a:lnTo>
                  <a:pt x="988267" y="2180933"/>
                </a:lnTo>
                <a:close/>
                <a:moveTo>
                  <a:pt x="1864567" y="1343024"/>
                </a:moveTo>
                <a:lnTo>
                  <a:pt x="2383750" y="1343024"/>
                </a:lnTo>
                <a:lnTo>
                  <a:pt x="2383750" y="1524537"/>
                </a:lnTo>
                <a:lnTo>
                  <a:pt x="2083970" y="1524537"/>
                </a:lnTo>
                <a:lnTo>
                  <a:pt x="2083970" y="1661750"/>
                </a:lnTo>
                <a:lnTo>
                  <a:pt x="2349202" y="1661750"/>
                </a:lnTo>
                <a:lnTo>
                  <a:pt x="2349202" y="1846605"/>
                </a:lnTo>
                <a:lnTo>
                  <a:pt x="2083970" y="1846605"/>
                </a:lnTo>
                <a:lnTo>
                  <a:pt x="2083970" y="2000535"/>
                </a:lnTo>
                <a:lnTo>
                  <a:pt x="2383750" y="2000535"/>
                </a:lnTo>
                <a:lnTo>
                  <a:pt x="2383750" y="2179819"/>
                </a:lnTo>
                <a:lnTo>
                  <a:pt x="1864567" y="2179819"/>
                </a:lnTo>
                <a:close/>
                <a:moveTo>
                  <a:pt x="416726" y="1343024"/>
                </a:moveTo>
                <a:cubicBezTo>
                  <a:pt x="494523" y="1343917"/>
                  <a:pt x="564816" y="1363045"/>
                  <a:pt x="627604" y="1400409"/>
                </a:cubicBezTo>
                <a:cubicBezTo>
                  <a:pt x="690392" y="1437773"/>
                  <a:pt x="740361" y="1488018"/>
                  <a:pt x="777511" y="1551144"/>
                </a:cubicBezTo>
                <a:cubicBezTo>
                  <a:pt x="814661" y="1614269"/>
                  <a:pt x="833680" y="1684922"/>
                  <a:pt x="834565" y="1763100"/>
                </a:cubicBezTo>
                <a:cubicBezTo>
                  <a:pt x="833680" y="1841246"/>
                  <a:pt x="814661" y="1911702"/>
                  <a:pt x="777511" y="1974468"/>
                </a:cubicBezTo>
                <a:cubicBezTo>
                  <a:pt x="740361" y="2037234"/>
                  <a:pt x="690392" y="2087120"/>
                  <a:pt x="627604" y="2124126"/>
                </a:cubicBezTo>
                <a:cubicBezTo>
                  <a:pt x="564816" y="2161132"/>
                  <a:pt x="494523" y="2180068"/>
                  <a:pt x="416726" y="2180933"/>
                </a:cubicBezTo>
                <a:cubicBezTo>
                  <a:pt x="338943" y="2180068"/>
                  <a:pt x="268747" y="2161132"/>
                  <a:pt x="206138" y="2124126"/>
                </a:cubicBezTo>
                <a:cubicBezTo>
                  <a:pt x="143529" y="2087120"/>
                  <a:pt x="93738" y="2037234"/>
                  <a:pt x="56766" y="1974468"/>
                </a:cubicBezTo>
                <a:cubicBezTo>
                  <a:pt x="19794" y="1911702"/>
                  <a:pt x="872" y="1841246"/>
                  <a:pt x="0" y="1763100"/>
                </a:cubicBezTo>
                <a:cubicBezTo>
                  <a:pt x="872" y="1684922"/>
                  <a:pt x="19794" y="1614269"/>
                  <a:pt x="56766" y="1551144"/>
                </a:cubicBezTo>
                <a:cubicBezTo>
                  <a:pt x="93738" y="1488018"/>
                  <a:pt x="143529" y="1437773"/>
                  <a:pt x="206138" y="1400409"/>
                </a:cubicBezTo>
                <a:cubicBezTo>
                  <a:pt x="268747" y="1363045"/>
                  <a:pt x="338943" y="1343917"/>
                  <a:pt x="416726" y="1343024"/>
                </a:cubicBezTo>
                <a:close/>
                <a:moveTo>
                  <a:pt x="1135664" y="358626"/>
                </a:moveTo>
                <a:lnTo>
                  <a:pt x="1049853" y="542966"/>
                </a:lnTo>
                <a:lnTo>
                  <a:pt x="1220360" y="542966"/>
                </a:lnTo>
                <a:close/>
                <a:moveTo>
                  <a:pt x="1912520" y="185215"/>
                </a:moveTo>
                <a:lnTo>
                  <a:pt x="1912520" y="425094"/>
                </a:lnTo>
                <a:lnTo>
                  <a:pt x="2048553" y="425094"/>
                </a:lnTo>
                <a:cubicBezTo>
                  <a:pt x="2082840" y="424303"/>
                  <a:pt x="2111273" y="412774"/>
                  <a:pt x="2133852" y="390507"/>
                </a:cubicBezTo>
                <a:cubicBezTo>
                  <a:pt x="2156431" y="368239"/>
                  <a:pt x="2168139" y="339974"/>
                  <a:pt x="2168975" y="305712"/>
                </a:cubicBezTo>
                <a:cubicBezTo>
                  <a:pt x="2168139" y="271404"/>
                  <a:pt x="2156431" y="242953"/>
                  <a:pt x="2133852" y="220360"/>
                </a:cubicBezTo>
                <a:cubicBezTo>
                  <a:pt x="2111273" y="197766"/>
                  <a:pt x="2082840" y="186051"/>
                  <a:pt x="2048553" y="185215"/>
                </a:cubicBezTo>
                <a:close/>
                <a:moveTo>
                  <a:pt x="236120" y="184855"/>
                </a:moveTo>
                <a:lnTo>
                  <a:pt x="236120" y="425710"/>
                </a:lnTo>
                <a:lnTo>
                  <a:pt x="372153" y="425710"/>
                </a:lnTo>
                <a:cubicBezTo>
                  <a:pt x="406440" y="424916"/>
                  <a:pt x="434873" y="413340"/>
                  <a:pt x="457453" y="390982"/>
                </a:cubicBezTo>
                <a:cubicBezTo>
                  <a:pt x="480032" y="368624"/>
                  <a:pt x="491740" y="340244"/>
                  <a:pt x="492577" y="305842"/>
                </a:cubicBezTo>
                <a:cubicBezTo>
                  <a:pt x="491740" y="271395"/>
                  <a:pt x="480032" y="242828"/>
                  <a:pt x="457453" y="220143"/>
                </a:cubicBezTo>
                <a:cubicBezTo>
                  <a:pt x="434873" y="197458"/>
                  <a:pt x="406440" y="185695"/>
                  <a:pt x="372153" y="184855"/>
                </a:cubicBezTo>
                <a:close/>
                <a:moveTo>
                  <a:pt x="2523011" y="0"/>
                </a:moveTo>
                <a:lnTo>
                  <a:pt x="3181497" y="0"/>
                </a:lnTo>
                <a:lnTo>
                  <a:pt x="3181497" y="218288"/>
                </a:lnTo>
                <a:lnTo>
                  <a:pt x="2959728" y="218288"/>
                </a:lnTo>
                <a:lnTo>
                  <a:pt x="2959728" y="836793"/>
                </a:lnTo>
                <a:lnTo>
                  <a:pt x="2740324" y="836793"/>
                </a:lnTo>
                <a:lnTo>
                  <a:pt x="2740324" y="218288"/>
                </a:lnTo>
                <a:lnTo>
                  <a:pt x="2523011" y="218288"/>
                </a:lnTo>
                <a:close/>
                <a:moveTo>
                  <a:pt x="1693117" y="0"/>
                </a:moveTo>
                <a:lnTo>
                  <a:pt x="2045208" y="0"/>
                </a:lnTo>
                <a:cubicBezTo>
                  <a:pt x="2102342" y="661"/>
                  <a:pt x="2154017" y="14711"/>
                  <a:pt x="2200233" y="42150"/>
                </a:cubicBezTo>
                <a:cubicBezTo>
                  <a:pt x="2246449" y="69590"/>
                  <a:pt x="2283252" y="106451"/>
                  <a:pt x="2310643" y="152733"/>
                </a:cubicBezTo>
                <a:cubicBezTo>
                  <a:pt x="2338034" y="199016"/>
                  <a:pt x="2352058" y="250753"/>
                  <a:pt x="2352717" y="307943"/>
                </a:cubicBezTo>
                <a:cubicBezTo>
                  <a:pt x="2352346" y="352898"/>
                  <a:pt x="2343344" y="394644"/>
                  <a:pt x="2325713" y="433183"/>
                </a:cubicBezTo>
                <a:cubicBezTo>
                  <a:pt x="2308081" y="471722"/>
                  <a:pt x="2284047" y="505100"/>
                  <a:pt x="2253609" y="533318"/>
                </a:cubicBezTo>
                <a:lnTo>
                  <a:pt x="2430727" y="836793"/>
                </a:lnTo>
                <a:lnTo>
                  <a:pt x="2177886" y="836793"/>
                </a:lnTo>
                <a:lnTo>
                  <a:pt x="2048553" y="614766"/>
                </a:lnTo>
                <a:lnTo>
                  <a:pt x="1912520" y="614766"/>
                </a:lnTo>
                <a:lnTo>
                  <a:pt x="1912520" y="836793"/>
                </a:lnTo>
                <a:lnTo>
                  <a:pt x="1693117" y="836793"/>
                </a:lnTo>
                <a:close/>
                <a:moveTo>
                  <a:pt x="1084400" y="0"/>
                </a:moveTo>
                <a:lnTo>
                  <a:pt x="1183584" y="0"/>
                </a:lnTo>
                <a:lnTo>
                  <a:pt x="1576976" y="837908"/>
                </a:lnTo>
                <a:lnTo>
                  <a:pt x="1357434" y="837908"/>
                </a:lnTo>
                <a:lnTo>
                  <a:pt x="1306171" y="728424"/>
                </a:lnTo>
                <a:lnTo>
                  <a:pt x="964042" y="728424"/>
                </a:lnTo>
                <a:lnTo>
                  <a:pt x="913893" y="837908"/>
                </a:lnTo>
                <a:lnTo>
                  <a:pt x="694351" y="837908"/>
                </a:lnTo>
                <a:close/>
                <a:moveTo>
                  <a:pt x="16717" y="0"/>
                </a:moveTo>
                <a:lnTo>
                  <a:pt x="368808" y="0"/>
                </a:lnTo>
                <a:cubicBezTo>
                  <a:pt x="425942" y="655"/>
                  <a:pt x="477617" y="14687"/>
                  <a:pt x="523833" y="42096"/>
                </a:cubicBezTo>
                <a:cubicBezTo>
                  <a:pt x="570049" y="69504"/>
                  <a:pt x="606852" y="106357"/>
                  <a:pt x="634243" y="152654"/>
                </a:cubicBezTo>
                <a:cubicBezTo>
                  <a:pt x="661634" y="198952"/>
                  <a:pt x="675659" y="250761"/>
                  <a:pt x="676318" y="308083"/>
                </a:cubicBezTo>
                <a:cubicBezTo>
                  <a:pt x="675652" y="365030"/>
                  <a:pt x="661764" y="416571"/>
                  <a:pt x="634656" y="462706"/>
                </a:cubicBezTo>
                <a:cubicBezTo>
                  <a:pt x="607547" y="508841"/>
                  <a:pt x="571211" y="545596"/>
                  <a:pt x="525649" y="572969"/>
                </a:cubicBezTo>
                <a:cubicBezTo>
                  <a:pt x="480087" y="600343"/>
                  <a:pt x="429293" y="614361"/>
                  <a:pt x="373268" y="615024"/>
                </a:cubicBezTo>
                <a:lnTo>
                  <a:pt x="236120" y="615024"/>
                </a:lnTo>
                <a:lnTo>
                  <a:pt x="236120" y="836793"/>
                </a:lnTo>
                <a:lnTo>
                  <a:pt x="16717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6" name="平行四边形 15"/>
          <p:cNvSpPr/>
          <p:nvPr/>
        </p:nvSpPr>
        <p:spPr>
          <a:xfrm rot="5400000" flipH="1">
            <a:off x="1467758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 rot="5400000" flipH="1">
            <a:off x="6418634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33341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2465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34" name="图片占位符 3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231" y="1927146"/>
            <a:ext cx="3827975" cy="2551982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pic>
        <p:nvPicPr>
          <p:cNvPr id="25" name="图片占位符 31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245" y="1935434"/>
            <a:ext cx="3827975" cy="2535411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1462018" y="2082533"/>
            <a:ext cx="1777356" cy="601637"/>
          </a:xfrm>
          <a:prstGeom prst="rect">
            <a:avLst/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20XX</a:t>
            </a:r>
          </a:p>
        </p:txBody>
      </p:sp>
      <p:sp>
        <p:nvSpPr>
          <p:cNvPr id="27" name="矩形 26"/>
          <p:cNvSpPr/>
          <p:nvPr/>
        </p:nvSpPr>
        <p:spPr>
          <a:xfrm>
            <a:off x="6412894" y="2082533"/>
            <a:ext cx="1777356" cy="601637"/>
          </a:xfrm>
          <a:prstGeom prst="rect">
            <a:avLst/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20XX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20245" y="4769234"/>
            <a:ext cx="3757939" cy="1007663"/>
            <a:chOff x="1531598" y="3689289"/>
            <a:chExt cx="3757939" cy="1007663"/>
          </a:xfrm>
        </p:grpSpPr>
        <p:sp>
          <p:nvSpPr>
            <p:cNvPr id="35" name="矩形 34"/>
            <p:cNvSpPr/>
            <p:nvPr/>
          </p:nvSpPr>
          <p:spPr>
            <a:xfrm>
              <a:off x="1531598" y="4050621"/>
              <a:ext cx="375793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31599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34267" y="4769234"/>
            <a:ext cx="3757939" cy="1007663"/>
            <a:chOff x="1531598" y="3689289"/>
            <a:chExt cx="3757939" cy="1007663"/>
          </a:xfrm>
        </p:grpSpPr>
        <p:sp>
          <p:nvSpPr>
            <p:cNvPr id="38" name="矩形 37"/>
            <p:cNvSpPr/>
            <p:nvPr/>
          </p:nvSpPr>
          <p:spPr>
            <a:xfrm>
              <a:off x="1531598" y="4050621"/>
              <a:ext cx="375793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31599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3" grpId="0" bldLvl="0" animBg="1"/>
      <p:bldP spid="24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89423"/>
            <a:ext cx="6095999" cy="3555999"/>
          </a:xfrm>
          <a:custGeom>
            <a:avLst/>
            <a:gdLst>
              <a:gd name="connsiteX0" fmla="*/ 0 w 6095999"/>
              <a:gd name="connsiteY0" fmla="*/ 0 h 4498435"/>
              <a:gd name="connsiteX1" fmla="*/ 6095999 w 6095999"/>
              <a:gd name="connsiteY1" fmla="*/ 0 h 4498435"/>
              <a:gd name="connsiteX2" fmla="*/ 6095999 w 6095999"/>
              <a:gd name="connsiteY2" fmla="*/ 4498435 h 4498435"/>
              <a:gd name="connsiteX3" fmla="*/ 0 w 6095999"/>
              <a:gd name="connsiteY3" fmla="*/ 4498435 h 449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4498435">
                <a:moveTo>
                  <a:pt x="0" y="0"/>
                </a:moveTo>
                <a:lnTo>
                  <a:pt x="6095999" y="0"/>
                </a:lnTo>
                <a:lnTo>
                  <a:pt x="6095999" y="4498435"/>
                </a:lnTo>
                <a:lnTo>
                  <a:pt x="0" y="4498435"/>
                </a:lnTo>
                <a:close/>
              </a:path>
            </a:pathLst>
          </a:custGeom>
        </p:spPr>
      </p:pic>
      <p:grpSp>
        <p:nvGrpSpPr>
          <p:cNvPr id="4" name="1"/>
          <p:cNvGrpSpPr>
            <a:grpSpLocks noChangeAspect="1"/>
          </p:cNvGrpSpPr>
          <p:nvPr/>
        </p:nvGrpSpPr>
        <p:grpSpPr>
          <a:xfrm>
            <a:off x="719138" y="1618205"/>
            <a:ext cx="11472863" cy="4498435"/>
            <a:chOff x="719138" y="1618203"/>
            <a:chExt cx="11472862" cy="4498435"/>
          </a:xfrm>
        </p:grpSpPr>
        <p:sp>
          <p:nvSpPr>
            <p:cNvPr id="6" name="矩形 5"/>
            <p:cNvSpPr/>
            <p:nvPr/>
          </p:nvSpPr>
          <p:spPr>
            <a:xfrm>
              <a:off x="719138" y="2564904"/>
              <a:ext cx="10753725" cy="280831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流程图: 决策 8"/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流程图: 决策 9"/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95999" y="1618203"/>
              <a:ext cx="6096001" cy="4498435"/>
            </a:xfrm>
            <a:prstGeom prst="rect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6553" y="3100116"/>
            <a:ext cx="3757939" cy="1376995"/>
            <a:chOff x="1531598" y="3689289"/>
            <a:chExt cx="3757939" cy="1376995"/>
          </a:xfrm>
        </p:grpSpPr>
        <p:sp>
          <p:nvSpPr>
            <p:cNvPr id="40" name="矩形 39"/>
            <p:cNvSpPr/>
            <p:nvPr/>
          </p:nvSpPr>
          <p:spPr>
            <a:xfrm>
              <a:off x="1531598" y="4050621"/>
              <a:ext cx="3757939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 presentation and make it into a film to be used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31599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6" name="椭圆 4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1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6" name="流程图: 延期 15"/>
          <p:cNvSpPr/>
          <p:nvPr/>
        </p:nvSpPr>
        <p:spPr>
          <a:xfrm rot="5400000">
            <a:off x="5072539" y="45826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7" name="流程图: 延期 16"/>
          <p:cNvSpPr/>
          <p:nvPr/>
        </p:nvSpPr>
        <p:spPr>
          <a:xfrm rot="16200000" flipV="1">
            <a:off x="5072539" y="2102961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1908" y="324834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矩形 15"/>
          <p:cNvSpPr/>
          <p:nvPr/>
        </p:nvSpPr>
        <p:spPr>
          <a:xfrm>
            <a:off x="53384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1908" y="390080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01908" y="2595882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 flipH="1" flipV="1">
            <a:off x="5109845" y="4553269"/>
            <a:ext cx="457200" cy="523875"/>
          </a:xfrm>
          <a:prstGeom prst="roundRect">
            <a:avLst>
              <a:gd name="adj" fmla="val 50000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TextBox 95"/>
          <p:cNvSpPr txBox="1">
            <a:spLocks noChangeArrowheads="1"/>
          </p:cNvSpPr>
          <p:nvPr/>
        </p:nvSpPr>
        <p:spPr bwMode="auto">
          <a:xfrm>
            <a:off x="5033646" y="4638994"/>
            <a:ext cx="606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流程图: 延期 23"/>
          <p:cNvSpPr/>
          <p:nvPr/>
        </p:nvSpPr>
        <p:spPr>
          <a:xfrm rot="16200000" flipV="1">
            <a:off x="5962334" y="2106930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2496" y="3251518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6" name="流程图: 延期 25"/>
          <p:cNvSpPr/>
          <p:nvPr/>
        </p:nvSpPr>
        <p:spPr>
          <a:xfrm rot="5400000">
            <a:off x="59623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7" name="矩形 15"/>
          <p:cNvSpPr/>
          <p:nvPr/>
        </p:nvSpPr>
        <p:spPr>
          <a:xfrm>
            <a:off x="6213159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矩形 15"/>
          <p:cNvSpPr/>
          <p:nvPr/>
        </p:nvSpPr>
        <p:spPr>
          <a:xfrm flipH="1">
            <a:off x="57702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90908" y="390239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92496" y="2599057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 flipH="1" flipV="1">
            <a:off x="5990908" y="4362767"/>
            <a:ext cx="457200" cy="706438"/>
          </a:xfrm>
          <a:prstGeom prst="roundRect">
            <a:avLst>
              <a:gd name="adj" fmla="val 50000"/>
            </a:avLst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TextBox 104"/>
          <p:cNvSpPr txBox="1">
            <a:spLocks noChangeArrowheads="1"/>
          </p:cNvSpPr>
          <p:nvPr/>
        </p:nvSpPr>
        <p:spPr bwMode="auto">
          <a:xfrm>
            <a:off x="5925820" y="4538982"/>
            <a:ext cx="59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流程图: 延期 40"/>
          <p:cNvSpPr/>
          <p:nvPr/>
        </p:nvSpPr>
        <p:spPr>
          <a:xfrm rot="16200000" flipV="1">
            <a:off x="6844190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73559" y="325151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1" name="流程图: 延期 60"/>
          <p:cNvSpPr/>
          <p:nvPr/>
        </p:nvSpPr>
        <p:spPr>
          <a:xfrm rot="5400000">
            <a:off x="6844190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2" name="矩形 15"/>
          <p:cNvSpPr/>
          <p:nvPr/>
        </p:nvSpPr>
        <p:spPr>
          <a:xfrm>
            <a:off x="7094220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矩形 15"/>
          <p:cNvSpPr/>
          <p:nvPr/>
        </p:nvSpPr>
        <p:spPr>
          <a:xfrm flipH="1">
            <a:off x="6651308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873559" y="3902394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73559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6" name="圆角矩形 65"/>
          <p:cNvSpPr/>
          <p:nvPr/>
        </p:nvSpPr>
        <p:spPr>
          <a:xfrm flipH="1" flipV="1">
            <a:off x="6873559" y="4137344"/>
            <a:ext cx="455612" cy="931863"/>
          </a:xfrm>
          <a:prstGeom prst="roundRect">
            <a:avLst>
              <a:gd name="adj" fmla="val 50000"/>
            </a:avLst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TextBox 113"/>
          <p:cNvSpPr txBox="1">
            <a:spLocks noChangeArrowheads="1"/>
          </p:cNvSpPr>
          <p:nvPr/>
        </p:nvSpPr>
        <p:spPr bwMode="auto">
          <a:xfrm>
            <a:off x="6770372" y="4323081"/>
            <a:ext cx="657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流程图: 延期 67"/>
          <p:cNvSpPr/>
          <p:nvPr/>
        </p:nvSpPr>
        <p:spPr>
          <a:xfrm rot="16200000" flipV="1">
            <a:off x="7725251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754620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0" name="流程图: 延期 69"/>
          <p:cNvSpPr/>
          <p:nvPr/>
        </p:nvSpPr>
        <p:spPr>
          <a:xfrm rot="5400000">
            <a:off x="7725251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1" name="矩形 15"/>
          <p:cNvSpPr/>
          <p:nvPr/>
        </p:nvSpPr>
        <p:spPr>
          <a:xfrm>
            <a:off x="7976871" y="4823142"/>
            <a:ext cx="455613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矩形 15"/>
          <p:cNvSpPr/>
          <p:nvPr/>
        </p:nvSpPr>
        <p:spPr>
          <a:xfrm flipH="1">
            <a:off x="7533959" y="4823142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754620" y="3902394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54620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flipH="1" flipV="1">
            <a:off x="7754620" y="3572194"/>
            <a:ext cx="455613" cy="1497013"/>
          </a:xfrm>
          <a:prstGeom prst="roundRect">
            <a:avLst>
              <a:gd name="adj" fmla="val 50000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TextBox 122"/>
          <p:cNvSpPr txBox="1">
            <a:spLocks noChangeArrowheads="1"/>
          </p:cNvSpPr>
          <p:nvPr/>
        </p:nvSpPr>
        <p:spPr bwMode="auto">
          <a:xfrm>
            <a:off x="7687946" y="3784919"/>
            <a:ext cx="595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流程图: 延期 76"/>
          <p:cNvSpPr/>
          <p:nvPr/>
        </p:nvSpPr>
        <p:spPr>
          <a:xfrm rot="16200000" flipV="1">
            <a:off x="8606314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635683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9" name="流程图: 延期 78"/>
          <p:cNvSpPr/>
          <p:nvPr/>
        </p:nvSpPr>
        <p:spPr>
          <a:xfrm rot="5400000">
            <a:off x="8606314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0" name="矩形 15"/>
          <p:cNvSpPr/>
          <p:nvPr/>
        </p:nvSpPr>
        <p:spPr>
          <a:xfrm>
            <a:off x="8857934" y="4823142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1" name="矩形 15"/>
          <p:cNvSpPr/>
          <p:nvPr/>
        </p:nvSpPr>
        <p:spPr>
          <a:xfrm flipH="1">
            <a:off x="8400733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35683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635683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4" name="圆角矩形 83"/>
          <p:cNvSpPr/>
          <p:nvPr/>
        </p:nvSpPr>
        <p:spPr>
          <a:xfrm flipH="1" flipV="1">
            <a:off x="8635683" y="3245167"/>
            <a:ext cx="457200" cy="1824038"/>
          </a:xfrm>
          <a:prstGeom prst="roundRect">
            <a:avLst>
              <a:gd name="adj" fmla="val 50000"/>
            </a:avLst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5" name="TextBox 131"/>
          <p:cNvSpPr txBox="1">
            <a:spLocks noChangeArrowheads="1"/>
          </p:cNvSpPr>
          <p:nvPr/>
        </p:nvSpPr>
        <p:spPr bwMode="auto">
          <a:xfrm>
            <a:off x="8527734" y="3507105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流程图: 延期 85"/>
          <p:cNvSpPr/>
          <p:nvPr/>
        </p:nvSpPr>
        <p:spPr>
          <a:xfrm rot="16200000" flipV="1">
            <a:off x="9488170" y="2106931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7" name="矩形 15"/>
          <p:cNvSpPr/>
          <p:nvPr/>
        </p:nvSpPr>
        <p:spPr>
          <a:xfrm>
            <a:off x="975169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8" name="矩形 15"/>
          <p:cNvSpPr/>
          <p:nvPr/>
        </p:nvSpPr>
        <p:spPr>
          <a:xfrm flipH="1">
            <a:off x="9308783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518334" y="2599055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0" name="圆角矩形 89"/>
          <p:cNvSpPr/>
          <p:nvPr/>
        </p:nvSpPr>
        <p:spPr>
          <a:xfrm flipH="1" flipV="1">
            <a:off x="9521508" y="2699067"/>
            <a:ext cx="457200" cy="2370138"/>
          </a:xfrm>
          <a:prstGeom prst="roundRect">
            <a:avLst>
              <a:gd name="adj" fmla="val 50000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1" name="TextBox 141"/>
          <p:cNvSpPr txBox="1">
            <a:spLocks noChangeArrowheads="1"/>
          </p:cNvSpPr>
          <p:nvPr/>
        </p:nvSpPr>
        <p:spPr bwMode="auto">
          <a:xfrm>
            <a:off x="9450072" y="3035619"/>
            <a:ext cx="595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流程图: 延期 91"/>
          <p:cNvSpPr/>
          <p:nvPr/>
        </p:nvSpPr>
        <p:spPr>
          <a:xfrm rot="16200000" flipV="1">
            <a:off x="10369234" y="21069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399396" y="3249930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4" name="流程图: 延期 93"/>
          <p:cNvSpPr/>
          <p:nvPr/>
        </p:nvSpPr>
        <p:spPr>
          <a:xfrm rot="5400000">
            <a:off x="103692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5" name="矩形 15"/>
          <p:cNvSpPr/>
          <p:nvPr/>
        </p:nvSpPr>
        <p:spPr>
          <a:xfrm flipH="1">
            <a:off x="101771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397808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399396" y="2599055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8" name="圆角矩形 97"/>
          <p:cNvSpPr/>
          <p:nvPr/>
        </p:nvSpPr>
        <p:spPr>
          <a:xfrm flipH="1" flipV="1">
            <a:off x="10397808" y="2076769"/>
            <a:ext cx="457200" cy="3000375"/>
          </a:xfrm>
          <a:prstGeom prst="roundRect">
            <a:avLst>
              <a:gd name="adj" fmla="val 50000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9" name="TextBox 150"/>
          <p:cNvSpPr txBox="1">
            <a:spLocks noChangeArrowheads="1"/>
          </p:cNvSpPr>
          <p:nvPr/>
        </p:nvSpPr>
        <p:spPr bwMode="auto">
          <a:xfrm>
            <a:off x="10229533" y="2259330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5332096" y="5323205"/>
            <a:ext cx="5287963" cy="0"/>
          </a:xfrm>
          <a:prstGeom prst="line">
            <a:avLst/>
          </a:prstGeom>
          <a:ln w="9525">
            <a:solidFill>
              <a:sysClr val="windowText" lastClr="000000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5292408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70926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6179821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79435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5" name="椭圆 104"/>
          <p:cNvSpPr>
            <a:spLocks noChangeAspect="1"/>
          </p:cNvSpPr>
          <p:nvPr/>
        </p:nvSpPr>
        <p:spPr>
          <a:xfrm>
            <a:off x="8805545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6" name="椭圆 105"/>
          <p:cNvSpPr>
            <a:spLocks noChangeAspect="1"/>
          </p:cNvSpPr>
          <p:nvPr/>
        </p:nvSpPr>
        <p:spPr>
          <a:xfrm>
            <a:off x="9705657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7" name="椭圆 106"/>
          <p:cNvSpPr>
            <a:spLocks noChangeAspect="1"/>
          </p:cNvSpPr>
          <p:nvPr/>
        </p:nvSpPr>
        <p:spPr>
          <a:xfrm>
            <a:off x="10526396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8" name="TextBox 159"/>
          <p:cNvSpPr txBox="1">
            <a:spLocks noChangeArrowheads="1"/>
          </p:cNvSpPr>
          <p:nvPr/>
        </p:nvSpPr>
        <p:spPr bwMode="auto">
          <a:xfrm>
            <a:off x="4968557" y="542004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2013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TextBox 160"/>
          <p:cNvSpPr txBox="1">
            <a:spLocks noChangeArrowheads="1"/>
          </p:cNvSpPr>
          <p:nvPr/>
        </p:nvSpPr>
        <p:spPr bwMode="auto">
          <a:xfrm>
            <a:off x="5855971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2014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TextBox 161"/>
          <p:cNvSpPr txBox="1">
            <a:spLocks noChangeArrowheads="1"/>
          </p:cNvSpPr>
          <p:nvPr/>
        </p:nvSpPr>
        <p:spPr bwMode="auto">
          <a:xfrm>
            <a:off x="6768783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2015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TextBox 162"/>
          <p:cNvSpPr txBox="1">
            <a:spLocks noChangeArrowheads="1"/>
          </p:cNvSpPr>
          <p:nvPr/>
        </p:nvSpPr>
        <p:spPr bwMode="auto">
          <a:xfrm>
            <a:off x="7618096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2016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TextBox 163"/>
          <p:cNvSpPr txBox="1">
            <a:spLocks noChangeArrowheads="1"/>
          </p:cNvSpPr>
          <p:nvPr/>
        </p:nvSpPr>
        <p:spPr bwMode="auto">
          <a:xfrm>
            <a:off x="8475345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2017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TextBox 164"/>
          <p:cNvSpPr txBox="1">
            <a:spLocks noChangeArrowheads="1"/>
          </p:cNvSpPr>
          <p:nvPr/>
        </p:nvSpPr>
        <p:spPr bwMode="auto">
          <a:xfrm>
            <a:off x="9381808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TextBox 165"/>
          <p:cNvSpPr txBox="1">
            <a:spLocks noChangeArrowheads="1"/>
          </p:cNvSpPr>
          <p:nvPr/>
        </p:nvSpPr>
        <p:spPr bwMode="auto">
          <a:xfrm>
            <a:off x="10202545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234990" y="2486450"/>
            <a:ext cx="2854804" cy="1192329"/>
            <a:chOff x="1531599" y="3689289"/>
            <a:chExt cx="2854804" cy="1192329"/>
          </a:xfrm>
        </p:grpSpPr>
        <p:sp>
          <p:nvSpPr>
            <p:cNvPr id="116" name="矩形 115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1531599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4990" y="4006640"/>
            <a:ext cx="2854804" cy="1192329"/>
            <a:chOff x="1531599" y="3689289"/>
            <a:chExt cx="2854804" cy="1192329"/>
          </a:xfrm>
        </p:grpSpPr>
        <p:sp>
          <p:nvSpPr>
            <p:cNvPr id="119" name="矩形 118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531599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占位符 2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841" y="2466116"/>
            <a:ext cx="2002972" cy="1483107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pic>
        <p:nvPicPr>
          <p:cNvPr id="27" name="图片占位符 2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811" y="2585558"/>
            <a:ext cx="2002972" cy="1244220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1408758" y="4414467"/>
            <a:ext cx="2771359" cy="1192329"/>
            <a:chOff x="2024889" y="3689289"/>
            <a:chExt cx="2771358" cy="1192329"/>
          </a:xfrm>
        </p:grpSpPr>
        <p:sp>
          <p:nvSpPr>
            <p:cNvPr id="16" name="矩形 15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04644" y="3689289"/>
              <a:ext cx="1611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32618" y="4414467"/>
            <a:ext cx="2771359" cy="1192329"/>
            <a:chOff x="2024889" y="3689289"/>
            <a:chExt cx="2771358" cy="1192329"/>
          </a:xfrm>
        </p:grpSpPr>
        <p:sp>
          <p:nvSpPr>
            <p:cNvPr id="19" name="矩形 18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04643" y="3689289"/>
              <a:ext cx="1611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05590" y="4414467"/>
            <a:ext cx="2771359" cy="1192329"/>
            <a:chOff x="2024889" y="3689289"/>
            <a:chExt cx="2771358" cy="1192329"/>
          </a:xfrm>
        </p:grpSpPr>
        <p:sp>
          <p:nvSpPr>
            <p:cNvPr id="22" name="矩形 21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04643" y="3689289"/>
              <a:ext cx="1611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占位符 32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783" y="2425859"/>
            <a:ext cx="2002972" cy="1563621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8" name="椭圆 7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flipV="1">
            <a:off x="7718426" y="2162175"/>
            <a:ext cx="5615940" cy="5615940"/>
          </a:xfrm>
          <a:prstGeom prst="ellipse">
            <a:avLst/>
          </a:pr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8BB6CB">
              <a:alpha val="9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2465" y="59"/>
            <a:ext cx="1266288" cy="1266288"/>
          </a:xfrm>
          <a:prstGeom prst="ellipse">
            <a:avLst/>
          </a:prstGeom>
          <a:solidFill>
            <a:srgbClr val="2E4A4E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7254242" y="5367657"/>
            <a:ext cx="1054735" cy="1054735"/>
          </a:xfrm>
          <a:prstGeom prst="ellipse">
            <a:avLst/>
          </a:prstGeom>
          <a:solidFill>
            <a:srgbClr val="BA764F">
              <a:alpha val="56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rgbClr val="2E4A4E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384415" y="1920875"/>
            <a:ext cx="2023111" cy="2023110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78434" y="415927"/>
            <a:ext cx="2370455" cy="237045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47355" y="4273550"/>
            <a:ext cx="4144011" cy="414401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92021" y="4389122"/>
            <a:ext cx="1336675" cy="1336675"/>
          </a:xfrm>
          <a:prstGeom prst="ellipse">
            <a:avLst/>
          </a:prstGeom>
          <a:solidFill>
            <a:srgbClr val="D9D5CA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0445" y="1658991"/>
            <a:ext cx="3182611" cy="2180933"/>
          </a:xfrm>
          <a:custGeom>
            <a:avLst/>
            <a:gdLst/>
            <a:ahLst/>
            <a:cxnLst/>
            <a:rect l="l" t="t" r="r" b="b"/>
            <a:pathLst>
              <a:path w="3182611" h="2180933">
                <a:moveTo>
                  <a:pt x="2560964" y="1561313"/>
                </a:moveTo>
                <a:cubicBezTo>
                  <a:pt x="2504899" y="1562737"/>
                  <a:pt x="2458170" y="1582309"/>
                  <a:pt x="2420778" y="1620027"/>
                </a:cubicBezTo>
                <a:cubicBezTo>
                  <a:pt x="2383386" y="1657745"/>
                  <a:pt x="2363969" y="1705063"/>
                  <a:pt x="2362530" y="1761979"/>
                </a:cubicBezTo>
                <a:cubicBezTo>
                  <a:pt x="2363969" y="1818404"/>
                  <a:pt x="2383386" y="1865582"/>
                  <a:pt x="2420778" y="1903510"/>
                </a:cubicBezTo>
                <a:cubicBezTo>
                  <a:pt x="2458170" y="1941439"/>
                  <a:pt x="2504899" y="1961150"/>
                  <a:pt x="2560964" y="1962645"/>
                </a:cubicBezTo>
                <a:cubicBezTo>
                  <a:pt x="2617564" y="1961150"/>
                  <a:pt x="2664619" y="1941439"/>
                  <a:pt x="2702128" y="1903510"/>
                </a:cubicBezTo>
                <a:cubicBezTo>
                  <a:pt x="2739637" y="1865581"/>
                  <a:pt x="2759100" y="1818404"/>
                  <a:pt x="2760516" y="1761979"/>
                </a:cubicBezTo>
                <a:cubicBezTo>
                  <a:pt x="2759100" y="1705063"/>
                  <a:pt x="2739637" y="1657745"/>
                  <a:pt x="2702128" y="1620027"/>
                </a:cubicBezTo>
                <a:cubicBezTo>
                  <a:pt x="2664619" y="1582309"/>
                  <a:pt x="2617564" y="1562737"/>
                  <a:pt x="2560964" y="1561313"/>
                </a:cubicBezTo>
                <a:close/>
                <a:moveTo>
                  <a:pt x="2560964" y="1343024"/>
                </a:moveTo>
                <a:cubicBezTo>
                  <a:pt x="2638762" y="1343917"/>
                  <a:pt x="2709055" y="1363045"/>
                  <a:pt x="2771843" y="1400409"/>
                </a:cubicBezTo>
                <a:cubicBezTo>
                  <a:pt x="2834630" y="1437773"/>
                  <a:pt x="2884600" y="1488018"/>
                  <a:pt x="2921750" y="1551144"/>
                </a:cubicBezTo>
                <a:cubicBezTo>
                  <a:pt x="2958900" y="1614269"/>
                  <a:pt x="2977918" y="1684922"/>
                  <a:pt x="2978804" y="1763100"/>
                </a:cubicBezTo>
                <a:cubicBezTo>
                  <a:pt x="2977918" y="1841246"/>
                  <a:pt x="2958900" y="1911702"/>
                  <a:pt x="2921750" y="1974468"/>
                </a:cubicBezTo>
                <a:cubicBezTo>
                  <a:pt x="2884600" y="2037234"/>
                  <a:pt x="2834630" y="2087120"/>
                  <a:pt x="2771843" y="2124126"/>
                </a:cubicBezTo>
                <a:cubicBezTo>
                  <a:pt x="2709055" y="2161132"/>
                  <a:pt x="2638762" y="2180068"/>
                  <a:pt x="2560964" y="2180933"/>
                </a:cubicBezTo>
                <a:cubicBezTo>
                  <a:pt x="2483182" y="2180068"/>
                  <a:pt x="2412986" y="2161132"/>
                  <a:pt x="2350376" y="2124126"/>
                </a:cubicBezTo>
                <a:cubicBezTo>
                  <a:pt x="2287768" y="2087120"/>
                  <a:pt x="2237977" y="2037234"/>
                  <a:pt x="2201005" y="1974468"/>
                </a:cubicBezTo>
                <a:cubicBezTo>
                  <a:pt x="2164033" y="1911702"/>
                  <a:pt x="2145111" y="1841246"/>
                  <a:pt x="2144239" y="1763100"/>
                </a:cubicBezTo>
                <a:cubicBezTo>
                  <a:pt x="2145111" y="1684922"/>
                  <a:pt x="2164033" y="1614269"/>
                  <a:pt x="2201005" y="1551144"/>
                </a:cubicBezTo>
                <a:cubicBezTo>
                  <a:pt x="2237977" y="1488018"/>
                  <a:pt x="2287768" y="1437773"/>
                  <a:pt x="2350376" y="1400409"/>
                </a:cubicBezTo>
                <a:cubicBezTo>
                  <a:pt x="2412986" y="1363045"/>
                  <a:pt x="2483182" y="1343917"/>
                  <a:pt x="2560964" y="1343024"/>
                </a:cubicBezTo>
                <a:close/>
                <a:moveTo>
                  <a:pt x="734785" y="1343024"/>
                </a:moveTo>
                <a:lnTo>
                  <a:pt x="975500" y="1343024"/>
                </a:lnTo>
                <a:lnTo>
                  <a:pt x="1211758" y="1854461"/>
                </a:lnTo>
                <a:lnTo>
                  <a:pt x="1371121" y="1506819"/>
                </a:lnTo>
                <a:lnTo>
                  <a:pt x="1463618" y="1506819"/>
                </a:lnTo>
                <a:lnTo>
                  <a:pt x="1622981" y="1854461"/>
                </a:lnTo>
                <a:lnTo>
                  <a:pt x="1860354" y="1343024"/>
                </a:lnTo>
                <a:lnTo>
                  <a:pt x="2101069" y="1343024"/>
                </a:lnTo>
                <a:lnTo>
                  <a:pt x="1714364" y="2178704"/>
                </a:lnTo>
                <a:lnTo>
                  <a:pt x="1556116" y="2178704"/>
                </a:lnTo>
                <a:lnTo>
                  <a:pt x="1416813" y="1881203"/>
                </a:lnTo>
                <a:lnTo>
                  <a:pt x="1278624" y="2178704"/>
                </a:lnTo>
                <a:lnTo>
                  <a:pt x="1120376" y="2178704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4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3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3" name="1"/>
          <p:cNvGrpSpPr>
            <a:grpSpLocks noChangeAspect="1"/>
          </p:cNvGrpSpPr>
          <p:nvPr/>
        </p:nvGrpSpPr>
        <p:grpSpPr>
          <a:xfrm>
            <a:off x="4223025" y="1981200"/>
            <a:ext cx="3610339" cy="3616326"/>
            <a:chOff x="3958965" y="1520788"/>
            <a:chExt cx="4138458" cy="414532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3998951" y="1520788"/>
              <a:ext cx="1792706" cy="1837213"/>
              <a:chOff x="2792646" y="1157288"/>
              <a:chExt cx="1576154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792646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6304717" y="3826552"/>
              <a:ext cx="1792706" cy="1839558"/>
              <a:chOff x="4819884" y="3184525"/>
              <a:chExt cx="1576154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19884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114296"/>
              <a:ext cx="387709" cy="57091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168461"/>
              <a:ext cx="434506" cy="46747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Freeform: Shape 52"/>
            <p:cNvSpPr/>
            <p:nvPr/>
          </p:nvSpPr>
          <p:spPr bwMode="auto">
            <a:xfrm>
              <a:off x="6992070" y="4492283"/>
              <a:ext cx="473708" cy="44387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492283"/>
              <a:ext cx="502324" cy="46421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4425" y="2043855"/>
            <a:ext cx="2854804" cy="1192329"/>
            <a:chOff x="1531599" y="3689289"/>
            <a:chExt cx="2854804" cy="1192329"/>
          </a:xfrm>
        </p:grpSpPr>
        <p:sp>
          <p:nvSpPr>
            <p:cNvPr id="44" name="矩形 43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31599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44425" y="4164377"/>
            <a:ext cx="2854804" cy="1192329"/>
            <a:chOff x="1531599" y="3689289"/>
            <a:chExt cx="2854804" cy="1192329"/>
          </a:xfrm>
        </p:grpSpPr>
        <p:sp>
          <p:nvSpPr>
            <p:cNvPr id="47" name="矩形 46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31599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71507" y="2043855"/>
            <a:ext cx="2854804" cy="1192329"/>
            <a:chOff x="1531599" y="3689289"/>
            <a:chExt cx="2854804" cy="1192329"/>
          </a:xfrm>
        </p:grpSpPr>
        <p:sp>
          <p:nvSpPr>
            <p:cNvPr id="50" name="矩形 49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74551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1507" y="4164377"/>
            <a:ext cx="2854804" cy="1192329"/>
            <a:chOff x="1531599" y="3689289"/>
            <a:chExt cx="2854804" cy="1192329"/>
          </a:xfrm>
        </p:grpSpPr>
        <p:sp>
          <p:nvSpPr>
            <p:cNvPr id="53" name="矩形 52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774551" y="3689289"/>
              <a:ext cx="1611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1006</Words>
  <Application>Microsoft Office PowerPoint</Application>
  <PresentationFormat>宽屏</PresentationFormat>
  <Paragraphs>181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包图简圆体</vt:lpstr>
      <vt:lpstr>微软雅黑</vt:lpstr>
      <vt:lpstr>Arial</vt:lpstr>
      <vt:lpstr>Calibri</vt:lpstr>
      <vt:lpstr>Lato Light</vt:lpstr>
      <vt:lpstr>www.jpppt.com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28</cp:revision>
  <dcterms:created xsi:type="dcterms:W3CDTF">2019-12-25T01:46:00Z</dcterms:created>
  <dcterms:modified xsi:type="dcterms:W3CDTF">2021-11-22T14:28:43Z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