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78" r:id="rId4"/>
    <p:sldId id="260" r:id="rId5"/>
    <p:sldId id="270" r:id="rId6"/>
    <p:sldId id="263" r:id="rId7"/>
    <p:sldId id="264" r:id="rId8"/>
    <p:sldId id="277" r:id="rId9"/>
    <p:sldId id="279" r:id="rId10"/>
    <p:sldId id="265" r:id="rId11"/>
    <p:sldId id="266" r:id="rId12"/>
    <p:sldId id="261" r:id="rId13"/>
    <p:sldId id="268" r:id="rId14"/>
    <p:sldId id="269" r:id="rId15"/>
    <p:sldId id="280" r:id="rId16"/>
    <p:sldId id="258" r:id="rId17"/>
    <p:sldId id="273" r:id="rId18"/>
    <p:sldId id="274" r:id="rId19"/>
    <p:sldId id="275" r:id="rId20"/>
    <p:sldId id="276" r:id="rId21"/>
    <p:sldId id="281" r:id="rId22"/>
    <p:sldId id="259" r:id="rId23"/>
    <p:sldId id="262" r:id="rId24"/>
    <p:sldId id="267" r:id="rId25"/>
    <p:sldId id="271" r:id="rId26"/>
    <p:sldId id="272" r:id="rId27"/>
    <p:sldId id="282" r:id="rId28"/>
    <p:sldId id="1774" r:id="rId29"/>
    <p:sldId id="304" r:id="rId30"/>
    <p:sldId id="305" r:id="rId31"/>
    <p:sldId id="30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1</c:v>
                </c:pt>
              </c:strCache>
            </c:strRef>
          </c:tx>
          <c:spPr>
            <a:solidFill>
              <a:srgbClr val="0070C0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B4-4F4E-B787-F1B6F9BAEE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72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B4-4F4E-B787-F1B6F9BAEE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2</c:v>
                </c:pt>
              </c:strCache>
            </c:strRef>
          </c:tx>
          <c:spPr>
            <a:solidFill>
              <a:srgbClr val="00B0F0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90</c:v>
                </c:pt>
                <c:pt idx="1">
                  <c:v>70</c:v>
                </c:pt>
                <c:pt idx="2">
                  <c:v>53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B4-4F4E-B787-F1B6F9BAEE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 3</c:v>
                </c:pt>
              </c:strCache>
            </c:strRef>
          </c:tx>
          <c:spPr>
            <a:solidFill>
              <a:srgbClr val="01ACBE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90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4-4F4E-B787-F1B6F9BAEE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title 4</c:v>
                </c:pt>
              </c:strCache>
            </c:strRef>
          </c:tx>
          <c:spPr>
            <a:solidFill>
              <a:srgbClr val="002060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90</c:v>
                </c:pt>
                <c:pt idx="1">
                  <c:v>100</c:v>
                </c:pt>
                <c:pt idx="2">
                  <c:v>50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B4-4F4E-B787-F1B6F9BAEE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422528"/>
        <c:axId val="160436608"/>
      </c:barChart>
      <c:catAx>
        <c:axId val="16042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en-US"/>
          </a:p>
        </c:txPr>
        <c:crossAx val="160436608"/>
        <c:crosses val="autoZero"/>
        <c:auto val="1"/>
        <c:lblAlgn val="ctr"/>
        <c:lblOffset val="100"/>
        <c:noMultiLvlLbl val="0"/>
      </c:catAx>
      <c:valAx>
        <c:axId val="16043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en-US"/>
          </a:p>
        </c:txPr>
        <c:crossAx val="16042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60910270678464"/>
          <c:y val="0.88136440506389413"/>
          <c:w val="0.47056016230266101"/>
          <c:h val="0.11485434754129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CE6-4FEB-8BA0-2A8E66A3971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accent1"/>
                </a:soli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E6-4FEB-8BA0-2A8E66A397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E6-4FEB-8BA0-2A8E66A397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CE6-4FEB-8BA0-2A8E66A3971B}"/>
              </c:ext>
            </c:extLst>
          </c:dPt>
          <c:dLbls>
            <c:dLbl>
              <c:idx val="1"/>
              <c:layout>
                <c:manualLayout>
                  <c:x val="0.16141801658052654"/>
                  <c:y val="0.242932196012330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25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E6-4FEB-8BA0-2A8E66A39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E6-4FEB-8BA0-2A8E66A39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9AF-49E5-8F35-68B05F4646F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accent1"/>
                </a:soli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AF-49E5-8F35-68B05F4646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AF-49E5-8F35-68B05F4646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9AF-49E5-8F35-68B05F4646F8}"/>
              </c:ext>
            </c:extLst>
          </c:dPt>
          <c:dLbls>
            <c:dLbl>
              <c:idx val="1"/>
              <c:layout>
                <c:manualLayout>
                  <c:x val="0.23190259807832383"/>
                  <c:y val="-1.07989668100259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50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9AF-49E5-8F35-68B05F464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AF-49E5-8F35-68B05F464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254-4014-9EA0-D6E2A6B89FC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254-4014-9EA0-D6E2A6B89F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254-4014-9EA0-D6E2A6B89F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254-4014-9EA0-D6E2A6B89FC4}"/>
              </c:ext>
            </c:extLst>
          </c:dPt>
          <c:dLbls>
            <c:dLbl>
              <c:idx val="1"/>
              <c:layout>
                <c:manualLayout>
                  <c:x val="0.16494224565541643"/>
                  <c:y val="-0.36236254435569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75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54-4014-9EA0-D6E2A6B89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54-4014-9EA0-D6E2A6B89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27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BA7-4F0A-BFD2-A05DBD531DB8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/>
                </a:soli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A7-4F0A-BFD2-A05DBD531D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A7-4F0A-BFD2-A05DBD531D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A7-4F0A-BFD2-A05DBD531DB8}"/>
              </c:ext>
            </c:extLst>
          </c:dPt>
          <c:dLbls>
            <c:dLbl>
              <c:idx val="1"/>
              <c:layout>
                <c:manualLayout>
                  <c:x val="0.19489819279198028"/>
                  <c:y val="-0.22691242246149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90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3758368309688"/>
                      <c:h val="0.336142303648228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BA7-4F0A-BFD2-A05DBD531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A7-4F0A-BFD2-A05DBD531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F3F0B-3C8F-4BED-A9C0-0AFFE44A3DF4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BE46B-A7B3-4EEF-A46F-ECCC0F003B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1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3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882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856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60A08-AE14-4601-823B-EEE87F151D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5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60A08-AE14-4601-823B-EEE87F151D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734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53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15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60A08-AE14-4601-823B-EEE87F151D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237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60A08-AE14-4601-823B-EEE87F151D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25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866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60A08-AE14-4601-823B-EEE87F151D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1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48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60A08-AE14-4601-823B-EEE87F151D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7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7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60A08-AE14-4601-823B-EEE87F151D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09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43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99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60A08-AE14-4601-823B-EEE87F151D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6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60A08-AE14-4601-823B-EEE87F151D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94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60A08-AE14-4601-823B-EEE87F151D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30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1" y="442761"/>
              <a:ext cx="262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Micro Stereo Chart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9253" y="442761"/>
              <a:ext cx="262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Micro Stereo Chart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9253" y="442761"/>
              <a:ext cx="262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Micro Stereo Chart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2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9253" y="442761"/>
              <a:ext cx="262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Micro Stereo Chart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9253" y="442761"/>
              <a:ext cx="262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Micro Stereo Chart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3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9253" y="442761"/>
              <a:ext cx="262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Micro Stereo Chart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1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9253" y="442761"/>
              <a:ext cx="262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Micro Stereo Chart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9253" y="442761"/>
              <a:ext cx="262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Micro Stereo Chart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8213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220134" y="142253"/>
            <a:ext cx="572592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单击此处文字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TEXT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0134" y="653143"/>
            <a:ext cx="11652552" cy="595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1" y="0"/>
            <a:ext cx="2133599" cy="14858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4" y="1"/>
            <a:ext cx="1550610" cy="975162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965000" y="107271"/>
            <a:ext cx="45402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title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195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9253" y="442761"/>
              <a:ext cx="262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Micro Stereo Chart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0"/>
            <a:ext cx="280831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9253" y="442761"/>
              <a:ext cx="262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Micro Stereo Chart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5700" y="621481"/>
            <a:ext cx="4775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096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2416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325228" y="61263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298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30441140-0F1F-49F8-9068-C21576E776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44144D75-3EEF-47F2-8AA6-3B98492784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065486"/>
            <a:ext cx="12192001" cy="19131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706" y="52137"/>
            <a:ext cx="4308293" cy="30004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56" y="511042"/>
            <a:ext cx="2672354" cy="16806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633" y="3115366"/>
            <a:ext cx="3730443" cy="3742634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418112" y="4059859"/>
            <a:ext cx="5317925" cy="56670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—Insert the Subtitle of Your Presentation—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CD427A9-298C-4618-8178-B1C0A95E4B19}"/>
              </a:ext>
            </a:extLst>
          </p:cNvPr>
          <p:cNvSpPr txBox="1"/>
          <p:nvPr/>
        </p:nvSpPr>
        <p:spPr>
          <a:xfrm>
            <a:off x="1924287" y="2448211"/>
            <a:ext cx="8343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presentation title</a:t>
            </a:r>
            <a:endParaRPr lang="en-US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">
            <a:hlinkClick r:id="rId7"/>
            <a:extLst>
              <a:ext uri="{FF2B5EF4-FFF2-40B4-BE49-F238E27FC236}">
                <a16:creationId xmlns:a16="http://schemas.microsoft.com/office/drawing/2014/main" id="{CA8F4191-ED4F-4247-8066-1787402D4139}"/>
              </a:ext>
            </a:extLst>
          </p:cNvPr>
          <p:cNvSpPr txBox="1"/>
          <p:nvPr/>
        </p:nvSpPr>
        <p:spPr>
          <a:xfrm>
            <a:off x="3605617" y="663949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7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42"/>
          <p:cNvSpPr>
            <a:spLocks/>
          </p:cNvSpPr>
          <p:nvPr/>
        </p:nvSpPr>
        <p:spPr bwMode="auto">
          <a:xfrm>
            <a:off x="2431169" y="1914123"/>
            <a:ext cx="2938300" cy="670437"/>
          </a:xfrm>
          <a:custGeom>
            <a:avLst/>
            <a:gdLst>
              <a:gd name="T0" fmla="*/ 0 w 4673"/>
              <a:gd name="T1" fmla="*/ 739775 h 1547"/>
              <a:gd name="T2" fmla="*/ 0 w 4673"/>
              <a:gd name="T3" fmla="*/ 0 h 1547"/>
              <a:gd name="T4" fmla="*/ 3246437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779" tIns="41389" rIns="82779" bIns="41389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42"/>
          <p:cNvSpPr>
            <a:spLocks/>
          </p:cNvSpPr>
          <p:nvPr/>
        </p:nvSpPr>
        <p:spPr bwMode="auto">
          <a:xfrm flipH="1">
            <a:off x="6763158" y="1914123"/>
            <a:ext cx="2938300" cy="670437"/>
          </a:xfrm>
          <a:custGeom>
            <a:avLst/>
            <a:gdLst>
              <a:gd name="T0" fmla="*/ 0 w 4673"/>
              <a:gd name="T1" fmla="*/ 739775 h 1547"/>
              <a:gd name="T2" fmla="*/ 0 w 4673"/>
              <a:gd name="T3" fmla="*/ 0 h 1547"/>
              <a:gd name="T4" fmla="*/ 3246438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779" tIns="41389" rIns="82779" bIns="41389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42"/>
          <p:cNvSpPr>
            <a:spLocks/>
          </p:cNvSpPr>
          <p:nvPr/>
        </p:nvSpPr>
        <p:spPr bwMode="auto">
          <a:xfrm flipV="1">
            <a:off x="2431169" y="4933967"/>
            <a:ext cx="2938300" cy="668997"/>
          </a:xfrm>
          <a:custGeom>
            <a:avLst/>
            <a:gdLst>
              <a:gd name="T0" fmla="*/ 0 w 4673"/>
              <a:gd name="T1" fmla="*/ 738187 h 1547"/>
              <a:gd name="T2" fmla="*/ 0 w 4673"/>
              <a:gd name="T3" fmla="*/ 0 h 1547"/>
              <a:gd name="T4" fmla="*/ 3246437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779" tIns="41389" rIns="82779" bIns="41389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42"/>
          <p:cNvSpPr>
            <a:spLocks/>
          </p:cNvSpPr>
          <p:nvPr/>
        </p:nvSpPr>
        <p:spPr bwMode="auto">
          <a:xfrm flipH="1" flipV="1">
            <a:off x="6763158" y="4933967"/>
            <a:ext cx="2938300" cy="668997"/>
          </a:xfrm>
          <a:custGeom>
            <a:avLst/>
            <a:gdLst>
              <a:gd name="T0" fmla="*/ 0 w 4673"/>
              <a:gd name="T1" fmla="*/ 738187 h 1547"/>
              <a:gd name="T2" fmla="*/ 0 w 4673"/>
              <a:gd name="T3" fmla="*/ 0 h 1547"/>
              <a:gd name="T4" fmla="*/ 3246438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779" tIns="41389" rIns="82779" bIns="41389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2"/>
          <p:cNvSpPr>
            <a:spLocks noChangeArrowheads="1"/>
          </p:cNvSpPr>
          <p:nvPr/>
        </p:nvSpPr>
        <p:spPr bwMode="auto">
          <a:xfrm>
            <a:off x="0" y="3302475"/>
            <a:ext cx="12192000" cy="1043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82779" tIns="41389" rIns="82779" bIns="41389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spcBef>
                <a:spcPct val="0"/>
              </a:spcBef>
              <a:buNone/>
              <a:defRPr/>
            </a:pPr>
            <a:endParaRPr lang="zh-CN" altLang="en-US" sz="16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4271798" y="3598847"/>
            <a:ext cx="2446773" cy="494020"/>
          </a:xfrm>
          <a:prstGeom prst="rect">
            <a:avLst/>
          </a:prstGeom>
          <a:noFill/>
          <a:ln>
            <a:noFill/>
          </a:ln>
        </p:spPr>
        <p:txBody>
          <a:bodyPr wrap="none" lIns="82779" tIns="41389" rIns="82779" bIns="413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spcBef>
                <a:spcPct val="0"/>
              </a:spcBef>
              <a:buNone/>
              <a:defRPr/>
            </a:pPr>
            <a:r>
              <a:rPr lang="en-US" altLang="zh-CN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</a:rPr>
              <a:t>Add </a:t>
            </a:r>
            <a:r>
              <a:rPr lang="en-US" altLang="zh-CN" sz="2667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</a:rPr>
              <a:t>title text</a:t>
            </a:r>
            <a:endParaRPr lang="zh-CN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</a:endParaRPr>
          </a:p>
        </p:txBody>
      </p:sp>
      <p:grpSp>
        <p:nvGrpSpPr>
          <p:cNvPr id="36" name="组合 34"/>
          <p:cNvGrpSpPr>
            <a:grpSpLocks/>
          </p:cNvGrpSpPr>
          <p:nvPr/>
        </p:nvGrpSpPr>
        <p:grpSpPr bwMode="auto">
          <a:xfrm>
            <a:off x="1923970" y="2519820"/>
            <a:ext cx="1044569" cy="1047377"/>
            <a:chOff x="0" y="0"/>
            <a:chExt cx="1154113" cy="1155699"/>
          </a:xfrm>
          <a:solidFill>
            <a:schemeClr val="bg1">
              <a:lumMod val="65000"/>
            </a:schemeClr>
          </a:solidFill>
        </p:grpSpPr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bg1"/>
              </a:solidFill>
              <a:round/>
              <a:headEnd/>
              <a:tailE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defTabSz="1219170" eaLnBrk="1" hangingPunct="1">
                <a:spcBef>
                  <a:spcPct val="0"/>
                </a:spcBef>
                <a:buNone/>
                <a:defRPr/>
              </a:pPr>
              <a:endParaRPr lang="zh-CN" altLang="en-US" sz="16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7"/>
          <p:cNvGrpSpPr>
            <a:grpSpLocks/>
          </p:cNvGrpSpPr>
          <p:nvPr/>
        </p:nvGrpSpPr>
        <p:grpSpPr bwMode="auto">
          <a:xfrm>
            <a:off x="1946960" y="3947016"/>
            <a:ext cx="1044569" cy="1047377"/>
            <a:chOff x="0" y="0"/>
            <a:chExt cx="1154113" cy="1155698"/>
          </a:xfrm>
          <a:solidFill>
            <a:schemeClr val="bg1">
              <a:lumMod val="65000"/>
            </a:schemeClr>
          </a:solidFill>
        </p:grpSpPr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  <a:round/>
              <a:headEnd/>
              <a:tailE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defTabSz="1219170" eaLnBrk="1" hangingPunct="1">
                <a:spcBef>
                  <a:spcPct val="0"/>
                </a:spcBef>
                <a:buNone/>
                <a:defRPr/>
              </a:pPr>
              <a:endParaRPr lang="zh-CN" altLang="en-US" sz="16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73939 w 625"/>
                <a:gd name="T1" fmla="*/ 124194 h 852"/>
                <a:gd name="T2" fmla="*/ 62217 w 625"/>
                <a:gd name="T3" fmla="*/ 766762 h 852"/>
                <a:gd name="T4" fmla="*/ 563563 w 625"/>
                <a:gd name="T5" fmla="*/ 188091 h 852"/>
                <a:gd name="T6" fmla="*/ 520281 w 625"/>
                <a:gd name="T7" fmla="*/ 201590 h 852"/>
                <a:gd name="T8" fmla="*/ 64021 w 625"/>
                <a:gd name="T9" fmla="*/ 722664 h 852"/>
                <a:gd name="T10" fmla="*/ 243459 w 625"/>
                <a:gd name="T11" fmla="*/ 81896 h 852"/>
                <a:gd name="T12" fmla="*/ 320104 w 625"/>
                <a:gd name="T13" fmla="*/ 81896 h 852"/>
                <a:gd name="T14" fmla="*/ 280429 w 625"/>
                <a:gd name="T15" fmla="*/ 122394 h 852"/>
                <a:gd name="T16" fmla="*/ 196571 w 625"/>
                <a:gd name="T17" fmla="*/ 83696 h 852"/>
                <a:gd name="T18" fmla="*/ 103696 w 625"/>
                <a:gd name="T19" fmla="*/ 194390 h 852"/>
                <a:gd name="T20" fmla="*/ 459867 w 625"/>
                <a:gd name="T21" fmla="*/ 194390 h 852"/>
                <a:gd name="T22" fmla="*/ 366992 w 625"/>
                <a:gd name="T23" fmla="*/ 83696 h 852"/>
                <a:gd name="T24" fmla="*/ 196571 w 625"/>
                <a:gd name="T25" fmla="*/ 83696 h 852"/>
                <a:gd name="T26" fmla="*/ 199276 w 625"/>
                <a:gd name="T27" fmla="*/ 582271 h 852"/>
                <a:gd name="T28" fmla="*/ 136157 w 625"/>
                <a:gd name="T29" fmla="*/ 600270 h 852"/>
                <a:gd name="T30" fmla="*/ 122631 w 625"/>
                <a:gd name="T31" fmla="*/ 613770 h 852"/>
                <a:gd name="T32" fmla="*/ 199276 w 625"/>
                <a:gd name="T33" fmla="*/ 619169 h 852"/>
                <a:gd name="T34" fmla="*/ 119025 w 625"/>
                <a:gd name="T35" fmla="*/ 658767 h 852"/>
                <a:gd name="T36" fmla="*/ 218212 w 625"/>
                <a:gd name="T37" fmla="*/ 610170 h 852"/>
                <a:gd name="T38" fmla="*/ 218212 w 625"/>
                <a:gd name="T39" fmla="*/ 578671 h 852"/>
                <a:gd name="T40" fmla="*/ 99187 w 625"/>
                <a:gd name="T41" fmla="*/ 584971 h 852"/>
                <a:gd name="T42" fmla="*/ 192964 w 625"/>
                <a:gd name="T43" fmla="*/ 683966 h 852"/>
                <a:gd name="T44" fmla="*/ 192964 w 625"/>
                <a:gd name="T45" fmla="*/ 301485 h 852"/>
                <a:gd name="T46" fmla="*/ 136157 w 625"/>
                <a:gd name="T47" fmla="*/ 318584 h 852"/>
                <a:gd name="T48" fmla="*/ 155994 w 625"/>
                <a:gd name="T49" fmla="*/ 368982 h 852"/>
                <a:gd name="T50" fmla="*/ 119025 w 625"/>
                <a:gd name="T51" fmla="*/ 382481 h 852"/>
                <a:gd name="T52" fmla="*/ 192964 w 625"/>
                <a:gd name="T53" fmla="*/ 281686 h 852"/>
                <a:gd name="T54" fmla="*/ 99187 w 625"/>
                <a:gd name="T55" fmla="*/ 380681 h 852"/>
                <a:gd name="T56" fmla="*/ 217310 w 625"/>
                <a:gd name="T57" fmla="*/ 323084 h 852"/>
                <a:gd name="T58" fmla="*/ 216408 w 625"/>
                <a:gd name="T59" fmla="*/ 296985 h 852"/>
                <a:gd name="T60" fmla="*/ 199276 w 625"/>
                <a:gd name="T61" fmla="*/ 452678 h 852"/>
                <a:gd name="T62" fmla="*/ 122631 w 625"/>
                <a:gd name="T63" fmla="*/ 471577 h 852"/>
                <a:gd name="T64" fmla="*/ 199276 w 625"/>
                <a:gd name="T65" fmla="*/ 522874 h 852"/>
                <a:gd name="T66" fmla="*/ 218212 w 625"/>
                <a:gd name="T67" fmla="*/ 438278 h 852"/>
                <a:gd name="T68" fmla="*/ 99187 w 625"/>
                <a:gd name="T69" fmla="*/ 442778 h 852"/>
                <a:gd name="T70" fmla="*/ 199276 w 625"/>
                <a:gd name="T71" fmla="*/ 541773 h 852"/>
                <a:gd name="T72" fmla="*/ 260592 w 625"/>
                <a:gd name="T73" fmla="*/ 418479 h 852"/>
                <a:gd name="T74" fmla="*/ 294856 w 625"/>
                <a:gd name="T75" fmla="*/ 650668 h 852"/>
                <a:gd name="T76" fmla="*/ 452654 w 625"/>
                <a:gd name="T77" fmla="*/ 602070 h 852"/>
                <a:gd name="T78" fmla="*/ 288544 w 625"/>
                <a:gd name="T79" fmla="*/ 644368 h 852"/>
                <a:gd name="T80" fmla="*/ 452654 w 625"/>
                <a:gd name="T81" fmla="*/ 456277 h 852"/>
                <a:gd name="T82" fmla="*/ 288544 w 625"/>
                <a:gd name="T83" fmla="*/ 368982 h 852"/>
                <a:gd name="T84" fmla="*/ 288544 w 625"/>
                <a:gd name="T85" fmla="*/ 316784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0"/>
          <p:cNvGrpSpPr>
            <a:grpSpLocks/>
          </p:cNvGrpSpPr>
          <p:nvPr/>
        </p:nvGrpSpPr>
        <p:grpSpPr bwMode="auto">
          <a:xfrm>
            <a:off x="9136785" y="2548593"/>
            <a:ext cx="1046007" cy="1047377"/>
            <a:chOff x="0" y="0"/>
            <a:chExt cx="1155700" cy="1155698"/>
          </a:xfrm>
          <a:solidFill>
            <a:schemeClr val="bg1">
              <a:lumMod val="65000"/>
            </a:schemeClr>
          </a:solidFill>
        </p:grpSpPr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8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  <a:round/>
              <a:headEnd/>
              <a:tailE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defTabSz="1219170" eaLnBrk="1" hangingPunct="1">
                <a:spcBef>
                  <a:spcPct val="0"/>
                </a:spcBef>
                <a:buNone/>
                <a:defRPr/>
              </a:pPr>
              <a:endParaRPr lang="zh-CN" altLang="en-US" sz="16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188097 w 792"/>
                <a:gd name="T1" fmla="*/ 307152 h 779"/>
                <a:gd name="T2" fmla="*/ 249296 w 792"/>
                <a:gd name="T3" fmla="*/ 200865 h 779"/>
                <a:gd name="T4" fmla="*/ 350994 w 792"/>
                <a:gd name="T5" fmla="*/ 290938 h 779"/>
                <a:gd name="T6" fmla="*/ 264596 w 792"/>
                <a:gd name="T7" fmla="*/ 182850 h 779"/>
                <a:gd name="T8" fmla="*/ 350994 w 792"/>
                <a:gd name="T9" fmla="*/ 290938 h 779"/>
                <a:gd name="T10" fmla="*/ 350994 w 792"/>
                <a:gd name="T11" fmla="*/ 290938 h 779"/>
                <a:gd name="T12" fmla="*/ 420293 w 792"/>
                <a:gd name="T13" fmla="*/ 174743 h 779"/>
                <a:gd name="T14" fmla="*/ 442793 w 792"/>
                <a:gd name="T15" fmla="*/ 163034 h 779"/>
                <a:gd name="T16" fmla="*/ 445493 w 792"/>
                <a:gd name="T17" fmla="*/ 182850 h 779"/>
                <a:gd name="T18" fmla="*/ 439193 w 792"/>
                <a:gd name="T19" fmla="*/ 215276 h 779"/>
                <a:gd name="T20" fmla="*/ 418493 w 792"/>
                <a:gd name="T21" fmla="*/ 207170 h 779"/>
                <a:gd name="T22" fmla="*/ 393293 w 792"/>
                <a:gd name="T23" fmla="*/ 185552 h 779"/>
                <a:gd name="T24" fmla="*/ 410393 w 792"/>
                <a:gd name="T25" fmla="*/ 172942 h 779"/>
                <a:gd name="T26" fmla="*/ 442793 w 792"/>
                <a:gd name="T27" fmla="*/ 163034 h 779"/>
                <a:gd name="T28" fmla="*/ 337494 w 792"/>
                <a:gd name="T29" fmla="*/ 308953 h 779"/>
                <a:gd name="T30" fmla="*/ 325795 w 792"/>
                <a:gd name="T31" fmla="*/ 440461 h 779"/>
                <a:gd name="T32" fmla="*/ 371694 w 792"/>
                <a:gd name="T33" fmla="*/ 320663 h 779"/>
                <a:gd name="T34" fmla="*/ 280795 w 792"/>
                <a:gd name="T35" fmla="*/ 268420 h 779"/>
                <a:gd name="T36" fmla="*/ 246596 w 792"/>
                <a:gd name="T37" fmla="*/ 280130 h 779"/>
                <a:gd name="T38" fmla="*/ 292495 w 792"/>
                <a:gd name="T39" fmla="*/ 440461 h 779"/>
                <a:gd name="T40" fmla="*/ 280795 w 792"/>
                <a:gd name="T41" fmla="*/ 268420 h 779"/>
                <a:gd name="T42" fmla="*/ 416693 w 792"/>
                <a:gd name="T43" fmla="*/ 240497 h 779"/>
                <a:gd name="T44" fmla="*/ 404993 w 792"/>
                <a:gd name="T45" fmla="*/ 440461 h 779"/>
                <a:gd name="T46" fmla="*/ 450892 w 792"/>
                <a:gd name="T47" fmla="*/ 253107 h 779"/>
                <a:gd name="T48" fmla="*/ 201597 w 792"/>
                <a:gd name="T49" fmla="*/ 351288 h 779"/>
                <a:gd name="T50" fmla="*/ 167397 w 792"/>
                <a:gd name="T51" fmla="*/ 362997 h 779"/>
                <a:gd name="T52" fmla="*/ 213296 w 792"/>
                <a:gd name="T53" fmla="*/ 440461 h 779"/>
                <a:gd name="T54" fmla="*/ 201597 w 792"/>
                <a:gd name="T55" fmla="*/ 351288 h 779"/>
                <a:gd name="T56" fmla="*/ 122398 w 792"/>
                <a:gd name="T57" fmla="*/ 440461 h 779"/>
                <a:gd name="T58" fmla="*/ 110698 w 792"/>
                <a:gd name="T59" fmla="*/ 170240 h 779"/>
                <a:gd name="T60" fmla="*/ 134098 w 792"/>
                <a:gd name="T61" fmla="*/ 170240 h 779"/>
                <a:gd name="T62" fmla="*/ 477892 w 792"/>
                <a:gd name="T63" fmla="*/ 417042 h 779"/>
                <a:gd name="T64" fmla="*/ 477892 w 792"/>
                <a:gd name="T65" fmla="*/ 440461 h 779"/>
                <a:gd name="T66" fmla="*/ 110698 w 792"/>
                <a:gd name="T67" fmla="*/ 428751 h 779"/>
                <a:gd name="T68" fmla="*/ 477892 w 792"/>
                <a:gd name="T69" fmla="*/ 417042 h 779"/>
                <a:gd name="T70" fmla="*/ 611990 w 792"/>
                <a:gd name="T71" fmla="*/ 701675 h 779"/>
                <a:gd name="T72" fmla="*/ 436493 w 792"/>
                <a:gd name="T73" fmla="*/ 566564 h 779"/>
                <a:gd name="T74" fmla="*/ 0 w 792"/>
                <a:gd name="T75" fmla="*/ 299045 h 779"/>
                <a:gd name="T76" fmla="*/ 599390 w 792"/>
                <a:gd name="T77" fmla="*/ 299045 h 779"/>
                <a:gd name="T78" fmla="*/ 677689 w 792"/>
                <a:gd name="T79" fmla="*/ 544947 h 779"/>
                <a:gd name="T80" fmla="*/ 300595 w 792"/>
                <a:gd name="T81" fmla="*/ 561160 h 779"/>
                <a:gd name="T82" fmla="*/ 561591 w 792"/>
                <a:gd name="T83" fmla="*/ 299045 h 779"/>
                <a:gd name="T84" fmla="*/ 38699 w 792"/>
                <a:gd name="T85" fmla="*/ 299045 h 7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3"/>
          <p:cNvGrpSpPr>
            <a:grpSpLocks/>
          </p:cNvGrpSpPr>
          <p:nvPr/>
        </p:nvGrpSpPr>
        <p:grpSpPr bwMode="auto">
          <a:xfrm>
            <a:off x="9179890" y="3974352"/>
            <a:ext cx="1044569" cy="1047377"/>
            <a:chOff x="0" y="0"/>
            <a:chExt cx="1154113" cy="1155698"/>
          </a:xfrm>
          <a:solidFill>
            <a:schemeClr val="bg1">
              <a:lumMod val="65000"/>
            </a:schemeClr>
          </a:solidFill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8"/>
            </a:xfrm>
            <a:prstGeom prst="ellipse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  <a:round/>
              <a:headEnd/>
              <a:tailE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defTabSz="1219170" eaLnBrk="1" hangingPunct="1">
                <a:spcBef>
                  <a:spcPct val="0"/>
                </a:spcBef>
                <a:buNone/>
                <a:defRPr/>
              </a:pPr>
              <a:endParaRPr lang="zh-CN" altLang="en-US" sz="16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594912 w 732"/>
                <a:gd name="T1" fmla="*/ 562343 h 724"/>
                <a:gd name="T2" fmla="*/ 526510 w 732"/>
                <a:gd name="T3" fmla="*/ 562343 h 724"/>
                <a:gd name="T4" fmla="*/ 431109 w 732"/>
                <a:gd name="T5" fmla="*/ 379401 h 724"/>
                <a:gd name="T6" fmla="*/ 421208 w 732"/>
                <a:gd name="T7" fmla="*/ 415449 h 724"/>
                <a:gd name="T8" fmla="*/ 369007 w 732"/>
                <a:gd name="T9" fmla="*/ 455101 h 724"/>
                <a:gd name="T10" fmla="*/ 540011 w 732"/>
                <a:gd name="T11" fmla="*/ 644351 h 724"/>
                <a:gd name="T12" fmla="*/ 649813 w 732"/>
                <a:gd name="T13" fmla="*/ 570454 h 724"/>
                <a:gd name="T14" fmla="*/ 568811 w 732"/>
                <a:gd name="T15" fmla="*/ 486643 h 724"/>
                <a:gd name="T16" fmla="*/ 449109 w 732"/>
                <a:gd name="T17" fmla="*/ 388413 h 724"/>
                <a:gd name="T18" fmla="*/ 237605 w 732"/>
                <a:gd name="T19" fmla="*/ 231606 h 724"/>
                <a:gd name="T20" fmla="*/ 273605 w 732"/>
                <a:gd name="T21" fmla="*/ 221693 h 724"/>
                <a:gd name="T22" fmla="*/ 283506 w 732"/>
                <a:gd name="T23" fmla="*/ 186546 h 724"/>
                <a:gd name="T24" fmla="*/ 292506 w 732"/>
                <a:gd name="T25" fmla="*/ 153202 h 724"/>
                <a:gd name="T26" fmla="*/ 126903 w 732"/>
                <a:gd name="T27" fmla="*/ 14419 h 724"/>
                <a:gd name="T28" fmla="*/ 104402 w 732"/>
                <a:gd name="T29" fmla="*/ 184744 h 724"/>
                <a:gd name="T30" fmla="*/ 900 w 732"/>
                <a:gd name="T31" fmla="*/ 141487 h 724"/>
                <a:gd name="T32" fmla="*/ 196204 w 732"/>
                <a:gd name="T33" fmla="*/ 281171 h 724"/>
                <a:gd name="T34" fmla="*/ 221404 w 732"/>
                <a:gd name="T35" fmla="*/ 248729 h 724"/>
                <a:gd name="T36" fmla="*/ 634513 w 732"/>
                <a:gd name="T37" fmla="*/ 63985 h 724"/>
                <a:gd name="T38" fmla="*/ 546311 w 732"/>
                <a:gd name="T39" fmla="*/ 0 h 724"/>
                <a:gd name="T40" fmla="*/ 309606 w 732"/>
                <a:gd name="T41" fmla="*/ 211780 h 724"/>
                <a:gd name="T42" fmla="*/ 275405 w 732"/>
                <a:gd name="T43" fmla="*/ 260444 h 724"/>
                <a:gd name="T44" fmla="*/ 246605 w 732"/>
                <a:gd name="T45" fmla="*/ 274863 h 724"/>
                <a:gd name="T46" fmla="*/ 250205 w 732"/>
                <a:gd name="T47" fmla="*/ 364982 h 724"/>
                <a:gd name="T48" fmla="*/ 58501 w 732"/>
                <a:gd name="T49" fmla="*/ 530801 h 724"/>
                <a:gd name="T50" fmla="*/ 37801 w 732"/>
                <a:gd name="T51" fmla="*/ 652462 h 724"/>
                <a:gd name="T52" fmla="*/ 136803 w 732"/>
                <a:gd name="T53" fmla="*/ 553331 h 724"/>
                <a:gd name="T54" fmla="*/ 291606 w 732"/>
                <a:gd name="T55" fmla="*/ 406437 h 724"/>
                <a:gd name="T56" fmla="*/ 378907 w 732"/>
                <a:gd name="T57" fmla="*/ 406437 h 724"/>
                <a:gd name="T58" fmla="*/ 404108 w 732"/>
                <a:gd name="T59" fmla="*/ 352366 h 724"/>
                <a:gd name="T60" fmla="*/ 441009 w 732"/>
                <a:gd name="T61" fmla="*/ 344255 h 724"/>
                <a:gd name="T62" fmla="*/ 634513 w 732"/>
                <a:gd name="T63" fmla="*/ 63985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TextBox 46"/>
          <p:cNvSpPr txBox="1">
            <a:spLocks noChangeArrowheads="1"/>
          </p:cNvSpPr>
          <p:nvPr/>
        </p:nvSpPr>
        <p:spPr bwMode="auto">
          <a:xfrm>
            <a:off x="3054747" y="1504091"/>
            <a:ext cx="1591999" cy="37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spcBef>
                <a:spcPct val="0"/>
              </a:spcBef>
              <a:buNone/>
              <a:defRPr/>
            </a:pPr>
            <a:r>
              <a:rPr lang="en-US" altLang="zh-CN" sz="1867" b="1" dirty="0">
                <a:solidFill>
                  <a:srgbClr val="0070C0"/>
                </a:solidFill>
                <a:latin typeface="微软雅黑" pitchFamily="34" charset="-122"/>
              </a:rPr>
              <a:t>TITLE TEXT</a:t>
            </a:r>
          </a:p>
        </p:txBody>
      </p:sp>
      <p:sp>
        <p:nvSpPr>
          <p:cNvPr id="49" name="TextBox 47"/>
          <p:cNvSpPr txBox="1">
            <a:spLocks noChangeArrowheads="1"/>
          </p:cNvSpPr>
          <p:nvPr/>
        </p:nvSpPr>
        <p:spPr bwMode="auto">
          <a:xfrm>
            <a:off x="2985782" y="2026161"/>
            <a:ext cx="2346329" cy="7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spcBef>
                <a:spcPct val="0"/>
              </a:spcBef>
              <a:buNone/>
              <a:defRPr/>
            </a:pPr>
            <a:r>
              <a:rPr lang="en-US" altLang="zh-CN" sz="1467" dirty="0">
                <a:solidFill>
                  <a:prstClr val="black"/>
                </a:solidFill>
                <a:latin typeface="微软雅黑" panose="020B0503020204020204" pitchFamily="34" charset="-122"/>
              </a:rPr>
              <a:t>Click here to add content that matches the title.</a:t>
            </a:r>
            <a:endParaRPr lang="zh-CN" altLang="en-US" sz="1467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TextBox 48"/>
          <p:cNvSpPr txBox="1">
            <a:spLocks noChangeArrowheads="1"/>
          </p:cNvSpPr>
          <p:nvPr/>
        </p:nvSpPr>
        <p:spPr bwMode="auto">
          <a:xfrm>
            <a:off x="7435589" y="1504091"/>
            <a:ext cx="1593435" cy="37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defTabSz="1219170" eaLnBrk="1" hangingPunct="1">
              <a:spcBef>
                <a:spcPct val="0"/>
              </a:spcBef>
              <a:buNone/>
              <a:defRPr/>
            </a:pPr>
            <a:r>
              <a:rPr lang="en-US" altLang="zh-CN" sz="1867" b="1" dirty="0">
                <a:solidFill>
                  <a:srgbClr val="0070C0"/>
                </a:solidFill>
                <a:latin typeface="微软雅黑" pitchFamily="34" charset="-122"/>
              </a:rPr>
              <a:t>TITLE TEXT</a:t>
            </a:r>
          </a:p>
        </p:txBody>
      </p:sp>
      <p:sp>
        <p:nvSpPr>
          <p:cNvPr id="51" name="TextBox 49"/>
          <p:cNvSpPr txBox="1">
            <a:spLocks noChangeArrowheads="1"/>
          </p:cNvSpPr>
          <p:nvPr/>
        </p:nvSpPr>
        <p:spPr bwMode="auto">
          <a:xfrm>
            <a:off x="6768905" y="2026161"/>
            <a:ext cx="2346329" cy="7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defTabSz="1219170" eaLnBrk="1" hangingPunct="1">
              <a:spcBef>
                <a:spcPct val="0"/>
              </a:spcBef>
              <a:buNone/>
              <a:defRPr/>
            </a:pPr>
            <a:r>
              <a:rPr lang="en-US" altLang="zh-CN" sz="1467" dirty="0">
                <a:solidFill>
                  <a:prstClr val="black"/>
                </a:solidFill>
                <a:latin typeface="微软雅黑" panose="020B0503020204020204" pitchFamily="34" charset="-122"/>
              </a:rPr>
              <a:t>Click here to add content that matches the title.</a:t>
            </a:r>
            <a:endParaRPr lang="zh-CN" altLang="en-US" sz="1467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TextBox 50"/>
          <p:cNvSpPr txBox="1">
            <a:spLocks noChangeArrowheads="1"/>
          </p:cNvSpPr>
          <p:nvPr/>
        </p:nvSpPr>
        <p:spPr bwMode="auto">
          <a:xfrm>
            <a:off x="3054747" y="5650443"/>
            <a:ext cx="1591999" cy="37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spcBef>
                <a:spcPct val="0"/>
              </a:spcBef>
              <a:buNone/>
              <a:defRPr/>
            </a:pPr>
            <a:r>
              <a:rPr lang="en-US" altLang="zh-CN" sz="1867" b="1" dirty="0">
                <a:solidFill>
                  <a:srgbClr val="0070C0"/>
                </a:solidFill>
                <a:latin typeface="微软雅黑" pitchFamily="34" charset="-122"/>
              </a:rPr>
              <a:t>TITLE TEXT</a:t>
            </a:r>
          </a:p>
        </p:txBody>
      </p:sp>
      <p:sp>
        <p:nvSpPr>
          <p:cNvPr id="53" name="TextBox 51"/>
          <p:cNvSpPr txBox="1">
            <a:spLocks noChangeArrowheads="1"/>
          </p:cNvSpPr>
          <p:nvPr/>
        </p:nvSpPr>
        <p:spPr bwMode="auto">
          <a:xfrm>
            <a:off x="2985782" y="4552530"/>
            <a:ext cx="2346329" cy="7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spcBef>
                <a:spcPct val="0"/>
              </a:spcBef>
              <a:buNone/>
              <a:defRPr/>
            </a:pPr>
            <a:r>
              <a:rPr lang="en-US" altLang="zh-CN" sz="1467" dirty="0">
                <a:solidFill>
                  <a:prstClr val="black"/>
                </a:solidFill>
                <a:latin typeface="微软雅黑" panose="020B0503020204020204" pitchFamily="34" charset="-122"/>
              </a:rPr>
              <a:t>Click here to add content that matches the title.</a:t>
            </a:r>
            <a:endParaRPr lang="zh-CN" altLang="en-US" sz="1467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4" name="TextBox 52"/>
          <p:cNvSpPr txBox="1">
            <a:spLocks noChangeArrowheads="1"/>
          </p:cNvSpPr>
          <p:nvPr/>
        </p:nvSpPr>
        <p:spPr bwMode="auto">
          <a:xfrm>
            <a:off x="7435589" y="5650443"/>
            <a:ext cx="1593435" cy="37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defTabSz="1219170" eaLnBrk="1" hangingPunct="1">
              <a:spcBef>
                <a:spcPct val="0"/>
              </a:spcBef>
              <a:buNone/>
              <a:defRPr/>
            </a:pPr>
            <a:r>
              <a:rPr lang="en-US" altLang="zh-CN" sz="1867" b="1" dirty="0">
                <a:solidFill>
                  <a:srgbClr val="0070C0"/>
                </a:solidFill>
                <a:latin typeface="微软雅黑" pitchFamily="34" charset="-122"/>
              </a:rPr>
              <a:t>TITLE TEXT</a:t>
            </a:r>
          </a:p>
        </p:txBody>
      </p:sp>
      <p:sp>
        <p:nvSpPr>
          <p:cNvPr id="55" name="TextBox 53"/>
          <p:cNvSpPr txBox="1">
            <a:spLocks noChangeArrowheads="1"/>
          </p:cNvSpPr>
          <p:nvPr/>
        </p:nvSpPr>
        <p:spPr bwMode="auto">
          <a:xfrm>
            <a:off x="6768905" y="4552530"/>
            <a:ext cx="2346329" cy="7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defTabSz="1219170" eaLnBrk="1" hangingPunct="1">
              <a:spcBef>
                <a:spcPct val="0"/>
              </a:spcBef>
              <a:buNone/>
              <a:defRPr/>
            </a:pPr>
            <a:r>
              <a:rPr lang="en-US" altLang="zh-CN" sz="1467" dirty="0">
                <a:solidFill>
                  <a:prstClr val="black"/>
                </a:solidFill>
                <a:latin typeface="微软雅黑" panose="020B0503020204020204" pitchFamily="34" charset="-122"/>
              </a:rPr>
              <a:t>Click here to add content that matches the title.</a:t>
            </a:r>
            <a:endParaRPr lang="zh-CN" altLang="en-US" sz="1467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09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481E-6 -2.96296E-6 L -0.313 -0.10856 " pathEditMode="relative" rAng="0" ptsTypes="AA">
                                      <p:cBhvr>
                                        <p:cTn id="26" dur="1000" spd="-999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500" y="-5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816E-7 4.81481E-6 L 0.30831 0.12546 " pathEditMode="relative" rAng="0" ptsTypes="AA">
                                      <p:cBhvr>
                                        <p:cTn id="28" dur="10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5400" y="6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838E-6 -4.81481E-6 L 0.30623 -0.10416 " pathEditMode="relative" rAng="0" ptsTypes="AA">
                                      <p:cBhvr>
                                        <p:cTn id="30" dur="1000" spd="-999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5300" y="-5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791E-6 -4.81481E-6 L -0.30923 0.12084 " pathEditMode="relative" rAng="0" ptsTypes="AA">
                                      <p:cBhvr>
                                        <p:cTn id="32" dur="1000" spd="-99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4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 autoUpdateAnimBg="0"/>
      <p:bldP spid="35" grpId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152320">
            <a:off x="5416844" y="5785006"/>
            <a:ext cx="1326053" cy="1569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 rot="1447680" flipV="1">
            <a:off x="5416844" y="4818371"/>
            <a:ext cx="1326053" cy="1569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50800" dist="381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rot="20152320">
            <a:off x="5416844" y="3851413"/>
            <a:ext cx="1326053" cy="15691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 rot="1447680" flipV="1">
            <a:off x="5474304" y="2904570"/>
            <a:ext cx="1326053" cy="1569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50800" dist="381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rot="20152320">
            <a:off x="5474304" y="1890011"/>
            <a:ext cx="1326053" cy="15691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72223" y="1181896"/>
            <a:ext cx="669061" cy="668819"/>
            <a:chOff x="6474776" y="1019119"/>
            <a:chExt cx="668974" cy="668974"/>
          </a:xfrm>
        </p:grpSpPr>
        <p:sp>
          <p:nvSpPr>
            <p:cNvPr id="9" name="圆角矩形 8"/>
            <p:cNvSpPr/>
            <p:nvPr/>
          </p:nvSpPr>
          <p:spPr>
            <a:xfrm>
              <a:off x="6474776" y="1019119"/>
              <a:ext cx="668974" cy="668974"/>
            </a:xfrm>
            <a:prstGeom prst="roundRect">
              <a:avLst>
                <a:gd name="adj" fmla="val 8667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541255" y="1085598"/>
              <a:ext cx="536016" cy="536016"/>
            </a:xfrm>
            <a:prstGeom prst="roundRect">
              <a:avLst>
                <a:gd name="adj" fmla="val 8667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464122" y="2978882"/>
            <a:ext cx="3661172" cy="538567"/>
            <a:chOff x="2463800" y="2482850"/>
            <a:chExt cx="3660695" cy="538691"/>
          </a:xfrm>
        </p:grpSpPr>
        <p:sp>
          <p:nvSpPr>
            <p:cNvPr id="38" name="任意多边形 37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464122" y="4914411"/>
            <a:ext cx="3661172" cy="538567"/>
            <a:chOff x="2463800" y="2482850"/>
            <a:chExt cx="3660695" cy="538691"/>
          </a:xfrm>
        </p:grpSpPr>
        <p:sp>
          <p:nvSpPr>
            <p:cNvPr id="49" name="任意多边形 48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 flipH="1">
            <a:off x="6049458" y="2026086"/>
            <a:ext cx="3661172" cy="538567"/>
            <a:chOff x="2463800" y="2482850"/>
            <a:chExt cx="3660695" cy="538691"/>
          </a:xfrm>
        </p:grpSpPr>
        <p:sp>
          <p:nvSpPr>
            <p:cNvPr id="61" name="任意多边形 60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 flipH="1">
            <a:off x="6049458" y="3937638"/>
            <a:ext cx="3661172" cy="538567"/>
            <a:chOff x="2463800" y="2482850"/>
            <a:chExt cx="3660695" cy="538691"/>
          </a:xfrm>
        </p:grpSpPr>
        <p:sp>
          <p:nvSpPr>
            <p:cNvPr id="70" name="任意多边形 69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flipH="1">
            <a:off x="6049458" y="5861705"/>
            <a:ext cx="3661172" cy="538567"/>
            <a:chOff x="2463800" y="2482850"/>
            <a:chExt cx="3660695" cy="538691"/>
          </a:xfrm>
        </p:grpSpPr>
        <p:sp>
          <p:nvSpPr>
            <p:cNvPr id="73" name="任意多边形 72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60332" y="2144198"/>
            <a:ext cx="669061" cy="668819"/>
            <a:chOff x="5059672" y="1712793"/>
            <a:chExt cx="668974" cy="668974"/>
          </a:xfrm>
        </p:grpSpPr>
        <p:grpSp>
          <p:nvGrpSpPr>
            <p:cNvPr id="22" name="组合 21"/>
            <p:cNvGrpSpPr/>
            <p:nvPr/>
          </p:nvGrpSpPr>
          <p:grpSpPr>
            <a:xfrm>
              <a:off x="5059672" y="1712793"/>
              <a:ext cx="668974" cy="668974"/>
              <a:chOff x="6474776" y="1019119"/>
              <a:chExt cx="668974" cy="668974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87" name="文本框 2"/>
            <p:cNvSpPr txBox="1"/>
            <p:nvPr/>
          </p:nvSpPr>
          <p:spPr>
            <a:xfrm>
              <a:off x="5076932" y="1815189"/>
              <a:ext cx="615736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01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72223" y="5048154"/>
            <a:ext cx="669061" cy="668819"/>
            <a:chOff x="6471379" y="4617418"/>
            <a:chExt cx="668974" cy="668974"/>
          </a:xfrm>
        </p:grpSpPr>
        <p:grpSp>
          <p:nvGrpSpPr>
            <p:cNvPr id="17" name="组合 16"/>
            <p:cNvGrpSpPr/>
            <p:nvPr/>
          </p:nvGrpSpPr>
          <p:grpSpPr>
            <a:xfrm>
              <a:off x="6471379" y="4617418"/>
              <a:ext cx="668974" cy="668974"/>
              <a:chOff x="6474776" y="1019119"/>
              <a:chExt cx="668974" cy="668974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6486632" y="4710789"/>
              <a:ext cx="615736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04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060332" y="4078907"/>
            <a:ext cx="669061" cy="668818"/>
            <a:chOff x="5059672" y="3647953"/>
            <a:chExt cx="668974" cy="668974"/>
          </a:xfrm>
        </p:grpSpPr>
        <p:grpSp>
          <p:nvGrpSpPr>
            <p:cNvPr id="27" name="组合 26"/>
            <p:cNvGrpSpPr/>
            <p:nvPr/>
          </p:nvGrpSpPr>
          <p:grpSpPr>
            <a:xfrm>
              <a:off x="5059672" y="3647953"/>
              <a:ext cx="668974" cy="668974"/>
              <a:chOff x="6474776" y="1019119"/>
              <a:chExt cx="668974" cy="668974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5076932" y="3751938"/>
              <a:ext cx="615736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03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72223" y="3103924"/>
            <a:ext cx="669061" cy="668819"/>
            <a:chOff x="6471379" y="2672741"/>
            <a:chExt cx="668974" cy="668974"/>
          </a:xfrm>
        </p:grpSpPr>
        <p:grpSp>
          <p:nvGrpSpPr>
            <p:cNvPr id="12" name="组合 11"/>
            <p:cNvGrpSpPr/>
            <p:nvPr/>
          </p:nvGrpSpPr>
          <p:grpSpPr>
            <a:xfrm>
              <a:off x="6471379" y="2672741"/>
              <a:ext cx="668974" cy="668974"/>
              <a:chOff x="6474776" y="1019119"/>
              <a:chExt cx="668974" cy="668974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6486632" y="2780389"/>
              <a:ext cx="615736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02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060332" y="6005694"/>
            <a:ext cx="669061" cy="668818"/>
            <a:chOff x="5059672" y="5575189"/>
            <a:chExt cx="668974" cy="668974"/>
          </a:xfrm>
        </p:grpSpPr>
        <p:grpSp>
          <p:nvGrpSpPr>
            <p:cNvPr id="32" name="组合 31"/>
            <p:cNvGrpSpPr/>
            <p:nvPr/>
          </p:nvGrpSpPr>
          <p:grpSpPr>
            <a:xfrm>
              <a:off x="5059672" y="5575189"/>
              <a:ext cx="668974" cy="668974"/>
              <a:chOff x="6474776" y="1019119"/>
              <a:chExt cx="668974" cy="668974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5076932" y="5688689"/>
              <a:ext cx="615736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05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92" name="Freeform 48"/>
          <p:cNvSpPr>
            <a:spLocks noEditPoints="1"/>
          </p:cNvSpPr>
          <p:nvPr/>
        </p:nvSpPr>
        <p:spPr bwMode="auto">
          <a:xfrm>
            <a:off x="6644465" y="1300631"/>
            <a:ext cx="373716" cy="406308"/>
          </a:xfrm>
          <a:custGeom>
            <a:avLst/>
            <a:gdLst>
              <a:gd name="T0" fmla="*/ 189 w 311"/>
              <a:gd name="T1" fmla="*/ 220 h 339"/>
              <a:gd name="T2" fmla="*/ 209 w 311"/>
              <a:gd name="T3" fmla="*/ 163 h 339"/>
              <a:gd name="T4" fmla="*/ 221 w 311"/>
              <a:gd name="T5" fmla="*/ 120 h 339"/>
              <a:gd name="T6" fmla="*/ 221 w 311"/>
              <a:gd name="T7" fmla="*/ 120 h 339"/>
              <a:gd name="T8" fmla="*/ 222 w 311"/>
              <a:gd name="T9" fmla="*/ 116 h 339"/>
              <a:gd name="T10" fmla="*/ 222 w 311"/>
              <a:gd name="T11" fmla="*/ 112 h 339"/>
              <a:gd name="T12" fmla="*/ 223 w 311"/>
              <a:gd name="T13" fmla="*/ 109 h 339"/>
              <a:gd name="T14" fmla="*/ 223 w 311"/>
              <a:gd name="T15" fmla="*/ 105 h 339"/>
              <a:gd name="T16" fmla="*/ 223 w 311"/>
              <a:gd name="T17" fmla="*/ 102 h 339"/>
              <a:gd name="T18" fmla="*/ 224 w 311"/>
              <a:gd name="T19" fmla="*/ 98 h 339"/>
              <a:gd name="T20" fmla="*/ 224 w 311"/>
              <a:gd name="T21" fmla="*/ 95 h 339"/>
              <a:gd name="T22" fmla="*/ 224 w 311"/>
              <a:gd name="T23" fmla="*/ 92 h 339"/>
              <a:gd name="T24" fmla="*/ 223 w 311"/>
              <a:gd name="T25" fmla="*/ 89 h 339"/>
              <a:gd name="T26" fmla="*/ 223 w 311"/>
              <a:gd name="T27" fmla="*/ 87 h 339"/>
              <a:gd name="T28" fmla="*/ 223 w 311"/>
              <a:gd name="T29" fmla="*/ 85 h 339"/>
              <a:gd name="T30" fmla="*/ 223 w 311"/>
              <a:gd name="T31" fmla="*/ 83 h 339"/>
              <a:gd name="T32" fmla="*/ 223 w 311"/>
              <a:gd name="T33" fmla="*/ 82 h 339"/>
              <a:gd name="T34" fmla="*/ 223 w 311"/>
              <a:gd name="T35" fmla="*/ 81 h 339"/>
              <a:gd name="T36" fmla="*/ 223 w 311"/>
              <a:gd name="T37" fmla="*/ 81 h 339"/>
              <a:gd name="T38" fmla="*/ 108 w 311"/>
              <a:gd name="T39" fmla="*/ 36 h 339"/>
              <a:gd name="T40" fmla="*/ 78 w 311"/>
              <a:gd name="T41" fmla="*/ 55 h 339"/>
              <a:gd name="T42" fmla="*/ 77 w 311"/>
              <a:gd name="T43" fmla="*/ 59 h 339"/>
              <a:gd name="T44" fmla="*/ 76 w 311"/>
              <a:gd name="T45" fmla="*/ 64 h 339"/>
              <a:gd name="T46" fmla="*/ 76 w 311"/>
              <a:gd name="T47" fmla="*/ 69 h 339"/>
              <a:gd name="T48" fmla="*/ 75 w 311"/>
              <a:gd name="T49" fmla="*/ 74 h 339"/>
              <a:gd name="T50" fmla="*/ 75 w 311"/>
              <a:gd name="T51" fmla="*/ 78 h 339"/>
              <a:gd name="T52" fmla="*/ 76 w 311"/>
              <a:gd name="T53" fmla="*/ 83 h 339"/>
              <a:gd name="T54" fmla="*/ 76 w 311"/>
              <a:gd name="T55" fmla="*/ 87 h 339"/>
              <a:gd name="T56" fmla="*/ 77 w 311"/>
              <a:gd name="T57" fmla="*/ 92 h 339"/>
              <a:gd name="T58" fmla="*/ 77 w 311"/>
              <a:gd name="T59" fmla="*/ 96 h 339"/>
              <a:gd name="T60" fmla="*/ 78 w 311"/>
              <a:gd name="T61" fmla="*/ 100 h 339"/>
              <a:gd name="T62" fmla="*/ 79 w 311"/>
              <a:gd name="T63" fmla="*/ 104 h 339"/>
              <a:gd name="T64" fmla="*/ 80 w 311"/>
              <a:gd name="T65" fmla="*/ 106 h 339"/>
              <a:gd name="T66" fmla="*/ 84 w 311"/>
              <a:gd name="T67" fmla="*/ 119 h 339"/>
              <a:gd name="T68" fmla="*/ 92 w 311"/>
              <a:gd name="T69" fmla="*/ 161 h 339"/>
              <a:gd name="T70" fmla="*/ 104 w 311"/>
              <a:gd name="T71" fmla="*/ 238 h 339"/>
              <a:gd name="T72" fmla="*/ 0 w 311"/>
              <a:gd name="T73" fmla="*/ 339 h 339"/>
              <a:gd name="T74" fmla="*/ 148 w 311"/>
              <a:gd name="T75" fmla="*/ 271 h 339"/>
              <a:gd name="T76" fmla="*/ 146 w 311"/>
              <a:gd name="T77" fmla="*/ 249 h 339"/>
              <a:gd name="T78" fmla="*/ 175 w 311"/>
              <a:gd name="T79" fmla="*/ 258 h 339"/>
              <a:gd name="T80" fmla="*/ 174 w 311"/>
              <a:gd name="T81" fmla="*/ 339 h 339"/>
              <a:gd name="T82" fmla="*/ 216 w 311"/>
              <a:gd name="T83" fmla="*/ 244 h 339"/>
              <a:gd name="T84" fmla="*/ 81 w 311"/>
              <a:gd name="T85" fmla="*/ 139 h 339"/>
              <a:gd name="T86" fmla="*/ 93 w 311"/>
              <a:gd name="T87" fmla="*/ 136 h 339"/>
              <a:gd name="T88" fmla="*/ 105 w 311"/>
              <a:gd name="T89" fmla="*/ 72 h 339"/>
              <a:gd name="T90" fmla="*/ 211 w 311"/>
              <a:gd name="T91" fmla="*/ 131 h 339"/>
              <a:gd name="T92" fmla="*/ 222 w 311"/>
              <a:gd name="T93" fmla="*/ 130 h 339"/>
              <a:gd name="T94" fmla="*/ 183 w 311"/>
              <a:gd name="T95" fmla="*/ 201 h 339"/>
              <a:gd name="T96" fmla="*/ 96 w 311"/>
              <a:gd name="T97" fmla="*/ 158 h 339"/>
              <a:gd name="T98" fmla="*/ 166 w 311"/>
              <a:gd name="T99" fmla="*/ 245 h 339"/>
              <a:gd name="T100" fmla="*/ 117 w 311"/>
              <a:gd name="T101" fmla="*/ 225 h 339"/>
              <a:gd name="T102" fmla="*/ 152 w 311"/>
              <a:gd name="T103" fmla="*/ 220 h 339"/>
              <a:gd name="T104" fmla="*/ 185 w 311"/>
              <a:gd name="T105" fmla="*/ 22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1" h="339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500029" y="3119262"/>
            <a:ext cx="1912091" cy="833362"/>
            <a:chOff x="2920555" y="2688082"/>
            <a:chExt cx="1911841" cy="833555"/>
          </a:xfrm>
        </p:grpSpPr>
        <p:sp>
          <p:nvSpPr>
            <p:cNvPr id="41" name="文本框 105"/>
            <p:cNvSpPr txBox="1"/>
            <p:nvPr/>
          </p:nvSpPr>
          <p:spPr>
            <a:xfrm>
              <a:off x="2920555" y="2688082"/>
              <a:ext cx="1414067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94" name="文本框 129"/>
            <p:cNvSpPr txBox="1"/>
            <p:nvPr/>
          </p:nvSpPr>
          <p:spPr>
            <a:xfrm>
              <a:off x="2926854" y="2994704"/>
              <a:ext cx="1905542" cy="526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500029" y="5060939"/>
            <a:ext cx="1912091" cy="830947"/>
            <a:chOff x="2920555" y="4630205"/>
            <a:chExt cx="1911841" cy="831138"/>
          </a:xfrm>
        </p:grpSpPr>
        <p:sp>
          <p:nvSpPr>
            <p:cNvPr id="58" name="文本框 291"/>
            <p:cNvSpPr txBox="1"/>
            <p:nvPr/>
          </p:nvSpPr>
          <p:spPr>
            <a:xfrm>
              <a:off x="2920555" y="4630205"/>
              <a:ext cx="1414067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95" name="文本框 129"/>
            <p:cNvSpPr txBox="1"/>
            <p:nvPr/>
          </p:nvSpPr>
          <p:spPr>
            <a:xfrm>
              <a:off x="2926854" y="4934411"/>
              <a:ext cx="1905542" cy="526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736891" y="2133008"/>
            <a:ext cx="1905791" cy="833088"/>
            <a:chOff x="7286008" y="1701602"/>
            <a:chExt cx="1905542" cy="833281"/>
          </a:xfrm>
        </p:grpSpPr>
        <p:sp>
          <p:nvSpPr>
            <p:cNvPr id="64" name="文本框 300"/>
            <p:cNvSpPr txBox="1"/>
            <p:nvPr/>
          </p:nvSpPr>
          <p:spPr>
            <a:xfrm>
              <a:off x="7775900" y="1701602"/>
              <a:ext cx="1414067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96" name="文本框 129"/>
            <p:cNvSpPr txBox="1"/>
            <p:nvPr/>
          </p:nvSpPr>
          <p:spPr>
            <a:xfrm>
              <a:off x="7286008" y="2007950"/>
              <a:ext cx="1905542" cy="526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736891" y="4026355"/>
            <a:ext cx="1905791" cy="814562"/>
            <a:chOff x="7286008" y="3595384"/>
            <a:chExt cx="1905542" cy="814750"/>
          </a:xfrm>
        </p:grpSpPr>
        <p:sp>
          <p:nvSpPr>
            <p:cNvPr id="76" name="文本框 312"/>
            <p:cNvSpPr txBox="1"/>
            <p:nvPr/>
          </p:nvSpPr>
          <p:spPr>
            <a:xfrm>
              <a:off x="7775900" y="3595384"/>
              <a:ext cx="1414067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97" name="文本框 129"/>
            <p:cNvSpPr txBox="1"/>
            <p:nvPr/>
          </p:nvSpPr>
          <p:spPr>
            <a:xfrm>
              <a:off x="7286008" y="3883201"/>
              <a:ext cx="1905542" cy="526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719255" y="5948416"/>
            <a:ext cx="1921843" cy="836264"/>
            <a:chOff x="7268375" y="5517892"/>
            <a:chExt cx="1921592" cy="836458"/>
          </a:xfrm>
        </p:grpSpPr>
        <p:sp>
          <p:nvSpPr>
            <p:cNvPr id="79" name="文本框 315"/>
            <p:cNvSpPr txBox="1"/>
            <p:nvPr/>
          </p:nvSpPr>
          <p:spPr>
            <a:xfrm>
              <a:off x="7775899" y="5517892"/>
              <a:ext cx="1414068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98" name="文本框 129"/>
            <p:cNvSpPr txBox="1"/>
            <p:nvPr/>
          </p:nvSpPr>
          <p:spPr>
            <a:xfrm>
              <a:off x="7268375" y="5827417"/>
              <a:ext cx="1905542" cy="526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38732" y="1973503"/>
            <a:ext cx="1055144" cy="911927"/>
            <a:chOff x="838622" y="1973958"/>
            <a:chExt cx="1055007" cy="912137"/>
          </a:xfrm>
        </p:grpSpPr>
        <p:sp>
          <p:nvSpPr>
            <p:cNvPr id="3" name="任意多边形 2"/>
            <p:cNvSpPr/>
            <p:nvPr/>
          </p:nvSpPr>
          <p:spPr>
            <a:xfrm>
              <a:off x="838622" y="1975962"/>
              <a:ext cx="972020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984155" y="2107090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839399" y="1973958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1" name="文本框 120"/>
            <p:cNvSpPr txBox="1"/>
            <p:nvPr/>
          </p:nvSpPr>
          <p:spPr>
            <a:xfrm>
              <a:off x="1126654" y="2190497"/>
              <a:ext cx="504056" cy="47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500" dirty="0">
                  <a:solidFill>
                    <a:srgbClr val="0070C0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01</a:t>
              </a:r>
              <a:endParaRPr lang="zh-CN" altLang="en-US" sz="2500" dirty="0">
                <a:solidFill>
                  <a:srgbClr val="0070C0"/>
                </a:solidFill>
                <a:latin typeface="Impact" panose="020B080603090205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464687" y="1973503"/>
            <a:ext cx="1055144" cy="911927"/>
            <a:chOff x="4464105" y="1973958"/>
            <a:chExt cx="1055007" cy="912137"/>
          </a:xfrm>
        </p:grpSpPr>
        <p:sp>
          <p:nvSpPr>
            <p:cNvPr id="14" name="任意多边形 13"/>
            <p:cNvSpPr/>
            <p:nvPr/>
          </p:nvSpPr>
          <p:spPr>
            <a:xfrm>
              <a:off x="4464105" y="1975962"/>
              <a:ext cx="972021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609638" y="2107090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464882" y="1973958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2" name="文本框 91"/>
            <p:cNvSpPr txBox="1"/>
            <p:nvPr/>
          </p:nvSpPr>
          <p:spPr>
            <a:xfrm>
              <a:off x="4713707" y="2190497"/>
              <a:ext cx="589411" cy="47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500">
                  <a:solidFill>
                    <a:srgbClr val="FF9A05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dirty="0">
                  <a:solidFill>
                    <a:srgbClr val="0070C0"/>
                  </a:solidFill>
                </a:rPr>
                <a:t>02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137573" y="1973999"/>
            <a:ext cx="1055144" cy="911927"/>
            <a:chOff x="8136513" y="1974454"/>
            <a:chExt cx="1055007" cy="912137"/>
          </a:xfrm>
        </p:grpSpPr>
        <p:sp>
          <p:nvSpPr>
            <p:cNvPr id="25" name="任意多边形 24"/>
            <p:cNvSpPr/>
            <p:nvPr/>
          </p:nvSpPr>
          <p:spPr>
            <a:xfrm>
              <a:off x="8136513" y="1976458"/>
              <a:ext cx="972021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8282046" y="2107586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137290" y="1974454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3" name="文本框 91"/>
            <p:cNvSpPr txBox="1"/>
            <p:nvPr/>
          </p:nvSpPr>
          <p:spPr>
            <a:xfrm>
              <a:off x="8386115" y="2190497"/>
              <a:ext cx="589411" cy="47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500">
                  <a:solidFill>
                    <a:srgbClr val="FF9A05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dirty="0">
                  <a:solidFill>
                    <a:srgbClr val="0070C0"/>
                  </a:solidFill>
                </a:rPr>
                <a:t>03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39509" y="4493194"/>
            <a:ext cx="1055144" cy="911926"/>
            <a:chOff x="839399" y="4494238"/>
            <a:chExt cx="1055007" cy="912137"/>
          </a:xfrm>
        </p:grpSpPr>
        <p:sp>
          <p:nvSpPr>
            <p:cNvPr id="36" name="任意多边形 35"/>
            <p:cNvSpPr/>
            <p:nvPr/>
          </p:nvSpPr>
          <p:spPr>
            <a:xfrm>
              <a:off x="839399" y="4496242"/>
              <a:ext cx="972021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984932" y="4627370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840176" y="4494238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4" name="文本框 120"/>
            <p:cNvSpPr txBox="1"/>
            <p:nvPr/>
          </p:nvSpPr>
          <p:spPr>
            <a:xfrm>
              <a:off x="1126652" y="4713773"/>
              <a:ext cx="571444" cy="47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500" dirty="0">
                  <a:solidFill>
                    <a:srgbClr val="0070C0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rPr>
                <a:t>04</a:t>
              </a:r>
              <a:endParaRPr lang="zh-CN" altLang="en-US" sz="2500" dirty="0">
                <a:solidFill>
                  <a:srgbClr val="0070C0"/>
                </a:solidFill>
                <a:latin typeface="Impact" panose="020B0806030902050204" pitchFamily="34" charset="0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64687" y="4493195"/>
            <a:ext cx="1055144" cy="911926"/>
            <a:chOff x="4464105" y="4494238"/>
            <a:chExt cx="1055007" cy="912137"/>
          </a:xfrm>
        </p:grpSpPr>
        <p:sp>
          <p:nvSpPr>
            <p:cNvPr id="94" name="任意多边形 93"/>
            <p:cNvSpPr/>
            <p:nvPr/>
          </p:nvSpPr>
          <p:spPr>
            <a:xfrm>
              <a:off x="4464105" y="4496242"/>
              <a:ext cx="972021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4609638" y="4627370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6" name="任意多边形 95"/>
            <p:cNvSpPr/>
            <p:nvPr/>
          </p:nvSpPr>
          <p:spPr>
            <a:xfrm>
              <a:off x="4464882" y="4494238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5" name="文本框 91"/>
            <p:cNvSpPr txBox="1"/>
            <p:nvPr/>
          </p:nvSpPr>
          <p:spPr>
            <a:xfrm>
              <a:off x="4713707" y="4713773"/>
              <a:ext cx="589411" cy="47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500">
                  <a:solidFill>
                    <a:srgbClr val="FF9A05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dirty="0">
                  <a:solidFill>
                    <a:srgbClr val="0070C0"/>
                  </a:solidFill>
                </a:rPr>
                <a:t>05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137573" y="4493691"/>
            <a:ext cx="1055144" cy="911926"/>
            <a:chOff x="8136513" y="4494734"/>
            <a:chExt cx="1055007" cy="912137"/>
          </a:xfrm>
        </p:grpSpPr>
        <p:sp>
          <p:nvSpPr>
            <p:cNvPr id="115" name="任意多边形 114"/>
            <p:cNvSpPr/>
            <p:nvPr/>
          </p:nvSpPr>
          <p:spPr>
            <a:xfrm>
              <a:off x="8136513" y="4496738"/>
              <a:ext cx="972021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8282046" y="4627866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8137290" y="4494734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6" name="文本框 91"/>
            <p:cNvSpPr txBox="1"/>
            <p:nvPr/>
          </p:nvSpPr>
          <p:spPr>
            <a:xfrm>
              <a:off x="8386115" y="4713773"/>
              <a:ext cx="589411" cy="47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500">
                  <a:solidFill>
                    <a:srgbClr val="FF9A05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defRPr>
              </a:lvl1pPr>
            </a:lstStyle>
            <a:p>
              <a:pPr defTabSz="914377">
                <a:defRPr/>
              </a:pPr>
              <a:r>
                <a:rPr lang="en-US" altLang="zh-CN" dirty="0">
                  <a:solidFill>
                    <a:srgbClr val="0070C0"/>
                  </a:solidFill>
                </a:rPr>
                <a:t>06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任意多边形 1"/>
          <p:cNvSpPr/>
          <p:nvPr/>
        </p:nvSpPr>
        <p:spPr>
          <a:xfrm>
            <a:off x="1828218" y="1750108"/>
            <a:ext cx="1879487" cy="1360717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697543" y="1360435"/>
            <a:ext cx="2140832" cy="2140060"/>
            <a:chOff x="1697322" y="1360750"/>
            <a:chExt cx="2140553" cy="2140556"/>
          </a:xfrm>
        </p:grpSpPr>
        <p:sp>
          <p:nvSpPr>
            <p:cNvPr id="8" name="任意多边形 7"/>
            <p:cNvSpPr/>
            <p:nvPr/>
          </p:nvSpPr>
          <p:spPr>
            <a:xfrm>
              <a:off x="1697322" y="1360750"/>
              <a:ext cx="2140553" cy="2140556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697322" y="1360750"/>
              <a:ext cx="2140553" cy="2140556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824517" y="1491406"/>
              <a:ext cx="1879242" cy="1879245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5454171" y="1750108"/>
            <a:ext cx="1879487" cy="1360717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23499" y="1360435"/>
            <a:ext cx="2140832" cy="2140060"/>
            <a:chOff x="4234767" y="424542"/>
            <a:chExt cx="4408714" cy="4408714"/>
          </a:xfr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任意多边形 19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496739" y="693642"/>
              <a:ext cx="3870514" cy="38705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9127058" y="1750604"/>
            <a:ext cx="1879487" cy="1360717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996384" y="1360931"/>
            <a:ext cx="2140832" cy="2140060"/>
            <a:chOff x="4234767" y="424542"/>
            <a:chExt cx="4408714" cy="4408714"/>
          </a:xfr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任意多边形 30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496739" y="693642"/>
              <a:ext cx="3870514" cy="38705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1828994" y="4269804"/>
            <a:ext cx="1879487" cy="1360717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98320" y="3880133"/>
            <a:ext cx="2140832" cy="2140060"/>
            <a:chOff x="4234767" y="424542"/>
            <a:chExt cx="4408714" cy="4408714"/>
          </a:xfr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任意多边形 41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496739" y="693642"/>
              <a:ext cx="3870514" cy="38705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4699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93" name="任意多边形 92"/>
          <p:cNvSpPr/>
          <p:nvPr/>
        </p:nvSpPr>
        <p:spPr>
          <a:xfrm>
            <a:off x="5454171" y="4269804"/>
            <a:ext cx="1879487" cy="1360717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5323499" y="3880133"/>
            <a:ext cx="2140832" cy="2140060"/>
            <a:chOff x="4234767" y="424542"/>
            <a:chExt cx="4408714" cy="4408714"/>
          </a:xfr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任意多边形 99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1" name="任意多边形 100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496739" y="693642"/>
              <a:ext cx="3870514" cy="38705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4" name="任意多边形 113"/>
          <p:cNvSpPr/>
          <p:nvPr/>
        </p:nvSpPr>
        <p:spPr>
          <a:xfrm>
            <a:off x="9127058" y="4270300"/>
            <a:ext cx="1879487" cy="1360717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8996384" y="3880629"/>
            <a:ext cx="2140832" cy="2140060"/>
            <a:chOff x="4234767" y="424542"/>
            <a:chExt cx="4408714" cy="4408714"/>
          </a:xfr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1" name="任意多边形 120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2" name="任意多边形 121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496739" y="693642"/>
              <a:ext cx="3870514" cy="38705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26803" y="1967980"/>
            <a:ext cx="1757218" cy="793713"/>
            <a:chOff x="5726056" y="1968438"/>
            <a:chExt cx="1756989" cy="793897"/>
          </a:xfrm>
        </p:grpSpPr>
        <p:sp>
          <p:nvSpPr>
            <p:cNvPr id="74" name="文本框 91"/>
            <p:cNvSpPr txBox="1"/>
            <p:nvPr/>
          </p:nvSpPr>
          <p:spPr>
            <a:xfrm>
              <a:off x="5759472" y="1968438"/>
              <a:ext cx="1280948" cy="30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351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25" name="矩形 47"/>
            <p:cNvSpPr>
              <a:spLocks noChangeArrowheads="1"/>
            </p:cNvSpPr>
            <p:nvPr/>
          </p:nvSpPr>
          <p:spPr bwMode="auto">
            <a:xfrm>
              <a:off x="5726056" y="2312370"/>
              <a:ext cx="1756989" cy="44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91437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53915" y="1993384"/>
            <a:ext cx="1812136" cy="805485"/>
            <a:chOff x="2053648" y="1993844"/>
            <a:chExt cx="1811900" cy="805671"/>
          </a:xfrm>
        </p:grpSpPr>
        <p:sp>
          <p:nvSpPr>
            <p:cNvPr id="71" name="文本框 120"/>
            <p:cNvSpPr txBox="1"/>
            <p:nvPr/>
          </p:nvSpPr>
          <p:spPr>
            <a:xfrm>
              <a:off x="2172121" y="1993844"/>
              <a:ext cx="1280948" cy="30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351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26" name="矩形 47"/>
            <p:cNvSpPr>
              <a:spLocks noChangeArrowheads="1"/>
            </p:cNvSpPr>
            <p:nvPr/>
          </p:nvSpPr>
          <p:spPr bwMode="auto">
            <a:xfrm>
              <a:off x="2053648" y="2349550"/>
              <a:ext cx="1811900" cy="44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91437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351062" y="1999225"/>
            <a:ext cx="1675171" cy="799642"/>
            <a:chOff x="9349845" y="1999688"/>
            <a:chExt cx="1674953" cy="799827"/>
          </a:xfrm>
        </p:grpSpPr>
        <p:sp>
          <p:nvSpPr>
            <p:cNvPr id="77" name="文本框 112"/>
            <p:cNvSpPr txBox="1"/>
            <p:nvPr/>
          </p:nvSpPr>
          <p:spPr>
            <a:xfrm>
              <a:off x="9470010" y="1999688"/>
              <a:ext cx="1280948" cy="30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351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27" name="矩形 47"/>
            <p:cNvSpPr>
              <a:spLocks noChangeArrowheads="1"/>
            </p:cNvSpPr>
            <p:nvPr/>
          </p:nvSpPr>
          <p:spPr bwMode="auto">
            <a:xfrm>
              <a:off x="9349845" y="2349550"/>
              <a:ext cx="1674953" cy="44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91437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03408" y="4513076"/>
            <a:ext cx="1730870" cy="774625"/>
            <a:chOff x="5702666" y="4514124"/>
            <a:chExt cx="1730645" cy="774804"/>
          </a:xfrm>
        </p:grpSpPr>
        <p:sp>
          <p:nvSpPr>
            <p:cNvPr id="91" name="文本框 91"/>
            <p:cNvSpPr txBox="1"/>
            <p:nvPr/>
          </p:nvSpPr>
          <p:spPr>
            <a:xfrm>
              <a:off x="5759472" y="4514124"/>
              <a:ext cx="1280948" cy="30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351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28" name="矩形 47"/>
            <p:cNvSpPr>
              <a:spLocks noChangeArrowheads="1"/>
            </p:cNvSpPr>
            <p:nvPr/>
          </p:nvSpPr>
          <p:spPr bwMode="auto">
            <a:xfrm>
              <a:off x="5702666" y="4838963"/>
              <a:ext cx="1730645" cy="44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91437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030522" y="4531124"/>
            <a:ext cx="1697647" cy="793750"/>
            <a:chOff x="2030257" y="4532175"/>
            <a:chExt cx="1697426" cy="793934"/>
          </a:xfrm>
        </p:grpSpPr>
        <p:sp>
          <p:nvSpPr>
            <p:cNvPr id="80" name="文本框 133"/>
            <p:cNvSpPr txBox="1"/>
            <p:nvPr/>
          </p:nvSpPr>
          <p:spPr>
            <a:xfrm>
              <a:off x="2134766" y="4532175"/>
              <a:ext cx="1280948" cy="30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351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29" name="矩形 47"/>
            <p:cNvSpPr>
              <a:spLocks noChangeArrowheads="1"/>
            </p:cNvSpPr>
            <p:nvPr/>
          </p:nvSpPr>
          <p:spPr bwMode="auto">
            <a:xfrm>
              <a:off x="2030257" y="4876144"/>
              <a:ext cx="1697426" cy="44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91437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27671" y="4531622"/>
            <a:ext cx="1936756" cy="793254"/>
            <a:chOff x="9326456" y="4532671"/>
            <a:chExt cx="1936504" cy="793438"/>
          </a:xfrm>
        </p:grpSpPr>
        <p:sp>
          <p:nvSpPr>
            <p:cNvPr id="112" name="文本框 112"/>
            <p:cNvSpPr txBox="1"/>
            <p:nvPr/>
          </p:nvSpPr>
          <p:spPr>
            <a:xfrm>
              <a:off x="9470011" y="4532671"/>
              <a:ext cx="1280948" cy="30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srgbClr val="0070C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351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30" name="矩形 47"/>
            <p:cNvSpPr>
              <a:spLocks noChangeArrowheads="1"/>
            </p:cNvSpPr>
            <p:nvPr/>
          </p:nvSpPr>
          <p:spPr bwMode="auto">
            <a:xfrm>
              <a:off x="9326456" y="4876144"/>
              <a:ext cx="1936504" cy="44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91437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4" grpId="0" animBg="1"/>
      <p:bldP spid="35" grpId="0" animBg="1"/>
      <p:bldP spid="93" grpId="0" animBg="1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10437" y="3903158"/>
            <a:ext cx="1472375" cy="1313797"/>
            <a:chOff x="4809807" y="3454023"/>
            <a:chExt cx="1472183" cy="1314101"/>
          </a:xfrm>
        </p:grpSpPr>
        <p:grpSp>
          <p:nvGrpSpPr>
            <p:cNvPr id="14" name="组合 13"/>
            <p:cNvGrpSpPr/>
            <p:nvPr/>
          </p:nvGrpSpPr>
          <p:grpSpPr>
            <a:xfrm>
              <a:off x="4809807" y="3454023"/>
              <a:ext cx="1472183" cy="1314101"/>
              <a:chOff x="3342359" y="1161598"/>
              <a:chExt cx="2123116" cy="1895135"/>
            </a:xfrm>
          </p:grpSpPr>
          <p:sp>
            <p:nvSpPr>
              <p:cNvPr id="15" name="任意多边形 14"/>
              <p:cNvSpPr>
                <a:spLocks/>
              </p:cNvSpPr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</a:gra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10800000">
                <a:off x="3656172" y="1456205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324340" y="3872674"/>
              <a:ext cx="391456" cy="405434"/>
              <a:chOff x="9450388" y="2662238"/>
              <a:chExt cx="133350" cy="138112"/>
            </a:xfrm>
            <a:solidFill>
              <a:srgbClr val="FFB850"/>
            </a:solidFill>
          </p:grpSpPr>
          <p:sp>
            <p:nvSpPr>
              <p:cNvPr id="27" name="Rectangle 239"/>
              <p:cNvSpPr>
                <a:spLocks noChangeArrowheads="1"/>
              </p:cNvSpPr>
              <p:nvPr/>
            </p:nvSpPr>
            <p:spPr bwMode="auto">
              <a:xfrm>
                <a:off x="9450388" y="2778125"/>
                <a:ext cx="26988" cy="222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" name="Rectangle 240"/>
              <p:cNvSpPr>
                <a:spLocks noChangeArrowheads="1"/>
              </p:cNvSpPr>
              <p:nvPr/>
            </p:nvSpPr>
            <p:spPr bwMode="auto">
              <a:xfrm>
                <a:off x="9488488" y="2751138"/>
                <a:ext cx="22225" cy="4921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" name="Rectangle 241"/>
              <p:cNvSpPr>
                <a:spLocks noChangeArrowheads="1"/>
              </p:cNvSpPr>
              <p:nvPr/>
            </p:nvSpPr>
            <p:spPr bwMode="auto">
              <a:xfrm>
                <a:off x="9521825" y="2713038"/>
                <a:ext cx="23813" cy="8731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" name="Rectangle 242"/>
              <p:cNvSpPr>
                <a:spLocks noChangeArrowheads="1"/>
              </p:cNvSpPr>
              <p:nvPr/>
            </p:nvSpPr>
            <p:spPr bwMode="auto">
              <a:xfrm>
                <a:off x="9556750" y="2662238"/>
                <a:ext cx="26988" cy="1381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" name="Freeform 243"/>
              <p:cNvSpPr>
                <a:spLocks/>
              </p:cNvSpPr>
              <p:nvPr/>
            </p:nvSpPr>
            <p:spPr bwMode="auto">
              <a:xfrm>
                <a:off x="9556750" y="2662238"/>
                <a:ext cx="26988" cy="138112"/>
              </a:xfrm>
              <a:custGeom>
                <a:avLst/>
                <a:gdLst>
                  <a:gd name="T0" fmla="*/ 17 w 17"/>
                  <a:gd name="T1" fmla="*/ 87 h 87"/>
                  <a:gd name="T2" fmla="*/ 0 w 17"/>
                  <a:gd name="T3" fmla="*/ 87 h 87"/>
                  <a:gd name="T4" fmla="*/ 0 w 17"/>
                  <a:gd name="T5" fmla="*/ 0 h 87"/>
                  <a:gd name="T6" fmla="*/ 17 w 17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87">
                    <a:moveTo>
                      <a:pt x="17" y="87"/>
                    </a:moveTo>
                    <a:lnTo>
                      <a:pt x="0" y="87"/>
                    </a:ln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810437" y="2547787"/>
            <a:ext cx="1472375" cy="1313797"/>
            <a:chOff x="4809807" y="2098338"/>
            <a:chExt cx="1472183" cy="1314101"/>
          </a:xfrm>
        </p:grpSpPr>
        <p:grpSp>
          <p:nvGrpSpPr>
            <p:cNvPr id="10" name="组合 9"/>
            <p:cNvGrpSpPr/>
            <p:nvPr/>
          </p:nvGrpSpPr>
          <p:grpSpPr>
            <a:xfrm>
              <a:off x="4809807" y="2098338"/>
              <a:ext cx="1472183" cy="1314101"/>
              <a:chOff x="3342359" y="1161598"/>
              <a:chExt cx="2123116" cy="1895135"/>
            </a:xfrm>
          </p:grpSpPr>
          <p:sp>
            <p:nvSpPr>
              <p:cNvPr id="11" name="任意多边形 10"/>
              <p:cNvSpPr>
                <a:spLocks/>
              </p:cNvSpPr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</a:gra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5291820" y="2555111"/>
              <a:ext cx="510888" cy="395046"/>
              <a:chOff x="3494" y="1896"/>
              <a:chExt cx="688" cy="532"/>
            </a:xfrm>
            <a:solidFill>
              <a:srgbClr val="C65885"/>
            </a:solidFill>
          </p:grpSpPr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4124" y="2007"/>
                <a:ext cx="58" cy="42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3608" y="1896"/>
                <a:ext cx="459" cy="532"/>
              </a:xfrm>
              <a:custGeom>
                <a:avLst/>
                <a:gdLst>
                  <a:gd name="T0" fmla="*/ 176 w 192"/>
                  <a:gd name="T1" fmla="*/ 46 h 222"/>
                  <a:gd name="T2" fmla="*/ 132 w 192"/>
                  <a:gd name="T3" fmla="*/ 0 h 222"/>
                  <a:gd name="T4" fmla="*/ 60 w 192"/>
                  <a:gd name="T5" fmla="*/ 0 h 222"/>
                  <a:gd name="T6" fmla="*/ 18 w 192"/>
                  <a:gd name="T7" fmla="*/ 46 h 222"/>
                  <a:gd name="T8" fmla="*/ 0 w 192"/>
                  <a:gd name="T9" fmla="*/ 46 h 222"/>
                  <a:gd name="T10" fmla="*/ 0 w 192"/>
                  <a:gd name="T11" fmla="*/ 222 h 222"/>
                  <a:gd name="T12" fmla="*/ 192 w 192"/>
                  <a:gd name="T13" fmla="*/ 222 h 222"/>
                  <a:gd name="T14" fmla="*/ 192 w 192"/>
                  <a:gd name="T15" fmla="*/ 46 h 222"/>
                  <a:gd name="T16" fmla="*/ 176 w 192"/>
                  <a:gd name="T17" fmla="*/ 46 h 222"/>
                  <a:gd name="T18" fmla="*/ 113 w 192"/>
                  <a:gd name="T19" fmla="*/ 42 h 222"/>
                  <a:gd name="T20" fmla="*/ 77 w 192"/>
                  <a:gd name="T21" fmla="*/ 42 h 222"/>
                  <a:gd name="T22" fmla="*/ 67 w 192"/>
                  <a:gd name="T23" fmla="*/ 31 h 222"/>
                  <a:gd name="T24" fmla="*/ 77 w 192"/>
                  <a:gd name="T25" fmla="*/ 20 h 222"/>
                  <a:gd name="T26" fmla="*/ 113 w 192"/>
                  <a:gd name="T27" fmla="*/ 20 h 222"/>
                  <a:gd name="T28" fmla="*/ 124 w 192"/>
                  <a:gd name="T29" fmla="*/ 31 h 222"/>
                  <a:gd name="T30" fmla="*/ 113 w 192"/>
                  <a:gd name="T31" fmla="*/ 4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222">
                    <a:moveTo>
                      <a:pt x="176" y="46"/>
                    </a:moveTo>
                    <a:cubicBezTo>
                      <a:pt x="166" y="26"/>
                      <a:pt x="148" y="0"/>
                      <a:pt x="13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29" y="25"/>
                      <a:pt x="18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192" y="222"/>
                      <a:pt x="192" y="222"/>
                      <a:pt x="192" y="222"/>
                    </a:cubicBezTo>
                    <a:cubicBezTo>
                      <a:pt x="192" y="46"/>
                      <a:pt x="192" y="46"/>
                      <a:pt x="192" y="46"/>
                    </a:cubicBezTo>
                    <a:lnTo>
                      <a:pt x="176" y="46"/>
                    </a:lnTo>
                    <a:close/>
                    <a:moveTo>
                      <a:pt x="113" y="42"/>
                    </a:moveTo>
                    <a:cubicBezTo>
                      <a:pt x="77" y="42"/>
                      <a:pt x="77" y="42"/>
                      <a:pt x="77" y="42"/>
                    </a:cubicBezTo>
                    <a:cubicBezTo>
                      <a:pt x="72" y="42"/>
                      <a:pt x="67" y="37"/>
                      <a:pt x="67" y="31"/>
                    </a:cubicBezTo>
                    <a:cubicBezTo>
                      <a:pt x="67" y="25"/>
                      <a:pt x="72" y="20"/>
                      <a:pt x="77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9" y="20"/>
                      <a:pt x="124" y="25"/>
                      <a:pt x="124" y="31"/>
                    </a:cubicBezTo>
                    <a:cubicBezTo>
                      <a:pt x="124" y="37"/>
                      <a:pt x="119" y="42"/>
                      <a:pt x="113" y="4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3494" y="2007"/>
                <a:ext cx="57" cy="42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5986418" y="3228222"/>
            <a:ext cx="1472375" cy="1313797"/>
            <a:chOff x="5985636" y="2778930"/>
            <a:chExt cx="1472183" cy="1314101"/>
          </a:xfrm>
        </p:grpSpPr>
        <p:grpSp>
          <p:nvGrpSpPr>
            <p:cNvPr id="18" name="组合 17"/>
            <p:cNvGrpSpPr/>
            <p:nvPr/>
          </p:nvGrpSpPr>
          <p:grpSpPr>
            <a:xfrm>
              <a:off x="5985636" y="2778930"/>
              <a:ext cx="1472183" cy="1314101"/>
              <a:chOff x="3342359" y="1161598"/>
              <a:chExt cx="2123116" cy="1895135"/>
            </a:xfrm>
          </p:grpSpPr>
          <p:sp>
            <p:nvSpPr>
              <p:cNvPr id="19" name="任意多边形 18"/>
              <p:cNvSpPr>
                <a:spLocks/>
              </p:cNvSpPr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</a:gra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6499590" y="3222679"/>
              <a:ext cx="457152" cy="458487"/>
              <a:chOff x="458010" y="4063526"/>
              <a:chExt cx="1087437" cy="1090612"/>
            </a:xfrm>
            <a:solidFill>
              <a:srgbClr val="1A9BA9"/>
            </a:solidFill>
          </p:grpSpPr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458010" y="4063526"/>
                <a:ext cx="1087437" cy="1090612"/>
              </a:xfrm>
              <a:custGeom>
                <a:avLst/>
                <a:gdLst>
                  <a:gd name="T0" fmla="*/ 0 w 685"/>
                  <a:gd name="T1" fmla="*/ 0 h 687"/>
                  <a:gd name="T2" fmla="*/ 0 w 685"/>
                  <a:gd name="T3" fmla="*/ 687 h 687"/>
                  <a:gd name="T4" fmla="*/ 685 w 685"/>
                  <a:gd name="T5" fmla="*/ 687 h 687"/>
                  <a:gd name="T6" fmla="*/ 685 w 685"/>
                  <a:gd name="T7" fmla="*/ 0 h 687"/>
                  <a:gd name="T8" fmla="*/ 0 w 685"/>
                  <a:gd name="T9" fmla="*/ 0 h 687"/>
                  <a:gd name="T10" fmla="*/ 58 w 685"/>
                  <a:gd name="T11" fmla="*/ 57 h 687"/>
                  <a:gd name="T12" fmla="*/ 628 w 685"/>
                  <a:gd name="T13" fmla="*/ 57 h 687"/>
                  <a:gd name="T14" fmla="*/ 628 w 685"/>
                  <a:gd name="T15" fmla="*/ 441 h 687"/>
                  <a:gd name="T16" fmla="*/ 442 w 685"/>
                  <a:gd name="T17" fmla="*/ 630 h 687"/>
                  <a:gd name="T18" fmla="*/ 58 w 685"/>
                  <a:gd name="T19" fmla="*/ 630 h 687"/>
                  <a:gd name="T20" fmla="*/ 58 w 685"/>
                  <a:gd name="T21" fmla="*/ 5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5" h="687">
                    <a:moveTo>
                      <a:pt x="0" y="0"/>
                    </a:moveTo>
                    <a:lnTo>
                      <a:pt x="0" y="687"/>
                    </a:lnTo>
                    <a:lnTo>
                      <a:pt x="685" y="687"/>
                    </a:lnTo>
                    <a:lnTo>
                      <a:pt x="685" y="0"/>
                    </a:lnTo>
                    <a:lnTo>
                      <a:pt x="0" y="0"/>
                    </a:lnTo>
                    <a:close/>
                    <a:moveTo>
                      <a:pt x="58" y="57"/>
                    </a:moveTo>
                    <a:lnTo>
                      <a:pt x="628" y="57"/>
                    </a:lnTo>
                    <a:lnTo>
                      <a:pt x="628" y="441"/>
                    </a:lnTo>
                    <a:lnTo>
                      <a:pt x="442" y="630"/>
                    </a:lnTo>
                    <a:lnTo>
                      <a:pt x="58" y="630"/>
                    </a:lnTo>
                    <a:lnTo>
                      <a:pt x="58" y="57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8" name="Rectangle 12"/>
              <p:cNvSpPr>
                <a:spLocks noChangeArrowheads="1"/>
              </p:cNvSpPr>
              <p:nvPr/>
            </p:nvSpPr>
            <p:spPr bwMode="auto">
              <a:xfrm>
                <a:off x="682625" y="4338638"/>
                <a:ext cx="636587" cy="71437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682625" y="4562475"/>
                <a:ext cx="636587" cy="7143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40" name="Rectangle 14"/>
              <p:cNvSpPr>
                <a:spLocks noChangeArrowheads="1"/>
              </p:cNvSpPr>
              <p:nvPr/>
            </p:nvSpPr>
            <p:spPr bwMode="auto">
              <a:xfrm>
                <a:off x="682625" y="4786313"/>
                <a:ext cx="382587" cy="7143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551143" y="1215688"/>
            <a:ext cx="1472375" cy="1313797"/>
            <a:chOff x="5550418" y="765931"/>
            <a:chExt cx="1472183" cy="1314101"/>
          </a:xfrm>
        </p:grpSpPr>
        <p:grpSp>
          <p:nvGrpSpPr>
            <p:cNvPr id="22" name="组合 21"/>
            <p:cNvGrpSpPr/>
            <p:nvPr/>
          </p:nvGrpSpPr>
          <p:grpSpPr>
            <a:xfrm>
              <a:off x="5550418" y="765931"/>
              <a:ext cx="1472183" cy="1314101"/>
              <a:chOff x="3342359" y="1161598"/>
              <a:chExt cx="2123116" cy="1895135"/>
            </a:xfrm>
          </p:grpSpPr>
          <p:sp>
            <p:nvSpPr>
              <p:cNvPr id="23" name="任意多边形 22"/>
              <p:cNvSpPr>
                <a:spLocks/>
              </p:cNvSpPr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</a:gra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41" name="Group 17"/>
            <p:cNvGrpSpPr>
              <a:grpSpLocks noChangeAspect="1"/>
            </p:cNvGrpSpPr>
            <p:nvPr/>
          </p:nvGrpSpPr>
          <p:grpSpPr bwMode="auto">
            <a:xfrm>
              <a:off x="6087464" y="1170184"/>
              <a:ext cx="457188" cy="490764"/>
              <a:chOff x="231" y="1205"/>
              <a:chExt cx="640" cy="687"/>
            </a:xfrm>
            <a:solidFill>
              <a:srgbClr val="00AF92"/>
            </a:solidFill>
          </p:grpSpPr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43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049798" y="5213592"/>
            <a:ext cx="1472375" cy="1313797"/>
            <a:chOff x="4049268" y="4764761"/>
            <a:chExt cx="1472183" cy="1314101"/>
          </a:xfrm>
        </p:grpSpPr>
        <p:grpSp>
          <p:nvGrpSpPr>
            <p:cNvPr id="2" name="组合 1"/>
            <p:cNvGrpSpPr/>
            <p:nvPr/>
          </p:nvGrpSpPr>
          <p:grpSpPr>
            <a:xfrm>
              <a:off x="4049268" y="4764761"/>
              <a:ext cx="1472183" cy="1314101"/>
              <a:chOff x="3342359" y="1161598"/>
              <a:chExt cx="2123116" cy="1895135"/>
            </a:xfrm>
          </p:grpSpPr>
          <p:sp>
            <p:nvSpPr>
              <p:cNvPr id="3" name="任意多边形 2"/>
              <p:cNvSpPr>
                <a:spLocks/>
              </p:cNvSpPr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</a:gra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" name="Freeform 5"/>
              <p:cNvSpPr>
                <a:spLocks/>
              </p:cNvSpPr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528052" y="5320727"/>
              <a:ext cx="514609" cy="202170"/>
              <a:chOff x="9374188" y="5727700"/>
              <a:chExt cx="133350" cy="52388"/>
            </a:xfrm>
            <a:solidFill>
              <a:srgbClr val="663A77"/>
            </a:solidFill>
          </p:grpSpPr>
          <p:sp>
            <p:nvSpPr>
              <p:cNvPr id="45" name="Freeform 276"/>
              <p:cNvSpPr>
                <a:spLocks/>
              </p:cNvSpPr>
              <p:nvPr/>
            </p:nvSpPr>
            <p:spPr bwMode="auto">
              <a:xfrm>
                <a:off x="9374188" y="5727700"/>
                <a:ext cx="87313" cy="52388"/>
              </a:xfrm>
              <a:custGeom>
                <a:avLst/>
                <a:gdLst>
                  <a:gd name="T0" fmla="*/ 7 w 23"/>
                  <a:gd name="T1" fmla="*/ 11 h 14"/>
                  <a:gd name="T2" fmla="*/ 3 w 23"/>
                  <a:gd name="T3" fmla="*/ 7 h 14"/>
                  <a:gd name="T4" fmla="*/ 7 w 23"/>
                  <a:gd name="T5" fmla="*/ 3 h 14"/>
                  <a:gd name="T6" fmla="*/ 15 w 23"/>
                  <a:gd name="T7" fmla="*/ 3 h 14"/>
                  <a:gd name="T8" fmla="*/ 16 w 23"/>
                  <a:gd name="T9" fmla="*/ 3 h 14"/>
                  <a:gd name="T10" fmla="*/ 16 w 23"/>
                  <a:gd name="T11" fmla="*/ 3 h 14"/>
                  <a:gd name="T12" fmla="*/ 16 w 23"/>
                  <a:gd name="T13" fmla="*/ 3 h 14"/>
                  <a:gd name="T14" fmla="*/ 17 w 23"/>
                  <a:gd name="T15" fmla="*/ 3 h 14"/>
                  <a:gd name="T16" fmla="*/ 17 w 23"/>
                  <a:gd name="T17" fmla="*/ 4 h 14"/>
                  <a:gd name="T18" fmla="*/ 17 w 23"/>
                  <a:gd name="T19" fmla="*/ 4 h 14"/>
                  <a:gd name="T20" fmla="*/ 18 w 23"/>
                  <a:gd name="T21" fmla="*/ 4 h 14"/>
                  <a:gd name="T22" fmla="*/ 19 w 23"/>
                  <a:gd name="T23" fmla="*/ 6 h 14"/>
                  <a:gd name="T24" fmla="*/ 19 w 23"/>
                  <a:gd name="T25" fmla="*/ 6 h 14"/>
                  <a:gd name="T26" fmla="*/ 19 w 23"/>
                  <a:gd name="T27" fmla="*/ 7 h 14"/>
                  <a:gd name="T28" fmla="*/ 19 w 23"/>
                  <a:gd name="T29" fmla="*/ 8 h 14"/>
                  <a:gd name="T30" fmla="*/ 20 w 23"/>
                  <a:gd name="T31" fmla="*/ 8 h 14"/>
                  <a:gd name="T32" fmla="*/ 23 w 23"/>
                  <a:gd name="T33" fmla="*/ 8 h 14"/>
                  <a:gd name="T34" fmla="*/ 23 w 23"/>
                  <a:gd name="T35" fmla="*/ 7 h 14"/>
                  <a:gd name="T36" fmla="*/ 22 w 23"/>
                  <a:gd name="T37" fmla="*/ 5 h 14"/>
                  <a:gd name="T38" fmla="*/ 22 w 23"/>
                  <a:gd name="T39" fmla="*/ 5 h 14"/>
                  <a:gd name="T40" fmla="*/ 21 w 23"/>
                  <a:gd name="T41" fmla="*/ 3 h 14"/>
                  <a:gd name="T42" fmla="*/ 21 w 23"/>
                  <a:gd name="T43" fmla="*/ 2 h 14"/>
                  <a:gd name="T44" fmla="*/ 19 w 23"/>
                  <a:gd name="T45" fmla="*/ 1 h 14"/>
                  <a:gd name="T46" fmla="*/ 19 w 23"/>
                  <a:gd name="T47" fmla="*/ 1 h 14"/>
                  <a:gd name="T48" fmla="*/ 15 w 23"/>
                  <a:gd name="T49" fmla="*/ 0 h 14"/>
                  <a:gd name="T50" fmla="*/ 7 w 23"/>
                  <a:gd name="T51" fmla="*/ 0 h 14"/>
                  <a:gd name="T52" fmla="*/ 0 w 23"/>
                  <a:gd name="T53" fmla="*/ 7 h 14"/>
                  <a:gd name="T54" fmla="*/ 7 w 23"/>
                  <a:gd name="T55" fmla="*/ 14 h 14"/>
                  <a:gd name="T56" fmla="*/ 12 w 23"/>
                  <a:gd name="T57" fmla="*/ 14 h 14"/>
                  <a:gd name="T58" fmla="*/ 10 w 23"/>
                  <a:gd name="T59" fmla="*/ 11 h 14"/>
                  <a:gd name="T60" fmla="*/ 7 w 23"/>
                  <a:gd name="T6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14"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3"/>
                      <a:pt x="7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5"/>
                      <a:pt x="19" y="5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6"/>
                      <a:pt x="22" y="6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20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0"/>
                      <a:pt x="17" y="0"/>
                      <a:pt x="1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4"/>
                      <a:pt x="10" y="12"/>
                      <a:pt x="10" y="11"/>
                    </a:cubicBez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46" name="Freeform 277"/>
              <p:cNvSpPr>
                <a:spLocks/>
              </p:cNvSpPr>
              <p:nvPr/>
            </p:nvSpPr>
            <p:spPr bwMode="auto">
              <a:xfrm>
                <a:off x="9420225" y="5727700"/>
                <a:ext cx="87313" cy="52388"/>
              </a:xfrm>
              <a:custGeom>
                <a:avLst/>
                <a:gdLst>
                  <a:gd name="T0" fmla="*/ 16 w 23"/>
                  <a:gd name="T1" fmla="*/ 0 h 14"/>
                  <a:gd name="T2" fmla="*/ 11 w 23"/>
                  <a:gd name="T3" fmla="*/ 0 h 14"/>
                  <a:gd name="T4" fmla="*/ 13 w 23"/>
                  <a:gd name="T5" fmla="*/ 3 h 14"/>
                  <a:gd name="T6" fmla="*/ 16 w 23"/>
                  <a:gd name="T7" fmla="*/ 3 h 14"/>
                  <a:gd name="T8" fmla="*/ 20 w 23"/>
                  <a:gd name="T9" fmla="*/ 7 h 14"/>
                  <a:gd name="T10" fmla="*/ 16 w 23"/>
                  <a:gd name="T11" fmla="*/ 11 h 14"/>
                  <a:gd name="T12" fmla="*/ 8 w 23"/>
                  <a:gd name="T13" fmla="*/ 11 h 14"/>
                  <a:gd name="T14" fmla="*/ 4 w 23"/>
                  <a:gd name="T15" fmla="*/ 9 h 14"/>
                  <a:gd name="T16" fmla="*/ 4 w 23"/>
                  <a:gd name="T17" fmla="*/ 9 h 14"/>
                  <a:gd name="T18" fmla="*/ 4 w 23"/>
                  <a:gd name="T19" fmla="*/ 7 h 14"/>
                  <a:gd name="T20" fmla="*/ 4 w 23"/>
                  <a:gd name="T21" fmla="*/ 7 h 14"/>
                  <a:gd name="T22" fmla="*/ 3 w 23"/>
                  <a:gd name="T23" fmla="*/ 6 h 14"/>
                  <a:gd name="T24" fmla="*/ 1 w 23"/>
                  <a:gd name="T25" fmla="*/ 6 h 14"/>
                  <a:gd name="T26" fmla="*/ 0 w 23"/>
                  <a:gd name="T27" fmla="*/ 7 h 14"/>
                  <a:gd name="T28" fmla="*/ 8 w 23"/>
                  <a:gd name="T29" fmla="*/ 14 h 14"/>
                  <a:gd name="T30" fmla="*/ 16 w 23"/>
                  <a:gd name="T31" fmla="*/ 14 h 14"/>
                  <a:gd name="T32" fmla="*/ 23 w 23"/>
                  <a:gd name="T33" fmla="*/ 7 h 14"/>
                  <a:gd name="T34" fmla="*/ 16 w 23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4">
                    <a:moveTo>
                      <a:pt x="16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3"/>
                      <a:pt x="20" y="5"/>
                      <a:pt x="20" y="7"/>
                    </a:cubicBezTo>
                    <a:cubicBezTo>
                      <a:pt x="20" y="9"/>
                      <a:pt x="18" y="11"/>
                      <a:pt x="16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1"/>
                      <a:pt x="5" y="11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0" y="14"/>
                      <a:pt x="23" y="11"/>
                      <a:pt x="23" y="7"/>
                    </a:cubicBezTo>
                    <a:cubicBezTo>
                      <a:pt x="23" y="3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640166" y="1859836"/>
            <a:ext cx="1472375" cy="1313797"/>
            <a:chOff x="3639690" y="1410229"/>
            <a:chExt cx="1472183" cy="1314101"/>
          </a:xfrm>
        </p:grpSpPr>
        <p:grpSp>
          <p:nvGrpSpPr>
            <p:cNvPr id="6" name="组合 5"/>
            <p:cNvGrpSpPr/>
            <p:nvPr/>
          </p:nvGrpSpPr>
          <p:grpSpPr>
            <a:xfrm>
              <a:off x="3639690" y="1410229"/>
              <a:ext cx="1472183" cy="1314101"/>
              <a:chOff x="3342359" y="1161598"/>
              <a:chExt cx="2123116" cy="1895135"/>
            </a:xfrm>
          </p:grpSpPr>
          <p:sp>
            <p:nvSpPr>
              <p:cNvPr id="7" name="任意多边形 6"/>
              <p:cNvSpPr>
                <a:spLocks/>
              </p:cNvSpPr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</a:gra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0"/>
                </a:schemeClr>
              </a:solidFill>
              <a:ln w="3810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47" name="Freeform 310"/>
            <p:cNvSpPr>
              <a:spLocks noEditPoints="1"/>
            </p:cNvSpPr>
            <p:nvPr/>
          </p:nvSpPr>
          <p:spPr bwMode="auto">
            <a:xfrm>
              <a:off x="4104786" y="1791923"/>
              <a:ext cx="531100" cy="524114"/>
            </a:xfrm>
            <a:custGeom>
              <a:avLst/>
              <a:gdLst>
                <a:gd name="T0" fmla="*/ 31 w 32"/>
                <a:gd name="T1" fmla="*/ 13 h 31"/>
                <a:gd name="T2" fmla="*/ 28 w 32"/>
                <a:gd name="T3" fmla="*/ 13 h 31"/>
                <a:gd name="T4" fmla="*/ 26 w 32"/>
                <a:gd name="T5" fmla="*/ 9 h 31"/>
                <a:gd name="T6" fmla="*/ 28 w 32"/>
                <a:gd name="T7" fmla="*/ 7 h 31"/>
                <a:gd name="T8" fmla="*/ 28 w 32"/>
                <a:gd name="T9" fmla="*/ 6 h 31"/>
                <a:gd name="T10" fmla="*/ 26 w 32"/>
                <a:gd name="T11" fmla="*/ 3 h 31"/>
                <a:gd name="T12" fmla="*/ 25 w 32"/>
                <a:gd name="T13" fmla="*/ 3 h 31"/>
                <a:gd name="T14" fmla="*/ 22 w 32"/>
                <a:gd name="T15" fmla="*/ 6 h 31"/>
                <a:gd name="T16" fmla="*/ 19 w 32"/>
                <a:gd name="T17" fmla="*/ 4 h 31"/>
                <a:gd name="T18" fmla="*/ 19 w 32"/>
                <a:gd name="T19" fmla="*/ 1 h 31"/>
                <a:gd name="T20" fmla="*/ 18 w 32"/>
                <a:gd name="T21" fmla="*/ 0 h 31"/>
                <a:gd name="T22" fmla="*/ 14 w 32"/>
                <a:gd name="T23" fmla="*/ 0 h 31"/>
                <a:gd name="T24" fmla="*/ 13 w 32"/>
                <a:gd name="T25" fmla="*/ 1 h 31"/>
                <a:gd name="T26" fmla="*/ 13 w 32"/>
                <a:gd name="T27" fmla="*/ 4 h 31"/>
                <a:gd name="T28" fmla="*/ 10 w 32"/>
                <a:gd name="T29" fmla="*/ 6 h 31"/>
                <a:gd name="T30" fmla="*/ 8 w 32"/>
                <a:gd name="T31" fmla="*/ 3 h 31"/>
                <a:gd name="T32" fmla="*/ 6 w 32"/>
                <a:gd name="T33" fmla="*/ 3 h 31"/>
                <a:gd name="T34" fmla="*/ 4 w 32"/>
                <a:gd name="T35" fmla="*/ 6 h 31"/>
                <a:gd name="T36" fmla="*/ 4 w 32"/>
                <a:gd name="T37" fmla="*/ 7 h 31"/>
                <a:gd name="T38" fmla="*/ 6 w 32"/>
                <a:gd name="T39" fmla="*/ 9 h 31"/>
                <a:gd name="T40" fmla="*/ 5 w 32"/>
                <a:gd name="T41" fmla="*/ 13 h 31"/>
                <a:gd name="T42" fmla="*/ 1 w 32"/>
                <a:gd name="T43" fmla="*/ 13 h 31"/>
                <a:gd name="T44" fmla="*/ 0 w 32"/>
                <a:gd name="T45" fmla="*/ 14 h 31"/>
                <a:gd name="T46" fmla="*/ 0 w 32"/>
                <a:gd name="T47" fmla="*/ 17 h 31"/>
                <a:gd name="T48" fmla="*/ 1 w 32"/>
                <a:gd name="T49" fmla="*/ 18 h 31"/>
                <a:gd name="T50" fmla="*/ 5 w 32"/>
                <a:gd name="T51" fmla="*/ 18 h 31"/>
                <a:gd name="T52" fmla="*/ 6 w 32"/>
                <a:gd name="T53" fmla="*/ 22 h 31"/>
                <a:gd name="T54" fmla="*/ 4 w 32"/>
                <a:gd name="T55" fmla="*/ 24 h 31"/>
                <a:gd name="T56" fmla="*/ 4 w 32"/>
                <a:gd name="T57" fmla="*/ 25 h 31"/>
                <a:gd name="T58" fmla="*/ 6 w 32"/>
                <a:gd name="T59" fmla="*/ 28 h 31"/>
                <a:gd name="T60" fmla="*/ 8 w 32"/>
                <a:gd name="T61" fmla="*/ 28 h 31"/>
                <a:gd name="T62" fmla="*/ 10 w 32"/>
                <a:gd name="T63" fmla="*/ 26 h 31"/>
                <a:gd name="T64" fmla="*/ 13 w 32"/>
                <a:gd name="T65" fmla="*/ 27 h 31"/>
                <a:gd name="T66" fmla="*/ 13 w 32"/>
                <a:gd name="T67" fmla="*/ 30 h 31"/>
                <a:gd name="T68" fmla="*/ 14 w 32"/>
                <a:gd name="T69" fmla="*/ 31 h 31"/>
                <a:gd name="T70" fmla="*/ 18 w 32"/>
                <a:gd name="T71" fmla="*/ 31 h 31"/>
                <a:gd name="T72" fmla="*/ 19 w 32"/>
                <a:gd name="T73" fmla="*/ 30 h 31"/>
                <a:gd name="T74" fmla="*/ 19 w 32"/>
                <a:gd name="T75" fmla="*/ 27 h 31"/>
                <a:gd name="T76" fmla="*/ 22 w 32"/>
                <a:gd name="T77" fmla="*/ 26 h 31"/>
                <a:gd name="T78" fmla="*/ 25 w 32"/>
                <a:gd name="T79" fmla="*/ 28 h 31"/>
                <a:gd name="T80" fmla="*/ 26 w 32"/>
                <a:gd name="T81" fmla="*/ 28 h 31"/>
                <a:gd name="T82" fmla="*/ 28 w 32"/>
                <a:gd name="T83" fmla="*/ 25 h 31"/>
                <a:gd name="T84" fmla="*/ 28 w 32"/>
                <a:gd name="T85" fmla="*/ 24 h 31"/>
                <a:gd name="T86" fmla="*/ 26 w 32"/>
                <a:gd name="T87" fmla="*/ 22 h 31"/>
                <a:gd name="T88" fmla="*/ 28 w 32"/>
                <a:gd name="T89" fmla="*/ 18 h 31"/>
                <a:gd name="T90" fmla="*/ 31 w 32"/>
                <a:gd name="T91" fmla="*/ 18 h 31"/>
                <a:gd name="T92" fmla="*/ 32 w 32"/>
                <a:gd name="T93" fmla="*/ 17 h 31"/>
                <a:gd name="T94" fmla="*/ 32 w 32"/>
                <a:gd name="T95" fmla="*/ 14 h 31"/>
                <a:gd name="T96" fmla="*/ 31 w 32"/>
                <a:gd name="T97" fmla="*/ 13 h 31"/>
                <a:gd name="T98" fmla="*/ 16 w 32"/>
                <a:gd name="T99" fmla="*/ 23 h 31"/>
                <a:gd name="T100" fmla="*/ 9 w 32"/>
                <a:gd name="T101" fmla="*/ 16 h 31"/>
                <a:gd name="T102" fmla="*/ 16 w 32"/>
                <a:gd name="T103" fmla="*/ 9 h 31"/>
                <a:gd name="T104" fmla="*/ 23 w 32"/>
                <a:gd name="T105" fmla="*/ 16 h 31"/>
                <a:gd name="T106" fmla="*/ 16 w 32"/>
                <a:gd name="T10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" h="31">
                  <a:moveTo>
                    <a:pt x="31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7" y="10"/>
                    <a:pt x="26" y="9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7"/>
                    <a:pt x="29" y="6"/>
                    <a:pt x="28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0" y="4"/>
                    <a:pt x="19" y="4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5"/>
                    <a:pt x="10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0"/>
                    <a:pt x="5" y="21"/>
                    <a:pt x="6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4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0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1" y="26"/>
                    <a:pt x="22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6" y="28"/>
                    <a:pt x="26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8" y="24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0"/>
                    <a:pt x="28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1" y="13"/>
                    <a:pt x="31" y="13"/>
                  </a:cubicBezTo>
                  <a:close/>
                  <a:moveTo>
                    <a:pt x="16" y="23"/>
                  </a:moveTo>
                  <a:cubicBezTo>
                    <a:pt x="12" y="23"/>
                    <a:pt x="9" y="19"/>
                    <a:pt x="9" y="16"/>
                  </a:cubicBezTo>
                  <a:cubicBezTo>
                    <a:pt x="9" y="12"/>
                    <a:pt x="12" y="9"/>
                    <a:pt x="16" y="9"/>
                  </a:cubicBezTo>
                  <a:cubicBezTo>
                    <a:pt x="20" y="9"/>
                    <a:pt x="23" y="12"/>
                    <a:pt x="23" y="16"/>
                  </a:cubicBezTo>
                  <a:cubicBezTo>
                    <a:pt x="23" y="19"/>
                    <a:pt x="20" y="23"/>
                    <a:pt x="16" y="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1351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137463" y="2484953"/>
            <a:ext cx="1364843" cy="539372"/>
            <a:chOff x="2137185" y="2035489"/>
            <a:chExt cx="1364664" cy="539497"/>
          </a:xfrm>
        </p:grpSpPr>
        <p:sp>
          <p:nvSpPr>
            <p:cNvPr id="48" name="任意多边形 47"/>
            <p:cNvSpPr/>
            <p:nvPr/>
          </p:nvSpPr>
          <p:spPr>
            <a:xfrm>
              <a:off x="2137185" y="2086036"/>
              <a:ext cx="1298152" cy="488950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400573" y="2035489"/>
              <a:ext cx="101276" cy="1012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131555" y="4510689"/>
            <a:ext cx="2527508" cy="539372"/>
            <a:chOff x="2131277" y="4061694"/>
            <a:chExt cx="2527179" cy="539497"/>
          </a:xfrm>
        </p:grpSpPr>
        <p:sp>
          <p:nvSpPr>
            <p:cNvPr id="53" name="任意多边形 52"/>
            <p:cNvSpPr/>
            <p:nvPr/>
          </p:nvSpPr>
          <p:spPr>
            <a:xfrm>
              <a:off x="2131277" y="4112241"/>
              <a:ext cx="2460668" cy="488950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557180" y="4061694"/>
              <a:ext cx="101276" cy="1012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260586" y="1489059"/>
            <a:ext cx="1334463" cy="325464"/>
            <a:chOff x="7259641" y="1039365"/>
            <a:chExt cx="1334288" cy="325539"/>
          </a:xfrm>
        </p:grpSpPr>
        <p:sp>
          <p:nvSpPr>
            <p:cNvPr id="75" name="任意多边形 74"/>
            <p:cNvSpPr/>
            <p:nvPr/>
          </p:nvSpPr>
          <p:spPr>
            <a:xfrm flipH="1">
              <a:off x="7326153" y="1089912"/>
              <a:ext cx="1267776" cy="274992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 flipH="1">
              <a:off x="7259641" y="1039365"/>
              <a:ext cx="101276" cy="1012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494122" y="2905579"/>
            <a:ext cx="2104263" cy="207839"/>
            <a:chOff x="6493275" y="2456214"/>
            <a:chExt cx="2103989" cy="207886"/>
          </a:xfrm>
        </p:grpSpPr>
        <p:sp>
          <p:nvSpPr>
            <p:cNvPr id="71" name="任意多边形 70"/>
            <p:cNvSpPr/>
            <p:nvPr/>
          </p:nvSpPr>
          <p:spPr>
            <a:xfrm flipH="1">
              <a:off x="6554828" y="2506762"/>
              <a:ext cx="2042436" cy="157338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 flipH="1">
              <a:off x="6493275" y="2456214"/>
              <a:ext cx="97782" cy="1012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632624" y="5453842"/>
            <a:ext cx="2962424" cy="348623"/>
            <a:chOff x="5631891" y="5005066"/>
            <a:chExt cx="2962038" cy="348704"/>
          </a:xfrm>
        </p:grpSpPr>
        <p:sp>
          <p:nvSpPr>
            <p:cNvPr id="69" name="任意多边形 68"/>
            <p:cNvSpPr/>
            <p:nvPr/>
          </p:nvSpPr>
          <p:spPr>
            <a:xfrm flipH="1">
              <a:off x="5693446" y="5055613"/>
              <a:ext cx="2900483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 flipH="1">
              <a:off x="5631891" y="5005066"/>
              <a:ext cx="97782" cy="1012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446533" y="4256425"/>
            <a:ext cx="1148515" cy="240455"/>
            <a:chOff x="7445563" y="3807371"/>
            <a:chExt cx="1148366" cy="240510"/>
          </a:xfrm>
        </p:grpSpPr>
        <p:sp>
          <p:nvSpPr>
            <p:cNvPr id="62" name="任意多边形 61"/>
            <p:cNvSpPr/>
            <p:nvPr/>
          </p:nvSpPr>
          <p:spPr>
            <a:xfrm flipH="1">
              <a:off x="7507119" y="3857919"/>
              <a:ext cx="1086810" cy="189962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flipH="1">
              <a:off x="7445563" y="3807371"/>
              <a:ext cx="97782" cy="1012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922538" y="3078937"/>
            <a:ext cx="2084959" cy="790854"/>
            <a:chOff x="1922286" y="2574951"/>
            <a:chExt cx="2084688" cy="791038"/>
          </a:xfrm>
        </p:grpSpPr>
        <p:sp>
          <p:nvSpPr>
            <p:cNvPr id="49" name="文本框 126"/>
            <p:cNvSpPr txBox="1"/>
            <p:nvPr/>
          </p:nvSpPr>
          <p:spPr>
            <a:xfrm>
              <a:off x="1922286" y="2574951"/>
              <a:ext cx="1645308" cy="30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85" name="文本框 113"/>
            <p:cNvSpPr txBox="1"/>
            <p:nvPr/>
          </p:nvSpPr>
          <p:spPr>
            <a:xfrm>
              <a:off x="1939506" y="2839056"/>
              <a:ext cx="2067468" cy="526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909836" y="5085552"/>
            <a:ext cx="2076893" cy="814670"/>
            <a:chOff x="1909586" y="4582028"/>
            <a:chExt cx="2076623" cy="814858"/>
          </a:xfrm>
        </p:grpSpPr>
        <p:sp>
          <p:nvSpPr>
            <p:cNvPr id="54" name="文本框 131"/>
            <p:cNvSpPr txBox="1"/>
            <p:nvPr/>
          </p:nvSpPr>
          <p:spPr>
            <a:xfrm>
              <a:off x="1909586" y="4582028"/>
              <a:ext cx="1645308" cy="30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86" name="文本框 113"/>
            <p:cNvSpPr txBox="1"/>
            <p:nvPr/>
          </p:nvSpPr>
          <p:spPr>
            <a:xfrm>
              <a:off x="1918742" y="4869954"/>
              <a:ext cx="2067467" cy="526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061235" y="1917829"/>
            <a:ext cx="2067736" cy="775373"/>
            <a:chOff x="8060187" y="1413570"/>
            <a:chExt cx="2067467" cy="775552"/>
          </a:xfrm>
        </p:grpSpPr>
        <p:sp>
          <p:nvSpPr>
            <p:cNvPr id="76" name="文本框 138"/>
            <p:cNvSpPr txBox="1"/>
            <p:nvPr/>
          </p:nvSpPr>
          <p:spPr>
            <a:xfrm>
              <a:off x="8068381" y="1413570"/>
              <a:ext cx="1645309" cy="30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87" name="文本框 113"/>
            <p:cNvSpPr txBox="1"/>
            <p:nvPr/>
          </p:nvSpPr>
          <p:spPr>
            <a:xfrm>
              <a:off x="8060187" y="1662190"/>
              <a:ext cx="2067467" cy="526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009779" y="3193931"/>
            <a:ext cx="2098427" cy="762525"/>
            <a:chOff x="8008735" y="2689969"/>
            <a:chExt cx="2098154" cy="762701"/>
          </a:xfrm>
        </p:grpSpPr>
        <p:sp>
          <p:nvSpPr>
            <p:cNvPr id="72" name="文本框 145"/>
            <p:cNvSpPr txBox="1"/>
            <p:nvPr/>
          </p:nvSpPr>
          <p:spPr>
            <a:xfrm>
              <a:off x="8008735" y="2689969"/>
              <a:ext cx="1645308" cy="30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88" name="文本框 113"/>
            <p:cNvSpPr txBox="1"/>
            <p:nvPr/>
          </p:nvSpPr>
          <p:spPr>
            <a:xfrm>
              <a:off x="8039422" y="2925738"/>
              <a:ext cx="2067467" cy="526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057686" y="4561766"/>
            <a:ext cx="2071285" cy="762525"/>
            <a:chOff x="8056638" y="4058121"/>
            <a:chExt cx="2071016" cy="762701"/>
          </a:xfrm>
        </p:grpSpPr>
        <p:sp>
          <p:nvSpPr>
            <p:cNvPr id="63" name="文本框 162"/>
            <p:cNvSpPr txBox="1"/>
            <p:nvPr/>
          </p:nvSpPr>
          <p:spPr>
            <a:xfrm>
              <a:off x="8056638" y="4058121"/>
              <a:ext cx="1645307" cy="30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89" name="文本框 113"/>
            <p:cNvSpPr txBox="1"/>
            <p:nvPr/>
          </p:nvSpPr>
          <p:spPr>
            <a:xfrm>
              <a:off x="8060187" y="4293890"/>
              <a:ext cx="2067467" cy="526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037133" y="5830825"/>
            <a:ext cx="2071073" cy="756724"/>
            <a:chOff x="8036086" y="5327472"/>
            <a:chExt cx="2070803" cy="756899"/>
          </a:xfrm>
        </p:grpSpPr>
        <p:sp>
          <p:nvSpPr>
            <p:cNvPr id="66" name="文本框 152"/>
            <p:cNvSpPr txBox="1"/>
            <p:nvPr/>
          </p:nvSpPr>
          <p:spPr>
            <a:xfrm>
              <a:off x="8036086" y="5327472"/>
              <a:ext cx="1645308" cy="30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TITLE TEXT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90" name="文本框 113"/>
            <p:cNvSpPr txBox="1"/>
            <p:nvPr/>
          </p:nvSpPr>
          <p:spPr>
            <a:xfrm>
              <a:off x="8039422" y="5557438"/>
              <a:ext cx="2067467" cy="526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4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32"/>
          <p:cNvGrpSpPr>
            <a:grpSpLocks/>
          </p:cNvGrpSpPr>
          <p:nvPr/>
        </p:nvGrpSpPr>
        <p:grpSpPr bwMode="auto">
          <a:xfrm>
            <a:off x="-144692" y="3341588"/>
            <a:ext cx="3956811" cy="675216"/>
            <a:chOff x="-1032447" y="0"/>
            <a:chExt cx="2967616" cy="506624"/>
          </a:xfrm>
          <a:solidFill>
            <a:schemeClr val="accent1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9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2400">
                <a:solidFill>
                  <a:srgbClr val="FFFFFF"/>
                </a:solidFill>
                <a:latin typeface="宋体" pitchFamily="2" charset="-122"/>
                <a:ea typeface="宋体" panose="02010600030101010101" pitchFamily="2" charset="-122"/>
                <a:sym typeface="宋体" pitchFamily="2" charset="-122"/>
              </a:endParaRPr>
            </a:p>
          </p:txBody>
        </p:sp>
        <p:sp>
          <p:nvSpPr>
            <p:cNvPr id="50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2400">
                <a:solidFill>
                  <a:srgbClr val="FFFFFF"/>
                </a:solidFill>
                <a:latin typeface="宋体" pitchFamily="2" charset="-122"/>
                <a:ea typeface="宋体" panose="02010600030101010101" pitchFamily="2" charset="-122"/>
                <a:sym typeface="宋体" pitchFamily="2" charset="-122"/>
              </a:endParaRPr>
            </a:p>
          </p:txBody>
        </p:sp>
      </p:grpSp>
      <p:sp>
        <p:nvSpPr>
          <p:cNvPr id="51" name="椭圆 35"/>
          <p:cNvSpPr>
            <a:spLocks noChangeArrowheads="1"/>
          </p:cNvSpPr>
          <p:nvPr/>
        </p:nvSpPr>
        <p:spPr bwMode="auto">
          <a:xfrm>
            <a:off x="1813984" y="1588988"/>
            <a:ext cx="1413933" cy="1413933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9170">
              <a:defRPr/>
            </a:pPr>
            <a:endParaRPr lang="zh-CN" altLang="zh-CN" sz="2400">
              <a:solidFill>
                <a:prstClr val="white"/>
              </a:solidFill>
              <a:latin typeface="宋体" pitchFamily="2" charset="-122"/>
              <a:ea typeface="宋体" panose="02010600030101010101" pitchFamily="2" charset="-122"/>
              <a:sym typeface="宋体" pitchFamily="2" charset="-122"/>
            </a:endParaRPr>
          </a:p>
        </p:txBody>
      </p:sp>
      <p:grpSp>
        <p:nvGrpSpPr>
          <p:cNvPr id="52" name="组合 36"/>
          <p:cNvGrpSpPr>
            <a:grpSpLocks/>
          </p:cNvGrpSpPr>
          <p:nvPr/>
        </p:nvGrpSpPr>
        <p:grpSpPr bwMode="auto">
          <a:xfrm flipV="1">
            <a:off x="3657601" y="3441072"/>
            <a:ext cx="2580217" cy="675217"/>
            <a:chOff x="0" y="0"/>
            <a:chExt cx="1935168" cy="506624"/>
          </a:xfrm>
          <a:solidFill>
            <a:schemeClr val="accent2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3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2400">
                <a:solidFill>
                  <a:srgbClr val="FFFFFF"/>
                </a:solidFill>
                <a:latin typeface="宋体" pitchFamily="2" charset="-122"/>
                <a:ea typeface="宋体" panose="02010600030101010101" pitchFamily="2" charset="-122"/>
                <a:sym typeface="宋体" pitchFamily="2" charset="-122"/>
              </a:endParaRPr>
            </a:p>
          </p:txBody>
        </p:sp>
        <p:sp>
          <p:nvSpPr>
            <p:cNvPr id="54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2400">
                <a:solidFill>
                  <a:srgbClr val="FFFFFF"/>
                </a:solidFill>
                <a:latin typeface="宋体" pitchFamily="2" charset="-122"/>
                <a:ea typeface="宋体" panose="02010600030101010101" pitchFamily="2" charset="-122"/>
                <a:sym typeface="宋体" pitchFamily="2" charset="-122"/>
              </a:endParaRPr>
            </a:p>
          </p:txBody>
        </p:sp>
      </p:grpSp>
      <p:sp>
        <p:nvSpPr>
          <p:cNvPr id="55" name="椭圆 39"/>
          <p:cNvSpPr>
            <a:spLocks noChangeArrowheads="1"/>
          </p:cNvSpPr>
          <p:nvPr/>
        </p:nvSpPr>
        <p:spPr bwMode="auto">
          <a:xfrm>
            <a:off x="4326467" y="4347004"/>
            <a:ext cx="1413933" cy="141393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9170">
              <a:defRPr/>
            </a:pPr>
            <a:endParaRPr lang="zh-CN" altLang="zh-CN" sz="2400">
              <a:solidFill>
                <a:prstClr val="white"/>
              </a:solidFill>
              <a:latin typeface="宋体" pitchFamily="2" charset="-122"/>
              <a:ea typeface="宋体" panose="02010600030101010101" pitchFamily="2" charset="-122"/>
              <a:sym typeface="宋体" pitchFamily="2" charset="-122"/>
            </a:endParaRPr>
          </a:p>
        </p:txBody>
      </p:sp>
      <p:grpSp>
        <p:nvGrpSpPr>
          <p:cNvPr id="56" name="组合 40"/>
          <p:cNvGrpSpPr>
            <a:grpSpLocks/>
          </p:cNvGrpSpPr>
          <p:nvPr/>
        </p:nvGrpSpPr>
        <p:grpSpPr bwMode="auto">
          <a:xfrm>
            <a:off x="6087534" y="3341588"/>
            <a:ext cx="2582333" cy="675216"/>
            <a:chOff x="0" y="0"/>
            <a:chExt cx="1935168" cy="506624"/>
          </a:xfrm>
          <a:solidFill>
            <a:schemeClr val="accent3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7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2400">
                <a:solidFill>
                  <a:srgbClr val="FFFFFF"/>
                </a:solidFill>
                <a:latin typeface="宋体" pitchFamily="2" charset="-122"/>
                <a:ea typeface="宋体" panose="02010600030101010101" pitchFamily="2" charset="-122"/>
                <a:sym typeface="宋体" pitchFamily="2" charset="-122"/>
              </a:endParaRPr>
            </a:p>
          </p:txBody>
        </p:sp>
        <p:sp>
          <p:nvSpPr>
            <p:cNvPr id="58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2400">
                <a:solidFill>
                  <a:srgbClr val="FFFFFF"/>
                </a:solidFill>
                <a:latin typeface="宋体" pitchFamily="2" charset="-122"/>
                <a:ea typeface="宋体" panose="02010600030101010101" pitchFamily="2" charset="-122"/>
                <a:sym typeface="宋体" pitchFamily="2" charset="-122"/>
              </a:endParaRPr>
            </a:p>
          </p:txBody>
        </p:sp>
      </p:grpSp>
      <p:sp>
        <p:nvSpPr>
          <p:cNvPr id="59" name="椭圆 43"/>
          <p:cNvSpPr>
            <a:spLocks noChangeArrowheads="1"/>
          </p:cNvSpPr>
          <p:nvPr/>
        </p:nvSpPr>
        <p:spPr bwMode="auto">
          <a:xfrm>
            <a:off x="6671734" y="1588988"/>
            <a:ext cx="1413933" cy="1413933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9170">
              <a:defRPr/>
            </a:pPr>
            <a:endParaRPr lang="zh-CN" altLang="zh-CN" sz="2400">
              <a:solidFill>
                <a:prstClr val="white"/>
              </a:solidFill>
              <a:latin typeface="宋体" pitchFamily="2" charset="-122"/>
              <a:ea typeface="宋体" panose="02010600030101010101" pitchFamily="2" charset="-122"/>
              <a:sym typeface="宋体" pitchFamily="2" charset="-122"/>
            </a:endParaRPr>
          </a:p>
        </p:txBody>
      </p:sp>
      <p:sp>
        <p:nvSpPr>
          <p:cNvPr id="60" name="椭圆 45"/>
          <p:cNvSpPr>
            <a:spLocks noChangeArrowheads="1"/>
          </p:cNvSpPr>
          <p:nvPr/>
        </p:nvSpPr>
        <p:spPr bwMode="auto">
          <a:xfrm>
            <a:off x="9097434" y="4347004"/>
            <a:ext cx="1413933" cy="1413933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9170">
              <a:defRPr/>
            </a:pPr>
            <a:endParaRPr lang="zh-CN" altLang="zh-CN" sz="2400">
              <a:solidFill>
                <a:prstClr val="white"/>
              </a:solidFill>
              <a:latin typeface="宋体" pitchFamily="2" charset="-122"/>
              <a:ea typeface="宋体" panose="02010600030101010101" pitchFamily="2" charset="-122"/>
              <a:sym typeface="宋体" pitchFamily="2" charset="-122"/>
            </a:endParaRPr>
          </a:p>
        </p:txBody>
      </p:sp>
      <p:sp>
        <p:nvSpPr>
          <p:cNvPr id="61" name="TextBox 46"/>
          <p:cNvSpPr>
            <a:spLocks noChangeArrowheads="1"/>
          </p:cNvSpPr>
          <p:nvPr/>
        </p:nvSpPr>
        <p:spPr bwMode="auto">
          <a:xfrm>
            <a:off x="1589617" y="4808438"/>
            <a:ext cx="1862667" cy="7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1219170">
              <a:lnSpc>
                <a:spcPts val="1867"/>
              </a:lnSpc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62" name="TextBox 47"/>
          <p:cNvSpPr>
            <a:spLocks noChangeArrowheads="1"/>
          </p:cNvSpPr>
          <p:nvPr/>
        </p:nvSpPr>
        <p:spPr bwMode="auto">
          <a:xfrm>
            <a:off x="1725085" y="4418971"/>
            <a:ext cx="1593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TITLE TEXT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3" name="TextBox 50"/>
          <p:cNvSpPr>
            <a:spLocks noChangeArrowheads="1"/>
          </p:cNvSpPr>
          <p:nvPr/>
        </p:nvSpPr>
        <p:spPr bwMode="auto">
          <a:xfrm>
            <a:off x="1591737" y="3606171"/>
            <a:ext cx="18626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content text.</a:t>
            </a:r>
            <a:endParaRPr lang="zh-CN" altLang="en-US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4" name="TextBox 51"/>
          <p:cNvSpPr>
            <a:spLocks noChangeArrowheads="1"/>
          </p:cNvSpPr>
          <p:nvPr/>
        </p:nvSpPr>
        <p:spPr bwMode="auto">
          <a:xfrm>
            <a:off x="4017437" y="3606171"/>
            <a:ext cx="18626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content text.</a:t>
            </a:r>
            <a:endParaRPr lang="zh-CN" altLang="en-US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5" name="TextBox 52"/>
          <p:cNvSpPr>
            <a:spLocks noChangeArrowheads="1"/>
          </p:cNvSpPr>
          <p:nvPr/>
        </p:nvSpPr>
        <p:spPr bwMode="auto">
          <a:xfrm>
            <a:off x="6555495" y="3606171"/>
            <a:ext cx="18601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content text.</a:t>
            </a:r>
            <a:endParaRPr lang="zh-CN" altLang="en-US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66" name="组合 53"/>
          <p:cNvGrpSpPr>
            <a:grpSpLocks/>
          </p:cNvGrpSpPr>
          <p:nvPr/>
        </p:nvGrpSpPr>
        <p:grpSpPr bwMode="auto">
          <a:xfrm flipV="1">
            <a:off x="8513233" y="3441069"/>
            <a:ext cx="3823460" cy="675219"/>
            <a:chOff x="-1" y="0"/>
            <a:chExt cx="2865253" cy="506625"/>
          </a:xfrm>
          <a:solidFill>
            <a:schemeClr val="accent4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7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2400">
                <a:solidFill>
                  <a:srgbClr val="FFFFFF"/>
                </a:solidFill>
                <a:latin typeface="宋体" pitchFamily="2" charset="-122"/>
                <a:ea typeface="宋体" panose="02010600030101010101" pitchFamily="2" charset="-122"/>
                <a:sym typeface="宋体" pitchFamily="2" charset="-122"/>
              </a:endParaRPr>
            </a:p>
          </p:txBody>
        </p:sp>
        <p:sp>
          <p:nvSpPr>
            <p:cNvPr id="68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2400">
                <a:solidFill>
                  <a:srgbClr val="FFFFFF"/>
                </a:solidFill>
                <a:latin typeface="宋体" pitchFamily="2" charset="-122"/>
                <a:ea typeface="宋体" panose="02010600030101010101" pitchFamily="2" charset="-122"/>
                <a:sym typeface="宋体" pitchFamily="2" charset="-122"/>
              </a:endParaRPr>
            </a:p>
          </p:txBody>
        </p:sp>
      </p:grpSp>
      <p:sp>
        <p:nvSpPr>
          <p:cNvPr id="69" name="TextBox 56"/>
          <p:cNvSpPr>
            <a:spLocks noChangeArrowheads="1"/>
          </p:cNvSpPr>
          <p:nvPr/>
        </p:nvSpPr>
        <p:spPr bwMode="auto">
          <a:xfrm>
            <a:off x="8786285" y="3606171"/>
            <a:ext cx="18626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content text.</a:t>
            </a:r>
            <a:endParaRPr lang="zh-CN" altLang="en-US" sz="1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0" name="TextBox 57"/>
          <p:cNvSpPr>
            <a:spLocks noChangeArrowheads="1"/>
          </p:cNvSpPr>
          <p:nvPr/>
        </p:nvSpPr>
        <p:spPr bwMode="auto">
          <a:xfrm>
            <a:off x="4102100" y="1842989"/>
            <a:ext cx="1862667" cy="7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1219170">
              <a:lnSpc>
                <a:spcPts val="1867"/>
              </a:lnSpc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71" name="TextBox 58"/>
          <p:cNvSpPr>
            <a:spLocks noChangeArrowheads="1"/>
          </p:cNvSpPr>
          <p:nvPr/>
        </p:nvSpPr>
        <p:spPr bwMode="auto">
          <a:xfrm>
            <a:off x="4237567" y="1451405"/>
            <a:ext cx="15917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TITLE TEXT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2" name="TextBox 59"/>
          <p:cNvSpPr>
            <a:spLocks noChangeArrowheads="1"/>
          </p:cNvSpPr>
          <p:nvPr/>
        </p:nvSpPr>
        <p:spPr bwMode="auto">
          <a:xfrm>
            <a:off x="6447367" y="4825371"/>
            <a:ext cx="1862667" cy="7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1219170">
              <a:lnSpc>
                <a:spcPts val="1867"/>
              </a:lnSpc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73" name="TextBox 62"/>
          <p:cNvSpPr>
            <a:spLocks noChangeArrowheads="1"/>
          </p:cNvSpPr>
          <p:nvPr/>
        </p:nvSpPr>
        <p:spPr bwMode="auto">
          <a:xfrm>
            <a:off x="6580718" y="4433789"/>
            <a:ext cx="1593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TITLE TEXT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4" name="TextBox 63"/>
          <p:cNvSpPr>
            <a:spLocks noChangeArrowheads="1"/>
          </p:cNvSpPr>
          <p:nvPr/>
        </p:nvSpPr>
        <p:spPr bwMode="auto">
          <a:xfrm>
            <a:off x="8786284" y="1842989"/>
            <a:ext cx="1862667" cy="7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1219170">
              <a:lnSpc>
                <a:spcPts val="1867"/>
              </a:lnSpc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75" name="TextBox 66"/>
          <p:cNvSpPr>
            <a:spLocks noChangeArrowheads="1"/>
          </p:cNvSpPr>
          <p:nvPr/>
        </p:nvSpPr>
        <p:spPr bwMode="auto">
          <a:xfrm>
            <a:off x="8919633" y="1451405"/>
            <a:ext cx="1593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TITLE TEXT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6" name="TextBox 67"/>
          <p:cNvSpPr>
            <a:spLocks noChangeArrowheads="1"/>
          </p:cNvSpPr>
          <p:nvPr/>
        </p:nvSpPr>
        <p:spPr bwMode="auto">
          <a:xfrm>
            <a:off x="2146301" y="1967871"/>
            <a:ext cx="749300" cy="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2133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TITLE TEXT</a:t>
            </a:r>
            <a:endParaRPr lang="zh-CN" altLang="en-US" sz="2133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7" name="TextBox 68"/>
          <p:cNvSpPr>
            <a:spLocks noChangeArrowheads="1"/>
          </p:cNvSpPr>
          <p:nvPr/>
        </p:nvSpPr>
        <p:spPr bwMode="auto">
          <a:xfrm>
            <a:off x="7004051" y="1967871"/>
            <a:ext cx="747183" cy="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2133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TITLE TEXT</a:t>
            </a:r>
            <a:endParaRPr lang="zh-CN" altLang="en-US" sz="2133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8" name="TextBox 70"/>
          <p:cNvSpPr>
            <a:spLocks noChangeArrowheads="1"/>
          </p:cNvSpPr>
          <p:nvPr/>
        </p:nvSpPr>
        <p:spPr bwMode="auto">
          <a:xfrm>
            <a:off x="4658785" y="4725888"/>
            <a:ext cx="749300" cy="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2133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TITLE TEXT</a:t>
            </a:r>
            <a:endParaRPr lang="zh-CN" altLang="en-US" sz="2133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9" name="TextBox 72"/>
          <p:cNvSpPr>
            <a:spLocks noChangeArrowheads="1"/>
          </p:cNvSpPr>
          <p:nvPr/>
        </p:nvSpPr>
        <p:spPr bwMode="auto">
          <a:xfrm>
            <a:off x="9429751" y="4725888"/>
            <a:ext cx="749300" cy="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>
              <a:defRPr/>
            </a:pPr>
            <a:r>
              <a:rPr lang="en-US" altLang="zh-CN" sz="2133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TITLE TEXT</a:t>
            </a:r>
            <a:endParaRPr lang="zh-CN" altLang="en-US" sz="2133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49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 autoUpdateAnimBg="0"/>
      <p:bldP spid="55" grpId="0" bldLvl="0" animBg="1" autoUpdateAnimBg="0"/>
      <p:bldP spid="59" grpId="0" bldLvl="0" animBg="1" autoUpdateAnimBg="0"/>
      <p:bldP spid="60" grpId="0" bldLvl="0" animBg="1" autoUpdateAnimBg="0"/>
      <p:bldP spid="61" grpId="0" bldLvl="0" autoUpdateAnimBg="0"/>
      <p:bldP spid="62" grpId="0" bldLvl="0" autoUpdateAnimBg="0"/>
      <p:bldP spid="63" grpId="0" bldLvl="0" autoUpdateAnimBg="0"/>
      <p:bldP spid="64" grpId="0" bldLvl="0" autoUpdateAnimBg="0"/>
      <p:bldP spid="65" grpId="0" bldLvl="0" autoUpdateAnimBg="0"/>
      <p:bldP spid="69" grpId="0" bldLvl="0" autoUpdateAnimBg="0"/>
      <p:bldP spid="70" grpId="0" bldLvl="0" autoUpdateAnimBg="0"/>
      <p:bldP spid="71" grpId="0" bldLvl="0" autoUpdateAnimBg="0"/>
      <p:bldP spid="72" grpId="0" bldLvl="0" autoUpdateAnimBg="0"/>
      <p:bldP spid="73" grpId="0" bldLvl="0" autoUpdateAnimBg="0"/>
      <p:bldP spid="74" grpId="0" bldLvl="0" autoUpdateAnimBg="0"/>
      <p:bldP spid="75" grpId="0" bldLvl="0" autoUpdateAnimBg="0"/>
      <p:bldP spid="76" grpId="0" bldLvl="0" autoUpdateAnimBg="0"/>
      <p:bldP spid="77" grpId="0" bldLvl="0" autoUpdateAnimBg="0"/>
      <p:bldP spid="78" grpId="0" bldLvl="0" autoUpdateAnimBg="0"/>
      <p:bldP spid="79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065486"/>
            <a:ext cx="12192001" cy="19131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706" y="52137"/>
            <a:ext cx="4308293" cy="30004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56" y="511042"/>
            <a:ext cx="2672354" cy="16806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633" y="3115366"/>
            <a:ext cx="3730443" cy="374263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099550" y="1501392"/>
            <a:ext cx="1856104" cy="1855430"/>
            <a:chOff x="5059672" y="1712793"/>
            <a:chExt cx="668974" cy="668974"/>
          </a:xfrm>
        </p:grpSpPr>
        <p:grpSp>
          <p:nvGrpSpPr>
            <p:cNvPr id="16" name="组合 15"/>
            <p:cNvGrpSpPr/>
            <p:nvPr/>
          </p:nvGrpSpPr>
          <p:grpSpPr>
            <a:xfrm>
              <a:off x="5059672" y="1712793"/>
              <a:ext cx="668974" cy="668974"/>
              <a:chOff x="6474776" y="1019119"/>
              <a:chExt cx="668974" cy="668974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文本框 2"/>
            <p:cNvSpPr txBox="1"/>
            <p:nvPr/>
          </p:nvSpPr>
          <p:spPr>
            <a:xfrm>
              <a:off x="5076932" y="1815189"/>
              <a:ext cx="615736" cy="47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+mn-cs"/>
                </a:rPr>
                <a:t>03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五边形 34"/>
          <p:cNvSpPr/>
          <p:nvPr/>
        </p:nvSpPr>
        <p:spPr bwMode="auto">
          <a:xfrm>
            <a:off x="2961183" y="3753754"/>
            <a:ext cx="6667869" cy="914800"/>
          </a:xfrm>
          <a:prstGeom prst="homePlate">
            <a:avLst/>
          </a:prstGeom>
          <a:solidFill>
            <a:srgbClr val="0070C0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srgbClr val="F8F8F8"/>
                </a:solidFill>
                <a:latin typeface="Arial" pitchFamily="34" charset="0"/>
                <a:ea typeface="微软雅黑" pitchFamily="34" charset="-122"/>
              </a:rPr>
              <a:t>Click here to add title text</a:t>
            </a:r>
            <a:endParaRPr lang="zh-CN" altLang="en-US" sz="3200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五边形 25"/>
          <p:cNvSpPr/>
          <p:nvPr/>
        </p:nvSpPr>
        <p:spPr bwMode="auto">
          <a:xfrm>
            <a:off x="2783915" y="1930464"/>
            <a:ext cx="1677380" cy="515317"/>
          </a:xfrm>
          <a:prstGeom prst="homePlate">
            <a:avLst/>
          </a:prstGeom>
          <a:solidFill>
            <a:schemeClr val="accent2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endParaRPr lang="zh-CN" altLang="en-US" sz="1867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2965676" y="2012701"/>
            <a:ext cx="1408616" cy="334792"/>
          </a:xfrm>
          <a:prstGeom prst="rect">
            <a:avLst/>
          </a:prstGeom>
          <a:noFill/>
          <a:ln w="3175" cap="flat" cmpd="sng">
            <a:noFill/>
            <a:bevel/>
            <a:headEnd/>
            <a:tailEnd/>
          </a:ln>
        </p:spPr>
        <p:txBody>
          <a:bodyPr lIns="82824" tIns="41411" rIns="82824" bIns="41411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itchFamily="34" charset="-122"/>
              </a:defRPr>
            </a:lvl1pPr>
          </a:lstStyle>
          <a:p>
            <a:pPr algn="l" defTabSz="914377">
              <a:defRPr/>
            </a:pPr>
            <a:r>
              <a:rPr lang="en-US" altLang="zh-CN" sz="1600" dirty="0">
                <a:latin typeface="Calibri" panose="020F0502020204030204"/>
              </a:rPr>
              <a:t>TITLE TEXT</a:t>
            </a:r>
            <a:endParaRPr lang="zh-CN" altLang="en-US" sz="1600" dirty="0">
              <a:latin typeface="Calibri" panose="020F0502020204030204"/>
            </a:endParaRPr>
          </a:p>
        </p:txBody>
      </p:sp>
      <p:sp>
        <p:nvSpPr>
          <p:cNvPr id="28" name="五边形 27"/>
          <p:cNvSpPr/>
          <p:nvPr/>
        </p:nvSpPr>
        <p:spPr bwMode="auto">
          <a:xfrm>
            <a:off x="2783914" y="3517434"/>
            <a:ext cx="1677381" cy="515317"/>
          </a:xfrm>
          <a:prstGeom prst="homePlat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endParaRPr lang="zh-CN" altLang="en-US" sz="1867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2973238" y="3619036"/>
            <a:ext cx="1401052" cy="334792"/>
          </a:xfrm>
          <a:prstGeom prst="rect">
            <a:avLst/>
          </a:prstGeom>
          <a:noFill/>
          <a:ln w="3175" cap="flat" cmpd="sng">
            <a:noFill/>
            <a:bevel/>
            <a:headEnd/>
            <a:tailEnd/>
          </a:ln>
        </p:spPr>
        <p:txBody>
          <a:bodyPr lIns="82824" tIns="41411" rIns="82824" bIns="41411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itchFamily="34" charset="-122"/>
              </a:defRPr>
            </a:lvl1pPr>
          </a:lstStyle>
          <a:p>
            <a:pPr algn="l" defTabSz="914377">
              <a:defRPr/>
            </a:pPr>
            <a:r>
              <a:rPr lang="en-US" altLang="zh-CN" sz="1600" dirty="0">
                <a:latin typeface="Calibri" panose="020F0502020204030204"/>
              </a:rPr>
              <a:t>TITLE TEXT</a:t>
            </a:r>
            <a:endParaRPr lang="zh-CN" altLang="en-US" sz="1600" dirty="0">
              <a:latin typeface="Calibri" panose="020F0502020204030204"/>
            </a:endParaRPr>
          </a:p>
        </p:txBody>
      </p:sp>
      <p:sp>
        <p:nvSpPr>
          <p:cNvPr id="30" name="五边形 29"/>
          <p:cNvSpPr/>
          <p:nvPr/>
        </p:nvSpPr>
        <p:spPr bwMode="auto">
          <a:xfrm>
            <a:off x="2783914" y="5180008"/>
            <a:ext cx="1677381" cy="515317"/>
          </a:xfrm>
          <a:prstGeom prst="homePlate">
            <a:avLst/>
          </a:prstGeom>
          <a:solidFill>
            <a:schemeClr val="accent4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endParaRPr lang="zh-CN" altLang="en-US" sz="1867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2973238" y="5263349"/>
            <a:ext cx="1401052" cy="334792"/>
          </a:xfrm>
          <a:prstGeom prst="rect">
            <a:avLst/>
          </a:prstGeom>
          <a:noFill/>
          <a:ln w="3175" cap="flat" cmpd="sng">
            <a:noFill/>
            <a:bevel/>
            <a:headEnd/>
            <a:tailEnd/>
          </a:ln>
        </p:spPr>
        <p:txBody>
          <a:bodyPr lIns="82824" tIns="41411" rIns="82824" bIns="41411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itchFamily="34" charset="-122"/>
              </a:defRPr>
            </a:lvl1pPr>
          </a:lstStyle>
          <a:p>
            <a:pPr algn="l" defTabSz="914377">
              <a:defRPr/>
            </a:pPr>
            <a:r>
              <a:rPr lang="en-US" altLang="zh-CN" sz="1600" dirty="0">
                <a:latin typeface="Calibri" panose="020F0502020204030204"/>
              </a:rPr>
              <a:t>TITLE TEXT</a:t>
            </a:r>
            <a:endParaRPr lang="zh-CN" altLang="en-US" sz="1600" dirty="0">
              <a:latin typeface="Calibri" panose="020F0502020204030204"/>
            </a:endParaRPr>
          </a:p>
        </p:txBody>
      </p:sp>
      <p:sp>
        <p:nvSpPr>
          <p:cNvPr id="32" name="任意多边形 31"/>
          <p:cNvSpPr/>
          <p:nvPr/>
        </p:nvSpPr>
        <p:spPr bwMode="auto">
          <a:xfrm>
            <a:off x="1621071" y="2172282"/>
            <a:ext cx="1140927" cy="1606332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82824" tIns="41411" rIns="82824" bIns="41411" anchor="ctr">
            <a:sp3d/>
          </a:bodyPr>
          <a:lstStyle/>
          <a:p>
            <a:pPr algn="ctr" defTabSz="914377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467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 bwMode="auto">
          <a:xfrm flipV="1">
            <a:off x="1621074" y="3801216"/>
            <a:ext cx="1140927" cy="1636451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82824" tIns="41411" rIns="82824" bIns="41411" anchor="ctr">
            <a:sp3d/>
          </a:bodyPr>
          <a:lstStyle/>
          <a:p>
            <a:pPr algn="ctr" defTabSz="914377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467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1621071" y="3801211"/>
            <a:ext cx="1140927" cy="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911425" y="3173076"/>
            <a:ext cx="1257340" cy="1256272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r>
              <a:rPr lang="en-US" altLang="zh-CN" sz="1867" b="1" dirty="0">
                <a:solidFill>
                  <a:srgbClr val="F8F8F8"/>
                </a:solidFill>
                <a:latin typeface="Calibri" panose="020F0502020204030204"/>
                <a:ea typeface="微软雅黑" pitchFamily="34" charset="-122"/>
              </a:rPr>
              <a:t>TITLE</a:t>
            </a:r>
            <a:endParaRPr lang="zh-CN" altLang="en-US" sz="1867" b="1" dirty="0">
              <a:solidFill>
                <a:srgbClr val="F8F8F8"/>
              </a:solidFill>
              <a:latin typeface="Calibri" panose="020F0502020204030204"/>
              <a:ea typeface="微软雅黑" pitchFamily="34" charset="-122"/>
            </a:endParaRPr>
          </a:p>
        </p:txBody>
      </p:sp>
      <p:sp>
        <p:nvSpPr>
          <p:cNvPr id="36" name="右弧形箭头 35"/>
          <p:cNvSpPr/>
          <p:nvPr/>
        </p:nvSpPr>
        <p:spPr>
          <a:xfrm>
            <a:off x="8620388" y="1852830"/>
            <a:ext cx="898347" cy="1878641"/>
          </a:xfrm>
          <a:prstGeom prst="curvedLeftArrow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74540" tIns="37271" rIns="74540" bIns="37271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467" kern="0">
              <a:solidFill>
                <a:srgbClr val="DFE3E5">
                  <a:lumMod val="10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37" name="右弧形箭头 36"/>
          <p:cNvSpPr/>
          <p:nvPr/>
        </p:nvSpPr>
        <p:spPr>
          <a:xfrm>
            <a:off x="8629501" y="3735260"/>
            <a:ext cx="889232" cy="2076537"/>
          </a:xfrm>
          <a:prstGeom prst="curvedLeftArrow">
            <a:avLst/>
          </a:prstGeom>
          <a:solidFill>
            <a:schemeClr val="accent4"/>
          </a:solidFill>
          <a:ln w="19050">
            <a:noFill/>
          </a:ln>
        </p:spPr>
        <p:txBody>
          <a:bodyPr vert="horz" wrap="square" lIns="74540" tIns="37271" rIns="74540" bIns="37271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467" kern="0">
              <a:solidFill>
                <a:srgbClr val="DFE3E5">
                  <a:lumMod val="10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38" name="右弧形箭头 37"/>
          <p:cNvSpPr/>
          <p:nvPr/>
        </p:nvSpPr>
        <p:spPr>
          <a:xfrm rot="10800000" flipH="1">
            <a:off x="8363901" y="2262487"/>
            <a:ext cx="1027240" cy="3047895"/>
          </a:xfrm>
          <a:prstGeom prst="curvedLeftArrow">
            <a:avLst/>
          </a:prstGeom>
          <a:solidFill>
            <a:schemeClr val="accent3"/>
          </a:solidFill>
          <a:ln w="19050">
            <a:noFill/>
          </a:ln>
        </p:spPr>
        <p:txBody>
          <a:bodyPr vert="horz" wrap="square" lIns="74540" tIns="37271" rIns="74540" bIns="37271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467" kern="0">
              <a:solidFill>
                <a:srgbClr val="DFE3E5">
                  <a:lumMod val="10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39" name="TextBox 31"/>
          <p:cNvSpPr txBox="1"/>
          <p:nvPr/>
        </p:nvSpPr>
        <p:spPr>
          <a:xfrm>
            <a:off x="9515392" y="3632984"/>
            <a:ext cx="1104027" cy="309398"/>
          </a:xfrm>
          <a:prstGeom prst="rect">
            <a:avLst/>
          </a:prstGeom>
          <a:noFill/>
        </p:spPr>
        <p:txBody>
          <a:bodyPr wrap="square" lIns="82824" tIns="41411" rIns="82824" bIns="41411" rtlCol="0">
            <a:spAutoFit/>
          </a:bodyPr>
          <a:lstStyle/>
          <a:p>
            <a:pPr algn="ctr" defTabSz="914377">
              <a:defRPr/>
            </a:pPr>
            <a:r>
              <a:rPr lang="en-US" altLang="zh-CN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Broadway BT"/>
                <a:ea typeface="微软雅黑"/>
              </a:rPr>
              <a:t>Add text.</a:t>
            </a:r>
            <a:endParaRPr lang="zh-CN" altLang="en-US" sz="1467" b="1" dirty="0">
              <a:solidFill>
                <a:prstClr val="black">
                  <a:lumMod val="75000"/>
                  <a:lumOff val="25000"/>
                </a:prstClr>
              </a:solidFill>
              <a:latin typeface="Broadway BT"/>
              <a:ea typeface="微软雅黑"/>
            </a:endParaRPr>
          </a:p>
        </p:txBody>
      </p:sp>
      <p:sp>
        <p:nvSpPr>
          <p:cNvPr id="40" name="TextBox 31"/>
          <p:cNvSpPr txBox="1"/>
          <p:nvPr/>
        </p:nvSpPr>
        <p:spPr>
          <a:xfrm>
            <a:off x="9696496" y="4629191"/>
            <a:ext cx="1104027" cy="309398"/>
          </a:xfrm>
          <a:prstGeom prst="rect">
            <a:avLst/>
          </a:prstGeom>
          <a:noFill/>
        </p:spPr>
        <p:txBody>
          <a:bodyPr wrap="square" lIns="82824" tIns="41411" rIns="82824" bIns="41411" rtlCol="0">
            <a:spAutoFit/>
          </a:bodyPr>
          <a:lstStyle/>
          <a:p>
            <a:pPr algn="ctr" defTabSz="914377">
              <a:defRPr/>
            </a:pPr>
            <a:r>
              <a:rPr lang="en-US" altLang="zh-CN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Broadway BT"/>
                <a:ea typeface="微软雅黑"/>
              </a:rPr>
              <a:t>Add text.</a:t>
            </a:r>
            <a:endParaRPr lang="zh-CN" altLang="en-US" sz="1467" b="1" dirty="0">
              <a:solidFill>
                <a:prstClr val="black">
                  <a:lumMod val="75000"/>
                  <a:lumOff val="25000"/>
                </a:prstClr>
              </a:solidFill>
              <a:latin typeface="Broadway BT"/>
              <a:ea typeface="微软雅黑"/>
            </a:endParaRPr>
          </a:p>
        </p:txBody>
      </p:sp>
      <p:sp>
        <p:nvSpPr>
          <p:cNvPr id="41" name="TextBox 31"/>
          <p:cNvSpPr txBox="1"/>
          <p:nvPr/>
        </p:nvSpPr>
        <p:spPr>
          <a:xfrm>
            <a:off x="9696496" y="2611425"/>
            <a:ext cx="1104027" cy="309398"/>
          </a:xfrm>
          <a:prstGeom prst="rect">
            <a:avLst/>
          </a:prstGeom>
          <a:noFill/>
        </p:spPr>
        <p:txBody>
          <a:bodyPr wrap="square" lIns="82824" tIns="41411" rIns="82824" bIns="41411" rtlCol="0">
            <a:spAutoFit/>
          </a:bodyPr>
          <a:lstStyle/>
          <a:p>
            <a:pPr algn="ctr" defTabSz="914377">
              <a:defRPr/>
            </a:pPr>
            <a:r>
              <a:rPr lang="en-US" altLang="zh-CN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Broadway BT"/>
                <a:ea typeface="微软雅黑"/>
              </a:rPr>
              <a:t>Add text.</a:t>
            </a:r>
            <a:endParaRPr lang="zh-CN" altLang="en-US" sz="1467" b="1" dirty="0">
              <a:solidFill>
                <a:prstClr val="black">
                  <a:lumMod val="75000"/>
                  <a:lumOff val="25000"/>
                </a:prstClr>
              </a:solidFill>
              <a:latin typeface="Broadway BT"/>
              <a:ea typeface="微软雅黑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4175787" y="3217391"/>
            <a:ext cx="4065536" cy="1167651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  <a:headEnd/>
            <a:tailEnd/>
          </a:ln>
        </p:spPr>
        <p:txBody>
          <a:bodyPr lIns="82824" tIns="41411" rIns="82824" bIns="41411" anchor="ctr"/>
          <a:lstStyle/>
          <a:p>
            <a:pPr marL="914377" lvl="2" defTabSz="914377">
              <a:defRPr/>
            </a:pPr>
            <a:endParaRPr lang="zh-CN" altLang="en-US" sz="1333" dirty="0">
              <a:solidFill>
                <a:srgbClr val="2683C6">
                  <a:lumMod val="75000"/>
                </a:srgb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4175787" y="4853637"/>
            <a:ext cx="4065536" cy="1167651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  <a:headEnd/>
            <a:tailEnd/>
          </a:ln>
        </p:spPr>
        <p:txBody>
          <a:bodyPr lIns="82824" tIns="41411" rIns="82824" bIns="41411" anchor="ctr"/>
          <a:lstStyle/>
          <a:p>
            <a:pPr marL="914377" lvl="2" defTabSz="914377">
              <a:defRPr/>
            </a:pPr>
            <a:endParaRPr lang="zh-CN" altLang="en-US" sz="1333" dirty="0">
              <a:solidFill>
                <a:srgbClr val="2683C6">
                  <a:lumMod val="75000"/>
                </a:srgb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4" name="圆角矩形 43"/>
          <p:cNvSpPr/>
          <p:nvPr/>
        </p:nvSpPr>
        <p:spPr bwMode="auto">
          <a:xfrm>
            <a:off x="4175787" y="1597219"/>
            <a:ext cx="4065536" cy="1167651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  <a:headEnd/>
            <a:tailEnd/>
          </a:ln>
        </p:spPr>
        <p:txBody>
          <a:bodyPr lIns="82824" tIns="41411" rIns="82824" bIns="41411" anchor="ctr"/>
          <a:lstStyle/>
          <a:p>
            <a:pPr marL="914377" lvl="2" defTabSz="914377">
              <a:defRPr/>
            </a:pPr>
            <a:endParaRPr lang="zh-CN" altLang="en-US" sz="1333" dirty="0">
              <a:solidFill>
                <a:srgbClr val="2683C6">
                  <a:lumMod val="75000"/>
                </a:srgb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4431330" y="5146376"/>
            <a:ext cx="3543985" cy="628163"/>
          </a:xfrm>
          <a:prstGeom prst="rect">
            <a:avLst/>
          </a:prstGeom>
          <a:noFill/>
          <a:ln w="3175" cap="flat" cmpd="sng">
            <a:noFill/>
            <a:bevel/>
            <a:headEnd/>
            <a:tailEnd/>
          </a:ln>
        </p:spPr>
        <p:txBody>
          <a:bodyPr lIns="82824" tIns="41411" rIns="82824" bIns="41411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itchFamily="34" charset="-122"/>
              </a:defRPr>
            </a:lvl1pPr>
          </a:lstStyle>
          <a:p>
            <a:pPr algn="l" defTabSz="914377"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4415833" y="3422873"/>
            <a:ext cx="3543985" cy="628163"/>
          </a:xfrm>
          <a:prstGeom prst="rect">
            <a:avLst/>
          </a:prstGeom>
          <a:noFill/>
          <a:ln w="3175" cap="flat" cmpd="sng">
            <a:noFill/>
            <a:bevel/>
            <a:headEnd/>
            <a:tailEnd/>
          </a:ln>
        </p:spPr>
        <p:txBody>
          <a:bodyPr lIns="82824" tIns="41411" rIns="82824" bIns="41411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itchFamily="34" charset="-122"/>
              </a:defRPr>
            </a:lvl1pPr>
          </a:lstStyle>
          <a:p>
            <a:pPr algn="l" defTabSz="914377"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47" name="TextBox 32"/>
          <p:cNvSpPr txBox="1">
            <a:spLocks noChangeArrowheads="1"/>
          </p:cNvSpPr>
          <p:nvPr/>
        </p:nvSpPr>
        <p:spPr bwMode="auto">
          <a:xfrm>
            <a:off x="4421096" y="1858313"/>
            <a:ext cx="3543985" cy="628163"/>
          </a:xfrm>
          <a:prstGeom prst="rect">
            <a:avLst/>
          </a:prstGeom>
          <a:noFill/>
          <a:ln w="3175" cap="flat" cmpd="sng">
            <a:noFill/>
            <a:bevel/>
            <a:headEnd/>
            <a:tailEnd/>
          </a:ln>
        </p:spPr>
        <p:txBody>
          <a:bodyPr lIns="82824" tIns="41411" rIns="82824" bIns="41411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itchFamily="34" charset="-122"/>
              </a:defRPr>
            </a:lvl1pPr>
          </a:lstStyle>
          <a:p>
            <a:pPr algn="l" defTabSz="914377"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40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4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9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900"/>
                            </p:stCondLst>
                            <p:childTnLst>
                              <p:par>
                                <p:cTn id="9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4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900"/>
                            </p:stCondLst>
                            <p:childTnLst>
                              <p:par>
                                <p:cTn id="10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477730" y="2881147"/>
            <a:ext cx="6937031" cy="1322719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419100" dist="889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597035" y="3001462"/>
            <a:ext cx="1108272" cy="1107871"/>
            <a:chOff x="3443288" y="4853200"/>
            <a:chExt cx="1108128" cy="1108128"/>
          </a:xfrm>
        </p:grpSpPr>
        <p:sp>
          <p:nvSpPr>
            <p:cNvPr id="5" name="圆角矩形 4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 w="222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11" name="Group 41"/>
            <p:cNvGrpSpPr>
              <a:grpSpLocks noChangeAspect="1"/>
            </p:cNvGrpSpPr>
            <p:nvPr/>
          </p:nvGrpSpPr>
          <p:grpSpPr bwMode="auto">
            <a:xfrm>
              <a:off x="3773846" y="5132871"/>
              <a:ext cx="447011" cy="547203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12" name="Freeform 42"/>
              <p:cNvSpPr>
                <a:spLocks/>
              </p:cNvSpPr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" name="Freeform 43"/>
              <p:cNvSpPr>
                <a:spLocks/>
              </p:cNvSpPr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" name="Freeform 44"/>
              <p:cNvSpPr>
                <a:spLocks/>
              </p:cNvSpPr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5" name="Freeform 45"/>
              <p:cNvSpPr>
                <a:spLocks/>
              </p:cNvSpPr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6" name="Freeform 46"/>
              <p:cNvSpPr>
                <a:spLocks/>
              </p:cNvSpPr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7" name="Freeform 47"/>
              <p:cNvSpPr>
                <a:spLocks/>
              </p:cNvSpPr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8" name="Freeform 48"/>
              <p:cNvSpPr>
                <a:spLocks/>
              </p:cNvSpPr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9" name="Freeform 49"/>
              <p:cNvSpPr>
                <a:spLocks/>
              </p:cNvSpPr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351187" y="2978586"/>
            <a:ext cx="1108272" cy="1107871"/>
            <a:chOff x="6102297" y="2204940"/>
            <a:chExt cx="1108128" cy="1108128"/>
          </a:xfrm>
        </p:grpSpPr>
        <p:sp>
          <p:nvSpPr>
            <p:cNvPr id="9" name="圆角矩形 8"/>
            <p:cNvSpPr/>
            <p:nvPr/>
          </p:nvSpPr>
          <p:spPr>
            <a:xfrm>
              <a:off x="6102297" y="2204940"/>
              <a:ext cx="1108128" cy="110812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 w="222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20" name="Group 52"/>
            <p:cNvGrpSpPr>
              <a:grpSpLocks noChangeAspect="1"/>
            </p:cNvGrpSpPr>
            <p:nvPr/>
          </p:nvGrpSpPr>
          <p:grpSpPr bwMode="auto">
            <a:xfrm>
              <a:off x="6372767" y="2477855"/>
              <a:ext cx="567188" cy="562297"/>
              <a:chOff x="3783" y="2102"/>
              <a:chExt cx="116" cy="115"/>
            </a:xfrm>
            <a:solidFill>
              <a:schemeClr val="bg1"/>
            </a:solidFill>
            <a:effectLst/>
          </p:grpSpPr>
          <p:sp>
            <p:nvSpPr>
              <p:cNvPr id="21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451988" y="2992773"/>
            <a:ext cx="1108272" cy="1107871"/>
            <a:chOff x="4768646" y="3525740"/>
            <a:chExt cx="1108128" cy="1108128"/>
          </a:xfrm>
        </p:grpSpPr>
        <p:sp>
          <p:nvSpPr>
            <p:cNvPr id="6" name="圆角矩形 5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 w="222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28" name="Group 62"/>
            <p:cNvGrpSpPr>
              <a:grpSpLocks noChangeAspect="1"/>
            </p:cNvGrpSpPr>
            <p:nvPr/>
          </p:nvGrpSpPr>
          <p:grpSpPr bwMode="auto"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29" name="Freeform 63"/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" name="Freeform 64"/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8211099" y="2988571"/>
            <a:ext cx="1108272" cy="1107871"/>
            <a:chOff x="7418361" y="886700"/>
            <a:chExt cx="1108128" cy="1108128"/>
          </a:xfrm>
        </p:grpSpPr>
        <p:sp>
          <p:nvSpPr>
            <p:cNvPr id="10" name="圆角矩形 9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 w="222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32" name="Group 68"/>
            <p:cNvGrpSpPr>
              <a:grpSpLocks noChangeAspect="1"/>
            </p:cNvGrpSpPr>
            <p:nvPr/>
          </p:nvGrpSpPr>
          <p:grpSpPr bwMode="auto">
            <a:xfrm>
              <a:off x="7702659" y="1180843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33" name="Freeform 69"/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4" name="Freeform 70"/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5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6" name="Freeform 72"/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7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8" name="Freeform 74"/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9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 flipH="1" flipV="1">
            <a:off x="1600199" y="1600201"/>
            <a:ext cx="3435136" cy="1256057"/>
            <a:chOff x="4012632" y="4340208"/>
            <a:chExt cx="3434690" cy="1256348"/>
          </a:xfrm>
        </p:grpSpPr>
        <p:sp>
          <p:nvSpPr>
            <p:cNvPr id="48" name="椭圆 47"/>
            <p:cNvSpPr/>
            <p:nvPr/>
          </p:nvSpPr>
          <p:spPr>
            <a:xfrm>
              <a:off x="4012632" y="4340208"/>
              <a:ext cx="118623" cy="1186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4065596" y="4394703"/>
              <a:ext cx="3381726" cy="1201853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" fmla="*/ 0 w 4337572"/>
                <a:gd name="connsiteY0" fmla="*/ 0 h 930796"/>
                <a:gd name="connsiteX1" fmla="*/ 2247515 w 4337572"/>
                <a:gd name="connsiteY1" fmla="*/ 930796 h 930796"/>
                <a:gd name="connsiteX2" fmla="*/ 4337572 w 4337572"/>
                <a:gd name="connsiteY2" fmla="*/ 930796 h 930796"/>
                <a:gd name="connsiteX0" fmla="*/ 0 w 4337572"/>
                <a:gd name="connsiteY0" fmla="*/ 0 h 930796"/>
                <a:gd name="connsiteX1" fmla="*/ 1364871 w 4337572"/>
                <a:gd name="connsiteY1" fmla="*/ 930796 h 930796"/>
                <a:gd name="connsiteX2" fmla="*/ 4337572 w 4337572"/>
                <a:gd name="connsiteY2" fmla="*/ 930796 h 93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7572" h="930796">
                  <a:moveTo>
                    <a:pt x="0" y="0"/>
                  </a:moveTo>
                  <a:lnTo>
                    <a:pt x="1364871" y="930796"/>
                  </a:lnTo>
                  <a:lnTo>
                    <a:pt x="4337572" y="930796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07899" y="4254665"/>
            <a:ext cx="2439004" cy="732307"/>
            <a:chOff x="5246304" y="4593021"/>
            <a:chExt cx="2438687" cy="732476"/>
          </a:xfrm>
        </p:grpSpPr>
        <p:sp>
          <p:nvSpPr>
            <p:cNvPr id="58" name="椭圆 57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636331" y="5067804"/>
            <a:ext cx="2265868" cy="871289"/>
            <a:chOff x="1324726" y="3439252"/>
            <a:chExt cx="2265573" cy="871491"/>
          </a:xfrm>
        </p:grpSpPr>
        <p:sp>
          <p:nvSpPr>
            <p:cNvPr id="44" name="文本框 75"/>
            <p:cNvSpPr txBox="1"/>
            <p:nvPr/>
          </p:nvSpPr>
          <p:spPr>
            <a:xfrm>
              <a:off x="1659757" y="3520391"/>
              <a:ext cx="1493849" cy="33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77"/>
            <p:cNvSpPr txBox="1"/>
            <p:nvPr/>
          </p:nvSpPr>
          <p:spPr>
            <a:xfrm>
              <a:off x="1324726" y="3439252"/>
              <a:ext cx="501541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01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68" name="文本框 113"/>
            <p:cNvSpPr txBox="1"/>
            <p:nvPr/>
          </p:nvSpPr>
          <p:spPr>
            <a:xfrm>
              <a:off x="1342678" y="3848971"/>
              <a:ext cx="2247621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563806" y="1699366"/>
            <a:ext cx="2256953" cy="908651"/>
            <a:chOff x="6408112" y="5059574"/>
            <a:chExt cx="2256660" cy="908862"/>
          </a:xfrm>
        </p:grpSpPr>
        <p:sp>
          <p:nvSpPr>
            <p:cNvPr id="65" name="文本框 96"/>
            <p:cNvSpPr txBox="1"/>
            <p:nvPr/>
          </p:nvSpPr>
          <p:spPr>
            <a:xfrm>
              <a:off x="6743143" y="5140713"/>
              <a:ext cx="1493848" cy="33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98"/>
            <p:cNvSpPr txBox="1"/>
            <p:nvPr/>
          </p:nvSpPr>
          <p:spPr>
            <a:xfrm>
              <a:off x="6408112" y="5059574"/>
              <a:ext cx="631869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02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70" name="文本框 113"/>
            <p:cNvSpPr txBox="1"/>
            <p:nvPr/>
          </p:nvSpPr>
          <p:spPr>
            <a:xfrm>
              <a:off x="6417151" y="5506664"/>
              <a:ext cx="2247621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398051" y="5020253"/>
            <a:ext cx="2288901" cy="934395"/>
            <a:chOff x="9063187" y="2410526"/>
            <a:chExt cx="2288603" cy="934612"/>
          </a:xfrm>
        </p:grpSpPr>
        <p:sp>
          <p:nvSpPr>
            <p:cNvPr id="61" name="文本框 92"/>
            <p:cNvSpPr txBox="1"/>
            <p:nvPr/>
          </p:nvSpPr>
          <p:spPr>
            <a:xfrm>
              <a:off x="9398218" y="2491665"/>
              <a:ext cx="1493849" cy="33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94"/>
            <p:cNvSpPr txBox="1"/>
            <p:nvPr/>
          </p:nvSpPr>
          <p:spPr>
            <a:xfrm>
              <a:off x="9063187" y="2410526"/>
              <a:ext cx="501543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04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71" name="文本框 113"/>
            <p:cNvSpPr txBox="1"/>
            <p:nvPr/>
          </p:nvSpPr>
          <p:spPr>
            <a:xfrm>
              <a:off x="9104170" y="2883366"/>
              <a:ext cx="2247620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09701" y="1699367"/>
            <a:ext cx="2257351" cy="846226"/>
            <a:chOff x="3872062" y="812896"/>
            <a:chExt cx="2257057" cy="846422"/>
          </a:xfrm>
        </p:grpSpPr>
        <p:sp>
          <p:nvSpPr>
            <p:cNvPr id="51" name="文本框 82"/>
            <p:cNvSpPr txBox="1"/>
            <p:nvPr/>
          </p:nvSpPr>
          <p:spPr>
            <a:xfrm>
              <a:off x="4207093" y="894035"/>
              <a:ext cx="1493850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84"/>
            <p:cNvSpPr txBox="1"/>
            <p:nvPr/>
          </p:nvSpPr>
          <p:spPr>
            <a:xfrm>
              <a:off x="3872062" y="812896"/>
              <a:ext cx="534838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03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64" name="文本框 113"/>
            <p:cNvSpPr txBox="1"/>
            <p:nvPr/>
          </p:nvSpPr>
          <p:spPr>
            <a:xfrm>
              <a:off x="3881498" y="1197546"/>
              <a:ext cx="2247621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 flipV="1">
            <a:off x="6833159" y="1600201"/>
            <a:ext cx="3517340" cy="1256056"/>
            <a:chOff x="4012632" y="4340208"/>
            <a:chExt cx="3205989" cy="1256347"/>
          </a:xfrm>
        </p:grpSpPr>
        <p:sp>
          <p:nvSpPr>
            <p:cNvPr id="74" name="椭圆 73"/>
            <p:cNvSpPr/>
            <p:nvPr/>
          </p:nvSpPr>
          <p:spPr>
            <a:xfrm>
              <a:off x="4012632" y="4340208"/>
              <a:ext cx="118623" cy="1186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4065595" y="4394701"/>
              <a:ext cx="3153026" cy="1201854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" fmla="*/ 0 w 4337572"/>
                <a:gd name="connsiteY0" fmla="*/ 0 h 930796"/>
                <a:gd name="connsiteX1" fmla="*/ 2247515 w 4337572"/>
                <a:gd name="connsiteY1" fmla="*/ 930796 h 930796"/>
                <a:gd name="connsiteX2" fmla="*/ 4337572 w 4337572"/>
                <a:gd name="connsiteY2" fmla="*/ 930796 h 930796"/>
                <a:gd name="connsiteX0" fmla="*/ 0 w 4337572"/>
                <a:gd name="connsiteY0" fmla="*/ 0 h 930796"/>
                <a:gd name="connsiteX1" fmla="*/ 1364871 w 4337572"/>
                <a:gd name="connsiteY1" fmla="*/ 930796 h 930796"/>
                <a:gd name="connsiteX2" fmla="*/ 4337572 w 4337572"/>
                <a:gd name="connsiteY2" fmla="*/ 930796 h 93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7572" h="930796">
                  <a:moveTo>
                    <a:pt x="0" y="0"/>
                  </a:moveTo>
                  <a:lnTo>
                    <a:pt x="1364871" y="930796"/>
                  </a:lnTo>
                  <a:lnTo>
                    <a:pt x="4337572" y="930796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6516287" y="4238077"/>
            <a:ext cx="2343781" cy="732307"/>
            <a:chOff x="5246304" y="4593021"/>
            <a:chExt cx="2438687" cy="732476"/>
          </a:xfrm>
        </p:grpSpPr>
        <p:sp>
          <p:nvSpPr>
            <p:cNvPr id="77" name="椭圆 7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5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57241" y="1197269"/>
            <a:ext cx="287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32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3200" dirty="0">
              <a:solidFill>
                <a:prstClr val="black">
                  <a:lumMod val="50000"/>
                  <a:lumOff val="50000"/>
                </a:prstClr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543674667"/>
              </p:ext>
            </p:extLst>
          </p:nvPr>
        </p:nvGraphicFramePr>
        <p:xfrm>
          <a:off x="1187661" y="1781909"/>
          <a:ext cx="9818267" cy="373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113"/>
          <p:cNvSpPr txBox="1"/>
          <p:nvPr/>
        </p:nvSpPr>
        <p:spPr>
          <a:xfrm>
            <a:off x="1282697" y="5646691"/>
            <a:ext cx="9638467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</a:t>
            </a:r>
            <a:r>
              <a:rPr lang="en-US" altLang="zh-CN" sz="1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</a:t>
            </a:r>
            <a:r>
              <a:rPr lang="en-US" altLang="zh-CN" sz="1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</a:t>
            </a:r>
            <a:r>
              <a:rPr lang="en-US" altLang="zh-CN" sz="1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6215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367943" y="4682663"/>
            <a:ext cx="1123220" cy="625636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>
              <a:defRPr/>
            </a:pPr>
            <a:r>
              <a:rPr lang="en-US" altLang="zh-CN" sz="1733" dirty="0">
                <a:solidFill>
                  <a:prstClr val="black">
                    <a:lumMod val="85000"/>
                    <a:lumOff val="15000"/>
                  </a:prstClr>
                </a:solidFill>
              </a:rPr>
              <a:t>Add title 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31665" y="3467197"/>
            <a:ext cx="1591227" cy="358961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spAutoFit/>
          </a:bodyPr>
          <a:lstStyle/>
          <a:p>
            <a:pPr algn="ctr" defTabSz="1219170">
              <a:defRPr/>
            </a:pPr>
            <a:r>
              <a:rPr lang="en-US" altLang="zh-CN" sz="1733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10551" y="4448830"/>
            <a:ext cx="1123220" cy="625636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>
              <a:defRPr/>
            </a:pPr>
            <a:r>
              <a:rPr lang="en-US" altLang="zh-CN" sz="1733" dirty="0">
                <a:solidFill>
                  <a:prstClr val="black">
                    <a:lumMod val="85000"/>
                    <a:lumOff val="15000"/>
                  </a:prstClr>
                </a:solidFill>
              </a:rPr>
              <a:t>Add title text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52572" y="3500930"/>
            <a:ext cx="1591227" cy="358961"/>
          </a:xfrm>
          <a:prstGeom prst="rect">
            <a:avLst/>
          </a:prstGeom>
          <a:noFill/>
        </p:spPr>
        <p:txBody>
          <a:bodyPr wrap="square" lIns="91391" tIns="45696" rIns="91391" bIns="45696" rtlCol="0" anchor="ctr">
            <a:spAutoFit/>
          </a:bodyPr>
          <a:lstStyle/>
          <a:p>
            <a:pPr algn="ctr" defTabSz="1219170">
              <a:defRPr/>
            </a:pPr>
            <a:r>
              <a:rPr lang="en-US" altLang="zh-CN" sz="1733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38" name="矩形 37"/>
          <p:cNvSpPr/>
          <p:nvPr/>
        </p:nvSpPr>
        <p:spPr>
          <a:xfrm>
            <a:off x="8605637" y="2444675"/>
            <a:ext cx="2590939" cy="2726467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43" name="Freeform 4"/>
          <p:cNvSpPr>
            <a:spLocks/>
          </p:cNvSpPr>
          <p:nvPr/>
        </p:nvSpPr>
        <p:spPr bwMode="auto">
          <a:xfrm>
            <a:off x="2451461" y="2493049"/>
            <a:ext cx="2329073" cy="2329832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2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45696" rIns="0" bIns="45696" anchor="ctr"/>
          <a:lstStyle/>
          <a:p>
            <a:pPr algn="ctr" defTabSz="913889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>
            <a:off x="4440408" y="3762904"/>
            <a:ext cx="1840939" cy="1841541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3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45696" rIns="0" bIns="45696" anchor="ctr"/>
          <a:lstStyle/>
          <a:p>
            <a:pPr algn="ctr" defTabSz="913889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800" kern="0" dirty="0">
              <a:solidFill>
                <a:srgbClr val="4144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Freeform 8"/>
          <p:cNvSpPr>
            <a:spLocks/>
          </p:cNvSpPr>
          <p:nvPr/>
        </p:nvSpPr>
        <p:spPr bwMode="auto">
          <a:xfrm>
            <a:off x="914123" y="3940916"/>
            <a:ext cx="2031876" cy="2031333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1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45696" rIns="0" bIns="45696" anchor="ctr"/>
          <a:lstStyle/>
          <a:p>
            <a:pPr algn="ctr" defTabSz="913889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Freeform 6"/>
          <p:cNvSpPr>
            <a:spLocks/>
          </p:cNvSpPr>
          <p:nvPr/>
        </p:nvSpPr>
        <p:spPr bwMode="auto">
          <a:xfrm>
            <a:off x="5925025" y="2566421"/>
            <a:ext cx="2223752" cy="2224481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4"/>
          </a:solidFill>
          <a:ln w="0" cap="flat" cmpd="sng" algn="ctr">
            <a:noFill/>
            <a:prstDash val="solid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45696" rIns="0" bIns="45696" anchor="ctr"/>
          <a:lstStyle/>
          <a:p>
            <a:pPr algn="ctr" defTabSz="913889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152797" y="1508787"/>
            <a:ext cx="3840401" cy="463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 defTabSz="1219170">
              <a:defRPr/>
            </a:pPr>
            <a:r>
              <a:rPr lang="en-US" altLang="zh-CN" sz="2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94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3" dur="8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23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33" dur="7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43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7" grpId="0"/>
      <p:bldP spid="38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065486"/>
            <a:ext cx="12192001" cy="19131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706" y="52137"/>
            <a:ext cx="4308293" cy="30004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56" y="511042"/>
            <a:ext cx="2672354" cy="16806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633" y="3115366"/>
            <a:ext cx="3730443" cy="374263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644810" y="1142475"/>
            <a:ext cx="916850" cy="916517"/>
            <a:chOff x="5059672" y="1712793"/>
            <a:chExt cx="668974" cy="668974"/>
          </a:xfrm>
        </p:grpSpPr>
        <p:grpSp>
          <p:nvGrpSpPr>
            <p:cNvPr id="16" name="组合 15"/>
            <p:cNvGrpSpPr/>
            <p:nvPr/>
          </p:nvGrpSpPr>
          <p:grpSpPr>
            <a:xfrm>
              <a:off x="5059672" y="1712793"/>
              <a:ext cx="668974" cy="668974"/>
              <a:chOff x="6474776" y="1019119"/>
              <a:chExt cx="668974" cy="668974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文本框 2"/>
            <p:cNvSpPr txBox="1"/>
            <p:nvPr/>
          </p:nvSpPr>
          <p:spPr>
            <a:xfrm>
              <a:off x="5076932" y="1815189"/>
              <a:ext cx="615736" cy="5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+mn-cs"/>
                </a:rPr>
                <a:t>01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44810" y="4774268"/>
            <a:ext cx="916850" cy="916517"/>
            <a:chOff x="6471379" y="4617418"/>
            <a:chExt cx="668974" cy="668974"/>
          </a:xfrm>
        </p:grpSpPr>
        <p:grpSp>
          <p:nvGrpSpPr>
            <p:cNvPr id="21" name="组合 20"/>
            <p:cNvGrpSpPr/>
            <p:nvPr/>
          </p:nvGrpSpPr>
          <p:grpSpPr>
            <a:xfrm>
              <a:off x="6471379" y="4617418"/>
              <a:ext cx="668974" cy="668974"/>
              <a:chOff x="6474776" y="1019119"/>
              <a:chExt cx="668974" cy="668974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486632" y="4710789"/>
              <a:ext cx="615736" cy="5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+mn-cs"/>
                </a:rPr>
                <a:t>04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44810" y="3563671"/>
            <a:ext cx="916850" cy="916517"/>
            <a:chOff x="5059672" y="3647953"/>
            <a:chExt cx="668974" cy="668974"/>
          </a:xfrm>
        </p:grpSpPr>
        <p:grpSp>
          <p:nvGrpSpPr>
            <p:cNvPr id="26" name="组合 25"/>
            <p:cNvGrpSpPr/>
            <p:nvPr/>
          </p:nvGrpSpPr>
          <p:grpSpPr>
            <a:xfrm>
              <a:off x="5059672" y="3647953"/>
              <a:ext cx="668974" cy="668974"/>
              <a:chOff x="6474776" y="1019119"/>
              <a:chExt cx="668974" cy="668974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076932" y="3751938"/>
              <a:ext cx="615736" cy="5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+mn-cs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644810" y="2353073"/>
            <a:ext cx="916850" cy="916517"/>
            <a:chOff x="6471379" y="2672741"/>
            <a:chExt cx="668974" cy="668974"/>
          </a:xfrm>
        </p:grpSpPr>
        <p:grpSp>
          <p:nvGrpSpPr>
            <p:cNvPr id="31" name="组合 30"/>
            <p:cNvGrpSpPr/>
            <p:nvPr/>
          </p:nvGrpSpPr>
          <p:grpSpPr>
            <a:xfrm>
              <a:off x="6471379" y="2672741"/>
              <a:ext cx="668974" cy="668974"/>
              <a:chOff x="6474776" y="1019119"/>
              <a:chExt cx="668974" cy="668974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486632" y="2780389"/>
              <a:ext cx="615736" cy="5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+mn-cs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五边形 34"/>
          <p:cNvSpPr/>
          <p:nvPr/>
        </p:nvSpPr>
        <p:spPr bwMode="auto">
          <a:xfrm>
            <a:off x="4684119" y="1250899"/>
            <a:ext cx="5099790" cy="699667"/>
          </a:xfrm>
          <a:prstGeom prst="homePlate">
            <a:avLst/>
          </a:prstGeom>
          <a:solidFill>
            <a:srgbClr val="0070C0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r>
              <a:rPr lang="en-US" altLang="zh-CN" sz="2400" b="1" dirty="0">
                <a:solidFill>
                  <a:srgbClr val="F8F8F8"/>
                </a:solidFill>
                <a:latin typeface="Arial" pitchFamily="34" charset="0"/>
                <a:ea typeface="微软雅黑" pitchFamily="34" charset="-122"/>
              </a:rPr>
              <a:t>Click here to add title text</a:t>
            </a:r>
            <a:endParaRPr lang="zh-CN" altLang="en-US" sz="2400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6" name="五边形 35"/>
          <p:cNvSpPr/>
          <p:nvPr/>
        </p:nvSpPr>
        <p:spPr bwMode="auto">
          <a:xfrm>
            <a:off x="4684119" y="2440651"/>
            <a:ext cx="5099790" cy="699667"/>
          </a:xfrm>
          <a:prstGeom prst="homePlate">
            <a:avLst/>
          </a:prstGeom>
          <a:solidFill>
            <a:srgbClr val="0070C0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r>
              <a:rPr lang="en-US" altLang="zh-CN" sz="2400" b="1" dirty="0">
                <a:solidFill>
                  <a:srgbClr val="F8F8F8"/>
                </a:solidFill>
                <a:latin typeface="Arial" pitchFamily="34" charset="0"/>
                <a:ea typeface="微软雅黑" pitchFamily="34" charset="-122"/>
              </a:rPr>
              <a:t>Click here to add title text</a:t>
            </a:r>
            <a:endParaRPr lang="zh-CN" altLang="en-US" sz="2400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7" name="五边形 36"/>
          <p:cNvSpPr/>
          <p:nvPr/>
        </p:nvSpPr>
        <p:spPr bwMode="auto">
          <a:xfrm>
            <a:off x="4684119" y="3689442"/>
            <a:ext cx="5099790" cy="699667"/>
          </a:xfrm>
          <a:prstGeom prst="homePlate">
            <a:avLst/>
          </a:prstGeom>
          <a:solidFill>
            <a:srgbClr val="0070C0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r>
              <a:rPr lang="en-US" altLang="zh-CN" sz="2400" b="1" dirty="0">
                <a:solidFill>
                  <a:srgbClr val="F8F8F8"/>
                </a:solidFill>
                <a:latin typeface="Arial" pitchFamily="34" charset="0"/>
                <a:ea typeface="微软雅黑" pitchFamily="34" charset="-122"/>
              </a:rPr>
              <a:t>Click here to add title text</a:t>
            </a:r>
            <a:endParaRPr lang="zh-CN" altLang="en-US" sz="2400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8" name="五边形 37"/>
          <p:cNvSpPr/>
          <p:nvPr/>
        </p:nvSpPr>
        <p:spPr bwMode="auto">
          <a:xfrm>
            <a:off x="4684119" y="4882692"/>
            <a:ext cx="5099790" cy="699667"/>
          </a:xfrm>
          <a:prstGeom prst="homePlate">
            <a:avLst/>
          </a:prstGeom>
          <a:solidFill>
            <a:srgbClr val="0070C0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r>
              <a:rPr lang="en-US" altLang="zh-CN" sz="2400" b="1" dirty="0">
                <a:solidFill>
                  <a:srgbClr val="F8F8F8"/>
                </a:solidFill>
                <a:latin typeface="Arial" pitchFamily="34" charset="0"/>
                <a:ea typeface="微软雅黑" pitchFamily="34" charset="-122"/>
              </a:rPr>
              <a:t>Click here to add title text</a:t>
            </a:r>
            <a:endParaRPr lang="zh-CN" altLang="en-US" sz="2400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8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 flipH="1">
            <a:off x="3762706" y="5396485"/>
            <a:ext cx="234139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104103" y="5396485"/>
            <a:ext cx="234139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16200000" flipV="1">
            <a:off x="4933408" y="4225788"/>
            <a:ext cx="234139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rot="2700000" flipH="1">
            <a:off x="4105594" y="4568676"/>
            <a:ext cx="234139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8900000">
            <a:off x="5761215" y="4568676"/>
            <a:ext cx="234139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2159563" y="4699273"/>
            <a:ext cx="1314133" cy="1334843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9" tIns="74848" rIns="149699" bIns="74848" rtlCol="0" anchor="ctr"/>
          <a:lstStyle/>
          <a:p>
            <a:pPr algn="ctr" defTabSz="1219170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9140" y="4934009"/>
            <a:ext cx="1669509" cy="705156"/>
          </a:xfrm>
          <a:prstGeom prst="rect">
            <a:avLst/>
          </a:prstGeom>
          <a:noFill/>
        </p:spPr>
        <p:txBody>
          <a:bodyPr wrap="square" lIns="149699" tIns="74848" rIns="149699" bIns="74848" rtlCol="0">
            <a:spAutoFit/>
          </a:bodyPr>
          <a:lstStyle/>
          <a:p>
            <a:pPr algn="ctr" defTabSz="1219170">
              <a:defRPr/>
            </a:pP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842075" y="3895821"/>
            <a:ext cx="2496277" cy="3565628"/>
            <a:chOff x="3993415" y="3271064"/>
            <a:chExt cx="1872208" cy="2674221"/>
          </a:xfrm>
        </p:grpSpPr>
        <p:sp>
          <p:nvSpPr>
            <p:cNvPr id="36" name="椭圆 35"/>
            <p:cNvSpPr/>
            <p:nvPr/>
          </p:nvSpPr>
          <p:spPr>
            <a:xfrm>
              <a:off x="3993415" y="3271064"/>
              <a:ext cx="1872208" cy="1872208"/>
            </a:xfrm>
            <a:prstGeom prst="ellipse">
              <a:avLst/>
            </a:prstGeom>
            <a:ln w="190500">
              <a:solidFill>
                <a:schemeClr val="bg1"/>
              </a:solidFill>
            </a:ln>
            <a:effectLst>
              <a:outerShdw blurRad="127000" dist="38100" dir="60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735736" y="5143272"/>
              <a:ext cx="396240" cy="8020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0" name="Rectangle 11"/>
          <p:cNvSpPr>
            <a:spLocks noChangeArrowheads="1"/>
          </p:cNvSpPr>
          <p:nvPr/>
        </p:nvSpPr>
        <p:spPr bwMode="gray">
          <a:xfrm>
            <a:off x="5114741" y="4697548"/>
            <a:ext cx="1951611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2667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41" name="椭圆 40"/>
          <p:cNvSpPr/>
          <p:nvPr/>
        </p:nvSpPr>
        <p:spPr>
          <a:xfrm>
            <a:off x="3149686" y="2409868"/>
            <a:ext cx="1314133" cy="13348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9" tIns="74848" rIns="149699" bIns="74848" rtlCol="0" anchor="ctr"/>
          <a:lstStyle/>
          <a:p>
            <a:pPr algn="ctr" defTabSz="1219170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453942" y="1540228"/>
            <a:ext cx="1314133" cy="1334843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9" tIns="74848" rIns="149699" bIns="74848" rtlCol="0" anchor="ctr"/>
          <a:lstStyle/>
          <a:p>
            <a:pPr algn="ctr" defTabSz="1219170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7662187" y="2482351"/>
            <a:ext cx="1314133" cy="1334843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9" tIns="74848" rIns="149699" bIns="74848" rtlCol="0" anchor="ctr"/>
          <a:lstStyle/>
          <a:p>
            <a:pPr algn="ctr" defTabSz="1219170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8609163" y="4699273"/>
            <a:ext cx="1314133" cy="1334843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9" tIns="74848" rIns="149699" bIns="74848" rtlCol="0" anchor="ctr"/>
          <a:lstStyle/>
          <a:p>
            <a:pPr algn="ctr" defTabSz="1219170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84583" y="2593656"/>
            <a:ext cx="1655618" cy="705156"/>
          </a:xfrm>
          <a:prstGeom prst="rect">
            <a:avLst/>
          </a:prstGeom>
          <a:noFill/>
        </p:spPr>
        <p:txBody>
          <a:bodyPr wrap="square" lIns="149699" tIns="74848" rIns="149699" bIns="74848" rtlCol="0">
            <a:spAutoFit/>
          </a:bodyPr>
          <a:lstStyle/>
          <a:p>
            <a:pPr algn="ctr" defTabSz="1219170">
              <a:defRPr/>
            </a:pP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09515" y="1702621"/>
            <a:ext cx="1636466" cy="705156"/>
          </a:xfrm>
          <a:prstGeom prst="rect">
            <a:avLst/>
          </a:prstGeom>
          <a:noFill/>
        </p:spPr>
        <p:txBody>
          <a:bodyPr wrap="square" lIns="149699" tIns="74848" rIns="149699" bIns="74848" rtlCol="0">
            <a:spAutoFit/>
          </a:bodyPr>
          <a:lstStyle/>
          <a:p>
            <a:pPr algn="ctr" defTabSz="1219170">
              <a:defRPr/>
            </a:pP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596144" y="2649346"/>
            <a:ext cx="1513208" cy="705156"/>
          </a:xfrm>
          <a:prstGeom prst="rect">
            <a:avLst/>
          </a:prstGeom>
          <a:noFill/>
        </p:spPr>
        <p:txBody>
          <a:bodyPr wrap="square" lIns="149699" tIns="74848" rIns="149699" bIns="74848" rtlCol="0">
            <a:spAutoFit/>
          </a:bodyPr>
          <a:lstStyle/>
          <a:p>
            <a:pPr algn="ctr" defTabSz="1219170">
              <a:defRPr/>
            </a:pP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31789" y="4934009"/>
            <a:ext cx="1688421" cy="705156"/>
          </a:xfrm>
          <a:prstGeom prst="rect">
            <a:avLst/>
          </a:prstGeom>
          <a:noFill/>
        </p:spPr>
        <p:txBody>
          <a:bodyPr wrap="square" lIns="149699" tIns="74848" rIns="149699" bIns="74848" rtlCol="0">
            <a:spAutoFit/>
          </a:bodyPr>
          <a:lstStyle/>
          <a:p>
            <a:pPr algn="ctr" defTabSz="1219170">
              <a:defRPr/>
            </a:pP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170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007435" y="1412775"/>
            <a:ext cx="3884789" cy="422230"/>
            <a:chOff x="539552" y="1182027"/>
            <a:chExt cx="2913592" cy="316673"/>
          </a:xfrm>
        </p:grpSpPr>
        <p:sp>
          <p:nvSpPr>
            <p:cNvPr id="75" name="TextBox 74"/>
            <p:cNvSpPr txBox="1"/>
            <p:nvPr/>
          </p:nvSpPr>
          <p:spPr>
            <a:xfrm>
              <a:off x="728900" y="1182027"/>
              <a:ext cx="2724244" cy="3166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defTabSz="1219170">
                <a:lnSpc>
                  <a:spcPts val="1733"/>
                </a:lnSpc>
                <a:defRPr/>
              </a:pPr>
              <a:r>
                <a:rPr lang="en-US" altLang="zh-CN" sz="1333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Click here to add content that matches the title.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9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0" grpId="0"/>
      <p:bldP spid="41" grpId="0" animBg="1"/>
      <p:bldP spid="42" grpId="0" animBg="1"/>
      <p:bldP spid="68" grpId="0" animBg="1"/>
      <p:bldP spid="69" grpId="0" animBg="1"/>
      <p:bldP spid="70" grpId="0"/>
      <p:bldP spid="71" grpId="0"/>
      <p:bldP spid="72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065486"/>
            <a:ext cx="12192001" cy="19131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706" y="52137"/>
            <a:ext cx="4308293" cy="30004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56" y="511042"/>
            <a:ext cx="2672354" cy="16806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633" y="3115366"/>
            <a:ext cx="3730443" cy="374263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099550" y="1501392"/>
            <a:ext cx="1856104" cy="1855430"/>
            <a:chOff x="5059672" y="1712793"/>
            <a:chExt cx="668974" cy="668974"/>
          </a:xfrm>
        </p:grpSpPr>
        <p:grpSp>
          <p:nvGrpSpPr>
            <p:cNvPr id="16" name="组合 15"/>
            <p:cNvGrpSpPr/>
            <p:nvPr/>
          </p:nvGrpSpPr>
          <p:grpSpPr>
            <a:xfrm>
              <a:off x="5059672" y="1712793"/>
              <a:ext cx="668974" cy="668974"/>
              <a:chOff x="6474776" y="1019119"/>
              <a:chExt cx="668974" cy="668974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文本框 2"/>
            <p:cNvSpPr txBox="1"/>
            <p:nvPr/>
          </p:nvSpPr>
          <p:spPr>
            <a:xfrm>
              <a:off x="5076932" y="1815189"/>
              <a:ext cx="615736" cy="47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+mn-cs"/>
                </a:rPr>
                <a:t>04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五边形 34"/>
          <p:cNvSpPr/>
          <p:nvPr/>
        </p:nvSpPr>
        <p:spPr bwMode="auto">
          <a:xfrm>
            <a:off x="2961183" y="3753754"/>
            <a:ext cx="6667869" cy="914800"/>
          </a:xfrm>
          <a:prstGeom prst="homePlate">
            <a:avLst/>
          </a:prstGeom>
          <a:solidFill>
            <a:srgbClr val="0070C0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srgbClr val="F8F8F8"/>
                </a:solidFill>
                <a:latin typeface="Arial" pitchFamily="34" charset="0"/>
                <a:ea typeface="微软雅黑" pitchFamily="34" charset="-122"/>
              </a:rPr>
              <a:t>Click here to add title text</a:t>
            </a:r>
            <a:endParaRPr lang="zh-CN" altLang="en-US" sz="3200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39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 rot="5400000">
            <a:off x="1208165" y="1547932"/>
            <a:ext cx="2375760" cy="210638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 rot="5400000">
            <a:off x="1462581" y="1773503"/>
            <a:ext cx="1866929" cy="165524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 rot="5400000">
            <a:off x="1715790" y="1997999"/>
            <a:ext cx="1360511" cy="12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ln w="15875">
            <a:noFill/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2009875" y="2237626"/>
            <a:ext cx="77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3600" dirty="0">
                <a:solidFill>
                  <a:prstClr val="white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01</a:t>
            </a:r>
            <a:endParaRPr lang="zh-CN" altLang="en-US" sz="3600" dirty="0">
              <a:solidFill>
                <a:prstClr val="white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5400000">
            <a:off x="3662689" y="4139576"/>
            <a:ext cx="2375760" cy="210638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5400000">
            <a:off x="3917106" y="4365145"/>
            <a:ext cx="1866929" cy="165524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5400000">
            <a:off x="4170314" y="4589641"/>
            <a:ext cx="1360511" cy="12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ln w="15875">
            <a:noFill/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54"/>
          <p:cNvSpPr txBox="1"/>
          <p:nvPr/>
        </p:nvSpPr>
        <p:spPr>
          <a:xfrm>
            <a:off x="4464399" y="4829267"/>
            <a:ext cx="77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3600" dirty="0">
                <a:solidFill>
                  <a:prstClr val="white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02</a:t>
            </a:r>
            <a:endParaRPr lang="zh-CN" altLang="en-US" sz="3600" dirty="0">
              <a:solidFill>
                <a:prstClr val="white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rot="5400000">
            <a:off x="6131028" y="1547932"/>
            <a:ext cx="2375760" cy="210638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 rot="5400000">
            <a:off x="6385445" y="1773503"/>
            <a:ext cx="1866929" cy="165524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5400000">
            <a:off x="6638653" y="1997999"/>
            <a:ext cx="1360511" cy="12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ln w="15875">
            <a:noFill/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6" name="文本框 59"/>
          <p:cNvSpPr txBox="1"/>
          <p:nvPr/>
        </p:nvSpPr>
        <p:spPr>
          <a:xfrm>
            <a:off x="6864887" y="2237626"/>
            <a:ext cx="94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3600" dirty="0">
                <a:solidFill>
                  <a:prstClr val="white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03</a:t>
            </a:r>
            <a:endParaRPr lang="zh-CN" altLang="en-US" sz="3600" dirty="0">
              <a:solidFill>
                <a:prstClr val="white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400000">
            <a:off x="8608075" y="4139576"/>
            <a:ext cx="2375760" cy="210638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5400000">
            <a:off x="8862493" y="4365145"/>
            <a:ext cx="1866929" cy="165524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400000">
            <a:off x="9115701" y="4589641"/>
            <a:ext cx="1360511" cy="12062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</a:gradFill>
          <a:ln w="15875">
            <a:noFill/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1" name="文本框 87"/>
          <p:cNvSpPr txBox="1"/>
          <p:nvPr/>
        </p:nvSpPr>
        <p:spPr>
          <a:xfrm>
            <a:off x="9409786" y="4829267"/>
            <a:ext cx="77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3600" dirty="0">
                <a:solidFill>
                  <a:prstClr val="white"/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04</a:t>
            </a:r>
            <a:endParaRPr lang="zh-CN" altLang="en-US" sz="3600" dirty="0">
              <a:solidFill>
                <a:prstClr val="white"/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>
            <a:off x="1208167" y="4139576"/>
            <a:ext cx="2375760" cy="210638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rot="5400000">
            <a:off x="3658911" y="1547932"/>
            <a:ext cx="2375760" cy="210638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5400000">
            <a:off x="6131028" y="4139576"/>
            <a:ext cx="2375760" cy="210638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 rot="5400000">
            <a:off x="8608076" y="1547932"/>
            <a:ext cx="2375760" cy="210638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56695" y="4446770"/>
            <a:ext cx="1914332" cy="1171795"/>
            <a:chOff x="6455856" y="4447800"/>
            <a:chExt cx="1914082" cy="1172066"/>
          </a:xfrm>
        </p:grpSpPr>
        <p:sp>
          <p:nvSpPr>
            <p:cNvPr id="45" name="文本框 38"/>
            <p:cNvSpPr txBox="1"/>
            <p:nvPr/>
          </p:nvSpPr>
          <p:spPr>
            <a:xfrm>
              <a:off x="6534231" y="4447800"/>
              <a:ext cx="1835707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7"/>
            <p:cNvSpPr>
              <a:spLocks noChangeArrowheads="1"/>
            </p:cNvSpPr>
            <p:nvPr/>
          </p:nvSpPr>
          <p:spPr bwMode="auto">
            <a:xfrm>
              <a:off x="6455856" y="4853652"/>
              <a:ext cx="1689614" cy="76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91437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28968" y="4446767"/>
            <a:ext cx="1758324" cy="1166148"/>
            <a:chOff x="1528770" y="4447795"/>
            <a:chExt cx="1758094" cy="1166418"/>
          </a:xfrm>
        </p:grpSpPr>
        <p:sp>
          <p:nvSpPr>
            <p:cNvPr id="46" name="文本框 27"/>
            <p:cNvSpPr txBox="1"/>
            <p:nvPr/>
          </p:nvSpPr>
          <p:spPr>
            <a:xfrm>
              <a:off x="1528770" y="4447795"/>
              <a:ext cx="1684230" cy="40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2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7"/>
            <p:cNvSpPr>
              <a:spLocks noChangeArrowheads="1"/>
            </p:cNvSpPr>
            <p:nvPr/>
          </p:nvSpPr>
          <p:spPr bwMode="auto">
            <a:xfrm>
              <a:off x="1597250" y="4847998"/>
              <a:ext cx="1689614" cy="76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91437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11464" y="1846754"/>
            <a:ext cx="1822146" cy="1166054"/>
            <a:chOff x="4010943" y="1847180"/>
            <a:chExt cx="1821908" cy="1166324"/>
          </a:xfrm>
        </p:grpSpPr>
        <p:sp>
          <p:nvSpPr>
            <p:cNvPr id="47" name="文本框 29"/>
            <p:cNvSpPr txBox="1"/>
            <p:nvPr/>
          </p:nvSpPr>
          <p:spPr>
            <a:xfrm>
              <a:off x="4196909" y="1847180"/>
              <a:ext cx="1635942" cy="40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4010943" y="2247289"/>
              <a:ext cx="1689614" cy="76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91437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938259" y="1846753"/>
            <a:ext cx="1758711" cy="1164492"/>
            <a:chOff x="8937096" y="1847179"/>
            <a:chExt cx="1758481" cy="1164762"/>
          </a:xfrm>
        </p:grpSpPr>
        <p:sp>
          <p:nvSpPr>
            <p:cNvPr id="48" name="文本框 41"/>
            <p:cNvSpPr txBox="1"/>
            <p:nvPr/>
          </p:nvSpPr>
          <p:spPr>
            <a:xfrm>
              <a:off x="8986248" y="1847179"/>
              <a:ext cx="1709329" cy="40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47"/>
            <p:cNvSpPr>
              <a:spLocks noChangeArrowheads="1"/>
            </p:cNvSpPr>
            <p:nvPr/>
          </p:nvSpPr>
          <p:spPr bwMode="auto">
            <a:xfrm>
              <a:off x="8937096" y="2245726"/>
              <a:ext cx="1689614" cy="76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 defTabSz="914377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4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2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4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6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8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95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8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2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65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0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2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4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6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35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34" dur="1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6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8" dur="1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0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50"/>
                            </p:stCondLst>
                            <p:childTnLst>
                              <p:par>
                                <p:cTn id="14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300"/>
                            </p:stCondLst>
                            <p:childTnLst>
                              <p:par>
                                <p:cTn id="14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50"/>
                            </p:stCondLst>
                            <p:childTnLst>
                              <p:par>
                                <p:cTn id="15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800"/>
                            </p:stCondLst>
                            <p:childTnLst>
                              <p:par>
                                <p:cTn id="1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 animBg="1"/>
      <p:bldP spid="9" grpId="0" animBg="1"/>
      <p:bldP spid="10" grpId="0" animBg="1"/>
      <p:bldP spid="11" grpId="0"/>
      <p:bldP spid="13" grpId="0" animBg="1"/>
      <p:bldP spid="14" grpId="0" animBg="1"/>
      <p:bldP spid="15" grpId="0" animBg="1"/>
      <p:bldP spid="16" grpId="0"/>
      <p:bldP spid="18" grpId="0" animBg="1"/>
      <p:bldP spid="19" grpId="0" animBg="1"/>
      <p:bldP spid="20" grpId="0" animBg="1"/>
      <p:bldP spid="21" grpId="0"/>
      <p:bldP spid="24" grpId="0" animBg="1"/>
      <p:bldP spid="24" grpId="1" animBg="1"/>
      <p:bldP spid="24" grpId="2" animBg="1"/>
      <p:bldP spid="24" grpId="3" animBg="1"/>
      <p:bldP spid="24" grpId="4" animBg="1"/>
      <p:bldP spid="29" grpId="0" animBg="1"/>
      <p:bldP spid="29" grpId="1" animBg="1"/>
      <p:bldP spid="29" grpId="2" animBg="1"/>
      <p:bldP spid="29" grpId="3" animBg="1"/>
      <p:bldP spid="29" grpId="4" animBg="1"/>
      <p:bldP spid="34" grpId="0" animBg="1"/>
      <p:bldP spid="34" grpId="1" animBg="1"/>
      <p:bldP spid="34" grpId="2" animBg="1"/>
      <p:bldP spid="34" grpId="3" animBg="1"/>
      <p:bldP spid="34" grpId="4" animBg="1"/>
      <p:bldP spid="39" grpId="0" animBg="1"/>
      <p:bldP spid="39" grpId="1" animBg="1"/>
      <p:bldP spid="39" grpId="2" animBg="1"/>
      <p:bldP spid="39" grpId="3" animBg="1"/>
      <p:bldP spid="39" grpId="4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795442" y="1402590"/>
          <a:ext cx="3604095" cy="223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3128313" y="1402590"/>
          <a:ext cx="3604095" cy="223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5461182" y="1402590"/>
          <a:ext cx="3604095" cy="223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7794054" y="1402590"/>
          <a:ext cx="3604095" cy="223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文本框 13"/>
          <p:cNvSpPr txBox="1"/>
          <p:nvPr/>
        </p:nvSpPr>
        <p:spPr>
          <a:xfrm>
            <a:off x="2000500" y="3487300"/>
            <a:ext cx="125854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1351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2011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4405348" y="3487300"/>
            <a:ext cx="125854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1351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2012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6669944" y="3487300"/>
            <a:ext cx="125854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1351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2014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sp>
        <p:nvSpPr>
          <p:cNvPr id="12" name="文本框 16"/>
          <p:cNvSpPr txBox="1"/>
          <p:nvPr/>
        </p:nvSpPr>
        <p:spPr>
          <a:xfrm>
            <a:off x="9074790" y="3487300"/>
            <a:ext cx="125854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1351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  <a:ea typeface="等线" panose="02010600030101010101" pitchFamily="2" charset="-122"/>
              </a:rPr>
              <a:t>2015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  <a:ea typeface="等线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04678" y="4338743"/>
            <a:ext cx="1653118" cy="300210"/>
            <a:chOff x="2080894" y="4866540"/>
            <a:chExt cx="1652903" cy="300279"/>
          </a:xfrm>
        </p:grpSpPr>
        <p:sp>
          <p:nvSpPr>
            <p:cNvPr id="24" name="圆角矩形 23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文本框 43"/>
            <p:cNvSpPr txBox="1"/>
            <p:nvPr/>
          </p:nvSpPr>
          <p:spPr>
            <a:xfrm>
              <a:off x="2346327" y="4866540"/>
              <a:ext cx="1387470" cy="30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 TEXT</a:t>
              </a:r>
              <a:endParaRPr lang="zh-CN" altLang="en-US" sz="1351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44158" y="4352983"/>
            <a:ext cx="1653117" cy="310979"/>
            <a:chOff x="2080894" y="4880791"/>
            <a:chExt cx="1652902" cy="311051"/>
          </a:xfrm>
        </p:grpSpPr>
        <p:sp>
          <p:nvSpPr>
            <p:cNvPr id="22" name="圆角矩形 21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文本框 41"/>
            <p:cNvSpPr txBox="1"/>
            <p:nvPr/>
          </p:nvSpPr>
          <p:spPr>
            <a:xfrm>
              <a:off x="2346326" y="4891563"/>
              <a:ext cx="1387470" cy="30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 TEXT</a:t>
              </a:r>
              <a:endParaRPr lang="zh-CN" altLang="en-US" sz="1351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79081" y="4349329"/>
            <a:ext cx="1673794" cy="300210"/>
            <a:chOff x="2080894" y="4877128"/>
            <a:chExt cx="1673576" cy="300279"/>
          </a:xfrm>
        </p:grpSpPr>
        <p:sp>
          <p:nvSpPr>
            <p:cNvPr id="20" name="圆角矩形 19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rgbClr val="0070C0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文本框 39"/>
            <p:cNvSpPr txBox="1"/>
            <p:nvPr/>
          </p:nvSpPr>
          <p:spPr>
            <a:xfrm>
              <a:off x="2367000" y="4877128"/>
              <a:ext cx="1387470" cy="30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 TEXT</a:t>
              </a:r>
              <a:endParaRPr lang="zh-CN" altLang="en-US" sz="1351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11618" y="4329370"/>
            <a:ext cx="1653118" cy="300210"/>
            <a:chOff x="2080894" y="4857164"/>
            <a:chExt cx="1652903" cy="300279"/>
          </a:xfrm>
        </p:grpSpPr>
        <p:sp>
          <p:nvSpPr>
            <p:cNvPr id="18" name="圆角矩形 17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rgbClr val="00B0F0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9" name="文本框 37"/>
            <p:cNvSpPr txBox="1"/>
            <p:nvPr/>
          </p:nvSpPr>
          <p:spPr>
            <a:xfrm>
              <a:off x="2346327" y="4857164"/>
              <a:ext cx="1387470" cy="30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 TEXT</a:t>
              </a:r>
              <a:endParaRPr lang="zh-CN" altLang="en-US" sz="1351" dirty="0">
                <a:solidFill>
                  <a:prstClr val="black">
                    <a:lumMod val="50000"/>
                    <a:lumOff val="50000"/>
                  </a:prst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1710413" y="5156792"/>
            <a:ext cx="877276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13"/>
          <p:cNvSpPr txBox="1"/>
          <p:nvPr/>
        </p:nvSpPr>
        <p:spPr>
          <a:xfrm>
            <a:off x="1720684" y="5293225"/>
            <a:ext cx="876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</a:t>
            </a:r>
            <a:r>
              <a:rPr lang="en-US" altLang="zh-CN" sz="1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</a:t>
            </a:r>
            <a:r>
              <a:rPr lang="en-US" altLang="zh-CN" sz="1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</a:t>
            </a:r>
            <a:r>
              <a:rPr lang="en-US" altLang="zh-CN" sz="1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title.</a:t>
            </a:r>
          </a:p>
          <a:p>
            <a:pPr algn="just" defTabSz="914377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</a:t>
            </a:r>
            <a:r>
              <a:rPr lang="en-US" altLang="zh-CN" sz="1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</a:t>
            </a:r>
            <a:r>
              <a:rPr lang="en-US" altLang="zh-CN" sz="1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</a:t>
            </a:r>
            <a:r>
              <a:rPr lang="en-US" altLang="zh-CN" sz="1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title.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0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8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3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3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8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3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8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3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Graphic spid="2" grpId="2">
        <p:bldAsOne/>
      </p:bldGraphic>
      <p:bldGraphic spid="2" grpId="3">
        <p:bldAsOne/>
      </p:bldGraphic>
      <p:bldGraphic spid="2" grpId="4">
        <p:bldAsOne/>
      </p:bldGraphic>
      <p:bldGraphic spid="3" grpId="0">
        <p:bldAsOne/>
      </p:bldGraphic>
      <p:bldGraphic spid="3" grpId="1">
        <p:bldAsOne/>
      </p:bldGraphic>
      <p:bldGraphic spid="3" grpId="2">
        <p:bldAsOne/>
      </p:bldGraphic>
      <p:bldGraphic spid="3" grpId="3">
        <p:bldAsOne/>
      </p:bldGraphic>
      <p:bldGraphic spid="3" grpId="4">
        <p:bldAsOne/>
      </p:bldGraphic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4">
        <p:bldAsOne/>
      </p:bldGraphic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  <p:bldGraphic spid="5" grpId="4">
        <p:bldAsOne/>
      </p:bldGraphic>
      <p:bldP spid="9" grpId="0"/>
      <p:bldP spid="10" grpId="0"/>
      <p:bldP spid="11" grpId="0"/>
      <p:bldP spid="12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527522" y="1315045"/>
            <a:ext cx="5938023" cy="4994275"/>
            <a:chOff x="720" y="839"/>
            <a:chExt cx="3740" cy="3146"/>
          </a:xfrm>
          <a:solidFill>
            <a:schemeClr val="bg1">
              <a:lumMod val="75000"/>
            </a:schemeClr>
          </a:solidFill>
        </p:grpSpPr>
        <p:sp>
          <p:nvSpPr>
            <p:cNvPr id="15" name="Freeform 67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" name="Freeform 68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" name="Freeform 69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8" name="Freeform 70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71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4" name="Freeform 74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6" name="Freeform 76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7" name="Freeform 77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Freeform 78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Freeform 79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0" name="Freeform 80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1" name="Freeform 81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3" name="Freeform 83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4" name="Freeform 84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Freeform 85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Freeform 86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7" name="Freeform 87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Freeform 88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9" name="Freeform 89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Freeform 90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Freeform 91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Freeform 92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Freeform 93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Freeform 94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5" name="Freeform 95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6" name="Freeform 96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7" name="Freeform 97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8" name="Freeform 98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9" name="Freeform 99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0" name="Freeform 100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1" name="Freeform 101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Freeform 102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Freeform 103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4" name="Freeform 104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Freeform 105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Freeform 106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Freeform 107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8" name="Freeform 108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9" name="Freeform 109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0" name="Freeform 110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1" name="Freeform 111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2" name="Freeform 112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3" name="Freeform 113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4" name="Freeform 114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5" name="Freeform 115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6" name="Freeform 116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7" name="Freeform 117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8" name="Freeform 118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9" name="Freeform 119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0" name="Freeform 120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1" name="Freeform 121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2" name="Freeform 122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3" name="Freeform 123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4" name="Freeform 124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" name="Freeform 125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" name="Freeform 126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" name="Freeform 127"/>
            <p:cNvSpPr>
              <a:spLocks/>
            </p:cNvSpPr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" name="Freeform 128"/>
            <p:cNvSpPr>
              <a:spLocks/>
            </p:cNvSpPr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89" name="Freeform 78"/>
          <p:cNvSpPr>
            <a:spLocks/>
          </p:cNvSpPr>
          <p:nvPr/>
        </p:nvSpPr>
        <p:spPr bwMode="gray">
          <a:xfrm>
            <a:off x="4445981" y="5252044"/>
            <a:ext cx="895467" cy="762000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chemeClr val="accent4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3" tIns="45712" rIns="91423" bIns="45712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0" name="Freeform 92"/>
          <p:cNvSpPr>
            <a:spLocks/>
          </p:cNvSpPr>
          <p:nvPr/>
        </p:nvSpPr>
        <p:spPr bwMode="gray">
          <a:xfrm>
            <a:off x="4863550" y="3486746"/>
            <a:ext cx="782740" cy="525463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chemeClr val="accent2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3" tIns="45712" rIns="91423" bIns="45712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1" name="Freeform 100"/>
          <p:cNvSpPr>
            <a:spLocks/>
          </p:cNvSpPr>
          <p:nvPr/>
        </p:nvSpPr>
        <p:spPr bwMode="gray">
          <a:xfrm>
            <a:off x="5168390" y="2680295"/>
            <a:ext cx="682713" cy="681039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chemeClr val="accent1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3" tIns="45712" rIns="91423" bIns="45712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2" name="Freeform 82"/>
          <p:cNvSpPr>
            <a:spLocks/>
          </p:cNvSpPr>
          <p:nvPr/>
        </p:nvSpPr>
        <p:spPr bwMode="gray">
          <a:xfrm>
            <a:off x="5335224" y="4391620"/>
            <a:ext cx="449321" cy="504825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chemeClr val="accent3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3" tIns="45712" rIns="91423" bIns="45712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5768880" y="3108129"/>
            <a:ext cx="252445" cy="2484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6021326" y="3356571"/>
            <a:ext cx="22519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5555398" y="3617633"/>
            <a:ext cx="252445" cy="2484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5807845" y="3866076"/>
            <a:ext cx="24654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V="1">
            <a:off x="5705033" y="4529733"/>
            <a:ext cx="316291" cy="2047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6021326" y="4529733"/>
            <a:ext cx="22519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5046136" y="5681465"/>
            <a:ext cx="252445" cy="2484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5298580" y="5929908"/>
            <a:ext cx="28614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/>
          <p:cNvSpPr/>
          <p:nvPr/>
        </p:nvSpPr>
        <p:spPr>
          <a:xfrm>
            <a:off x="6703405" y="2948947"/>
            <a:ext cx="1466906" cy="338538"/>
          </a:xfrm>
          <a:prstGeom prst="rect">
            <a:avLst/>
          </a:prstGeom>
        </p:spPr>
        <p:txBody>
          <a:bodyPr wrap="none" lIns="91423" tIns="45712" rIns="91423" bIns="45712">
            <a:spAutoFit/>
          </a:bodyPr>
          <a:lstStyle/>
          <a:p>
            <a:pPr defTabSz="1219170">
              <a:defRPr/>
            </a:pP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 text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703405" y="3524655"/>
            <a:ext cx="1466906" cy="338538"/>
          </a:xfrm>
          <a:prstGeom prst="rect">
            <a:avLst/>
          </a:prstGeom>
        </p:spPr>
        <p:txBody>
          <a:bodyPr wrap="none" lIns="91423" tIns="45712" rIns="91423" bIns="45712">
            <a:spAutoFit/>
          </a:bodyPr>
          <a:lstStyle/>
          <a:p>
            <a:pPr defTabSz="1219170">
              <a:defRPr/>
            </a:pP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 text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703405" y="4190094"/>
            <a:ext cx="1466906" cy="338538"/>
          </a:xfrm>
          <a:prstGeom prst="rect">
            <a:avLst/>
          </a:prstGeom>
        </p:spPr>
        <p:txBody>
          <a:bodyPr wrap="none" lIns="91423" tIns="45712" rIns="91423" bIns="45712">
            <a:spAutoFit/>
          </a:bodyPr>
          <a:lstStyle/>
          <a:p>
            <a:pPr defTabSz="1219170">
              <a:defRPr/>
            </a:pP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 text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658134" y="5520063"/>
            <a:ext cx="1466906" cy="338538"/>
          </a:xfrm>
          <a:prstGeom prst="rect">
            <a:avLst/>
          </a:prstGeom>
        </p:spPr>
        <p:txBody>
          <a:bodyPr wrap="none" lIns="91423" tIns="45712" rIns="91423" bIns="45712">
            <a:spAutoFit/>
          </a:bodyPr>
          <a:lstStyle/>
          <a:p>
            <a:pPr defTabSz="1219170">
              <a:defRPr/>
            </a:pP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title text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5" name="矩形标注 104"/>
          <p:cNvSpPr/>
          <p:nvPr/>
        </p:nvSpPr>
        <p:spPr>
          <a:xfrm>
            <a:off x="8809522" y="1997858"/>
            <a:ext cx="2609677" cy="4023431"/>
          </a:xfrm>
          <a:prstGeom prst="wedgeRectCallout">
            <a:avLst>
              <a:gd name="adj1" fmla="val -72333"/>
              <a:gd name="adj2" fmla="val 1971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 defTabSz="1219170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041595" y="2214361"/>
            <a:ext cx="2208245" cy="32565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All provinces can be edited at will</a:t>
            </a:r>
          </a:p>
          <a:p>
            <a:pPr algn="just" defTabSz="1219170">
              <a:lnSpc>
                <a:spcPct val="150000"/>
              </a:lnSpc>
              <a:defRPr/>
            </a:pP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</a:t>
            </a:r>
            <a:r>
              <a:rPr lang="en-US" altLang="zh-CN" sz="1333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title.Click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here to add content that matches the title.</a:t>
            </a:r>
          </a:p>
          <a:p>
            <a:pPr algn="just" defTabSz="1219170">
              <a:lnSpc>
                <a:spcPct val="150000"/>
              </a:lnSpc>
              <a:defRPr/>
            </a:pP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  <a:endParaRPr lang="zh-CN" altLang="en-US" sz="1333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7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90" grpId="0" animBg="1"/>
          <p:bldP spid="91" grpId="0" animBg="1"/>
          <p:bldP spid="92" grpId="0" animBg="1"/>
          <p:bldP spid="101" grpId="0"/>
          <p:bldP spid="102" grpId="0"/>
          <p:bldP spid="103" grpId="0"/>
          <p:bldP spid="104" grpId="0"/>
          <p:bldP spid="105" grpId="0" animBg="1"/>
          <p:bldP spid="106" grpId="0"/>
          <p:bldP spid="10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90" grpId="0" animBg="1"/>
          <p:bldP spid="91" grpId="0" animBg="1"/>
          <p:bldP spid="92" grpId="0" animBg="1"/>
          <p:bldP spid="101" grpId="0"/>
          <p:bldP spid="102" grpId="0"/>
          <p:bldP spid="103" grpId="0"/>
          <p:bldP spid="104" grpId="0"/>
          <p:bldP spid="105" grpId="0" animBg="1"/>
          <p:bldP spid="106" grpId="0"/>
          <p:bldP spid="106" grpId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1624843" y="2597123"/>
            <a:ext cx="9280624" cy="2399711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82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77" hangingPunct="0">
                <a:defRPr/>
              </a:pPr>
              <a:endParaRPr lang="en-US" sz="1351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83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77" hangingPunct="0">
                <a:defRPr/>
              </a:pPr>
              <a:endParaRPr lang="en-US" sz="1351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84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77" hangingPunct="0">
                <a:defRPr/>
              </a:pPr>
              <a:endParaRPr lang="en-US" sz="1351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85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77" hangingPunct="0">
                <a:defRPr/>
              </a:pPr>
              <a:endParaRPr lang="en-US" sz="1351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689030" y="1796895"/>
            <a:ext cx="2226148" cy="840535"/>
            <a:chOff x="6084168" y="1274556"/>
            <a:chExt cx="1669538" cy="612487"/>
          </a:xfrm>
        </p:grpSpPr>
        <p:sp>
          <p:nvSpPr>
            <p:cNvPr id="87" name="TextBox 86"/>
            <p:cNvSpPr txBox="1"/>
            <p:nvPr/>
          </p:nvSpPr>
          <p:spPr>
            <a:xfrm>
              <a:off x="6084168" y="1514664"/>
              <a:ext cx="1669538" cy="372379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defTabSz="914377"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532344" y="1274556"/>
              <a:ext cx="1008112" cy="2374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TITLE TEXT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019903" y="4978150"/>
            <a:ext cx="2226148" cy="840535"/>
            <a:chOff x="6084168" y="1274556"/>
            <a:chExt cx="1669538" cy="612487"/>
          </a:xfrm>
        </p:grpSpPr>
        <p:sp>
          <p:nvSpPr>
            <p:cNvPr id="90" name="TextBox 89"/>
            <p:cNvSpPr txBox="1"/>
            <p:nvPr/>
          </p:nvSpPr>
          <p:spPr>
            <a:xfrm>
              <a:off x="6084168" y="1514664"/>
              <a:ext cx="1669538" cy="372379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defTabSz="914377"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32344" y="1274556"/>
              <a:ext cx="1008112" cy="2374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TITLE TEXT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265153" y="1796895"/>
            <a:ext cx="2226148" cy="840535"/>
            <a:chOff x="6084168" y="1274556"/>
            <a:chExt cx="1669538" cy="612487"/>
          </a:xfrm>
        </p:grpSpPr>
        <p:sp>
          <p:nvSpPr>
            <p:cNvPr id="93" name="TextBox 92"/>
            <p:cNvSpPr txBox="1"/>
            <p:nvPr/>
          </p:nvSpPr>
          <p:spPr>
            <a:xfrm>
              <a:off x="6084168" y="1514664"/>
              <a:ext cx="1669538" cy="372379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defTabSz="914377"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32344" y="1274556"/>
              <a:ext cx="1008112" cy="2374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TITLE TEXT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683115" y="4978153"/>
            <a:ext cx="2226148" cy="840535"/>
            <a:chOff x="6084168" y="1274556"/>
            <a:chExt cx="1669538" cy="612485"/>
          </a:xfrm>
        </p:grpSpPr>
        <p:sp>
          <p:nvSpPr>
            <p:cNvPr id="96" name="TextBox 95"/>
            <p:cNvSpPr txBox="1"/>
            <p:nvPr/>
          </p:nvSpPr>
          <p:spPr>
            <a:xfrm>
              <a:off x="6084168" y="1514664"/>
              <a:ext cx="1669538" cy="37237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defTabSz="914377"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32344" y="1274556"/>
              <a:ext cx="1008112" cy="2374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TITLE TEXT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021968" y="2998279"/>
            <a:ext cx="1608865" cy="1609191"/>
            <a:chOff x="2201071" y="3406041"/>
            <a:chExt cx="1805286" cy="1805938"/>
          </a:xfrm>
        </p:grpSpPr>
        <p:grpSp>
          <p:nvGrpSpPr>
            <p:cNvPr id="99" name="组合 98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3" name="同心圆 10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1351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1351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102" name="椭圆 10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2591910" y="4089059"/>
              <a:ext cx="1023613" cy="336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 </a:t>
              </a:r>
              <a:endParaRPr lang="zh-CN" altLang="en-US" sz="135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39426" y="2998279"/>
            <a:ext cx="1608865" cy="1609191"/>
            <a:chOff x="7382260" y="3406041"/>
            <a:chExt cx="1805286" cy="1805938"/>
          </a:xfrm>
        </p:grpSpPr>
        <p:grpSp>
          <p:nvGrpSpPr>
            <p:cNvPr id="106" name="组合 105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08" name="组合 10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10" name="同心圆 10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1351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11" name="椭圆 1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1351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109" name="椭圆 10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7773099" y="4103312"/>
              <a:ext cx="1023613" cy="336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 </a:t>
              </a:r>
              <a:endParaRPr lang="zh-CN" altLang="en-US" sz="135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348008" y="2998279"/>
            <a:ext cx="1608865" cy="1609191"/>
            <a:chOff x="4811090" y="3406041"/>
            <a:chExt cx="1805286" cy="1805938"/>
          </a:xfrm>
        </p:grpSpPr>
        <p:grpSp>
          <p:nvGrpSpPr>
            <p:cNvPr id="113" name="组合 112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15" name="组合 1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17" name="同心圆 1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1351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1351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116" name="椭圆 1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5201929" y="4089059"/>
              <a:ext cx="1023613" cy="336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 </a:t>
              </a:r>
              <a:endParaRPr lang="zh-CN" altLang="en-US" sz="135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8940957" y="2998279"/>
            <a:ext cx="1608865" cy="1609191"/>
            <a:chOff x="9964778" y="3406041"/>
            <a:chExt cx="1805286" cy="18059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24" name="同心圆 1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1351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1351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123" name="椭圆 1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1351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0412616" y="4089059"/>
              <a:ext cx="1023613" cy="336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35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 </a:t>
              </a:r>
              <a:endParaRPr lang="zh-CN" altLang="en-US" sz="135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8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2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2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945258" y="1437960"/>
            <a:ext cx="2253484" cy="1247638"/>
            <a:chOff x="1193092" y="2758123"/>
            <a:chExt cx="2253191" cy="1247927"/>
          </a:xfrm>
        </p:grpSpPr>
        <p:sp>
          <p:nvSpPr>
            <p:cNvPr id="47" name="文本框 88"/>
            <p:cNvSpPr txBox="1"/>
            <p:nvPr/>
          </p:nvSpPr>
          <p:spPr>
            <a:xfrm>
              <a:off x="1558701" y="2853730"/>
              <a:ext cx="1584537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90"/>
            <p:cNvSpPr txBox="1"/>
            <p:nvPr/>
          </p:nvSpPr>
          <p:spPr>
            <a:xfrm>
              <a:off x="1193092" y="2758123"/>
              <a:ext cx="501541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01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68" name="文本框 113"/>
            <p:cNvSpPr txBox="1"/>
            <p:nvPr/>
          </p:nvSpPr>
          <p:spPr>
            <a:xfrm>
              <a:off x="1198662" y="3174861"/>
              <a:ext cx="2247621" cy="83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</a:t>
              </a:r>
              <a:r>
                <a:rPr lang="en-US" altLang="zh-CN" sz="1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title.Click</a:t>
              </a: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953346" y="4628356"/>
            <a:ext cx="2282244" cy="1249363"/>
            <a:chOff x="2589123" y="4376361"/>
            <a:chExt cx="2281947" cy="1249651"/>
          </a:xfrm>
        </p:grpSpPr>
        <p:sp>
          <p:nvSpPr>
            <p:cNvPr id="57" name="文本框 111"/>
            <p:cNvSpPr txBox="1"/>
            <p:nvPr/>
          </p:nvSpPr>
          <p:spPr>
            <a:xfrm>
              <a:off x="3008682" y="4459392"/>
              <a:ext cx="1561744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113"/>
            <p:cNvSpPr txBox="1"/>
            <p:nvPr/>
          </p:nvSpPr>
          <p:spPr>
            <a:xfrm>
              <a:off x="2589123" y="4376361"/>
              <a:ext cx="501541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02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69" name="文本框 113"/>
            <p:cNvSpPr txBox="1"/>
            <p:nvPr/>
          </p:nvSpPr>
          <p:spPr>
            <a:xfrm>
              <a:off x="2623449" y="4794823"/>
              <a:ext cx="2247621" cy="83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</a:t>
              </a:r>
              <a:r>
                <a:rPr lang="en-US" altLang="zh-CN" sz="1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title.Click</a:t>
              </a: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996493" y="1439894"/>
            <a:ext cx="2275487" cy="1245707"/>
            <a:chOff x="6931732" y="1797007"/>
            <a:chExt cx="2275191" cy="1245994"/>
          </a:xfrm>
        </p:grpSpPr>
        <p:sp>
          <p:nvSpPr>
            <p:cNvPr id="61" name="文本框 115"/>
            <p:cNvSpPr txBox="1"/>
            <p:nvPr/>
          </p:nvSpPr>
          <p:spPr>
            <a:xfrm>
              <a:off x="7401171" y="1867105"/>
              <a:ext cx="1739277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117"/>
            <p:cNvSpPr txBox="1"/>
            <p:nvPr/>
          </p:nvSpPr>
          <p:spPr>
            <a:xfrm>
              <a:off x="6931732" y="1797007"/>
              <a:ext cx="548403" cy="46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03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70" name="文本框 113"/>
            <p:cNvSpPr txBox="1"/>
            <p:nvPr/>
          </p:nvSpPr>
          <p:spPr>
            <a:xfrm>
              <a:off x="6959302" y="2211812"/>
              <a:ext cx="2247621" cy="83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</a:t>
              </a:r>
              <a:r>
                <a:rPr lang="en-US" altLang="zh-CN" sz="1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title.Click</a:t>
              </a: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59867" y="4628356"/>
            <a:ext cx="2293543" cy="1267183"/>
            <a:chOff x="8482482" y="3314639"/>
            <a:chExt cx="2293244" cy="1267475"/>
          </a:xfrm>
        </p:grpSpPr>
        <p:sp>
          <p:nvSpPr>
            <p:cNvPr id="65" name="文本框 119"/>
            <p:cNvSpPr txBox="1"/>
            <p:nvPr/>
          </p:nvSpPr>
          <p:spPr>
            <a:xfrm>
              <a:off x="8913339" y="3379273"/>
              <a:ext cx="1485898" cy="33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121"/>
            <p:cNvSpPr txBox="1"/>
            <p:nvPr/>
          </p:nvSpPr>
          <p:spPr>
            <a:xfrm>
              <a:off x="8482482" y="3314639"/>
              <a:ext cx="548405" cy="46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2400" dirty="0">
                  <a:solidFill>
                    <a:srgbClr val="0070C0"/>
                  </a:solidFill>
                  <a:latin typeface="Impact" panose="020B0806030902050204" pitchFamily="34" charset="0"/>
                  <a:ea typeface="等线" panose="02010600030101010101" pitchFamily="2" charset="-122"/>
                </a:rPr>
                <a:t>04</a:t>
              </a:r>
              <a:endParaRPr lang="zh-CN" altLang="en-US" sz="2400" dirty="0">
                <a:solidFill>
                  <a:srgbClr val="0070C0"/>
                </a:solidFill>
                <a:latin typeface="Impact" panose="020B0806030902050204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71" name="文本框 113"/>
            <p:cNvSpPr txBox="1"/>
            <p:nvPr/>
          </p:nvSpPr>
          <p:spPr>
            <a:xfrm>
              <a:off x="8528105" y="3750925"/>
              <a:ext cx="2247621" cy="83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</a:t>
              </a:r>
              <a:r>
                <a:rPr lang="en-US" altLang="zh-CN" sz="1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title.Click</a:t>
              </a: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here to add content that matches the title.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60549" y="1050826"/>
            <a:ext cx="7128072" cy="5167487"/>
            <a:chOff x="2560549" y="1050825"/>
            <a:chExt cx="7128072" cy="5167487"/>
          </a:xfrm>
        </p:grpSpPr>
        <p:sp>
          <p:nvSpPr>
            <p:cNvPr id="2" name="任意多边形 1"/>
            <p:cNvSpPr/>
            <p:nvPr/>
          </p:nvSpPr>
          <p:spPr>
            <a:xfrm rot="19188192" flipH="1">
              <a:off x="3162793" y="1050825"/>
              <a:ext cx="5910043" cy="5167487"/>
            </a:xfrm>
            <a:custGeom>
              <a:avLst/>
              <a:gdLst>
                <a:gd name="connsiteX0" fmla="*/ 7803102 w 9728199"/>
                <a:gd name="connsiteY0" fmla="*/ 0 h 8508998"/>
                <a:gd name="connsiteX1" fmla="*/ 9526046 w 9728199"/>
                <a:gd name="connsiteY1" fmla="*/ 0 h 8508998"/>
                <a:gd name="connsiteX2" fmla="*/ 9728199 w 9728199"/>
                <a:gd name="connsiteY2" fmla="*/ 202153 h 8508998"/>
                <a:gd name="connsiteX3" fmla="*/ 9728199 w 9728199"/>
                <a:gd name="connsiteY3" fmla="*/ 1925097 h 8508998"/>
                <a:gd name="connsiteX4" fmla="*/ 9526046 w 9728199"/>
                <a:gd name="connsiteY4" fmla="*/ 2127250 h 8508998"/>
                <a:gd name="connsiteX5" fmla="*/ 8825335 w 9728199"/>
                <a:gd name="connsiteY5" fmla="*/ 2127250 h 8508998"/>
                <a:gd name="connsiteX6" fmla="*/ 8825310 w 9728199"/>
                <a:gd name="connsiteY6" fmla="*/ 2127249 h 8508998"/>
                <a:gd name="connsiteX7" fmla="*/ 8066282 w 9728199"/>
                <a:gd name="connsiteY7" fmla="*/ 2127249 h 8508998"/>
                <a:gd name="connsiteX8" fmla="*/ 7188793 w 9728199"/>
                <a:gd name="connsiteY8" fmla="*/ 3004738 h 8508998"/>
                <a:gd name="connsiteX9" fmla="*/ 7188793 w 9728199"/>
                <a:gd name="connsiteY9" fmla="*/ 3763766 h 8508998"/>
                <a:gd name="connsiteX10" fmla="*/ 7193323 w 9728199"/>
                <a:gd name="connsiteY10" fmla="*/ 3853484 h 8508998"/>
                <a:gd name="connsiteX11" fmla="*/ 7194549 w 9728199"/>
                <a:gd name="connsiteY11" fmla="*/ 3861515 h 8508998"/>
                <a:gd name="connsiteX12" fmla="*/ 7194549 w 9728199"/>
                <a:gd name="connsiteY12" fmla="*/ 4052346 h 8508998"/>
                <a:gd name="connsiteX13" fmla="*/ 6992396 w 9728199"/>
                <a:gd name="connsiteY13" fmla="*/ 4254499 h 8508998"/>
                <a:gd name="connsiteX14" fmla="*/ 6288052 w 9728199"/>
                <a:gd name="connsiteY14" fmla="*/ 4254499 h 8508998"/>
                <a:gd name="connsiteX15" fmla="*/ 5698372 w 9728199"/>
                <a:gd name="connsiteY15" fmla="*/ 4254499 h 8508998"/>
                <a:gd name="connsiteX16" fmla="*/ 5529024 w 9728199"/>
                <a:gd name="connsiteY16" fmla="*/ 4254499 h 8508998"/>
                <a:gd name="connsiteX17" fmla="*/ 4651535 w 9728199"/>
                <a:gd name="connsiteY17" fmla="*/ 5131987 h 8508998"/>
                <a:gd name="connsiteX18" fmla="*/ 4651535 w 9728199"/>
                <a:gd name="connsiteY18" fmla="*/ 5891015 h 8508998"/>
                <a:gd name="connsiteX19" fmla="*/ 4656066 w 9728199"/>
                <a:gd name="connsiteY19" fmla="*/ 5980733 h 8508998"/>
                <a:gd name="connsiteX20" fmla="*/ 4660899 w 9728199"/>
                <a:gd name="connsiteY20" fmla="*/ 6012404 h 8508998"/>
                <a:gd name="connsiteX21" fmla="*/ 4660899 w 9728199"/>
                <a:gd name="connsiteY21" fmla="*/ 6179595 h 8508998"/>
                <a:gd name="connsiteX22" fmla="*/ 4458746 w 9728199"/>
                <a:gd name="connsiteY22" fmla="*/ 6381748 h 8508998"/>
                <a:gd name="connsiteX23" fmla="*/ 3763766 w 9728199"/>
                <a:gd name="connsiteY23" fmla="*/ 6381748 h 8508998"/>
                <a:gd name="connsiteX24" fmla="*/ 3067965 w 9728199"/>
                <a:gd name="connsiteY24" fmla="*/ 6381748 h 8508998"/>
                <a:gd name="connsiteX25" fmla="*/ 3004738 w 9728199"/>
                <a:gd name="connsiteY25" fmla="*/ 6381748 h 8508998"/>
                <a:gd name="connsiteX26" fmla="*/ 2127250 w 9728199"/>
                <a:gd name="connsiteY26" fmla="*/ 7259237 h 8508998"/>
                <a:gd name="connsiteX27" fmla="*/ 2127250 w 9728199"/>
                <a:gd name="connsiteY27" fmla="*/ 7322464 h 8508998"/>
                <a:gd name="connsiteX28" fmla="*/ 2127250 w 9728199"/>
                <a:gd name="connsiteY28" fmla="*/ 8018265 h 8508998"/>
                <a:gd name="connsiteX29" fmla="*/ 2127250 w 9728199"/>
                <a:gd name="connsiteY29" fmla="*/ 8306845 h 8508998"/>
                <a:gd name="connsiteX30" fmla="*/ 1925097 w 9728199"/>
                <a:gd name="connsiteY30" fmla="*/ 8508998 h 8508998"/>
                <a:gd name="connsiteX31" fmla="*/ 202153 w 9728199"/>
                <a:gd name="connsiteY31" fmla="*/ 8508998 h 8508998"/>
                <a:gd name="connsiteX32" fmla="*/ 0 w 9728199"/>
                <a:gd name="connsiteY32" fmla="*/ 8306845 h 8508998"/>
                <a:gd name="connsiteX33" fmla="*/ 0 w 9728199"/>
                <a:gd name="connsiteY33" fmla="*/ 6583901 h 8508998"/>
                <a:gd name="connsiteX34" fmla="*/ 202153 w 9728199"/>
                <a:gd name="connsiteY34" fmla="*/ 6381748 h 8508998"/>
                <a:gd name="connsiteX35" fmla="*/ 897132 w 9728199"/>
                <a:gd name="connsiteY35" fmla="*/ 6381748 h 8508998"/>
                <a:gd name="connsiteX36" fmla="*/ 1360196 w 9728199"/>
                <a:gd name="connsiteY36" fmla="*/ 6381748 h 8508998"/>
                <a:gd name="connsiteX37" fmla="*/ 1656160 w 9728199"/>
                <a:gd name="connsiteY37" fmla="*/ 6381748 h 8508998"/>
                <a:gd name="connsiteX38" fmla="*/ 2533649 w 9728199"/>
                <a:gd name="connsiteY38" fmla="*/ 5504259 h 8508998"/>
                <a:gd name="connsiteX39" fmla="*/ 2533649 w 9728199"/>
                <a:gd name="connsiteY39" fmla="*/ 5208293 h 8508998"/>
                <a:gd name="connsiteX40" fmla="*/ 2533649 w 9728199"/>
                <a:gd name="connsiteY40" fmla="*/ 4745231 h 8508998"/>
                <a:gd name="connsiteX41" fmla="*/ 2533649 w 9728199"/>
                <a:gd name="connsiteY41" fmla="*/ 4456651 h 8508998"/>
                <a:gd name="connsiteX42" fmla="*/ 2735802 w 9728199"/>
                <a:gd name="connsiteY42" fmla="*/ 4254499 h 8508998"/>
                <a:gd name="connsiteX43" fmla="*/ 3276315 w 9728199"/>
                <a:gd name="connsiteY43" fmla="*/ 4254499 h 8508998"/>
                <a:gd name="connsiteX44" fmla="*/ 3336812 w 9728199"/>
                <a:gd name="connsiteY44" fmla="*/ 4263732 h 8508998"/>
                <a:gd name="connsiteX45" fmla="*/ 3426530 w 9728199"/>
                <a:gd name="connsiteY45" fmla="*/ 4268262 h 8508998"/>
                <a:gd name="connsiteX46" fmla="*/ 4185558 w 9728199"/>
                <a:gd name="connsiteY46" fmla="*/ 4268262 h 8508998"/>
                <a:gd name="connsiteX47" fmla="*/ 5063047 w 9728199"/>
                <a:gd name="connsiteY47" fmla="*/ 3390773 h 8508998"/>
                <a:gd name="connsiteX48" fmla="*/ 5063047 w 9728199"/>
                <a:gd name="connsiteY48" fmla="*/ 3182054 h 8508998"/>
                <a:gd name="connsiteX49" fmla="*/ 5067299 w 9728199"/>
                <a:gd name="connsiteY49" fmla="*/ 3177802 h 8508998"/>
                <a:gd name="connsiteX50" fmla="*/ 5067299 w 9728199"/>
                <a:gd name="connsiteY50" fmla="*/ 2329402 h 8508998"/>
                <a:gd name="connsiteX51" fmla="*/ 5269452 w 9728199"/>
                <a:gd name="connsiteY51" fmla="*/ 2127250 h 8508998"/>
                <a:gd name="connsiteX52" fmla="*/ 6365590 w 9728199"/>
                <a:gd name="connsiteY52" fmla="*/ 2127250 h 8508998"/>
                <a:gd name="connsiteX53" fmla="*/ 6365592 w 9728199"/>
                <a:gd name="connsiteY53" fmla="*/ 2127249 h 8508998"/>
                <a:gd name="connsiteX54" fmla="*/ 6723587 w 9728199"/>
                <a:gd name="connsiteY54" fmla="*/ 2127249 h 8508998"/>
                <a:gd name="connsiteX55" fmla="*/ 7601076 w 9728199"/>
                <a:gd name="connsiteY55" fmla="*/ 1249760 h 8508998"/>
                <a:gd name="connsiteX56" fmla="*/ 7601076 w 9728199"/>
                <a:gd name="connsiteY56" fmla="*/ 490731 h 8508998"/>
                <a:gd name="connsiteX57" fmla="*/ 7600949 w 9728199"/>
                <a:gd name="connsiteY57" fmla="*/ 488217 h 8508998"/>
                <a:gd name="connsiteX58" fmla="*/ 7600949 w 9728199"/>
                <a:gd name="connsiteY58" fmla="*/ 202153 h 8508998"/>
                <a:gd name="connsiteX59" fmla="*/ 7803102 w 9728199"/>
                <a:gd name="connsiteY59" fmla="*/ 0 h 85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728199" h="8508998">
                  <a:moveTo>
                    <a:pt x="7803102" y="0"/>
                  </a:moveTo>
                  <a:lnTo>
                    <a:pt x="9526046" y="0"/>
                  </a:lnTo>
                  <a:cubicBezTo>
                    <a:pt x="9637692" y="0"/>
                    <a:pt x="9728199" y="90507"/>
                    <a:pt x="9728199" y="202153"/>
                  </a:cubicBezTo>
                  <a:lnTo>
                    <a:pt x="9728199" y="1925097"/>
                  </a:lnTo>
                  <a:cubicBezTo>
                    <a:pt x="9728199" y="2036743"/>
                    <a:pt x="9637692" y="2127250"/>
                    <a:pt x="9526046" y="2127250"/>
                  </a:cubicBezTo>
                  <a:lnTo>
                    <a:pt x="8825335" y="2127250"/>
                  </a:lnTo>
                  <a:lnTo>
                    <a:pt x="8825310" y="2127249"/>
                  </a:lnTo>
                  <a:lnTo>
                    <a:pt x="8066282" y="2127249"/>
                  </a:lnTo>
                  <a:cubicBezTo>
                    <a:pt x="7581658" y="2127249"/>
                    <a:pt x="7188793" y="2520114"/>
                    <a:pt x="7188793" y="3004738"/>
                  </a:cubicBezTo>
                  <a:lnTo>
                    <a:pt x="7188793" y="3763766"/>
                  </a:lnTo>
                  <a:cubicBezTo>
                    <a:pt x="7188793" y="3794055"/>
                    <a:pt x="7190328" y="3823985"/>
                    <a:pt x="7193323" y="3853484"/>
                  </a:cubicBezTo>
                  <a:lnTo>
                    <a:pt x="7194549" y="3861515"/>
                  </a:lnTo>
                  <a:lnTo>
                    <a:pt x="7194549" y="4052346"/>
                  </a:lnTo>
                  <a:cubicBezTo>
                    <a:pt x="7194549" y="4163992"/>
                    <a:pt x="7104042" y="4254499"/>
                    <a:pt x="6992396" y="4254499"/>
                  </a:cubicBezTo>
                  <a:lnTo>
                    <a:pt x="6288052" y="4254499"/>
                  </a:lnTo>
                  <a:lnTo>
                    <a:pt x="5698372" y="4254499"/>
                  </a:lnTo>
                  <a:lnTo>
                    <a:pt x="5529024" y="4254499"/>
                  </a:lnTo>
                  <a:cubicBezTo>
                    <a:pt x="5044400" y="4254499"/>
                    <a:pt x="4651535" y="4647363"/>
                    <a:pt x="4651535" y="5131987"/>
                  </a:cubicBezTo>
                  <a:lnTo>
                    <a:pt x="4651535" y="5891015"/>
                  </a:lnTo>
                  <a:cubicBezTo>
                    <a:pt x="4651535" y="5921304"/>
                    <a:pt x="4653070" y="5951235"/>
                    <a:pt x="4656066" y="5980733"/>
                  </a:cubicBezTo>
                  <a:lnTo>
                    <a:pt x="4660899" y="6012404"/>
                  </a:lnTo>
                  <a:lnTo>
                    <a:pt x="4660899" y="6179595"/>
                  </a:lnTo>
                  <a:cubicBezTo>
                    <a:pt x="4660899" y="6291241"/>
                    <a:pt x="4570392" y="6381748"/>
                    <a:pt x="4458746" y="6381748"/>
                  </a:cubicBezTo>
                  <a:lnTo>
                    <a:pt x="3763766" y="6381748"/>
                  </a:lnTo>
                  <a:lnTo>
                    <a:pt x="3067965" y="6381748"/>
                  </a:lnTo>
                  <a:lnTo>
                    <a:pt x="3004738" y="6381748"/>
                  </a:lnTo>
                  <a:cubicBezTo>
                    <a:pt x="2520114" y="6381748"/>
                    <a:pt x="2127250" y="6774613"/>
                    <a:pt x="2127250" y="7259237"/>
                  </a:cubicBezTo>
                  <a:lnTo>
                    <a:pt x="2127250" y="7322464"/>
                  </a:lnTo>
                  <a:lnTo>
                    <a:pt x="2127250" y="8018265"/>
                  </a:lnTo>
                  <a:lnTo>
                    <a:pt x="2127250" y="8306845"/>
                  </a:lnTo>
                  <a:cubicBezTo>
                    <a:pt x="2127250" y="8418491"/>
                    <a:pt x="2036743" y="8508998"/>
                    <a:pt x="1925097" y="8508998"/>
                  </a:cubicBezTo>
                  <a:lnTo>
                    <a:pt x="202153" y="8508998"/>
                  </a:lnTo>
                  <a:cubicBezTo>
                    <a:pt x="90507" y="8508998"/>
                    <a:pt x="0" y="8418491"/>
                    <a:pt x="0" y="8306845"/>
                  </a:cubicBezTo>
                  <a:lnTo>
                    <a:pt x="0" y="6583901"/>
                  </a:lnTo>
                  <a:cubicBezTo>
                    <a:pt x="0" y="6472255"/>
                    <a:pt x="90507" y="6381748"/>
                    <a:pt x="202153" y="6381748"/>
                  </a:cubicBezTo>
                  <a:lnTo>
                    <a:pt x="897132" y="6381748"/>
                  </a:lnTo>
                  <a:lnTo>
                    <a:pt x="1360196" y="6381748"/>
                  </a:lnTo>
                  <a:lnTo>
                    <a:pt x="1656160" y="6381748"/>
                  </a:lnTo>
                  <a:cubicBezTo>
                    <a:pt x="2140784" y="6381748"/>
                    <a:pt x="2533649" y="5988883"/>
                    <a:pt x="2533649" y="5504259"/>
                  </a:cubicBezTo>
                  <a:lnTo>
                    <a:pt x="2533649" y="5208293"/>
                  </a:lnTo>
                  <a:lnTo>
                    <a:pt x="2533649" y="4745231"/>
                  </a:lnTo>
                  <a:lnTo>
                    <a:pt x="2533649" y="4456651"/>
                  </a:lnTo>
                  <a:cubicBezTo>
                    <a:pt x="2533649" y="4345005"/>
                    <a:pt x="2624156" y="4254499"/>
                    <a:pt x="2735802" y="4254499"/>
                  </a:cubicBezTo>
                  <a:lnTo>
                    <a:pt x="3276315" y="4254499"/>
                  </a:lnTo>
                  <a:lnTo>
                    <a:pt x="3336812" y="4263732"/>
                  </a:lnTo>
                  <a:cubicBezTo>
                    <a:pt x="3366311" y="4266727"/>
                    <a:pt x="3396241" y="4268262"/>
                    <a:pt x="3426530" y="4268262"/>
                  </a:cubicBezTo>
                  <a:lnTo>
                    <a:pt x="4185558" y="4268262"/>
                  </a:lnTo>
                  <a:cubicBezTo>
                    <a:pt x="4670182" y="4268262"/>
                    <a:pt x="5063047" y="3875397"/>
                    <a:pt x="5063047" y="3390773"/>
                  </a:cubicBezTo>
                  <a:lnTo>
                    <a:pt x="5063047" y="3182054"/>
                  </a:lnTo>
                  <a:lnTo>
                    <a:pt x="5067299" y="3177802"/>
                  </a:lnTo>
                  <a:lnTo>
                    <a:pt x="5067299" y="2329402"/>
                  </a:lnTo>
                  <a:cubicBezTo>
                    <a:pt x="5067299" y="2217756"/>
                    <a:pt x="5157806" y="2127250"/>
                    <a:pt x="5269452" y="2127250"/>
                  </a:cubicBezTo>
                  <a:lnTo>
                    <a:pt x="6365590" y="2127250"/>
                  </a:lnTo>
                  <a:lnTo>
                    <a:pt x="6365592" y="2127249"/>
                  </a:lnTo>
                  <a:lnTo>
                    <a:pt x="6723587" y="2127249"/>
                  </a:lnTo>
                  <a:cubicBezTo>
                    <a:pt x="7208211" y="2127249"/>
                    <a:pt x="7601076" y="1734383"/>
                    <a:pt x="7601076" y="1249760"/>
                  </a:cubicBezTo>
                  <a:lnTo>
                    <a:pt x="7601076" y="490731"/>
                  </a:lnTo>
                  <a:lnTo>
                    <a:pt x="7600949" y="488217"/>
                  </a:lnTo>
                  <a:lnTo>
                    <a:pt x="7600949" y="202153"/>
                  </a:lnTo>
                  <a:cubicBezTo>
                    <a:pt x="7600949" y="90507"/>
                    <a:pt x="7691456" y="0"/>
                    <a:pt x="78031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2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 rot="19178164">
              <a:off x="2560549" y="3090326"/>
              <a:ext cx="1108272" cy="1107872"/>
            </a:xfrm>
            <a:prstGeom prst="roundRect">
              <a:avLst>
                <a:gd name="adj" fmla="val 9103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6" name="圆角矩形 75"/>
            <p:cNvSpPr/>
            <p:nvPr/>
          </p:nvSpPr>
          <p:spPr>
            <a:xfrm rot="19178164">
              <a:off x="4560798" y="3080801"/>
              <a:ext cx="1108272" cy="1107872"/>
            </a:xfrm>
            <a:prstGeom prst="roundRect">
              <a:avLst>
                <a:gd name="adj" fmla="val 9103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 rot="19178164">
              <a:off x="6580099" y="3067464"/>
              <a:ext cx="1108272" cy="1107872"/>
            </a:xfrm>
            <a:prstGeom prst="roundRect">
              <a:avLst>
                <a:gd name="adj" fmla="val 9103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 rot="19178164">
              <a:off x="8580349" y="3067463"/>
              <a:ext cx="1108272" cy="1107872"/>
            </a:xfrm>
            <a:prstGeom prst="roundRect">
              <a:avLst>
                <a:gd name="adj" fmla="val 9103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2836934" y="3337829"/>
              <a:ext cx="555501" cy="599725"/>
              <a:chOff x="79836" y="1653714"/>
              <a:chExt cx="555501" cy="599725"/>
            </a:xfrm>
            <a:solidFill>
              <a:schemeClr val="bg1"/>
            </a:solidFill>
          </p:grpSpPr>
          <p:sp>
            <p:nvSpPr>
              <p:cNvPr id="80" name="Freeform 46"/>
              <p:cNvSpPr>
                <a:spLocks/>
              </p:cNvSpPr>
              <p:nvPr/>
            </p:nvSpPr>
            <p:spPr bwMode="auto">
              <a:xfrm>
                <a:off x="199123" y="1924935"/>
                <a:ext cx="129812" cy="146132"/>
              </a:xfrm>
              <a:custGeom>
                <a:avLst/>
                <a:gdLst>
                  <a:gd name="T0" fmla="*/ 42 w 47"/>
                  <a:gd name="T1" fmla="*/ 19 h 53"/>
                  <a:gd name="T2" fmla="*/ 33 w 47"/>
                  <a:gd name="T3" fmla="*/ 49 h 53"/>
                  <a:gd name="T4" fmla="*/ 5 w 47"/>
                  <a:gd name="T5" fmla="*/ 34 h 53"/>
                  <a:gd name="T6" fmla="*/ 14 w 47"/>
                  <a:gd name="T7" fmla="*/ 4 h 53"/>
                  <a:gd name="T8" fmla="*/ 42 w 47"/>
                  <a:gd name="T9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42" y="19"/>
                    </a:moveTo>
                    <a:cubicBezTo>
                      <a:pt x="47" y="32"/>
                      <a:pt x="43" y="45"/>
                      <a:pt x="33" y="49"/>
                    </a:cubicBezTo>
                    <a:cubicBezTo>
                      <a:pt x="23" y="53"/>
                      <a:pt x="11" y="47"/>
                      <a:pt x="5" y="34"/>
                    </a:cubicBezTo>
                    <a:cubicBezTo>
                      <a:pt x="0" y="22"/>
                      <a:pt x="4" y="8"/>
                      <a:pt x="14" y="4"/>
                    </a:cubicBezTo>
                    <a:cubicBezTo>
                      <a:pt x="24" y="0"/>
                      <a:pt x="37" y="7"/>
                      <a:pt x="42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1" name="Freeform 47"/>
              <p:cNvSpPr>
                <a:spLocks/>
              </p:cNvSpPr>
              <p:nvPr/>
            </p:nvSpPr>
            <p:spPr bwMode="auto">
              <a:xfrm>
                <a:off x="79836" y="1996247"/>
                <a:ext cx="320437" cy="257191"/>
              </a:xfrm>
              <a:custGeom>
                <a:avLst/>
                <a:gdLst>
                  <a:gd name="T0" fmla="*/ 110 w 116"/>
                  <a:gd name="T1" fmla="*/ 79 h 93"/>
                  <a:gd name="T2" fmla="*/ 101 w 116"/>
                  <a:gd name="T3" fmla="*/ 38 h 93"/>
                  <a:gd name="T4" fmla="*/ 89 w 116"/>
                  <a:gd name="T5" fmla="*/ 29 h 93"/>
                  <a:gd name="T6" fmla="*/ 84 w 116"/>
                  <a:gd name="T7" fmla="*/ 28 h 93"/>
                  <a:gd name="T8" fmla="*/ 89 w 116"/>
                  <a:gd name="T9" fmla="*/ 35 h 93"/>
                  <a:gd name="T10" fmla="*/ 83 w 116"/>
                  <a:gd name="T11" fmla="*/ 40 h 93"/>
                  <a:gd name="T12" fmla="*/ 87 w 116"/>
                  <a:gd name="T13" fmla="*/ 48 h 93"/>
                  <a:gd name="T14" fmla="*/ 79 w 116"/>
                  <a:gd name="T15" fmla="*/ 93 h 93"/>
                  <a:gd name="T16" fmla="*/ 79 w 116"/>
                  <a:gd name="T17" fmla="*/ 93 h 93"/>
                  <a:gd name="T18" fmla="*/ 79 w 116"/>
                  <a:gd name="T19" fmla="*/ 93 h 93"/>
                  <a:gd name="T20" fmla="*/ 79 w 116"/>
                  <a:gd name="T21" fmla="*/ 93 h 93"/>
                  <a:gd name="T22" fmla="*/ 79 w 116"/>
                  <a:gd name="T23" fmla="*/ 93 h 93"/>
                  <a:gd name="T24" fmla="*/ 64 w 116"/>
                  <a:gd name="T25" fmla="*/ 50 h 93"/>
                  <a:gd name="T26" fmla="*/ 66 w 116"/>
                  <a:gd name="T27" fmla="*/ 42 h 93"/>
                  <a:gd name="T28" fmla="*/ 60 w 116"/>
                  <a:gd name="T29" fmla="*/ 37 h 93"/>
                  <a:gd name="T30" fmla="*/ 63 w 116"/>
                  <a:gd name="T31" fmla="*/ 29 h 93"/>
                  <a:gd name="T32" fmla="*/ 34 w 116"/>
                  <a:gd name="T33" fmla="*/ 34 h 93"/>
                  <a:gd name="T34" fmla="*/ 44 w 116"/>
                  <a:gd name="T35" fmla="*/ 9 h 93"/>
                  <a:gd name="T36" fmla="*/ 17 w 116"/>
                  <a:gd name="T37" fmla="*/ 0 h 93"/>
                  <a:gd name="T38" fmla="*/ 5 w 116"/>
                  <a:gd name="T39" fmla="*/ 43 h 93"/>
                  <a:gd name="T40" fmla="*/ 4 w 116"/>
                  <a:gd name="T41" fmla="*/ 46 h 93"/>
                  <a:gd name="T42" fmla="*/ 3 w 116"/>
                  <a:gd name="T43" fmla="*/ 47 h 93"/>
                  <a:gd name="T44" fmla="*/ 3 w 116"/>
                  <a:gd name="T45" fmla="*/ 48 h 93"/>
                  <a:gd name="T46" fmla="*/ 3 w 116"/>
                  <a:gd name="T47" fmla="*/ 48 h 93"/>
                  <a:gd name="T48" fmla="*/ 3 w 116"/>
                  <a:gd name="T49" fmla="*/ 48 h 93"/>
                  <a:gd name="T50" fmla="*/ 3 w 116"/>
                  <a:gd name="T51" fmla="*/ 48 h 93"/>
                  <a:gd name="T52" fmla="*/ 18 w 116"/>
                  <a:gd name="T53" fmla="*/ 64 h 93"/>
                  <a:gd name="T54" fmla="*/ 18 w 116"/>
                  <a:gd name="T55" fmla="*/ 64 h 93"/>
                  <a:gd name="T56" fmla="*/ 18 w 116"/>
                  <a:gd name="T57" fmla="*/ 64 h 93"/>
                  <a:gd name="T58" fmla="*/ 23 w 116"/>
                  <a:gd name="T59" fmla="*/ 62 h 93"/>
                  <a:gd name="T60" fmla="*/ 34 w 116"/>
                  <a:gd name="T61" fmla="*/ 59 h 93"/>
                  <a:gd name="T62" fmla="*/ 41 w 116"/>
                  <a:gd name="T63" fmla="*/ 57 h 93"/>
                  <a:gd name="T64" fmla="*/ 43 w 116"/>
                  <a:gd name="T65" fmla="*/ 93 h 93"/>
                  <a:gd name="T66" fmla="*/ 89 w 116"/>
                  <a:gd name="T67" fmla="*/ 93 h 93"/>
                  <a:gd name="T68" fmla="*/ 99 w 116"/>
                  <a:gd name="T69" fmla="*/ 93 h 93"/>
                  <a:gd name="T70" fmla="*/ 116 w 116"/>
                  <a:gd name="T71" fmla="*/ 93 h 93"/>
                  <a:gd name="T72" fmla="*/ 110 w 116"/>
                  <a:gd name="T73" fmla="*/ 7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6" h="93">
                    <a:moveTo>
                      <a:pt x="110" y="79"/>
                    </a:moveTo>
                    <a:cubicBezTo>
                      <a:pt x="106" y="69"/>
                      <a:pt x="104" y="51"/>
                      <a:pt x="101" y="38"/>
                    </a:cubicBezTo>
                    <a:cubicBezTo>
                      <a:pt x="100" y="32"/>
                      <a:pt x="96" y="29"/>
                      <a:pt x="89" y="29"/>
                    </a:cubicBezTo>
                    <a:cubicBezTo>
                      <a:pt x="88" y="29"/>
                      <a:pt x="85" y="28"/>
                      <a:pt x="84" y="28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56" y="29"/>
                      <a:pt x="34" y="34"/>
                      <a:pt x="34" y="3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5"/>
                      <a:pt x="26" y="2"/>
                      <a:pt x="17" y="0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45"/>
                      <a:pt x="31" y="78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69"/>
                      <a:pt x="42" y="81"/>
                      <a:pt x="43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116" y="93"/>
                      <a:pt x="116" y="93"/>
                      <a:pt x="116" y="93"/>
                    </a:cubicBezTo>
                    <a:lnTo>
                      <a:pt x="110" y="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2" name="Freeform 48"/>
              <p:cNvSpPr>
                <a:spLocks/>
              </p:cNvSpPr>
              <p:nvPr/>
            </p:nvSpPr>
            <p:spPr bwMode="auto">
              <a:xfrm>
                <a:off x="298528" y="2251101"/>
                <a:ext cx="0" cy="2338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3" name="Freeform 49"/>
              <p:cNvSpPr>
                <a:spLocks/>
              </p:cNvSpPr>
              <p:nvPr/>
            </p:nvSpPr>
            <p:spPr bwMode="auto">
              <a:xfrm>
                <a:off x="276308" y="2074573"/>
                <a:ext cx="19882" cy="40917"/>
              </a:xfrm>
              <a:custGeom>
                <a:avLst/>
                <a:gdLst>
                  <a:gd name="T0" fmla="*/ 12 w 17"/>
                  <a:gd name="T1" fmla="*/ 0 h 35"/>
                  <a:gd name="T2" fmla="*/ 17 w 17"/>
                  <a:gd name="T3" fmla="*/ 21 h 35"/>
                  <a:gd name="T4" fmla="*/ 9 w 17"/>
                  <a:gd name="T5" fmla="*/ 35 h 35"/>
                  <a:gd name="T6" fmla="*/ 0 w 17"/>
                  <a:gd name="T7" fmla="*/ 21 h 35"/>
                  <a:gd name="T8" fmla="*/ 2 w 17"/>
                  <a:gd name="T9" fmla="*/ 0 h 35"/>
                  <a:gd name="T10" fmla="*/ 12 w 17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5">
                    <a:moveTo>
                      <a:pt x="12" y="0"/>
                    </a:moveTo>
                    <a:lnTo>
                      <a:pt x="17" y="21"/>
                    </a:lnTo>
                    <a:lnTo>
                      <a:pt x="9" y="3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4" name="Freeform 50"/>
              <p:cNvSpPr>
                <a:spLocks/>
              </p:cNvSpPr>
              <p:nvPr/>
            </p:nvSpPr>
            <p:spPr bwMode="auto">
              <a:xfrm>
                <a:off x="278647" y="2101462"/>
                <a:ext cx="30406" cy="151977"/>
              </a:xfrm>
              <a:custGeom>
                <a:avLst/>
                <a:gdLst>
                  <a:gd name="T0" fmla="*/ 12 w 26"/>
                  <a:gd name="T1" fmla="*/ 0 h 130"/>
                  <a:gd name="T2" fmla="*/ 26 w 26"/>
                  <a:gd name="T3" fmla="*/ 128 h 130"/>
                  <a:gd name="T4" fmla="*/ 17 w 26"/>
                  <a:gd name="T5" fmla="*/ 130 h 130"/>
                  <a:gd name="T6" fmla="*/ 7 w 26"/>
                  <a:gd name="T7" fmla="*/ 130 h 130"/>
                  <a:gd name="T8" fmla="*/ 0 w 26"/>
                  <a:gd name="T9" fmla="*/ 0 h 130"/>
                  <a:gd name="T10" fmla="*/ 12 w 26"/>
                  <a:gd name="T1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30">
                    <a:moveTo>
                      <a:pt x="12" y="0"/>
                    </a:moveTo>
                    <a:lnTo>
                      <a:pt x="26" y="128"/>
                    </a:lnTo>
                    <a:lnTo>
                      <a:pt x="17" y="130"/>
                    </a:lnTo>
                    <a:lnTo>
                      <a:pt x="7" y="13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5" name="Freeform 51"/>
              <p:cNvSpPr>
                <a:spLocks/>
              </p:cNvSpPr>
              <p:nvPr/>
            </p:nvSpPr>
            <p:spPr bwMode="auto">
              <a:xfrm>
                <a:off x="378052" y="1809198"/>
                <a:ext cx="97067" cy="192894"/>
              </a:xfrm>
              <a:custGeom>
                <a:avLst/>
                <a:gdLst>
                  <a:gd name="T0" fmla="*/ 10 w 35"/>
                  <a:gd name="T1" fmla="*/ 45 h 70"/>
                  <a:gd name="T2" fmla="*/ 18 w 35"/>
                  <a:gd name="T3" fmla="*/ 53 h 70"/>
                  <a:gd name="T4" fmla="*/ 25 w 35"/>
                  <a:gd name="T5" fmla="*/ 46 h 70"/>
                  <a:gd name="T6" fmla="*/ 17 w 35"/>
                  <a:gd name="T7" fmla="*/ 38 h 70"/>
                  <a:gd name="T8" fmla="*/ 6 w 35"/>
                  <a:gd name="T9" fmla="*/ 34 h 70"/>
                  <a:gd name="T10" fmla="*/ 0 w 35"/>
                  <a:gd name="T11" fmla="*/ 22 h 70"/>
                  <a:gd name="T12" fmla="*/ 13 w 35"/>
                  <a:gd name="T13" fmla="*/ 7 h 70"/>
                  <a:gd name="T14" fmla="*/ 13 w 35"/>
                  <a:gd name="T15" fmla="*/ 0 h 70"/>
                  <a:gd name="T16" fmla="*/ 21 w 35"/>
                  <a:gd name="T17" fmla="*/ 0 h 70"/>
                  <a:gd name="T18" fmla="*/ 21 w 35"/>
                  <a:gd name="T19" fmla="*/ 8 h 70"/>
                  <a:gd name="T20" fmla="*/ 26 w 35"/>
                  <a:gd name="T21" fmla="*/ 11 h 70"/>
                  <a:gd name="T22" fmla="*/ 26 w 35"/>
                  <a:gd name="T23" fmla="*/ 8 h 70"/>
                  <a:gd name="T24" fmla="*/ 32 w 35"/>
                  <a:gd name="T25" fmla="*/ 8 h 70"/>
                  <a:gd name="T26" fmla="*/ 32 w 35"/>
                  <a:gd name="T27" fmla="*/ 22 h 70"/>
                  <a:gd name="T28" fmla="*/ 24 w 35"/>
                  <a:gd name="T29" fmla="*/ 22 h 70"/>
                  <a:gd name="T30" fmla="*/ 17 w 35"/>
                  <a:gd name="T31" fmla="*/ 16 h 70"/>
                  <a:gd name="T32" fmla="*/ 10 w 35"/>
                  <a:gd name="T33" fmla="*/ 22 h 70"/>
                  <a:gd name="T34" fmla="*/ 18 w 35"/>
                  <a:gd name="T35" fmla="*/ 29 h 70"/>
                  <a:gd name="T36" fmla="*/ 29 w 35"/>
                  <a:gd name="T37" fmla="*/ 33 h 70"/>
                  <a:gd name="T38" fmla="*/ 35 w 35"/>
                  <a:gd name="T39" fmla="*/ 46 h 70"/>
                  <a:gd name="T40" fmla="*/ 21 w 35"/>
                  <a:gd name="T41" fmla="*/ 62 h 70"/>
                  <a:gd name="T42" fmla="*/ 21 w 35"/>
                  <a:gd name="T43" fmla="*/ 70 h 70"/>
                  <a:gd name="T44" fmla="*/ 13 w 35"/>
                  <a:gd name="T45" fmla="*/ 70 h 70"/>
                  <a:gd name="T46" fmla="*/ 13 w 35"/>
                  <a:gd name="T47" fmla="*/ 61 h 70"/>
                  <a:gd name="T48" fmla="*/ 13 w 35"/>
                  <a:gd name="T49" fmla="*/ 61 h 70"/>
                  <a:gd name="T50" fmla="*/ 8 w 35"/>
                  <a:gd name="T51" fmla="*/ 58 h 70"/>
                  <a:gd name="T52" fmla="*/ 8 w 35"/>
                  <a:gd name="T53" fmla="*/ 61 h 70"/>
                  <a:gd name="T54" fmla="*/ 1 w 35"/>
                  <a:gd name="T55" fmla="*/ 61 h 70"/>
                  <a:gd name="T56" fmla="*/ 1 w 35"/>
                  <a:gd name="T57" fmla="*/ 45 h 70"/>
                  <a:gd name="T58" fmla="*/ 10 w 35"/>
                  <a:gd name="T59" fmla="*/ 4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70">
                    <a:moveTo>
                      <a:pt x="10" y="45"/>
                    </a:moveTo>
                    <a:cubicBezTo>
                      <a:pt x="10" y="50"/>
                      <a:pt x="13" y="53"/>
                      <a:pt x="18" y="53"/>
                    </a:cubicBezTo>
                    <a:cubicBezTo>
                      <a:pt x="22" y="53"/>
                      <a:pt x="25" y="51"/>
                      <a:pt x="25" y="46"/>
                    </a:cubicBezTo>
                    <a:cubicBezTo>
                      <a:pt x="25" y="41"/>
                      <a:pt x="21" y="40"/>
                      <a:pt x="17" y="38"/>
                    </a:cubicBezTo>
                    <a:cubicBezTo>
                      <a:pt x="14" y="37"/>
                      <a:pt x="9" y="36"/>
                      <a:pt x="6" y="34"/>
                    </a:cubicBezTo>
                    <a:cubicBezTo>
                      <a:pt x="2" y="31"/>
                      <a:pt x="0" y="27"/>
                      <a:pt x="0" y="22"/>
                    </a:cubicBezTo>
                    <a:cubicBezTo>
                      <a:pt x="0" y="15"/>
                      <a:pt x="6" y="8"/>
                      <a:pt x="13" y="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4" y="9"/>
                      <a:pt x="26" y="1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18"/>
                      <a:pt x="21" y="16"/>
                      <a:pt x="17" y="16"/>
                    </a:cubicBezTo>
                    <a:cubicBezTo>
                      <a:pt x="13" y="16"/>
                      <a:pt x="10" y="18"/>
                      <a:pt x="10" y="22"/>
                    </a:cubicBezTo>
                    <a:cubicBezTo>
                      <a:pt x="10" y="26"/>
                      <a:pt x="14" y="28"/>
                      <a:pt x="18" y="29"/>
                    </a:cubicBezTo>
                    <a:cubicBezTo>
                      <a:pt x="21" y="30"/>
                      <a:pt x="26" y="31"/>
                      <a:pt x="29" y="33"/>
                    </a:cubicBezTo>
                    <a:cubicBezTo>
                      <a:pt x="33" y="36"/>
                      <a:pt x="35" y="41"/>
                      <a:pt x="35" y="46"/>
                    </a:cubicBezTo>
                    <a:cubicBezTo>
                      <a:pt x="35" y="54"/>
                      <a:pt x="29" y="61"/>
                      <a:pt x="21" y="62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1" y="60"/>
                      <a:pt x="10" y="59"/>
                      <a:pt x="8" y="58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0" y="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6" name="Rectangle 52"/>
              <p:cNvSpPr>
                <a:spLocks noChangeArrowheads="1"/>
              </p:cNvSpPr>
              <p:nvPr/>
            </p:nvSpPr>
            <p:spPr bwMode="auto">
              <a:xfrm>
                <a:off x="367527" y="2046516"/>
                <a:ext cx="111100" cy="362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7" name="Freeform 53"/>
              <p:cNvSpPr>
                <a:spLocks noEditPoints="1"/>
              </p:cNvSpPr>
              <p:nvPr/>
            </p:nvSpPr>
            <p:spPr bwMode="auto">
              <a:xfrm>
                <a:off x="309053" y="1756592"/>
                <a:ext cx="230387" cy="275897"/>
              </a:xfrm>
              <a:custGeom>
                <a:avLst/>
                <a:gdLst>
                  <a:gd name="T0" fmla="*/ 83 w 83"/>
                  <a:gd name="T1" fmla="*/ 41 h 100"/>
                  <a:gd name="T2" fmla="*/ 41 w 83"/>
                  <a:gd name="T3" fmla="*/ 0 h 100"/>
                  <a:gd name="T4" fmla="*/ 0 w 83"/>
                  <a:gd name="T5" fmla="*/ 41 h 100"/>
                  <a:gd name="T6" fmla="*/ 0 w 83"/>
                  <a:gd name="T7" fmla="*/ 45 h 100"/>
                  <a:gd name="T8" fmla="*/ 16 w 83"/>
                  <a:gd name="T9" fmla="*/ 82 h 100"/>
                  <a:gd name="T10" fmla="*/ 19 w 83"/>
                  <a:gd name="T11" fmla="*/ 100 h 100"/>
                  <a:gd name="T12" fmla="*/ 38 w 83"/>
                  <a:gd name="T13" fmla="*/ 100 h 100"/>
                  <a:gd name="T14" fmla="*/ 44 w 83"/>
                  <a:gd name="T15" fmla="*/ 100 h 100"/>
                  <a:gd name="T16" fmla="*/ 63 w 83"/>
                  <a:gd name="T17" fmla="*/ 100 h 100"/>
                  <a:gd name="T18" fmla="*/ 66 w 83"/>
                  <a:gd name="T19" fmla="*/ 82 h 100"/>
                  <a:gd name="T20" fmla="*/ 82 w 83"/>
                  <a:gd name="T21" fmla="*/ 45 h 100"/>
                  <a:gd name="T22" fmla="*/ 83 w 83"/>
                  <a:gd name="T23" fmla="*/ 41 h 100"/>
                  <a:gd name="T24" fmla="*/ 75 w 83"/>
                  <a:gd name="T25" fmla="*/ 43 h 100"/>
                  <a:gd name="T26" fmla="*/ 75 w 83"/>
                  <a:gd name="T27" fmla="*/ 48 h 100"/>
                  <a:gd name="T28" fmla="*/ 75 w 83"/>
                  <a:gd name="T29" fmla="*/ 48 h 100"/>
                  <a:gd name="T30" fmla="*/ 60 w 83"/>
                  <a:gd name="T31" fmla="*/ 77 h 100"/>
                  <a:gd name="T32" fmla="*/ 56 w 83"/>
                  <a:gd name="T33" fmla="*/ 93 h 100"/>
                  <a:gd name="T34" fmla="*/ 27 w 83"/>
                  <a:gd name="T35" fmla="*/ 93 h 100"/>
                  <a:gd name="T36" fmla="*/ 22 w 83"/>
                  <a:gd name="T37" fmla="*/ 78 h 100"/>
                  <a:gd name="T38" fmla="*/ 7 w 83"/>
                  <a:gd name="T39" fmla="*/ 48 h 100"/>
                  <a:gd name="T40" fmla="*/ 8 w 83"/>
                  <a:gd name="T41" fmla="*/ 48 h 100"/>
                  <a:gd name="T42" fmla="*/ 7 w 83"/>
                  <a:gd name="T43" fmla="*/ 43 h 100"/>
                  <a:gd name="T44" fmla="*/ 7 w 83"/>
                  <a:gd name="T45" fmla="*/ 41 h 100"/>
                  <a:gd name="T46" fmla="*/ 41 w 83"/>
                  <a:gd name="T47" fmla="*/ 7 h 100"/>
                  <a:gd name="T48" fmla="*/ 75 w 83"/>
                  <a:gd name="T49" fmla="*/ 41 h 100"/>
                  <a:gd name="T50" fmla="*/ 75 w 83"/>
                  <a:gd name="T51" fmla="*/ 4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" h="100">
                    <a:moveTo>
                      <a:pt x="83" y="41"/>
                    </a:moveTo>
                    <a:cubicBezTo>
                      <a:pt x="83" y="18"/>
                      <a:pt x="64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1" y="62"/>
                      <a:pt x="16" y="82"/>
                    </a:cubicBezTo>
                    <a:cubicBezTo>
                      <a:pt x="21" y="88"/>
                      <a:pt x="19" y="100"/>
                      <a:pt x="19" y="100"/>
                    </a:cubicBezTo>
                    <a:cubicBezTo>
                      <a:pt x="25" y="100"/>
                      <a:pt x="32" y="100"/>
                      <a:pt x="38" y="100"/>
                    </a:cubicBezTo>
                    <a:cubicBezTo>
                      <a:pt x="40" y="100"/>
                      <a:pt x="42" y="100"/>
                      <a:pt x="44" y="100"/>
                    </a:cubicBezTo>
                    <a:cubicBezTo>
                      <a:pt x="51" y="100"/>
                      <a:pt x="57" y="100"/>
                      <a:pt x="63" y="100"/>
                    </a:cubicBezTo>
                    <a:cubicBezTo>
                      <a:pt x="63" y="100"/>
                      <a:pt x="61" y="88"/>
                      <a:pt x="66" y="82"/>
                    </a:cubicBezTo>
                    <a:cubicBezTo>
                      <a:pt x="82" y="62"/>
                      <a:pt x="83" y="46"/>
                      <a:pt x="82" y="45"/>
                    </a:cubicBezTo>
                    <a:cubicBezTo>
                      <a:pt x="82" y="44"/>
                      <a:pt x="83" y="43"/>
                      <a:pt x="83" y="41"/>
                    </a:cubicBezTo>
                    <a:close/>
                    <a:moveTo>
                      <a:pt x="75" y="43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4" y="52"/>
                      <a:pt x="71" y="63"/>
                      <a:pt x="60" y="77"/>
                    </a:cubicBezTo>
                    <a:cubicBezTo>
                      <a:pt x="57" y="82"/>
                      <a:pt x="56" y="88"/>
                      <a:pt x="56" y="93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6" y="88"/>
                      <a:pt x="25" y="82"/>
                      <a:pt x="22" y="78"/>
                    </a:cubicBezTo>
                    <a:cubicBezTo>
                      <a:pt x="11" y="63"/>
                      <a:pt x="8" y="52"/>
                      <a:pt x="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2"/>
                      <a:pt x="7" y="42"/>
                      <a:pt x="7" y="41"/>
                    </a:cubicBezTo>
                    <a:cubicBezTo>
                      <a:pt x="7" y="22"/>
                      <a:pt x="22" y="7"/>
                      <a:pt x="41" y="7"/>
                    </a:cubicBezTo>
                    <a:cubicBezTo>
                      <a:pt x="60" y="7"/>
                      <a:pt x="75" y="22"/>
                      <a:pt x="75" y="41"/>
                    </a:cubicBezTo>
                    <a:cubicBezTo>
                      <a:pt x="75" y="42"/>
                      <a:pt x="75" y="42"/>
                      <a:pt x="7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8" name="Freeform 54"/>
              <p:cNvSpPr>
                <a:spLocks/>
              </p:cNvSpPr>
              <p:nvPr/>
            </p:nvSpPr>
            <p:spPr bwMode="auto">
              <a:xfrm>
                <a:off x="387409" y="2087434"/>
                <a:ext cx="71338" cy="22212"/>
              </a:xfrm>
              <a:custGeom>
                <a:avLst/>
                <a:gdLst>
                  <a:gd name="T0" fmla="*/ 0 w 26"/>
                  <a:gd name="T1" fmla="*/ 0 h 8"/>
                  <a:gd name="T2" fmla="*/ 0 w 26"/>
                  <a:gd name="T3" fmla="*/ 2 h 8"/>
                  <a:gd name="T4" fmla="*/ 6 w 26"/>
                  <a:gd name="T5" fmla="*/ 8 h 8"/>
                  <a:gd name="T6" fmla="*/ 20 w 26"/>
                  <a:gd name="T7" fmla="*/ 8 h 8"/>
                  <a:gd name="T8" fmla="*/ 26 w 26"/>
                  <a:gd name="T9" fmla="*/ 2 h 8"/>
                  <a:gd name="T10" fmla="*/ 26 w 26"/>
                  <a:gd name="T11" fmla="*/ 0 h 8"/>
                  <a:gd name="T12" fmla="*/ 0 w 2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3" y="8"/>
                      <a:pt x="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3" y="8"/>
                      <a:pt x="26" y="6"/>
                      <a:pt x="26" y="2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89" name="Rectangle 55"/>
              <p:cNvSpPr>
                <a:spLocks noChangeArrowheads="1"/>
              </p:cNvSpPr>
              <p:nvPr/>
            </p:nvSpPr>
            <p:spPr bwMode="auto">
              <a:xfrm>
                <a:off x="361680" y="2044179"/>
                <a:ext cx="121626" cy="818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0" name="Rectangle 56"/>
              <p:cNvSpPr>
                <a:spLocks noChangeArrowheads="1"/>
              </p:cNvSpPr>
              <p:nvPr/>
            </p:nvSpPr>
            <p:spPr bwMode="auto">
              <a:xfrm>
                <a:off x="361680" y="2060544"/>
                <a:ext cx="121626" cy="1052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1" name="Freeform 57"/>
              <p:cNvSpPr>
                <a:spLocks/>
              </p:cNvSpPr>
              <p:nvPr/>
            </p:nvSpPr>
            <p:spPr bwMode="auto">
              <a:xfrm>
                <a:off x="361680" y="2079250"/>
                <a:ext cx="121626" cy="22212"/>
              </a:xfrm>
              <a:custGeom>
                <a:avLst/>
                <a:gdLst>
                  <a:gd name="T0" fmla="*/ 0 w 44"/>
                  <a:gd name="T1" fmla="*/ 0 h 8"/>
                  <a:gd name="T2" fmla="*/ 11 w 44"/>
                  <a:gd name="T3" fmla="*/ 8 h 8"/>
                  <a:gd name="T4" fmla="*/ 34 w 44"/>
                  <a:gd name="T5" fmla="*/ 8 h 8"/>
                  <a:gd name="T6" fmla="*/ 44 w 44"/>
                  <a:gd name="T7" fmla="*/ 0 h 8"/>
                  <a:gd name="T8" fmla="*/ 0 w 4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8">
                    <a:moveTo>
                      <a:pt x="0" y="0"/>
                    </a:moveTo>
                    <a:cubicBezTo>
                      <a:pt x="1" y="4"/>
                      <a:pt x="5" y="8"/>
                      <a:pt x="11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9" y="8"/>
                      <a:pt x="44" y="4"/>
                      <a:pt x="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2" name="Freeform 58"/>
              <p:cNvSpPr>
                <a:spLocks/>
              </p:cNvSpPr>
              <p:nvPr/>
            </p:nvSpPr>
            <p:spPr bwMode="auto">
              <a:xfrm>
                <a:off x="417814" y="1653714"/>
                <a:ext cx="24559" cy="63129"/>
              </a:xfrm>
              <a:custGeom>
                <a:avLst/>
                <a:gdLst>
                  <a:gd name="T0" fmla="*/ 4 w 9"/>
                  <a:gd name="T1" fmla="*/ 23 h 23"/>
                  <a:gd name="T2" fmla="*/ 0 w 9"/>
                  <a:gd name="T3" fmla="*/ 19 h 23"/>
                  <a:gd name="T4" fmla="*/ 0 w 9"/>
                  <a:gd name="T5" fmla="*/ 5 h 23"/>
                  <a:gd name="T6" fmla="*/ 4 w 9"/>
                  <a:gd name="T7" fmla="*/ 0 h 23"/>
                  <a:gd name="T8" fmla="*/ 9 w 9"/>
                  <a:gd name="T9" fmla="*/ 5 h 23"/>
                  <a:gd name="T10" fmla="*/ 9 w 9"/>
                  <a:gd name="T11" fmla="*/ 19 h 23"/>
                  <a:gd name="T12" fmla="*/ 4 w 9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3">
                    <a:moveTo>
                      <a:pt x="4" y="23"/>
                    </a:moveTo>
                    <a:cubicBezTo>
                      <a:pt x="2" y="23"/>
                      <a:pt x="0" y="21"/>
                      <a:pt x="0" y="1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1"/>
                      <a:pt x="7" y="23"/>
                      <a:pt x="4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3" name="Freeform 59"/>
              <p:cNvSpPr>
                <a:spLocks/>
              </p:cNvSpPr>
              <p:nvPr/>
            </p:nvSpPr>
            <p:spPr bwMode="auto">
              <a:xfrm>
                <a:off x="314901" y="1675926"/>
                <a:ext cx="46779" cy="60791"/>
              </a:xfrm>
              <a:custGeom>
                <a:avLst/>
                <a:gdLst>
                  <a:gd name="T0" fmla="*/ 12 w 17"/>
                  <a:gd name="T1" fmla="*/ 22 h 22"/>
                  <a:gd name="T2" fmla="*/ 8 w 17"/>
                  <a:gd name="T3" fmla="*/ 20 h 22"/>
                  <a:gd name="T4" fmla="*/ 1 w 17"/>
                  <a:gd name="T5" fmla="*/ 7 h 22"/>
                  <a:gd name="T6" fmla="*/ 3 w 17"/>
                  <a:gd name="T7" fmla="*/ 1 h 22"/>
                  <a:gd name="T8" fmla="*/ 9 w 17"/>
                  <a:gd name="T9" fmla="*/ 3 h 22"/>
                  <a:gd name="T10" fmla="*/ 16 w 17"/>
                  <a:gd name="T11" fmla="*/ 15 h 22"/>
                  <a:gd name="T12" fmla="*/ 14 w 17"/>
                  <a:gd name="T13" fmla="*/ 21 h 22"/>
                  <a:gd name="T14" fmla="*/ 12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12" y="22"/>
                    </a:moveTo>
                    <a:cubicBezTo>
                      <a:pt x="11" y="22"/>
                      <a:pt x="9" y="21"/>
                      <a:pt x="8" y="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7"/>
                      <a:pt x="16" y="20"/>
                      <a:pt x="14" y="21"/>
                    </a:cubicBezTo>
                    <a:cubicBezTo>
                      <a:pt x="14" y="22"/>
                      <a:pt x="13" y="22"/>
                      <a:pt x="12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4" name="Freeform 60"/>
              <p:cNvSpPr>
                <a:spLocks/>
              </p:cNvSpPr>
              <p:nvPr/>
            </p:nvSpPr>
            <p:spPr bwMode="auto">
              <a:xfrm>
                <a:off x="240054" y="1748408"/>
                <a:ext cx="60813" cy="43255"/>
              </a:xfrm>
              <a:custGeom>
                <a:avLst/>
                <a:gdLst>
                  <a:gd name="T0" fmla="*/ 17 w 22"/>
                  <a:gd name="T1" fmla="*/ 16 h 16"/>
                  <a:gd name="T2" fmla="*/ 15 w 22"/>
                  <a:gd name="T3" fmla="*/ 16 h 16"/>
                  <a:gd name="T4" fmla="*/ 3 w 22"/>
                  <a:gd name="T5" fmla="*/ 9 h 16"/>
                  <a:gd name="T6" fmla="*/ 1 w 22"/>
                  <a:gd name="T7" fmla="*/ 3 h 16"/>
                  <a:gd name="T8" fmla="*/ 7 w 22"/>
                  <a:gd name="T9" fmla="*/ 1 h 16"/>
                  <a:gd name="T10" fmla="*/ 19 w 22"/>
                  <a:gd name="T11" fmla="*/ 8 h 16"/>
                  <a:gd name="T12" fmla="*/ 21 w 22"/>
                  <a:gd name="T13" fmla="*/ 14 h 16"/>
                  <a:gd name="T14" fmla="*/ 17 w 2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17" y="16"/>
                    </a:moveTo>
                    <a:cubicBezTo>
                      <a:pt x="16" y="16"/>
                      <a:pt x="15" y="16"/>
                      <a:pt x="15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9"/>
                      <a:pt x="22" y="12"/>
                      <a:pt x="21" y="14"/>
                    </a:cubicBezTo>
                    <a:cubicBezTo>
                      <a:pt x="20" y="15"/>
                      <a:pt x="19" y="16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5" name="Freeform 61"/>
              <p:cNvSpPr>
                <a:spLocks/>
              </p:cNvSpPr>
              <p:nvPr/>
            </p:nvSpPr>
            <p:spPr bwMode="auto">
              <a:xfrm>
                <a:off x="213157" y="1847777"/>
                <a:ext cx="60813" cy="24550"/>
              </a:xfrm>
              <a:custGeom>
                <a:avLst/>
                <a:gdLst>
                  <a:gd name="T0" fmla="*/ 18 w 22"/>
                  <a:gd name="T1" fmla="*/ 9 h 9"/>
                  <a:gd name="T2" fmla="*/ 4 w 22"/>
                  <a:gd name="T3" fmla="*/ 9 h 9"/>
                  <a:gd name="T4" fmla="*/ 0 w 22"/>
                  <a:gd name="T5" fmla="*/ 5 h 9"/>
                  <a:gd name="T6" fmla="*/ 4 w 22"/>
                  <a:gd name="T7" fmla="*/ 0 h 9"/>
                  <a:gd name="T8" fmla="*/ 18 w 22"/>
                  <a:gd name="T9" fmla="*/ 0 h 9"/>
                  <a:gd name="T10" fmla="*/ 22 w 22"/>
                  <a:gd name="T11" fmla="*/ 5 h 9"/>
                  <a:gd name="T12" fmla="*/ 18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18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2" y="2"/>
                      <a:pt x="22" y="5"/>
                    </a:cubicBezTo>
                    <a:cubicBezTo>
                      <a:pt x="22" y="7"/>
                      <a:pt x="21" y="9"/>
                      <a:pt x="1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6" name="Freeform 62"/>
              <p:cNvSpPr>
                <a:spLocks/>
              </p:cNvSpPr>
              <p:nvPr/>
            </p:nvSpPr>
            <p:spPr bwMode="auto">
              <a:xfrm>
                <a:off x="544118" y="1938963"/>
                <a:ext cx="64321" cy="44424"/>
              </a:xfrm>
              <a:custGeom>
                <a:avLst/>
                <a:gdLst>
                  <a:gd name="T0" fmla="*/ 18 w 23"/>
                  <a:gd name="T1" fmla="*/ 16 h 16"/>
                  <a:gd name="T2" fmla="*/ 15 w 23"/>
                  <a:gd name="T3" fmla="*/ 16 h 16"/>
                  <a:gd name="T4" fmla="*/ 3 w 23"/>
                  <a:gd name="T5" fmla="*/ 9 h 16"/>
                  <a:gd name="T6" fmla="*/ 2 w 23"/>
                  <a:gd name="T7" fmla="*/ 3 h 16"/>
                  <a:gd name="T8" fmla="*/ 8 w 23"/>
                  <a:gd name="T9" fmla="*/ 1 h 16"/>
                  <a:gd name="T10" fmla="*/ 20 w 23"/>
                  <a:gd name="T11" fmla="*/ 8 h 16"/>
                  <a:gd name="T12" fmla="*/ 21 w 23"/>
                  <a:gd name="T13" fmla="*/ 14 h 16"/>
                  <a:gd name="T14" fmla="*/ 18 w 23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6">
                    <a:moveTo>
                      <a:pt x="18" y="16"/>
                    </a:moveTo>
                    <a:cubicBezTo>
                      <a:pt x="17" y="16"/>
                      <a:pt x="16" y="16"/>
                      <a:pt x="15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9"/>
                      <a:pt x="23" y="12"/>
                      <a:pt x="21" y="14"/>
                    </a:cubicBezTo>
                    <a:cubicBezTo>
                      <a:pt x="21" y="15"/>
                      <a:pt x="19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7" name="Freeform 63"/>
              <p:cNvSpPr>
                <a:spLocks/>
              </p:cNvSpPr>
              <p:nvPr/>
            </p:nvSpPr>
            <p:spPr bwMode="auto">
              <a:xfrm>
                <a:off x="572185" y="1860637"/>
                <a:ext cx="63152" cy="22212"/>
              </a:xfrm>
              <a:custGeom>
                <a:avLst/>
                <a:gdLst>
                  <a:gd name="T0" fmla="*/ 18 w 23"/>
                  <a:gd name="T1" fmla="*/ 8 h 8"/>
                  <a:gd name="T2" fmla="*/ 4 w 23"/>
                  <a:gd name="T3" fmla="*/ 8 h 8"/>
                  <a:gd name="T4" fmla="*/ 0 w 23"/>
                  <a:gd name="T5" fmla="*/ 4 h 8"/>
                  <a:gd name="T6" fmla="*/ 4 w 23"/>
                  <a:gd name="T7" fmla="*/ 0 h 8"/>
                  <a:gd name="T8" fmla="*/ 18 w 23"/>
                  <a:gd name="T9" fmla="*/ 0 h 8"/>
                  <a:gd name="T10" fmla="*/ 23 w 23"/>
                  <a:gd name="T11" fmla="*/ 4 h 8"/>
                  <a:gd name="T12" fmla="*/ 18 w 2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8" name="Freeform 64"/>
              <p:cNvSpPr>
                <a:spLocks/>
              </p:cNvSpPr>
              <p:nvPr/>
            </p:nvSpPr>
            <p:spPr bwMode="auto">
              <a:xfrm>
                <a:off x="552305" y="1758928"/>
                <a:ext cx="60813" cy="44424"/>
              </a:xfrm>
              <a:custGeom>
                <a:avLst/>
                <a:gdLst>
                  <a:gd name="T0" fmla="*/ 5 w 22"/>
                  <a:gd name="T1" fmla="*/ 16 h 16"/>
                  <a:gd name="T2" fmla="*/ 1 w 22"/>
                  <a:gd name="T3" fmla="*/ 14 h 16"/>
                  <a:gd name="T4" fmla="*/ 2 w 22"/>
                  <a:gd name="T5" fmla="*/ 8 h 16"/>
                  <a:gd name="T6" fmla="*/ 15 w 22"/>
                  <a:gd name="T7" fmla="*/ 1 h 16"/>
                  <a:gd name="T8" fmla="*/ 21 w 22"/>
                  <a:gd name="T9" fmla="*/ 2 h 16"/>
                  <a:gd name="T10" fmla="*/ 19 w 22"/>
                  <a:gd name="T11" fmla="*/ 8 h 16"/>
                  <a:gd name="T12" fmla="*/ 7 w 22"/>
                  <a:gd name="T13" fmla="*/ 16 h 16"/>
                  <a:gd name="T14" fmla="*/ 5 w 2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5" y="16"/>
                    </a:moveTo>
                    <a:cubicBezTo>
                      <a:pt x="3" y="16"/>
                      <a:pt x="2" y="15"/>
                      <a:pt x="1" y="14"/>
                    </a:cubicBezTo>
                    <a:cubicBezTo>
                      <a:pt x="0" y="12"/>
                      <a:pt x="0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9" y="0"/>
                      <a:pt x="21" y="2"/>
                    </a:cubicBezTo>
                    <a:cubicBezTo>
                      <a:pt x="22" y="5"/>
                      <a:pt x="21" y="7"/>
                      <a:pt x="19" y="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5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9" name="Freeform 65"/>
              <p:cNvSpPr>
                <a:spLocks/>
              </p:cNvSpPr>
              <p:nvPr/>
            </p:nvSpPr>
            <p:spPr bwMode="auto">
              <a:xfrm>
                <a:off x="495001" y="1681772"/>
                <a:ext cx="46779" cy="60791"/>
              </a:xfrm>
              <a:custGeom>
                <a:avLst/>
                <a:gdLst>
                  <a:gd name="T0" fmla="*/ 5 w 17"/>
                  <a:gd name="T1" fmla="*/ 22 h 22"/>
                  <a:gd name="T2" fmla="*/ 3 w 17"/>
                  <a:gd name="T3" fmla="*/ 21 h 22"/>
                  <a:gd name="T4" fmla="*/ 1 w 17"/>
                  <a:gd name="T5" fmla="*/ 15 h 22"/>
                  <a:gd name="T6" fmla="*/ 8 w 17"/>
                  <a:gd name="T7" fmla="*/ 3 h 22"/>
                  <a:gd name="T8" fmla="*/ 14 w 17"/>
                  <a:gd name="T9" fmla="*/ 2 h 22"/>
                  <a:gd name="T10" fmla="*/ 16 w 17"/>
                  <a:gd name="T11" fmla="*/ 8 h 22"/>
                  <a:gd name="T12" fmla="*/ 9 w 17"/>
                  <a:gd name="T13" fmla="*/ 20 h 22"/>
                  <a:gd name="T14" fmla="*/ 5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5" y="22"/>
                    </a:moveTo>
                    <a:cubicBezTo>
                      <a:pt x="4" y="22"/>
                      <a:pt x="4" y="22"/>
                      <a:pt x="3" y="21"/>
                    </a:cubicBezTo>
                    <a:cubicBezTo>
                      <a:pt x="1" y="20"/>
                      <a:pt x="0" y="18"/>
                      <a:pt x="1" y="1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1"/>
                      <a:pt x="12" y="0"/>
                      <a:pt x="14" y="2"/>
                    </a:cubicBezTo>
                    <a:cubicBezTo>
                      <a:pt x="17" y="3"/>
                      <a:pt x="17" y="5"/>
                      <a:pt x="16" y="8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7" y="22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4867004" y="3416155"/>
              <a:ext cx="495859" cy="502693"/>
              <a:chOff x="112581" y="2716334"/>
              <a:chExt cx="495859" cy="502693"/>
            </a:xfrm>
            <a:solidFill>
              <a:schemeClr val="bg1"/>
            </a:solidFill>
          </p:grpSpPr>
          <p:sp>
            <p:nvSpPr>
              <p:cNvPr id="101" name="Freeform 83"/>
              <p:cNvSpPr>
                <a:spLocks noEditPoints="1"/>
              </p:cNvSpPr>
              <p:nvPr/>
            </p:nvSpPr>
            <p:spPr bwMode="auto">
              <a:xfrm>
                <a:off x="138310" y="2735039"/>
                <a:ext cx="444401" cy="232642"/>
              </a:xfrm>
              <a:custGeom>
                <a:avLst/>
                <a:gdLst>
                  <a:gd name="T0" fmla="*/ 380 w 380"/>
                  <a:gd name="T1" fmla="*/ 199 h 199"/>
                  <a:gd name="T2" fmla="*/ 0 w 380"/>
                  <a:gd name="T3" fmla="*/ 199 h 199"/>
                  <a:gd name="T4" fmla="*/ 0 w 380"/>
                  <a:gd name="T5" fmla="*/ 0 h 199"/>
                  <a:gd name="T6" fmla="*/ 380 w 380"/>
                  <a:gd name="T7" fmla="*/ 0 h 199"/>
                  <a:gd name="T8" fmla="*/ 380 w 380"/>
                  <a:gd name="T9" fmla="*/ 199 h 199"/>
                  <a:gd name="T10" fmla="*/ 380 w 380"/>
                  <a:gd name="T11" fmla="*/ 199 h 199"/>
                  <a:gd name="T12" fmla="*/ 14 w 380"/>
                  <a:gd name="T13" fmla="*/ 187 h 199"/>
                  <a:gd name="T14" fmla="*/ 369 w 380"/>
                  <a:gd name="T15" fmla="*/ 187 h 199"/>
                  <a:gd name="T16" fmla="*/ 369 w 380"/>
                  <a:gd name="T17" fmla="*/ 12 h 199"/>
                  <a:gd name="T18" fmla="*/ 14 w 380"/>
                  <a:gd name="T19" fmla="*/ 12 h 199"/>
                  <a:gd name="T20" fmla="*/ 14 w 380"/>
                  <a:gd name="T21" fmla="*/ 187 h 199"/>
                  <a:gd name="T22" fmla="*/ 14 w 380"/>
                  <a:gd name="T23" fmla="*/ 18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0" h="199">
                    <a:moveTo>
                      <a:pt x="380" y="199"/>
                    </a:moveTo>
                    <a:lnTo>
                      <a:pt x="0" y="199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199"/>
                    </a:lnTo>
                    <a:lnTo>
                      <a:pt x="380" y="199"/>
                    </a:lnTo>
                    <a:close/>
                    <a:moveTo>
                      <a:pt x="14" y="187"/>
                    </a:moveTo>
                    <a:lnTo>
                      <a:pt x="369" y="187"/>
                    </a:lnTo>
                    <a:lnTo>
                      <a:pt x="369" y="12"/>
                    </a:lnTo>
                    <a:lnTo>
                      <a:pt x="14" y="12"/>
                    </a:lnTo>
                    <a:lnTo>
                      <a:pt x="14" y="187"/>
                    </a:lnTo>
                    <a:lnTo>
                      <a:pt x="14" y="1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02" name="Rectangle 84"/>
              <p:cNvSpPr>
                <a:spLocks noChangeArrowheads="1"/>
              </p:cNvSpPr>
              <p:nvPr/>
            </p:nvSpPr>
            <p:spPr bwMode="auto">
              <a:xfrm>
                <a:off x="112581" y="2716334"/>
                <a:ext cx="495859" cy="549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03" name="Freeform 85"/>
              <p:cNvSpPr>
                <a:spLocks noEditPoints="1"/>
              </p:cNvSpPr>
              <p:nvPr/>
            </p:nvSpPr>
            <p:spPr bwMode="auto">
              <a:xfrm>
                <a:off x="306715" y="2837916"/>
                <a:ext cx="254946" cy="198739"/>
              </a:xfrm>
              <a:custGeom>
                <a:avLst/>
                <a:gdLst>
                  <a:gd name="T0" fmla="*/ 91 w 92"/>
                  <a:gd name="T1" fmla="*/ 40 h 72"/>
                  <a:gd name="T2" fmla="*/ 91 w 92"/>
                  <a:gd name="T3" fmla="*/ 40 h 72"/>
                  <a:gd name="T4" fmla="*/ 91 w 92"/>
                  <a:gd name="T5" fmla="*/ 40 h 72"/>
                  <a:gd name="T6" fmla="*/ 91 w 92"/>
                  <a:gd name="T7" fmla="*/ 40 h 72"/>
                  <a:gd name="T8" fmla="*/ 90 w 92"/>
                  <a:gd name="T9" fmla="*/ 40 h 72"/>
                  <a:gd name="T10" fmla="*/ 89 w 92"/>
                  <a:gd name="T11" fmla="*/ 37 h 72"/>
                  <a:gd name="T12" fmla="*/ 75 w 92"/>
                  <a:gd name="T13" fmla="*/ 17 h 72"/>
                  <a:gd name="T14" fmla="*/ 71 w 92"/>
                  <a:gd name="T15" fmla="*/ 14 h 72"/>
                  <a:gd name="T16" fmla="*/ 65 w 92"/>
                  <a:gd name="T17" fmla="*/ 14 h 72"/>
                  <a:gd name="T18" fmla="*/ 65 w 92"/>
                  <a:gd name="T19" fmla="*/ 14 h 72"/>
                  <a:gd name="T20" fmla="*/ 70 w 92"/>
                  <a:gd name="T21" fmla="*/ 18 h 72"/>
                  <a:gd name="T22" fmla="*/ 64 w 92"/>
                  <a:gd name="T23" fmla="*/ 21 h 72"/>
                  <a:gd name="T24" fmla="*/ 67 w 92"/>
                  <a:gd name="T25" fmla="*/ 25 h 72"/>
                  <a:gd name="T26" fmla="*/ 57 w 92"/>
                  <a:gd name="T27" fmla="*/ 49 h 72"/>
                  <a:gd name="T28" fmla="*/ 57 w 92"/>
                  <a:gd name="T29" fmla="*/ 49 h 72"/>
                  <a:gd name="T30" fmla="*/ 57 w 92"/>
                  <a:gd name="T31" fmla="*/ 49 h 72"/>
                  <a:gd name="T32" fmla="*/ 57 w 92"/>
                  <a:gd name="T33" fmla="*/ 49 h 72"/>
                  <a:gd name="T34" fmla="*/ 57 w 92"/>
                  <a:gd name="T35" fmla="*/ 49 h 72"/>
                  <a:gd name="T36" fmla="*/ 46 w 92"/>
                  <a:gd name="T37" fmla="*/ 26 h 72"/>
                  <a:gd name="T38" fmla="*/ 48 w 92"/>
                  <a:gd name="T39" fmla="*/ 21 h 72"/>
                  <a:gd name="T40" fmla="*/ 43 w 92"/>
                  <a:gd name="T41" fmla="*/ 19 h 72"/>
                  <a:gd name="T42" fmla="*/ 47 w 92"/>
                  <a:gd name="T43" fmla="*/ 15 h 72"/>
                  <a:gd name="T44" fmla="*/ 47 w 92"/>
                  <a:gd name="T45" fmla="*/ 15 h 72"/>
                  <a:gd name="T46" fmla="*/ 42 w 92"/>
                  <a:gd name="T47" fmla="*/ 15 h 72"/>
                  <a:gd name="T48" fmla="*/ 29 w 92"/>
                  <a:gd name="T49" fmla="*/ 14 h 72"/>
                  <a:gd name="T50" fmla="*/ 26 w 92"/>
                  <a:gd name="T51" fmla="*/ 12 h 72"/>
                  <a:gd name="T52" fmla="*/ 8 w 92"/>
                  <a:gd name="T53" fmla="*/ 0 h 72"/>
                  <a:gd name="T54" fmla="*/ 0 w 92"/>
                  <a:gd name="T55" fmla="*/ 12 h 72"/>
                  <a:gd name="T56" fmla="*/ 19 w 92"/>
                  <a:gd name="T57" fmla="*/ 23 h 72"/>
                  <a:gd name="T58" fmla="*/ 38 w 92"/>
                  <a:gd name="T59" fmla="*/ 27 h 72"/>
                  <a:gd name="T60" fmla="*/ 38 w 92"/>
                  <a:gd name="T61" fmla="*/ 72 h 72"/>
                  <a:gd name="T62" fmla="*/ 38 w 92"/>
                  <a:gd name="T63" fmla="*/ 72 h 72"/>
                  <a:gd name="T64" fmla="*/ 78 w 92"/>
                  <a:gd name="T65" fmla="*/ 71 h 72"/>
                  <a:gd name="T66" fmla="*/ 78 w 92"/>
                  <a:gd name="T67" fmla="*/ 70 h 72"/>
                  <a:gd name="T68" fmla="*/ 78 w 92"/>
                  <a:gd name="T69" fmla="*/ 63 h 72"/>
                  <a:gd name="T70" fmla="*/ 82 w 92"/>
                  <a:gd name="T71" fmla="*/ 66 h 72"/>
                  <a:gd name="T72" fmla="*/ 91 w 92"/>
                  <a:gd name="T73" fmla="*/ 48 h 72"/>
                  <a:gd name="T74" fmla="*/ 91 w 92"/>
                  <a:gd name="T75" fmla="*/ 47 h 72"/>
                  <a:gd name="T76" fmla="*/ 91 w 92"/>
                  <a:gd name="T77" fmla="*/ 47 h 72"/>
                  <a:gd name="T78" fmla="*/ 91 w 92"/>
                  <a:gd name="T79" fmla="*/ 40 h 72"/>
                  <a:gd name="T80" fmla="*/ 77 w 92"/>
                  <a:gd name="T81" fmla="*/ 45 h 72"/>
                  <a:gd name="T82" fmla="*/ 77 w 92"/>
                  <a:gd name="T83" fmla="*/ 43 h 72"/>
                  <a:gd name="T84" fmla="*/ 77 w 92"/>
                  <a:gd name="T85" fmla="*/ 44 h 72"/>
                  <a:gd name="T86" fmla="*/ 77 w 92"/>
                  <a:gd name="T87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72">
                    <a:moveTo>
                      <a:pt x="91" y="40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2" y="14"/>
                      <a:pt x="71" y="14"/>
                    </a:cubicBezTo>
                    <a:cubicBezTo>
                      <a:pt x="69" y="14"/>
                      <a:pt x="67" y="14"/>
                      <a:pt x="65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5" y="15"/>
                      <a:pt x="44" y="15"/>
                      <a:pt x="42" y="15"/>
                    </a:cubicBezTo>
                    <a:cubicBezTo>
                      <a:pt x="42" y="15"/>
                      <a:pt x="30" y="14"/>
                      <a:pt x="29" y="14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4"/>
                      <a:pt x="2" y="8"/>
                      <a:pt x="0" y="1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42"/>
                      <a:pt x="38" y="57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52" y="72"/>
                      <a:pt x="65" y="71"/>
                      <a:pt x="78" y="71"/>
                    </a:cubicBezTo>
                    <a:cubicBezTo>
                      <a:pt x="78" y="71"/>
                      <a:pt x="78" y="71"/>
                      <a:pt x="78" y="70"/>
                    </a:cubicBezTo>
                    <a:cubicBezTo>
                      <a:pt x="78" y="68"/>
                      <a:pt x="78" y="66"/>
                      <a:pt x="78" y="63"/>
                    </a:cubicBezTo>
                    <a:cubicBezTo>
                      <a:pt x="79" y="64"/>
                      <a:pt x="81" y="65"/>
                      <a:pt x="82" y="66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4"/>
                      <a:pt x="92" y="54"/>
                      <a:pt x="91" y="40"/>
                    </a:cubicBezTo>
                    <a:close/>
                    <a:moveTo>
                      <a:pt x="77" y="45"/>
                    </a:moveTo>
                    <a:cubicBezTo>
                      <a:pt x="77" y="44"/>
                      <a:pt x="77" y="44"/>
                      <a:pt x="77" y="43"/>
                    </a:cubicBezTo>
                    <a:cubicBezTo>
                      <a:pt x="77" y="44"/>
                      <a:pt x="77" y="44"/>
                      <a:pt x="77" y="44"/>
                    </a:cubicBezTo>
                    <a:lnTo>
                      <a:pt x="77" y="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04" name="Rectangle 86"/>
              <p:cNvSpPr>
                <a:spLocks noChangeArrowheads="1"/>
              </p:cNvSpPr>
              <p:nvPr/>
            </p:nvSpPr>
            <p:spPr bwMode="auto">
              <a:xfrm>
                <a:off x="464594" y="2973526"/>
                <a:ext cx="1169" cy="116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05" name="Freeform 87"/>
              <p:cNvSpPr>
                <a:spLocks/>
              </p:cNvSpPr>
              <p:nvPr/>
            </p:nvSpPr>
            <p:spPr bwMode="auto">
              <a:xfrm>
                <a:off x="452899" y="2876494"/>
                <a:ext cx="19882" cy="22212"/>
              </a:xfrm>
              <a:custGeom>
                <a:avLst/>
                <a:gdLst>
                  <a:gd name="T0" fmla="*/ 3 w 17"/>
                  <a:gd name="T1" fmla="*/ 0 h 19"/>
                  <a:gd name="T2" fmla="*/ 0 w 17"/>
                  <a:gd name="T3" fmla="*/ 12 h 19"/>
                  <a:gd name="T4" fmla="*/ 7 w 17"/>
                  <a:gd name="T5" fmla="*/ 19 h 19"/>
                  <a:gd name="T6" fmla="*/ 17 w 17"/>
                  <a:gd name="T7" fmla="*/ 12 h 19"/>
                  <a:gd name="T8" fmla="*/ 12 w 17"/>
                  <a:gd name="T9" fmla="*/ 0 h 19"/>
                  <a:gd name="T10" fmla="*/ 3 w 1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">
                    <a:moveTo>
                      <a:pt x="3" y="0"/>
                    </a:moveTo>
                    <a:lnTo>
                      <a:pt x="0" y="12"/>
                    </a:lnTo>
                    <a:lnTo>
                      <a:pt x="7" y="19"/>
                    </a:lnTo>
                    <a:lnTo>
                      <a:pt x="17" y="12"/>
                    </a:lnTo>
                    <a:lnTo>
                      <a:pt x="1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06" name="Freeform 88"/>
              <p:cNvSpPr>
                <a:spLocks/>
              </p:cNvSpPr>
              <p:nvPr/>
            </p:nvSpPr>
            <p:spPr bwMode="auto">
              <a:xfrm>
                <a:off x="452899" y="2890523"/>
                <a:ext cx="22220" cy="91186"/>
              </a:xfrm>
              <a:custGeom>
                <a:avLst/>
                <a:gdLst>
                  <a:gd name="T0" fmla="*/ 3 w 19"/>
                  <a:gd name="T1" fmla="*/ 0 h 78"/>
                  <a:gd name="T2" fmla="*/ 0 w 19"/>
                  <a:gd name="T3" fmla="*/ 71 h 78"/>
                  <a:gd name="T4" fmla="*/ 10 w 19"/>
                  <a:gd name="T5" fmla="*/ 78 h 78"/>
                  <a:gd name="T6" fmla="*/ 19 w 19"/>
                  <a:gd name="T7" fmla="*/ 71 h 78"/>
                  <a:gd name="T8" fmla="*/ 15 w 19"/>
                  <a:gd name="T9" fmla="*/ 0 h 78"/>
                  <a:gd name="T10" fmla="*/ 3 w 19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8">
                    <a:moveTo>
                      <a:pt x="3" y="0"/>
                    </a:moveTo>
                    <a:lnTo>
                      <a:pt x="0" y="71"/>
                    </a:lnTo>
                    <a:lnTo>
                      <a:pt x="10" y="78"/>
                    </a:lnTo>
                    <a:lnTo>
                      <a:pt x="19" y="71"/>
                    </a:lnTo>
                    <a:lnTo>
                      <a:pt x="1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07" name="Freeform 89"/>
              <p:cNvSpPr>
                <a:spLocks/>
              </p:cNvSpPr>
              <p:nvPr/>
            </p:nvSpPr>
            <p:spPr bwMode="auto">
              <a:xfrm>
                <a:off x="430679" y="2789984"/>
                <a:ext cx="70168" cy="80664"/>
              </a:xfrm>
              <a:custGeom>
                <a:avLst/>
                <a:gdLst>
                  <a:gd name="T0" fmla="*/ 2 w 25"/>
                  <a:gd name="T1" fmla="*/ 11 h 29"/>
                  <a:gd name="T2" fmla="*/ 8 w 25"/>
                  <a:gd name="T3" fmla="*/ 27 h 29"/>
                  <a:gd name="T4" fmla="*/ 23 w 25"/>
                  <a:gd name="T5" fmla="*/ 18 h 29"/>
                  <a:gd name="T6" fmla="*/ 17 w 25"/>
                  <a:gd name="T7" fmla="*/ 2 h 29"/>
                  <a:gd name="T8" fmla="*/ 2 w 25"/>
                  <a:gd name="T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2" y="11"/>
                    </a:moveTo>
                    <a:cubicBezTo>
                      <a:pt x="0" y="18"/>
                      <a:pt x="3" y="25"/>
                      <a:pt x="8" y="27"/>
                    </a:cubicBezTo>
                    <a:cubicBezTo>
                      <a:pt x="14" y="29"/>
                      <a:pt x="20" y="25"/>
                      <a:pt x="23" y="18"/>
                    </a:cubicBezTo>
                    <a:cubicBezTo>
                      <a:pt x="25" y="11"/>
                      <a:pt x="22" y="4"/>
                      <a:pt x="17" y="2"/>
                    </a:cubicBezTo>
                    <a:cubicBezTo>
                      <a:pt x="11" y="0"/>
                      <a:pt x="5" y="4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08" name="Oval 90"/>
              <p:cNvSpPr>
                <a:spLocks noChangeArrowheads="1"/>
              </p:cNvSpPr>
              <p:nvPr/>
            </p:nvSpPr>
            <p:spPr bwMode="auto">
              <a:xfrm>
                <a:off x="160530" y="3047176"/>
                <a:ext cx="57304" cy="724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09" name="Freeform 91"/>
              <p:cNvSpPr>
                <a:spLocks/>
              </p:cNvSpPr>
              <p:nvPr/>
            </p:nvSpPr>
            <p:spPr bwMode="auto">
              <a:xfrm>
                <a:off x="124276" y="3125503"/>
                <a:ext cx="129812" cy="93524"/>
              </a:xfrm>
              <a:custGeom>
                <a:avLst/>
                <a:gdLst>
                  <a:gd name="T0" fmla="*/ 38 w 47"/>
                  <a:gd name="T1" fmla="*/ 2 h 34"/>
                  <a:gd name="T2" fmla="*/ 38 w 47"/>
                  <a:gd name="T3" fmla="*/ 2 h 34"/>
                  <a:gd name="T4" fmla="*/ 9 w 47"/>
                  <a:gd name="T5" fmla="*/ 2 h 34"/>
                  <a:gd name="T6" fmla="*/ 9 w 47"/>
                  <a:gd name="T7" fmla="*/ 2 h 34"/>
                  <a:gd name="T8" fmla="*/ 9 w 47"/>
                  <a:gd name="T9" fmla="*/ 2 h 34"/>
                  <a:gd name="T10" fmla="*/ 2 w 47"/>
                  <a:gd name="T11" fmla="*/ 8 h 34"/>
                  <a:gd name="T12" fmla="*/ 0 w 47"/>
                  <a:gd name="T13" fmla="*/ 34 h 34"/>
                  <a:gd name="T14" fmla="*/ 47 w 47"/>
                  <a:gd name="T15" fmla="*/ 34 h 34"/>
                  <a:gd name="T16" fmla="*/ 45 w 47"/>
                  <a:gd name="T17" fmla="*/ 8 h 34"/>
                  <a:gd name="T18" fmla="*/ 39 w 47"/>
                  <a:gd name="T19" fmla="*/ 2 h 34"/>
                  <a:gd name="T20" fmla="*/ 38 w 47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34">
                    <a:moveTo>
                      <a:pt x="38" y="2"/>
                    </a:moveTo>
                    <a:cubicBezTo>
                      <a:pt x="38" y="2"/>
                      <a:pt x="38" y="2"/>
                      <a:pt x="38" y="2"/>
                    </a:cubicBezTo>
                    <a:cubicBezTo>
                      <a:pt x="28" y="0"/>
                      <a:pt x="19" y="0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3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4"/>
                      <a:pt x="42" y="2"/>
                      <a:pt x="39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10" name="Oval 92"/>
              <p:cNvSpPr>
                <a:spLocks noChangeArrowheads="1"/>
              </p:cNvSpPr>
              <p:nvPr/>
            </p:nvSpPr>
            <p:spPr bwMode="auto">
              <a:xfrm>
                <a:off x="309053" y="3047176"/>
                <a:ext cx="58474" cy="724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11" name="Freeform 93"/>
              <p:cNvSpPr>
                <a:spLocks/>
              </p:cNvSpPr>
              <p:nvPr/>
            </p:nvSpPr>
            <p:spPr bwMode="auto">
              <a:xfrm>
                <a:off x="276308" y="3125503"/>
                <a:ext cx="127473" cy="93524"/>
              </a:xfrm>
              <a:custGeom>
                <a:avLst/>
                <a:gdLst>
                  <a:gd name="T0" fmla="*/ 38 w 46"/>
                  <a:gd name="T1" fmla="*/ 2 h 34"/>
                  <a:gd name="T2" fmla="*/ 37 w 46"/>
                  <a:gd name="T3" fmla="*/ 2 h 34"/>
                  <a:gd name="T4" fmla="*/ 9 w 46"/>
                  <a:gd name="T5" fmla="*/ 2 h 34"/>
                  <a:gd name="T6" fmla="*/ 8 w 46"/>
                  <a:gd name="T7" fmla="*/ 2 h 34"/>
                  <a:gd name="T8" fmla="*/ 8 w 46"/>
                  <a:gd name="T9" fmla="*/ 2 h 34"/>
                  <a:gd name="T10" fmla="*/ 2 w 46"/>
                  <a:gd name="T11" fmla="*/ 8 h 34"/>
                  <a:gd name="T12" fmla="*/ 0 w 46"/>
                  <a:gd name="T13" fmla="*/ 34 h 34"/>
                  <a:gd name="T14" fmla="*/ 46 w 46"/>
                  <a:gd name="T15" fmla="*/ 34 h 34"/>
                  <a:gd name="T16" fmla="*/ 44 w 46"/>
                  <a:gd name="T17" fmla="*/ 8 h 34"/>
                  <a:gd name="T18" fmla="*/ 38 w 46"/>
                  <a:gd name="T19" fmla="*/ 2 h 34"/>
                  <a:gd name="T20" fmla="*/ 38 w 46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34">
                    <a:moveTo>
                      <a:pt x="38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27" y="0"/>
                      <a:pt x="18" y="0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2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4"/>
                      <a:pt x="41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12" name="Oval 94"/>
              <p:cNvSpPr>
                <a:spLocks noChangeArrowheads="1"/>
              </p:cNvSpPr>
              <p:nvPr/>
            </p:nvSpPr>
            <p:spPr bwMode="auto">
              <a:xfrm>
                <a:off x="461085" y="3047176"/>
                <a:ext cx="58474" cy="724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13" name="Freeform 95"/>
              <p:cNvSpPr>
                <a:spLocks/>
              </p:cNvSpPr>
              <p:nvPr/>
            </p:nvSpPr>
            <p:spPr bwMode="auto">
              <a:xfrm>
                <a:off x="426002" y="3125503"/>
                <a:ext cx="129812" cy="93524"/>
              </a:xfrm>
              <a:custGeom>
                <a:avLst/>
                <a:gdLst>
                  <a:gd name="T0" fmla="*/ 38 w 47"/>
                  <a:gd name="T1" fmla="*/ 2 h 34"/>
                  <a:gd name="T2" fmla="*/ 37 w 47"/>
                  <a:gd name="T3" fmla="*/ 2 h 34"/>
                  <a:gd name="T4" fmla="*/ 9 w 47"/>
                  <a:gd name="T5" fmla="*/ 2 h 34"/>
                  <a:gd name="T6" fmla="*/ 8 w 47"/>
                  <a:gd name="T7" fmla="*/ 2 h 34"/>
                  <a:gd name="T8" fmla="*/ 8 w 47"/>
                  <a:gd name="T9" fmla="*/ 2 h 34"/>
                  <a:gd name="T10" fmla="*/ 2 w 47"/>
                  <a:gd name="T11" fmla="*/ 8 h 34"/>
                  <a:gd name="T12" fmla="*/ 0 w 47"/>
                  <a:gd name="T13" fmla="*/ 34 h 34"/>
                  <a:gd name="T14" fmla="*/ 47 w 47"/>
                  <a:gd name="T15" fmla="*/ 34 h 34"/>
                  <a:gd name="T16" fmla="*/ 44 w 47"/>
                  <a:gd name="T17" fmla="*/ 8 h 34"/>
                  <a:gd name="T18" fmla="*/ 38 w 47"/>
                  <a:gd name="T19" fmla="*/ 2 h 34"/>
                  <a:gd name="T20" fmla="*/ 38 w 47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34">
                    <a:moveTo>
                      <a:pt x="38" y="2"/>
                    </a:moveTo>
                    <a:cubicBezTo>
                      <a:pt x="38" y="2"/>
                      <a:pt x="37" y="2"/>
                      <a:pt x="37" y="2"/>
                    </a:cubicBezTo>
                    <a:cubicBezTo>
                      <a:pt x="28" y="0"/>
                      <a:pt x="19" y="0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2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4"/>
                      <a:pt x="41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14" name="Rectangle 96"/>
              <p:cNvSpPr>
                <a:spLocks noChangeArrowheads="1"/>
              </p:cNvSpPr>
              <p:nvPr/>
            </p:nvSpPr>
            <p:spPr bwMode="auto">
              <a:xfrm>
                <a:off x="221343" y="2868311"/>
                <a:ext cx="32745" cy="549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15" name="Rectangle 97"/>
              <p:cNvSpPr>
                <a:spLocks noChangeArrowheads="1"/>
              </p:cNvSpPr>
              <p:nvPr/>
            </p:nvSpPr>
            <p:spPr bwMode="auto">
              <a:xfrm>
                <a:off x="179241" y="2848438"/>
                <a:ext cx="30406" cy="748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16" name="Rectangle 98"/>
              <p:cNvSpPr>
                <a:spLocks noChangeArrowheads="1"/>
              </p:cNvSpPr>
              <p:nvPr/>
            </p:nvSpPr>
            <p:spPr bwMode="auto">
              <a:xfrm>
                <a:off x="265782" y="2812197"/>
                <a:ext cx="30406" cy="11106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8899660" y="3284637"/>
              <a:ext cx="508721" cy="533088"/>
              <a:chOff x="140649" y="3641210"/>
              <a:chExt cx="508721" cy="533088"/>
            </a:xfrm>
            <a:solidFill>
              <a:schemeClr val="bg1"/>
            </a:solidFill>
          </p:grpSpPr>
          <p:sp>
            <p:nvSpPr>
              <p:cNvPr id="118" name="Freeform 272"/>
              <p:cNvSpPr>
                <a:spLocks noEditPoints="1"/>
              </p:cNvSpPr>
              <p:nvPr/>
            </p:nvSpPr>
            <p:spPr bwMode="auto">
              <a:xfrm>
                <a:off x="140649" y="3872682"/>
                <a:ext cx="406978" cy="246670"/>
              </a:xfrm>
              <a:custGeom>
                <a:avLst/>
                <a:gdLst>
                  <a:gd name="T0" fmla="*/ 130 w 147"/>
                  <a:gd name="T1" fmla="*/ 17 h 89"/>
                  <a:gd name="T2" fmla="*/ 130 w 147"/>
                  <a:gd name="T3" fmla="*/ 50 h 89"/>
                  <a:gd name="T4" fmla="*/ 107 w 147"/>
                  <a:gd name="T5" fmla="*/ 73 h 89"/>
                  <a:gd name="T6" fmla="*/ 39 w 147"/>
                  <a:gd name="T7" fmla="*/ 73 h 89"/>
                  <a:gd name="T8" fmla="*/ 16 w 147"/>
                  <a:gd name="T9" fmla="*/ 50 h 89"/>
                  <a:gd name="T10" fmla="*/ 16 w 147"/>
                  <a:gd name="T11" fmla="*/ 17 h 89"/>
                  <a:gd name="T12" fmla="*/ 130 w 147"/>
                  <a:gd name="T13" fmla="*/ 17 h 89"/>
                  <a:gd name="T14" fmla="*/ 147 w 147"/>
                  <a:gd name="T15" fmla="*/ 0 h 89"/>
                  <a:gd name="T16" fmla="*/ 0 w 147"/>
                  <a:gd name="T17" fmla="*/ 0 h 89"/>
                  <a:gd name="T18" fmla="*/ 0 w 147"/>
                  <a:gd name="T19" fmla="*/ 50 h 89"/>
                  <a:gd name="T20" fmla="*/ 39 w 147"/>
                  <a:gd name="T21" fmla="*/ 89 h 89"/>
                  <a:gd name="T22" fmla="*/ 107 w 147"/>
                  <a:gd name="T23" fmla="*/ 89 h 89"/>
                  <a:gd name="T24" fmla="*/ 147 w 147"/>
                  <a:gd name="T25" fmla="*/ 50 h 89"/>
                  <a:gd name="T26" fmla="*/ 147 w 147"/>
                  <a:gd name="T2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89">
                    <a:moveTo>
                      <a:pt x="130" y="17"/>
                    </a:move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62"/>
                      <a:pt x="120" y="73"/>
                      <a:pt x="107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26" y="73"/>
                      <a:pt x="16" y="62"/>
                      <a:pt x="16" y="50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30" y="17"/>
                      <a:pt x="130" y="17"/>
                      <a:pt x="130" y="17"/>
                    </a:cubicBezTo>
                    <a:close/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71"/>
                      <a:pt x="17" y="89"/>
                      <a:pt x="39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29" y="89"/>
                      <a:pt x="147" y="71"/>
                      <a:pt x="147" y="50"/>
                    </a:cubicBezTo>
                    <a:cubicBezTo>
                      <a:pt x="147" y="0"/>
                      <a:pt x="147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19" name="Freeform 273"/>
              <p:cNvSpPr>
                <a:spLocks/>
              </p:cNvSpPr>
              <p:nvPr/>
            </p:nvSpPr>
            <p:spPr bwMode="auto">
              <a:xfrm>
                <a:off x="140649" y="4135719"/>
                <a:ext cx="406978" cy="38579"/>
              </a:xfrm>
              <a:custGeom>
                <a:avLst/>
                <a:gdLst>
                  <a:gd name="T0" fmla="*/ 0 w 147"/>
                  <a:gd name="T1" fmla="*/ 0 h 14"/>
                  <a:gd name="T2" fmla="*/ 0 w 147"/>
                  <a:gd name="T3" fmla="*/ 8 h 14"/>
                  <a:gd name="T4" fmla="*/ 39 w 147"/>
                  <a:gd name="T5" fmla="*/ 14 h 14"/>
                  <a:gd name="T6" fmla="*/ 107 w 147"/>
                  <a:gd name="T7" fmla="*/ 14 h 14"/>
                  <a:gd name="T8" fmla="*/ 147 w 147"/>
                  <a:gd name="T9" fmla="*/ 8 h 14"/>
                  <a:gd name="T10" fmla="*/ 147 w 147"/>
                  <a:gd name="T11" fmla="*/ 0 h 14"/>
                  <a:gd name="T12" fmla="*/ 0 w 14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17" y="14"/>
                      <a:pt x="39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29" y="14"/>
                      <a:pt x="147" y="11"/>
                      <a:pt x="147" y="8"/>
                    </a:cubicBezTo>
                    <a:cubicBezTo>
                      <a:pt x="147" y="0"/>
                      <a:pt x="147" y="0"/>
                      <a:pt x="1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0" name="Freeform 274"/>
              <p:cNvSpPr>
                <a:spLocks noEditPoints="1"/>
              </p:cNvSpPr>
              <p:nvPr/>
            </p:nvSpPr>
            <p:spPr bwMode="auto">
              <a:xfrm>
                <a:off x="500847" y="3903078"/>
                <a:ext cx="148523" cy="147301"/>
              </a:xfrm>
              <a:custGeom>
                <a:avLst/>
                <a:gdLst>
                  <a:gd name="T0" fmla="*/ 27 w 54"/>
                  <a:gd name="T1" fmla="*/ 53 h 53"/>
                  <a:gd name="T2" fmla="*/ 0 w 54"/>
                  <a:gd name="T3" fmla="*/ 27 h 53"/>
                  <a:gd name="T4" fmla="*/ 27 w 54"/>
                  <a:gd name="T5" fmla="*/ 0 h 53"/>
                  <a:gd name="T6" fmla="*/ 54 w 54"/>
                  <a:gd name="T7" fmla="*/ 27 h 53"/>
                  <a:gd name="T8" fmla="*/ 27 w 54"/>
                  <a:gd name="T9" fmla="*/ 53 h 53"/>
                  <a:gd name="T10" fmla="*/ 27 w 54"/>
                  <a:gd name="T11" fmla="*/ 12 h 53"/>
                  <a:gd name="T12" fmla="*/ 13 w 54"/>
                  <a:gd name="T13" fmla="*/ 27 h 53"/>
                  <a:gd name="T14" fmla="*/ 27 w 54"/>
                  <a:gd name="T15" fmla="*/ 41 h 53"/>
                  <a:gd name="T16" fmla="*/ 41 w 54"/>
                  <a:gd name="T17" fmla="*/ 27 h 53"/>
                  <a:gd name="T18" fmla="*/ 27 w 54"/>
                  <a:gd name="T19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53">
                    <a:moveTo>
                      <a:pt x="27" y="53"/>
                    </a:moveTo>
                    <a:cubicBezTo>
                      <a:pt x="12" y="53"/>
                      <a:pt x="0" y="41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cubicBezTo>
                      <a:pt x="54" y="41"/>
                      <a:pt x="42" y="53"/>
                      <a:pt x="27" y="53"/>
                    </a:cubicBezTo>
                    <a:close/>
                    <a:moveTo>
                      <a:pt x="27" y="12"/>
                    </a:moveTo>
                    <a:cubicBezTo>
                      <a:pt x="19" y="12"/>
                      <a:pt x="13" y="19"/>
                      <a:pt x="13" y="27"/>
                    </a:cubicBezTo>
                    <a:cubicBezTo>
                      <a:pt x="13" y="34"/>
                      <a:pt x="19" y="41"/>
                      <a:pt x="27" y="41"/>
                    </a:cubicBezTo>
                    <a:cubicBezTo>
                      <a:pt x="35" y="41"/>
                      <a:pt x="41" y="34"/>
                      <a:pt x="41" y="27"/>
                    </a:cubicBezTo>
                    <a:cubicBezTo>
                      <a:pt x="41" y="19"/>
                      <a:pt x="35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1" name="Freeform 275"/>
              <p:cNvSpPr>
                <a:spLocks/>
              </p:cNvSpPr>
              <p:nvPr/>
            </p:nvSpPr>
            <p:spPr bwMode="auto">
              <a:xfrm>
                <a:off x="365189" y="3690311"/>
                <a:ext cx="2339" cy="23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2" name="Rectangle 276"/>
              <p:cNvSpPr>
                <a:spLocks noChangeArrowheads="1"/>
              </p:cNvSpPr>
              <p:nvPr/>
            </p:nvSpPr>
            <p:spPr bwMode="auto">
              <a:xfrm>
                <a:off x="367527" y="3692648"/>
                <a:ext cx="1169" cy="116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3" name="Freeform 277"/>
              <p:cNvSpPr>
                <a:spLocks/>
              </p:cNvSpPr>
              <p:nvPr/>
            </p:nvSpPr>
            <p:spPr bwMode="auto">
              <a:xfrm>
                <a:off x="367527" y="3692648"/>
                <a:ext cx="2339" cy="350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4" name="Freeform 278"/>
              <p:cNvSpPr>
                <a:spLocks/>
              </p:cNvSpPr>
              <p:nvPr/>
            </p:nvSpPr>
            <p:spPr bwMode="auto">
              <a:xfrm>
                <a:off x="367527" y="369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5" name="Freeform 279"/>
              <p:cNvSpPr>
                <a:spLocks/>
              </p:cNvSpPr>
              <p:nvPr/>
            </p:nvSpPr>
            <p:spPr bwMode="auto">
              <a:xfrm>
                <a:off x="365188" y="3684465"/>
                <a:ext cx="24559" cy="19874"/>
              </a:xfrm>
              <a:custGeom>
                <a:avLst/>
                <a:gdLst>
                  <a:gd name="T0" fmla="*/ 7 w 9"/>
                  <a:gd name="T1" fmla="*/ 5 h 7"/>
                  <a:gd name="T2" fmla="*/ 9 w 9"/>
                  <a:gd name="T3" fmla="*/ 6 h 7"/>
                  <a:gd name="T4" fmla="*/ 5 w 9"/>
                  <a:gd name="T5" fmla="*/ 3 h 7"/>
                  <a:gd name="T6" fmla="*/ 1 w 9"/>
                  <a:gd name="T7" fmla="*/ 1 h 7"/>
                  <a:gd name="T8" fmla="*/ 0 w 9"/>
                  <a:gd name="T9" fmla="*/ 0 h 7"/>
                  <a:gd name="T10" fmla="*/ 1 w 9"/>
                  <a:gd name="T11" fmla="*/ 1 h 7"/>
                  <a:gd name="T12" fmla="*/ 4 w 9"/>
                  <a:gd name="T13" fmla="*/ 2 h 7"/>
                  <a:gd name="T14" fmla="*/ 4 w 9"/>
                  <a:gd name="T15" fmla="*/ 3 h 7"/>
                  <a:gd name="T16" fmla="*/ 6 w 9"/>
                  <a:gd name="T17" fmla="*/ 4 h 7"/>
                  <a:gd name="T18" fmla="*/ 7 w 9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7">
                    <a:moveTo>
                      <a:pt x="7" y="5"/>
                    </a:moveTo>
                    <a:cubicBezTo>
                      <a:pt x="7" y="5"/>
                      <a:pt x="9" y="7"/>
                      <a:pt x="9" y="6"/>
                    </a:cubicBezTo>
                    <a:cubicBezTo>
                      <a:pt x="7" y="4"/>
                      <a:pt x="7" y="4"/>
                      <a:pt x="5" y="3"/>
                    </a:cubicBezTo>
                    <a:cubicBezTo>
                      <a:pt x="4" y="2"/>
                      <a:pt x="3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4"/>
                      <a:pt x="6" y="5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6" name="Freeform 280"/>
              <p:cNvSpPr>
                <a:spLocks/>
              </p:cNvSpPr>
              <p:nvPr/>
            </p:nvSpPr>
            <p:spPr bwMode="auto">
              <a:xfrm>
                <a:off x="345307" y="3679789"/>
                <a:ext cx="8186" cy="4676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0 h 2"/>
                  <a:gd name="T12" fmla="*/ 1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7" name="Rectangle 281"/>
              <p:cNvSpPr>
                <a:spLocks noChangeArrowheads="1"/>
              </p:cNvSpPr>
              <p:nvPr/>
            </p:nvSpPr>
            <p:spPr bwMode="auto">
              <a:xfrm>
                <a:off x="345307" y="3679789"/>
                <a:ext cx="2339" cy="116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8" name="Freeform 282"/>
              <p:cNvSpPr>
                <a:spLocks noEditPoints="1"/>
              </p:cNvSpPr>
              <p:nvPr/>
            </p:nvSpPr>
            <p:spPr bwMode="auto">
              <a:xfrm>
                <a:off x="292680" y="3698494"/>
                <a:ext cx="97067" cy="157822"/>
              </a:xfrm>
              <a:custGeom>
                <a:avLst/>
                <a:gdLst>
                  <a:gd name="T0" fmla="*/ 34 w 35"/>
                  <a:gd name="T1" fmla="*/ 11 h 57"/>
                  <a:gd name="T2" fmla="*/ 35 w 35"/>
                  <a:gd name="T3" fmla="*/ 9 h 57"/>
                  <a:gd name="T4" fmla="*/ 35 w 35"/>
                  <a:gd name="T5" fmla="*/ 8 h 57"/>
                  <a:gd name="T6" fmla="*/ 35 w 35"/>
                  <a:gd name="T7" fmla="*/ 6 h 57"/>
                  <a:gd name="T8" fmla="*/ 35 w 35"/>
                  <a:gd name="T9" fmla="*/ 5 h 57"/>
                  <a:gd name="T10" fmla="*/ 35 w 35"/>
                  <a:gd name="T11" fmla="*/ 4 h 57"/>
                  <a:gd name="T12" fmla="*/ 35 w 35"/>
                  <a:gd name="T13" fmla="*/ 3 h 57"/>
                  <a:gd name="T14" fmla="*/ 32 w 35"/>
                  <a:gd name="T15" fmla="*/ 0 h 57"/>
                  <a:gd name="T16" fmla="*/ 32 w 35"/>
                  <a:gd name="T17" fmla="*/ 0 h 57"/>
                  <a:gd name="T18" fmla="*/ 32 w 35"/>
                  <a:gd name="T19" fmla="*/ 2 h 57"/>
                  <a:gd name="T20" fmla="*/ 33 w 35"/>
                  <a:gd name="T21" fmla="*/ 2 h 57"/>
                  <a:gd name="T22" fmla="*/ 33 w 35"/>
                  <a:gd name="T23" fmla="*/ 2 h 57"/>
                  <a:gd name="T24" fmla="*/ 32 w 35"/>
                  <a:gd name="T25" fmla="*/ 1 h 57"/>
                  <a:gd name="T26" fmla="*/ 31 w 35"/>
                  <a:gd name="T27" fmla="*/ 0 h 57"/>
                  <a:gd name="T28" fmla="*/ 32 w 35"/>
                  <a:gd name="T29" fmla="*/ 0 h 57"/>
                  <a:gd name="T30" fmla="*/ 31 w 35"/>
                  <a:gd name="T31" fmla="*/ 0 h 57"/>
                  <a:gd name="T32" fmla="*/ 31 w 35"/>
                  <a:gd name="T33" fmla="*/ 1 h 57"/>
                  <a:gd name="T34" fmla="*/ 33 w 35"/>
                  <a:gd name="T35" fmla="*/ 6 h 57"/>
                  <a:gd name="T36" fmla="*/ 33 w 35"/>
                  <a:gd name="T37" fmla="*/ 6 h 57"/>
                  <a:gd name="T38" fmla="*/ 32 w 35"/>
                  <a:gd name="T39" fmla="*/ 7 h 57"/>
                  <a:gd name="T40" fmla="*/ 32 w 35"/>
                  <a:gd name="T41" fmla="*/ 7 h 57"/>
                  <a:gd name="T42" fmla="*/ 32 w 35"/>
                  <a:gd name="T43" fmla="*/ 7 h 57"/>
                  <a:gd name="T44" fmla="*/ 32 w 35"/>
                  <a:gd name="T45" fmla="*/ 7 h 57"/>
                  <a:gd name="T46" fmla="*/ 32 w 35"/>
                  <a:gd name="T47" fmla="*/ 8 h 57"/>
                  <a:gd name="T48" fmla="*/ 32 w 35"/>
                  <a:gd name="T49" fmla="*/ 8 h 57"/>
                  <a:gd name="T50" fmla="*/ 32 w 35"/>
                  <a:gd name="T51" fmla="*/ 8 h 57"/>
                  <a:gd name="T52" fmla="*/ 32 w 35"/>
                  <a:gd name="T53" fmla="*/ 8 h 57"/>
                  <a:gd name="T54" fmla="*/ 32 w 35"/>
                  <a:gd name="T55" fmla="*/ 8 h 57"/>
                  <a:gd name="T56" fmla="*/ 32 w 35"/>
                  <a:gd name="T57" fmla="*/ 7 h 57"/>
                  <a:gd name="T58" fmla="*/ 32 w 35"/>
                  <a:gd name="T59" fmla="*/ 7 h 57"/>
                  <a:gd name="T60" fmla="*/ 31 w 35"/>
                  <a:gd name="T61" fmla="*/ 9 h 57"/>
                  <a:gd name="T62" fmla="*/ 31 w 35"/>
                  <a:gd name="T63" fmla="*/ 9 h 57"/>
                  <a:gd name="T64" fmla="*/ 31 w 35"/>
                  <a:gd name="T65" fmla="*/ 10 h 57"/>
                  <a:gd name="T66" fmla="*/ 31 w 35"/>
                  <a:gd name="T67" fmla="*/ 10 h 57"/>
                  <a:gd name="T68" fmla="*/ 31 w 35"/>
                  <a:gd name="T69" fmla="*/ 10 h 57"/>
                  <a:gd name="T70" fmla="*/ 31 w 35"/>
                  <a:gd name="T71" fmla="*/ 10 h 57"/>
                  <a:gd name="T72" fmla="*/ 30 w 35"/>
                  <a:gd name="T73" fmla="*/ 11 h 57"/>
                  <a:gd name="T74" fmla="*/ 28 w 35"/>
                  <a:gd name="T75" fmla="*/ 13 h 57"/>
                  <a:gd name="T76" fmla="*/ 14 w 35"/>
                  <a:gd name="T77" fmla="*/ 26 h 57"/>
                  <a:gd name="T78" fmla="*/ 6 w 35"/>
                  <a:gd name="T79" fmla="*/ 32 h 57"/>
                  <a:gd name="T80" fmla="*/ 6 w 35"/>
                  <a:gd name="T81" fmla="*/ 51 h 57"/>
                  <a:gd name="T82" fmla="*/ 16 w 35"/>
                  <a:gd name="T83" fmla="*/ 57 h 57"/>
                  <a:gd name="T84" fmla="*/ 20 w 35"/>
                  <a:gd name="T85" fmla="*/ 54 h 57"/>
                  <a:gd name="T86" fmla="*/ 15 w 35"/>
                  <a:gd name="T87" fmla="*/ 49 h 57"/>
                  <a:gd name="T88" fmla="*/ 11 w 35"/>
                  <a:gd name="T89" fmla="*/ 46 h 57"/>
                  <a:gd name="T90" fmla="*/ 11 w 35"/>
                  <a:gd name="T91" fmla="*/ 37 h 57"/>
                  <a:gd name="T92" fmla="*/ 13 w 35"/>
                  <a:gd name="T93" fmla="*/ 35 h 57"/>
                  <a:gd name="T94" fmla="*/ 28 w 35"/>
                  <a:gd name="T95" fmla="*/ 20 h 57"/>
                  <a:gd name="T96" fmla="*/ 31 w 35"/>
                  <a:gd name="T97" fmla="*/ 16 h 57"/>
                  <a:gd name="T98" fmla="*/ 34 w 35"/>
                  <a:gd name="T99" fmla="*/ 13 h 57"/>
                  <a:gd name="T100" fmla="*/ 35 w 35"/>
                  <a:gd name="T101" fmla="*/ 9 h 57"/>
                  <a:gd name="T102" fmla="*/ 34 w 35"/>
                  <a:gd name="T103" fmla="*/ 13 h 57"/>
                  <a:gd name="T104" fmla="*/ 33 w 35"/>
                  <a:gd name="T105" fmla="*/ 11 h 57"/>
                  <a:gd name="T106" fmla="*/ 34 w 35"/>
                  <a:gd name="T107" fmla="*/ 11 h 57"/>
                  <a:gd name="T108" fmla="*/ 28 w 35"/>
                  <a:gd name="T109" fmla="*/ 14 h 57"/>
                  <a:gd name="T110" fmla="*/ 29 w 35"/>
                  <a:gd name="T111" fmla="*/ 13 h 57"/>
                  <a:gd name="T112" fmla="*/ 28 w 35"/>
                  <a:gd name="T113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57">
                    <a:moveTo>
                      <a:pt x="34" y="11"/>
                    </a:moveTo>
                    <a:cubicBezTo>
                      <a:pt x="35" y="10"/>
                      <a:pt x="34" y="9"/>
                      <a:pt x="35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7"/>
                      <a:pt x="34" y="6"/>
                      <a:pt x="35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3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"/>
                      <a:pt x="33" y="1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1"/>
                      <a:pt x="32" y="1"/>
                    </a:cubicBezTo>
                    <a:cubicBezTo>
                      <a:pt x="32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1" y="1"/>
                    </a:cubicBezTo>
                    <a:cubicBezTo>
                      <a:pt x="32" y="3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9" y="13"/>
                      <a:pt x="28" y="13"/>
                    </a:cubicBezTo>
                    <a:cubicBezTo>
                      <a:pt x="24" y="18"/>
                      <a:pt x="19" y="21"/>
                      <a:pt x="14" y="26"/>
                    </a:cubicBezTo>
                    <a:cubicBezTo>
                      <a:pt x="12" y="28"/>
                      <a:pt x="9" y="30"/>
                      <a:pt x="6" y="32"/>
                    </a:cubicBezTo>
                    <a:cubicBezTo>
                      <a:pt x="0" y="37"/>
                      <a:pt x="1" y="45"/>
                      <a:pt x="6" y="51"/>
                    </a:cubicBezTo>
                    <a:cubicBezTo>
                      <a:pt x="8" y="53"/>
                      <a:pt x="13" y="56"/>
                      <a:pt x="16" y="57"/>
                    </a:cubicBezTo>
                    <a:cubicBezTo>
                      <a:pt x="21" y="57"/>
                      <a:pt x="20" y="54"/>
                      <a:pt x="20" y="54"/>
                    </a:cubicBezTo>
                    <a:cubicBezTo>
                      <a:pt x="20" y="52"/>
                      <a:pt x="17" y="52"/>
                      <a:pt x="15" y="49"/>
                    </a:cubicBezTo>
                    <a:cubicBezTo>
                      <a:pt x="16" y="51"/>
                      <a:pt x="11" y="49"/>
                      <a:pt x="11" y="46"/>
                    </a:cubicBezTo>
                    <a:cubicBezTo>
                      <a:pt x="12" y="43"/>
                      <a:pt x="9" y="41"/>
                      <a:pt x="11" y="37"/>
                    </a:cubicBezTo>
                    <a:cubicBezTo>
                      <a:pt x="12" y="37"/>
                      <a:pt x="12" y="36"/>
                      <a:pt x="13" y="35"/>
                    </a:cubicBezTo>
                    <a:cubicBezTo>
                      <a:pt x="18" y="31"/>
                      <a:pt x="23" y="26"/>
                      <a:pt x="28" y="20"/>
                    </a:cubicBezTo>
                    <a:cubicBezTo>
                      <a:pt x="30" y="19"/>
                      <a:pt x="30" y="17"/>
                      <a:pt x="31" y="16"/>
                    </a:cubicBezTo>
                    <a:cubicBezTo>
                      <a:pt x="32" y="15"/>
                      <a:pt x="33" y="14"/>
                      <a:pt x="34" y="13"/>
                    </a:cubicBezTo>
                    <a:cubicBezTo>
                      <a:pt x="35" y="12"/>
                      <a:pt x="35" y="10"/>
                      <a:pt x="35" y="9"/>
                    </a:cubicBezTo>
                    <a:cubicBezTo>
                      <a:pt x="35" y="11"/>
                      <a:pt x="34" y="12"/>
                      <a:pt x="34" y="13"/>
                    </a:cubicBezTo>
                    <a:cubicBezTo>
                      <a:pt x="33" y="14"/>
                      <a:pt x="33" y="12"/>
                      <a:pt x="33" y="11"/>
                    </a:cubicBezTo>
                    <a:cubicBezTo>
                      <a:pt x="33" y="11"/>
                      <a:pt x="34" y="11"/>
                      <a:pt x="34" y="11"/>
                    </a:cubicBezTo>
                    <a:close/>
                    <a:moveTo>
                      <a:pt x="28" y="14"/>
                    </a:moveTo>
                    <a:cubicBezTo>
                      <a:pt x="28" y="13"/>
                      <a:pt x="29" y="13"/>
                      <a:pt x="29" y="13"/>
                    </a:cubicBezTo>
                    <a:cubicBezTo>
                      <a:pt x="29" y="13"/>
                      <a:pt x="29" y="14"/>
                      <a:pt x="28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9" name="Freeform 283"/>
              <p:cNvSpPr>
                <a:spLocks/>
              </p:cNvSpPr>
              <p:nvPr/>
            </p:nvSpPr>
            <p:spPr bwMode="auto">
              <a:xfrm>
                <a:off x="306714" y="3649393"/>
                <a:ext cx="2339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0" name="Freeform 284"/>
              <p:cNvSpPr>
                <a:spLocks/>
              </p:cNvSpPr>
              <p:nvPr/>
            </p:nvSpPr>
            <p:spPr bwMode="auto">
              <a:xfrm>
                <a:off x="312562" y="3649393"/>
                <a:ext cx="2339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1" name="Freeform 285"/>
              <p:cNvSpPr>
                <a:spLocks/>
              </p:cNvSpPr>
              <p:nvPr/>
            </p:nvSpPr>
            <p:spPr bwMode="auto">
              <a:xfrm>
                <a:off x="314901" y="36493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2" name="Freeform 286"/>
              <p:cNvSpPr>
                <a:spLocks/>
              </p:cNvSpPr>
              <p:nvPr/>
            </p:nvSpPr>
            <p:spPr bwMode="auto">
              <a:xfrm>
                <a:off x="304375" y="3643548"/>
                <a:ext cx="38593" cy="5846"/>
              </a:xfrm>
              <a:custGeom>
                <a:avLst/>
                <a:gdLst>
                  <a:gd name="T0" fmla="*/ 5 w 14"/>
                  <a:gd name="T1" fmla="*/ 1 h 2"/>
                  <a:gd name="T2" fmla="*/ 6 w 14"/>
                  <a:gd name="T3" fmla="*/ 1 h 2"/>
                  <a:gd name="T4" fmla="*/ 9 w 14"/>
                  <a:gd name="T5" fmla="*/ 1 h 2"/>
                  <a:gd name="T6" fmla="*/ 10 w 14"/>
                  <a:gd name="T7" fmla="*/ 2 h 2"/>
                  <a:gd name="T8" fmla="*/ 12 w 14"/>
                  <a:gd name="T9" fmla="*/ 2 h 2"/>
                  <a:gd name="T10" fmla="*/ 6 w 14"/>
                  <a:gd name="T11" fmla="*/ 1 h 2"/>
                  <a:gd name="T12" fmla="*/ 1 w 14"/>
                  <a:gd name="T13" fmla="*/ 0 h 2"/>
                  <a:gd name="T14" fmla="*/ 0 w 14"/>
                  <a:gd name="T15" fmla="*/ 0 h 2"/>
                  <a:gd name="T16" fmla="*/ 2 w 14"/>
                  <a:gd name="T17" fmla="*/ 0 h 2"/>
                  <a:gd name="T18" fmla="*/ 5 w 14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">
                    <a:moveTo>
                      <a:pt x="5" y="1"/>
                    </a:move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9" y="1"/>
                      <a:pt x="9" y="2"/>
                      <a:pt x="10" y="2"/>
                    </a:cubicBezTo>
                    <a:cubicBezTo>
                      <a:pt x="11" y="2"/>
                      <a:pt x="14" y="2"/>
                      <a:pt x="12" y="2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3" name="Freeform 287"/>
              <p:cNvSpPr>
                <a:spLocks/>
              </p:cNvSpPr>
              <p:nvPr/>
            </p:nvSpPr>
            <p:spPr bwMode="auto">
              <a:xfrm>
                <a:off x="282156" y="3641210"/>
                <a:ext cx="10525" cy="2338"/>
              </a:xfrm>
              <a:custGeom>
                <a:avLst/>
                <a:gdLst>
                  <a:gd name="T0" fmla="*/ 3 w 4"/>
                  <a:gd name="T1" fmla="*/ 1 h 1"/>
                  <a:gd name="T2" fmla="*/ 0 w 4"/>
                  <a:gd name="T3" fmla="*/ 0 h 1"/>
                  <a:gd name="T4" fmla="*/ 0 w 4"/>
                  <a:gd name="T5" fmla="*/ 1 h 1"/>
                  <a:gd name="T6" fmla="*/ 1 w 4"/>
                  <a:gd name="T7" fmla="*/ 1 h 1"/>
                  <a:gd name="T8" fmla="*/ 4 w 4"/>
                  <a:gd name="T9" fmla="*/ 1 h 1"/>
                  <a:gd name="T10" fmla="*/ 3 w 4"/>
                  <a:gd name="T11" fmla="*/ 1 h 1"/>
                  <a:gd name="T12" fmla="*/ 3 w 4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4" name="Rectangle 288"/>
              <p:cNvSpPr>
                <a:spLocks noChangeArrowheads="1"/>
              </p:cNvSpPr>
              <p:nvPr/>
            </p:nvSpPr>
            <p:spPr bwMode="auto">
              <a:xfrm>
                <a:off x="278647" y="3641210"/>
                <a:ext cx="3508" cy="116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5" name="Freeform 289"/>
              <p:cNvSpPr>
                <a:spLocks noEditPoints="1"/>
              </p:cNvSpPr>
              <p:nvPr/>
            </p:nvSpPr>
            <p:spPr bwMode="auto">
              <a:xfrm>
                <a:off x="326596" y="3649393"/>
                <a:ext cx="140337" cy="168344"/>
              </a:xfrm>
              <a:custGeom>
                <a:avLst/>
                <a:gdLst>
                  <a:gd name="T0" fmla="*/ 33 w 51"/>
                  <a:gd name="T1" fmla="*/ 10 h 61"/>
                  <a:gd name="T2" fmla="*/ 26 w 51"/>
                  <a:gd name="T3" fmla="*/ 7 h 61"/>
                  <a:gd name="T4" fmla="*/ 21 w 51"/>
                  <a:gd name="T5" fmla="*/ 5 h 61"/>
                  <a:gd name="T6" fmla="*/ 16 w 51"/>
                  <a:gd name="T7" fmla="*/ 3 h 61"/>
                  <a:gd name="T8" fmla="*/ 21 w 51"/>
                  <a:gd name="T9" fmla="*/ 5 h 61"/>
                  <a:gd name="T10" fmla="*/ 19 w 51"/>
                  <a:gd name="T11" fmla="*/ 5 h 61"/>
                  <a:gd name="T12" fmla="*/ 18 w 51"/>
                  <a:gd name="T13" fmla="*/ 4 h 61"/>
                  <a:gd name="T14" fmla="*/ 15 w 51"/>
                  <a:gd name="T15" fmla="*/ 3 h 61"/>
                  <a:gd name="T16" fmla="*/ 14 w 51"/>
                  <a:gd name="T17" fmla="*/ 3 h 61"/>
                  <a:gd name="T18" fmla="*/ 11 w 51"/>
                  <a:gd name="T19" fmla="*/ 2 h 61"/>
                  <a:gd name="T20" fmla="*/ 9 w 51"/>
                  <a:gd name="T21" fmla="*/ 2 h 61"/>
                  <a:gd name="T22" fmla="*/ 8 w 51"/>
                  <a:gd name="T23" fmla="*/ 1 h 61"/>
                  <a:gd name="T24" fmla="*/ 7 w 51"/>
                  <a:gd name="T25" fmla="*/ 1 h 61"/>
                  <a:gd name="T26" fmla="*/ 1 w 51"/>
                  <a:gd name="T27" fmla="*/ 0 h 61"/>
                  <a:gd name="T28" fmla="*/ 1 w 51"/>
                  <a:gd name="T29" fmla="*/ 0 h 61"/>
                  <a:gd name="T30" fmla="*/ 4 w 51"/>
                  <a:gd name="T31" fmla="*/ 1 h 61"/>
                  <a:gd name="T32" fmla="*/ 5 w 51"/>
                  <a:gd name="T33" fmla="*/ 1 h 61"/>
                  <a:gd name="T34" fmla="*/ 5 w 51"/>
                  <a:gd name="T35" fmla="*/ 2 h 61"/>
                  <a:gd name="T36" fmla="*/ 2 w 51"/>
                  <a:gd name="T37" fmla="*/ 1 h 61"/>
                  <a:gd name="T38" fmla="*/ 1 w 51"/>
                  <a:gd name="T39" fmla="*/ 1 h 61"/>
                  <a:gd name="T40" fmla="*/ 1 w 51"/>
                  <a:gd name="T41" fmla="*/ 0 h 61"/>
                  <a:gd name="T42" fmla="*/ 0 w 51"/>
                  <a:gd name="T43" fmla="*/ 0 h 61"/>
                  <a:gd name="T44" fmla="*/ 2 w 51"/>
                  <a:gd name="T45" fmla="*/ 1 h 61"/>
                  <a:gd name="T46" fmla="*/ 10 w 51"/>
                  <a:gd name="T47" fmla="*/ 4 h 61"/>
                  <a:gd name="T48" fmla="*/ 11 w 51"/>
                  <a:gd name="T49" fmla="*/ 4 h 61"/>
                  <a:gd name="T50" fmla="*/ 11 w 51"/>
                  <a:gd name="T51" fmla="*/ 4 h 61"/>
                  <a:gd name="T52" fmla="*/ 12 w 51"/>
                  <a:gd name="T53" fmla="*/ 4 h 61"/>
                  <a:gd name="T54" fmla="*/ 13 w 51"/>
                  <a:gd name="T55" fmla="*/ 4 h 61"/>
                  <a:gd name="T56" fmla="*/ 12 w 51"/>
                  <a:gd name="T57" fmla="*/ 4 h 61"/>
                  <a:gd name="T58" fmla="*/ 15 w 51"/>
                  <a:gd name="T59" fmla="*/ 5 h 61"/>
                  <a:gd name="T60" fmla="*/ 15 w 51"/>
                  <a:gd name="T61" fmla="*/ 6 h 61"/>
                  <a:gd name="T62" fmla="*/ 17 w 51"/>
                  <a:gd name="T63" fmla="*/ 6 h 61"/>
                  <a:gd name="T64" fmla="*/ 17 w 51"/>
                  <a:gd name="T65" fmla="*/ 6 h 61"/>
                  <a:gd name="T66" fmla="*/ 17 w 51"/>
                  <a:gd name="T67" fmla="*/ 6 h 61"/>
                  <a:gd name="T68" fmla="*/ 17 w 51"/>
                  <a:gd name="T69" fmla="*/ 6 h 61"/>
                  <a:gd name="T70" fmla="*/ 19 w 51"/>
                  <a:gd name="T71" fmla="*/ 7 h 61"/>
                  <a:gd name="T72" fmla="*/ 22 w 51"/>
                  <a:gd name="T73" fmla="*/ 9 h 61"/>
                  <a:gd name="T74" fmla="*/ 40 w 51"/>
                  <a:gd name="T75" fmla="*/ 22 h 61"/>
                  <a:gd name="T76" fmla="*/ 41 w 51"/>
                  <a:gd name="T77" fmla="*/ 31 h 61"/>
                  <a:gd name="T78" fmla="*/ 26 w 51"/>
                  <a:gd name="T79" fmla="*/ 46 h 61"/>
                  <a:gd name="T80" fmla="*/ 26 w 51"/>
                  <a:gd name="T81" fmla="*/ 59 h 61"/>
                  <a:gd name="T82" fmla="*/ 31 w 51"/>
                  <a:gd name="T83" fmla="*/ 58 h 61"/>
                  <a:gd name="T84" fmla="*/ 31 w 51"/>
                  <a:gd name="T85" fmla="*/ 51 h 61"/>
                  <a:gd name="T86" fmla="*/ 33 w 51"/>
                  <a:gd name="T87" fmla="*/ 47 h 61"/>
                  <a:gd name="T88" fmla="*/ 46 w 51"/>
                  <a:gd name="T89" fmla="*/ 36 h 61"/>
                  <a:gd name="T90" fmla="*/ 48 w 51"/>
                  <a:gd name="T91" fmla="*/ 31 h 61"/>
                  <a:gd name="T92" fmla="*/ 33 w 51"/>
                  <a:gd name="T93" fmla="*/ 10 h 61"/>
                  <a:gd name="T94" fmla="*/ 13 w 51"/>
                  <a:gd name="T95" fmla="*/ 4 h 61"/>
                  <a:gd name="T96" fmla="*/ 13 w 51"/>
                  <a:gd name="T97" fmla="*/ 5 h 61"/>
                  <a:gd name="T98" fmla="*/ 13 w 51"/>
                  <a:gd name="T99" fmla="*/ 4 h 61"/>
                  <a:gd name="T100" fmla="*/ 13 w 51"/>
                  <a:gd name="T101" fmla="*/ 4 h 61"/>
                  <a:gd name="T102" fmla="*/ 21 w 51"/>
                  <a:gd name="T103" fmla="*/ 8 h 61"/>
                  <a:gd name="T104" fmla="*/ 23 w 51"/>
                  <a:gd name="T105" fmla="*/ 9 h 61"/>
                  <a:gd name="T106" fmla="*/ 21 w 51"/>
                  <a:gd name="T107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" h="61">
                    <a:moveTo>
                      <a:pt x="33" y="10"/>
                    </a:moveTo>
                    <a:cubicBezTo>
                      <a:pt x="31" y="9"/>
                      <a:pt x="28" y="8"/>
                      <a:pt x="26" y="7"/>
                    </a:cubicBezTo>
                    <a:cubicBezTo>
                      <a:pt x="24" y="6"/>
                      <a:pt x="23" y="5"/>
                      <a:pt x="21" y="5"/>
                    </a:cubicBezTo>
                    <a:cubicBezTo>
                      <a:pt x="19" y="4"/>
                      <a:pt x="17" y="4"/>
                      <a:pt x="16" y="3"/>
                    </a:cubicBezTo>
                    <a:cubicBezTo>
                      <a:pt x="17" y="4"/>
                      <a:pt x="19" y="4"/>
                      <a:pt x="21" y="5"/>
                    </a:cubicBezTo>
                    <a:cubicBezTo>
                      <a:pt x="23" y="6"/>
                      <a:pt x="20" y="5"/>
                      <a:pt x="19" y="5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17" y="4"/>
                      <a:pt x="16" y="4"/>
                      <a:pt x="15" y="3"/>
                    </a:cubicBezTo>
                    <a:cubicBezTo>
                      <a:pt x="14" y="3"/>
                      <a:pt x="15" y="3"/>
                      <a:pt x="14" y="3"/>
                    </a:cubicBezTo>
                    <a:cubicBezTo>
                      <a:pt x="13" y="2"/>
                      <a:pt x="11" y="3"/>
                      <a:pt x="11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5" y="2"/>
                      <a:pt x="7" y="3"/>
                      <a:pt x="10" y="4"/>
                    </a:cubicBezTo>
                    <a:cubicBezTo>
                      <a:pt x="10" y="4"/>
                      <a:pt x="10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9" y="12"/>
                      <a:pt x="36" y="16"/>
                      <a:pt x="40" y="22"/>
                    </a:cubicBezTo>
                    <a:cubicBezTo>
                      <a:pt x="42" y="25"/>
                      <a:pt x="42" y="28"/>
                      <a:pt x="41" y="31"/>
                    </a:cubicBezTo>
                    <a:cubicBezTo>
                      <a:pt x="39" y="36"/>
                      <a:pt x="32" y="40"/>
                      <a:pt x="26" y="46"/>
                    </a:cubicBezTo>
                    <a:cubicBezTo>
                      <a:pt x="24" y="48"/>
                      <a:pt x="21" y="55"/>
                      <a:pt x="26" y="59"/>
                    </a:cubicBezTo>
                    <a:cubicBezTo>
                      <a:pt x="33" y="61"/>
                      <a:pt x="31" y="57"/>
                      <a:pt x="31" y="58"/>
                    </a:cubicBezTo>
                    <a:cubicBezTo>
                      <a:pt x="31" y="55"/>
                      <a:pt x="29" y="55"/>
                      <a:pt x="31" y="51"/>
                    </a:cubicBezTo>
                    <a:cubicBezTo>
                      <a:pt x="29" y="53"/>
                      <a:pt x="30" y="49"/>
                      <a:pt x="33" y="47"/>
                    </a:cubicBezTo>
                    <a:cubicBezTo>
                      <a:pt x="38" y="45"/>
                      <a:pt x="41" y="41"/>
                      <a:pt x="46" y="36"/>
                    </a:cubicBezTo>
                    <a:cubicBezTo>
                      <a:pt x="47" y="35"/>
                      <a:pt x="48" y="33"/>
                      <a:pt x="48" y="31"/>
                    </a:cubicBezTo>
                    <a:cubicBezTo>
                      <a:pt x="51" y="22"/>
                      <a:pt x="41" y="15"/>
                      <a:pt x="33" y="10"/>
                    </a:cubicBezTo>
                    <a:close/>
                    <a:moveTo>
                      <a:pt x="13" y="4"/>
                    </a:move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lose/>
                    <a:moveTo>
                      <a:pt x="21" y="8"/>
                    </a:moveTo>
                    <a:cubicBezTo>
                      <a:pt x="22" y="8"/>
                      <a:pt x="22" y="8"/>
                      <a:pt x="23" y="9"/>
                    </a:cubicBezTo>
                    <a:cubicBezTo>
                      <a:pt x="22" y="9"/>
                      <a:pt x="22" y="8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6883967" y="3285206"/>
              <a:ext cx="500535" cy="616092"/>
              <a:chOff x="110242" y="4666624"/>
              <a:chExt cx="500535" cy="616092"/>
            </a:xfrm>
            <a:solidFill>
              <a:schemeClr val="bg1"/>
            </a:solidFill>
          </p:grpSpPr>
          <p:sp>
            <p:nvSpPr>
              <p:cNvPr id="137" name="Freeform 343"/>
              <p:cNvSpPr>
                <a:spLocks/>
              </p:cNvSpPr>
              <p:nvPr/>
            </p:nvSpPr>
            <p:spPr bwMode="auto">
              <a:xfrm>
                <a:off x="265783" y="4815094"/>
                <a:ext cx="81864" cy="94693"/>
              </a:xfrm>
              <a:custGeom>
                <a:avLst/>
                <a:gdLst>
                  <a:gd name="T0" fmla="*/ 21 w 30"/>
                  <a:gd name="T1" fmla="*/ 31 h 34"/>
                  <a:gd name="T2" fmla="*/ 27 w 30"/>
                  <a:gd name="T3" fmla="*/ 12 h 34"/>
                  <a:gd name="T4" fmla="*/ 9 w 30"/>
                  <a:gd name="T5" fmla="*/ 3 h 34"/>
                  <a:gd name="T6" fmla="*/ 3 w 30"/>
                  <a:gd name="T7" fmla="*/ 22 h 34"/>
                  <a:gd name="T8" fmla="*/ 21 w 30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21" y="31"/>
                    </a:moveTo>
                    <a:cubicBezTo>
                      <a:pt x="27" y="29"/>
                      <a:pt x="30" y="20"/>
                      <a:pt x="27" y="12"/>
                    </a:cubicBezTo>
                    <a:cubicBezTo>
                      <a:pt x="23" y="4"/>
                      <a:pt x="15" y="0"/>
                      <a:pt x="9" y="3"/>
                    </a:cubicBezTo>
                    <a:cubicBezTo>
                      <a:pt x="2" y="5"/>
                      <a:pt x="0" y="14"/>
                      <a:pt x="3" y="22"/>
                    </a:cubicBezTo>
                    <a:cubicBezTo>
                      <a:pt x="7" y="30"/>
                      <a:pt x="14" y="34"/>
                      <a:pt x="21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8" name="Freeform 344"/>
              <p:cNvSpPr>
                <a:spLocks/>
              </p:cNvSpPr>
              <p:nvPr/>
            </p:nvSpPr>
            <p:spPr bwMode="auto">
              <a:xfrm>
                <a:off x="555812" y="4826784"/>
                <a:ext cx="54965" cy="26888"/>
              </a:xfrm>
              <a:custGeom>
                <a:avLst/>
                <a:gdLst>
                  <a:gd name="T0" fmla="*/ 17 w 20"/>
                  <a:gd name="T1" fmla="*/ 2 h 10"/>
                  <a:gd name="T2" fmla="*/ 4 w 20"/>
                  <a:gd name="T3" fmla="*/ 0 h 10"/>
                  <a:gd name="T4" fmla="*/ 0 w 20"/>
                  <a:gd name="T5" fmla="*/ 4 h 10"/>
                  <a:gd name="T6" fmla="*/ 3 w 20"/>
                  <a:gd name="T7" fmla="*/ 8 h 10"/>
                  <a:gd name="T8" fmla="*/ 16 w 20"/>
                  <a:gd name="T9" fmla="*/ 10 h 10"/>
                  <a:gd name="T10" fmla="*/ 16 w 20"/>
                  <a:gd name="T11" fmla="*/ 10 h 10"/>
                  <a:gd name="T12" fmla="*/ 20 w 20"/>
                  <a:gd name="T13" fmla="*/ 7 h 10"/>
                  <a:gd name="T14" fmla="*/ 17 w 20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0">
                    <a:moveTo>
                      <a:pt x="17" y="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8" y="10"/>
                      <a:pt x="20" y="9"/>
                      <a:pt x="20" y="7"/>
                    </a:cubicBezTo>
                    <a:cubicBezTo>
                      <a:pt x="20" y="5"/>
                      <a:pt x="19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9" name="Freeform 345"/>
              <p:cNvSpPr>
                <a:spLocks/>
              </p:cNvSpPr>
              <p:nvPr/>
            </p:nvSpPr>
            <p:spPr bwMode="auto">
              <a:xfrm>
                <a:off x="547627" y="4740274"/>
                <a:ext cx="57304" cy="36241"/>
              </a:xfrm>
              <a:custGeom>
                <a:avLst/>
                <a:gdLst>
                  <a:gd name="T0" fmla="*/ 6 w 21"/>
                  <a:gd name="T1" fmla="*/ 12 h 13"/>
                  <a:gd name="T2" fmla="*/ 18 w 21"/>
                  <a:gd name="T3" fmla="*/ 8 h 13"/>
                  <a:gd name="T4" fmla="*/ 20 w 21"/>
                  <a:gd name="T5" fmla="*/ 3 h 13"/>
                  <a:gd name="T6" fmla="*/ 15 w 21"/>
                  <a:gd name="T7" fmla="*/ 1 h 13"/>
                  <a:gd name="T8" fmla="*/ 3 w 21"/>
                  <a:gd name="T9" fmla="*/ 5 h 13"/>
                  <a:gd name="T10" fmla="*/ 1 w 21"/>
                  <a:gd name="T11" fmla="*/ 10 h 13"/>
                  <a:gd name="T12" fmla="*/ 5 w 21"/>
                  <a:gd name="T13" fmla="*/ 13 h 13"/>
                  <a:gd name="T14" fmla="*/ 6 w 21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6" y="12"/>
                    </a:moveTo>
                    <a:cubicBezTo>
                      <a:pt x="18" y="8"/>
                      <a:pt x="18" y="8"/>
                      <a:pt x="18" y="8"/>
                    </a:cubicBezTo>
                    <a:cubicBezTo>
                      <a:pt x="20" y="7"/>
                      <a:pt x="21" y="5"/>
                      <a:pt x="20" y="3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0" y="8"/>
                      <a:pt x="1" y="10"/>
                    </a:cubicBezTo>
                    <a:cubicBezTo>
                      <a:pt x="2" y="12"/>
                      <a:pt x="3" y="13"/>
                      <a:pt x="5" y="13"/>
                    </a:cubicBezTo>
                    <a:cubicBezTo>
                      <a:pt x="5" y="13"/>
                      <a:pt x="6" y="13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0" name="Freeform 346"/>
              <p:cNvSpPr>
                <a:spLocks/>
              </p:cNvSpPr>
              <p:nvPr/>
            </p:nvSpPr>
            <p:spPr bwMode="auto">
              <a:xfrm>
                <a:off x="509033" y="4666624"/>
                <a:ext cx="43271" cy="49101"/>
              </a:xfrm>
              <a:custGeom>
                <a:avLst/>
                <a:gdLst>
                  <a:gd name="T0" fmla="*/ 4 w 16"/>
                  <a:gd name="T1" fmla="*/ 18 h 18"/>
                  <a:gd name="T2" fmla="*/ 7 w 16"/>
                  <a:gd name="T3" fmla="*/ 16 h 18"/>
                  <a:gd name="T4" fmla="*/ 15 w 16"/>
                  <a:gd name="T5" fmla="*/ 6 h 18"/>
                  <a:gd name="T6" fmla="*/ 14 w 16"/>
                  <a:gd name="T7" fmla="*/ 1 h 18"/>
                  <a:gd name="T8" fmla="*/ 9 w 16"/>
                  <a:gd name="T9" fmla="*/ 1 h 18"/>
                  <a:gd name="T10" fmla="*/ 1 w 16"/>
                  <a:gd name="T11" fmla="*/ 11 h 18"/>
                  <a:gd name="T12" fmla="*/ 1 w 16"/>
                  <a:gd name="T13" fmla="*/ 17 h 18"/>
                  <a:gd name="T14" fmla="*/ 4 w 16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8">
                    <a:moveTo>
                      <a:pt x="4" y="18"/>
                    </a:moveTo>
                    <a:cubicBezTo>
                      <a:pt x="5" y="18"/>
                      <a:pt x="6" y="17"/>
                      <a:pt x="7" y="1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2"/>
                      <a:pt x="14" y="1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3"/>
                      <a:pt x="0" y="15"/>
                      <a:pt x="1" y="17"/>
                    </a:cubicBezTo>
                    <a:cubicBezTo>
                      <a:pt x="2" y="17"/>
                      <a:pt x="3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1" name="Freeform 347"/>
              <p:cNvSpPr>
                <a:spLocks noEditPoints="1"/>
              </p:cNvSpPr>
              <p:nvPr/>
            </p:nvSpPr>
            <p:spPr bwMode="auto">
              <a:xfrm>
                <a:off x="110242" y="4682992"/>
                <a:ext cx="442063" cy="599724"/>
              </a:xfrm>
              <a:custGeom>
                <a:avLst/>
                <a:gdLst>
                  <a:gd name="T0" fmla="*/ 87 w 160"/>
                  <a:gd name="T1" fmla="*/ 55 h 217"/>
                  <a:gd name="T2" fmla="*/ 92 w 160"/>
                  <a:gd name="T3" fmla="*/ 67 h 217"/>
                  <a:gd name="T4" fmla="*/ 105 w 160"/>
                  <a:gd name="T5" fmla="*/ 88 h 217"/>
                  <a:gd name="T6" fmla="*/ 89 w 160"/>
                  <a:gd name="T7" fmla="*/ 84 h 217"/>
                  <a:gd name="T8" fmla="*/ 82 w 160"/>
                  <a:gd name="T9" fmla="*/ 84 h 217"/>
                  <a:gd name="T10" fmla="*/ 82 w 160"/>
                  <a:gd name="T11" fmla="*/ 92 h 217"/>
                  <a:gd name="T12" fmla="*/ 79 w 160"/>
                  <a:gd name="T13" fmla="*/ 116 h 217"/>
                  <a:gd name="T14" fmla="*/ 76 w 160"/>
                  <a:gd name="T15" fmla="*/ 89 h 217"/>
                  <a:gd name="T16" fmla="*/ 69 w 160"/>
                  <a:gd name="T17" fmla="*/ 84 h 217"/>
                  <a:gd name="T18" fmla="*/ 69 w 160"/>
                  <a:gd name="T19" fmla="*/ 91 h 217"/>
                  <a:gd name="T20" fmla="*/ 61 w 160"/>
                  <a:gd name="T21" fmla="*/ 99 h 217"/>
                  <a:gd name="T22" fmla="*/ 56 w 160"/>
                  <a:gd name="T23" fmla="*/ 91 h 217"/>
                  <a:gd name="T24" fmla="*/ 61 w 160"/>
                  <a:gd name="T25" fmla="*/ 86 h 217"/>
                  <a:gd name="T26" fmla="*/ 42 w 160"/>
                  <a:gd name="T27" fmla="*/ 85 h 217"/>
                  <a:gd name="T28" fmla="*/ 34 w 160"/>
                  <a:gd name="T29" fmla="*/ 83 h 217"/>
                  <a:gd name="T30" fmla="*/ 0 w 160"/>
                  <a:gd name="T31" fmla="*/ 67 h 217"/>
                  <a:gd name="T32" fmla="*/ 23 w 160"/>
                  <a:gd name="T33" fmla="*/ 96 h 217"/>
                  <a:gd name="T34" fmla="*/ 24 w 160"/>
                  <a:gd name="T35" fmla="*/ 97 h 217"/>
                  <a:gd name="T36" fmla="*/ 31 w 160"/>
                  <a:gd name="T37" fmla="*/ 100 h 217"/>
                  <a:gd name="T38" fmla="*/ 31 w 160"/>
                  <a:gd name="T39" fmla="*/ 100 h 217"/>
                  <a:gd name="T40" fmla="*/ 31 w 160"/>
                  <a:gd name="T41" fmla="*/ 100 h 217"/>
                  <a:gd name="T42" fmla="*/ 41 w 160"/>
                  <a:gd name="T43" fmla="*/ 100 h 217"/>
                  <a:gd name="T44" fmla="*/ 56 w 160"/>
                  <a:gd name="T45" fmla="*/ 150 h 217"/>
                  <a:gd name="T46" fmla="*/ 60 w 160"/>
                  <a:gd name="T47" fmla="*/ 217 h 217"/>
                  <a:gd name="T48" fmla="*/ 79 w 160"/>
                  <a:gd name="T49" fmla="*/ 152 h 217"/>
                  <a:gd name="T50" fmla="*/ 93 w 160"/>
                  <a:gd name="T51" fmla="*/ 207 h 217"/>
                  <a:gd name="T52" fmla="*/ 105 w 160"/>
                  <a:gd name="T53" fmla="*/ 164 h 217"/>
                  <a:gd name="T54" fmla="*/ 99 w 160"/>
                  <a:gd name="T55" fmla="*/ 150 h 217"/>
                  <a:gd name="T56" fmla="*/ 101 w 160"/>
                  <a:gd name="T57" fmla="*/ 103 h 217"/>
                  <a:gd name="T58" fmla="*/ 111 w 160"/>
                  <a:gd name="T59" fmla="*/ 106 h 217"/>
                  <a:gd name="T60" fmla="*/ 111 w 160"/>
                  <a:gd name="T61" fmla="*/ 106 h 217"/>
                  <a:gd name="T62" fmla="*/ 121 w 160"/>
                  <a:gd name="T63" fmla="*/ 98 h 217"/>
                  <a:gd name="T64" fmla="*/ 121 w 160"/>
                  <a:gd name="T65" fmla="*/ 98 h 217"/>
                  <a:gd name="T66" fmla="*/ 121 w 160"/>
                  <a:gd name="T67" fmla="*/ 97 h 217"/>
                  <a:gd name="T68" fmla="*/ 121 w 160"/>
                  <a:gd name="T69" fmla="*/ 72 h 217"/>
                  <a:gd name="T70" fmla="*/ 151 w 160"/>
                  <a:gd name="T71" fmla="*/ 35 h 217"/>
                  <a:gd name="T72" fmla="*/ 134 w 160"/>
                  <a:gd name="T73" fmla="*/ 43 h 217"/>
                  <a:gd name="T74" fmla="*/ 145 w 160"/>
                  <a:gd name="T75" fmla="*/ 38 h 217"/>
                  <a:gd name="T76" fmla="*/ 134 w 160"/>
                  <a:gd name="T77" fmla="*/ 4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217">
                    <a:moveTo>
                      <a:pt x="125" y="0"/>
                    </a:moveTo>
                    <a:cubicBezTo>
                      <a:pt x="119" y="9"/>
                      <a:pt x="93" y="48"/>
                      <a:pt x="87" y="55"/>
                    </a:cubicBezTo>
                    <a:cubicBezTo>
                      <a:pt x="88" y="58"/>
                      <a:pt x="89" y="59"/>
                      <a:pt x="90" y="61"/>
                    </a:cubicBezTo>
                    <a:cubicBezTo>
                      <a:pt x="91" y="64"/>
                      <a:pt x="91" y="65"/>
                      <a:pt x="92" y="67"/>
                    </a:cubicBezTo>
                    <a:cubicBezTo>
                      <a:pt x="94" y="67"/>
                      <a:pt x="98" y="68"/>
                      <a:pt x="104" y="6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89" y="84"/>
                      <a:pt x="89" y="84"/>
                    </a:cubicBezTo>
                    <a:cubicBezTo>
                      <a:pt x="87" y="84"/>
                      <a:pt x="85" y="84"/>
                      <a:pt x="82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86"/>
                      <a:pt x="59" y="86"/>
                      <a:pt x="58" y="86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4" y="83"/>
                      <a:pt x="34" y="83"/>
                      <a:pt x="34" y="83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0" y="60"/>
                      <a:pt x="5" y="63"/>
                      <a:pt x="0" y="67"/>
                    </a:cubicBezTo>
                    <a:cubicBezTo>
                      <a:pt x="21" y="93"/>
                      <a:pt x="21" y="93"/>
                      <a:pt x="21" y="93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7" y="98"/>
                      <a:pt x="18" y="94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4" y="117"/>
                      <a:pt x="55" y="134"/>
                      <a:pt x="56" y="150"/>
                    </a:cubicBezTo>
                    <a:cubicBezTo>
                      <a:pt x="43" y="212"/>
                      <a:pt x="43" y="212"/>
                      <a:pt x="43" y="212"/>
                    </a:cubicBezTo>
                    <a:cubicBezTo>
                      <a:pt x="60" y="217"/>
                      <a:pt x="60" y="217"/>
                      <a:pt x="60" y="217"/>
                    </a:cubicBezTo>
                    <a:cubicBezTo>
                      <a:pt x="66" y="196"/>
                      <a:pt x="74" y="159"/>
                      <a:pt x="76" y="152"/>
                    </a:cubicBezTo>
                    <a:cubicBezTo>
                      <a:pt x="77" y="152"/>
                      <a:pt x="78" y="152"/>
                      <a:pt x="79" y="152"/>
                    </a:cubicBezTo>
                    <a:cubicBezTo>
                      <a:pt x="89" y="178"/>
                      <a:pt x="89" y="178"/>
                      <a:pt x="89" y="178"/>
                    </a:cubicBezTo>
                    <a:cubicBezTo>
                      <a:pt x="90" y="184"/>
                      <a:pt x="92" y="198"/>
                      <a:pt x="93" y="207"/>
                    </a:cubicBezTo>
                    <a:cubicBezTo>
                      <a:pt x="110" y="206"/>
                      <a:pt x="110" y="206"/>
                      <a:pt x="110" y="206"/>
                    </a:cubicBezTo>
                    <a:cubicBezTo>
                      <a:pt x="109" y="194"/>
                      <a:pt x="111" y="181"/>
                      <a:pt x="105" y="164"/>
                    </a:cubicBezTo>
                    <a:cubicBezTo>
                      <a:pt x="103" y="159"/>
                      <a:pt x="101" y="154"/>
                      <a:pt x="99" y="150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8" y="133"/>
                      <a:pt x="96" y="117"/>
                      <a:pt x="94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24" y="97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21" y="95"/>
                      <a:pt x="121" y="95"/>
                      <a:pt x="121" y="95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36" y="75"/>
                      <a:pt x="153" y="78"/>
                      <a:pt x="159" y="79"/>
                    </a:cubicBezTo>
                    <a:cubicBezTo>
                      <a:pt x="160" y="64"/>
                      <a:pt x="157" y="49"/>
                      <a:pt x="151" y="35"/>
                    </a:cubicBezTo>
                    <a:cubicBezTo>
                      <a:pt x="146" y="22"/>
                      <a:pt x="137" y="9"/>
                      <a:pt x="125" y="0"/>
                    </a:cubicBezTo>
                    <a:close/>
                    <a:moveTo>
                      <a:pt x="134" y="43"/>
                    </a:moveTo>
                    <a:cubicBezTo>
                      <a:pt x="130" y="32"/>
                      <a:pt x="127" y="20"/>
                      <a:pt x="126" y="8"/>
                    </a:cubicBezTo>
                    <a:cubicBezTo>
                      <a:pt x="134" y="17"/>
                      <a:pt x="141" y="27"/>
                      <a:pt x="145" y="38"/>
                    </a:cubicBezTo>
                    <a:cubicBezTo>
                      <a:pt x="150" y="49"/>
                      <a:pt x="153" y="61"/>
                      <a:pt x="153" y="72"/>
                    </a:cubicBezTo>
                    <a:cubicBezTo>
                      <a:pt x="145" y="64"/>
                      <a:pt x="139" y="54"/>
                      <a:pt x="13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35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89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065486"/>
            <a:ext cx="12192001" cy="19131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706" y="52137"/>
            <a:ext cx="4308293" cy="30004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56" y="511042"/>
            <a:ext cx="2672354" cy="16806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633" y="3115366"/>
            <a:ext cx="3730443" cy="3742634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418112" y="4059859"/>
            <a:ext cx="5355771" cy="56670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—Insert the Subtitle of Your Presentation—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A4CC68-DF1A-4722-8BCC-525FD270255A}"/>
              </a:ext>
            </a:extLst>
          </p:cNvPr>
          <p:cNvSpPr txBox="1"/>
          <p:nvPr/>
        </p:nvSpPr>
        <p:spPr>
          <a:xfrm>
            <a:off x="3418112" y="2383480"/>
            <a:ext cx="61405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en-US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3">
            <a:hlinkClick r:id="rId7"/>
            <a:extLst>
              <a:ext uri="{FF2B5EF4-FFF2-40B4-BE49-F238E27FC236}">
                <a16:creationId xmlns:a16="http://schemas.microsoft.com/office/drawing/2014/main" id="{2801F489-D980-4C3F-83A1-B8D80DBE3F73}"/>
              </a:ext>
            </a:extLst>
          </p:cNvPr>
          <p:cNvSpPr txBox="1"/>
          <p:nvPr/>
        </p:nvSpPr>
        <p:spPr>
          <a:xfrm>
            <a:off x="3605617" y="663949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7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065486"/>
            <a:ext cx="12192001" cy="19131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706" y="52137"/>
            <a:ext cx="4308293" cy="30004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56" y="511042"/>
            <a:ext cx="2672354" cy="16806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633" y="3115366"/>
            <a:ext cx="3730443" cy="374263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099550" y="1501392"/>
            <a:ext cx="1856104" cy="1855430"/>
            <a:chOff x="5059672" y="1712793"/>
            <a:chExt cx="668974" cy="668974"/>
          </a:xfrm>
        </p:grpSpPr>
        <p:grpSp>
          <p:nvGrpSpPr>
            <p:cNvPr id="16" name="组合 15"/>
            <p:cNvGrpSpPr/>
            <p:nvPr/>
          </p:nvGrpSpPr>
          <p:grpSpPr>
            <a:xfrm>
              <a:off x="5059672" y="1712793"/>
              <a:ext cx="668974" cy="668974"/>
              <a:chOff x="6474776" y="1019119"/>
              <a:chExt cx="668974" cy="668974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文本框 2"/>
            <p:cNvSpPr txBox="1"/>
            <p:nvPr/>
          </p:nvSpPr>
          <p:spPr>
            <a:xfrm>
              <a:off x="5076932" y="1815189"/>
              <a:ext cx="615736" cy="47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+mn-cs"/>
                </a:rPr>
                <a:t>01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五边形 34"/>
          <p:cNvSpPr/>
          <p:nvPr/>
        </p:nvSpPr>
        <p:spPr bwMode="auto">
          <a:xfrm>
            <a:off x="2961183" y="3753754"/>
            <a:ext cx="6667869" cy="914800"/>
          </a:xfrm>
          <a:prstGeom prst="homePlate">
            <a:avLst/>
          </a:prstGeom>
          <a:solidFill>
            <a:srgbClr val="0070C0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srgbClr val="F8F8F8"/>
                </a:solidFill>
                <a:latin typeface="Arial" pitchFamily="34" charset="0"/>
                <a:ea typeface="微软雅黑" pitchFamily="34" charset="-122"/>
              </a:rPr>
              <a:t>Click here to add title text</a:t>
            </a:r>
            <a:endParaRPr lang="zh-CN" altLang="en-US" sz="3200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0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H="1">
            <a:off x="7899623" y="4507593"/>
            <a:ext cx="554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346779" y="5663780"/>
            <a:ext cx="116944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3580777" y="4497665"/>
            <a:ext cx="554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3608515" y="2879047"/>
            <a:ext cx="554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4790398" y="1624439"/>
            <a:ext cx="943204" cy="238304"/>
            <a:chOff x="4470269" y="1661160"/>
            <a:chExt cx="1290451" cy="26289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6820278" y="2603055"/>
            <a:ext cx="1090253" cy="953221"/>
            <a:chOff x="6842760" y="26372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六边形 54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13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61"/>
            <p:cNvSpPr txBox="1"/>
            <p:nvPr/>
          </p:nvSpPr>
          <p:spPr>
            <a:xfrm>
              <a:off x="7024263" y="2809108"/>
              <a:ext cx="820724" cy="6451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2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492720" y="1850323"/>
            <a:ext cx="1090253" cy="953223"/>
            <a:chOff x="5525852" y="187908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六边形 5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13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文本框 64"/>
            <p:cNvSpPr txBox="1"/>
            <p:nvPr/>
          </p:nvSpPr>
          <p:spPr>
            <a:xfrm>
              <a:off x="5686670" y="1989361"/>
              <a:ext cx="882325" cy="75375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20000"/>
                </a:lnSpc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2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809371" y="4030985"/>
            <a:ext cx="1090253" cy="953223"/>
            <a:chOff x="6842760" y="40088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1" name="六边形 60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13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文本框 67"/>
            <p:cNvSpPr txBox="1"/>
            <p:nvPr/>
          </p:nvSpPr>
          <p:spPr>
            <a:xfrm>
              <a:off x="6981635" y="4119151"/>
              <a:ext cx="926211" cy="75375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20000"/>
                </a:lnSpc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2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134975" y="4019335"/>
            <a:ext cx="1090253" cy="953223"/>
            <a:chOff x="4206240" y="40088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4" name="六边形 63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13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文本框 70"/>
            <p:cNvSpPr txBox="1"/>
            <p:nvPr/>
          </p:nvSpPr>
          <p:spPr>
            <a:xfrm>
              <a:off x="4397859" y="4183708"/>
              <a:ext cx="820724" cy="75375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20000"/>
                </a:lnSpc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32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162711" y="2564903"/>
            <a:ext cx="1090253" cy="953221"/>
            <a:chOff x="4206240" y="26372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7" name="六边形 66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13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文本框 73"/>
            <p:cNvSpPr txBox="1"/>
            <p:nvPr/>
          </p:nvSpPr>
          <p:spPr>
            <a:xfrm>
              <a:off x="4387743" y="2809108"/>
              <a:ext cx="820724" cy="6451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32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3544592" y="1412776"/>
            <a:ext cx="1210227" cy="309392"/>
          </a:xfrm>
          <a:prstGeom prst="rect">
            <a:avLst/>
          </a:prstGeom>
        </p:spPr>
        <p:txBody>
          <a:bodyPr wrap="none" lIns="82816" tIns="41408" rIns="82816" bIns="41408">
            <a:spAutoFit/>
          </a:bodyPr>
          <a:lstStyle/>
          <a:p>
            <a:pPr algn="r" defTabSz="1219170">
              <a:defRPr/>
            </a:pPr>
            <a:r>
              <a:rPr lang="en-US" altLang="zh-CN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TITLE TEXT</a:t>
            </a: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1775520" y="1743595"/>
            <a:ext cx="2979301" cy="57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6" tIns="41408" rIns="82816" bIns="414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endParaRPr lang="zh-CN" altLang="en-US" sz="1333" dirty="0">
              <a:solidFill>
                <a:prstClr val="black">
                  <a:lumMod val="75000"/>
                  <a:lumOff val="25000"/>
                </a:prstClr>
              </a:solidFill>
              <a:sym typeface="微软雅黑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327141" y="2669123"/>
            <a:ext cx="1210227" cy="309392"/>
          </a:xfrm>
          <a:prstGeom prst="rect">
            <a:avLst/>
          </a:prstGeom>
        </p:spPr>
        <p:txBody>
          <a:bodyPr wrap="none" lIns="82816" tIns="41408" rIns="82816" bIns="41408">
            <a:spAutoFit/>
          </a:bodyPr>
          <a:lstStyle/>
          <a:p>
            <a:pPr algn="r" defTabSz="1219170">
              <a:defRPr/>
            </a:pPr>
            <a:r>
              <a:rPr lang="en-US" altLang="zh-CN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TITLE TEXT</a:t>
            </a: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1256454" y="2999941"/>
            <a:ext cx="2276829" cy="5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6" tIns="41408" rIns="82816" bIns="414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endParaRPr lang="zh-CN" altLang="en-US" sz="1333" dirty="0">
              <a:solidFill>
                <a:prstClr val="black">
                  <a:lumMod val="75000"/>
                  <a:lumOff val="25000"/>
                </a:prstClr>
              </a:solidFill>
              <a:sym typeface="微软雅黑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299405" y="4166851"/>
            <a:ext cx="1210227" cy="309392"/>
          </a:xfrm>
          <a:prstGeom prst="rect">
            <a:avLst/>
          </a:prstGeom>
        </p:spPr>
        <p:txBody>
          <a:bodyPr wrap="none" lIns="82816" tIns="41408" rIns="82816" bIns="41408">
            <a:spAutoFit/>
          </a:bodyPr>
          <a:lstStyle/>
          <a:p>
            <a:pPr algn="r" defTabSz="1219170">
              <a:defRPr/>
            </a:pPr>
            <a:r>
              <a:rPr lang="en-US" altLang="zh-CN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TITLE TEXT</a:t>
            </a: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228717" y="4497666"/>
            <a:ext cx="2276828" cy="5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6" tIns="41408" rIns="82816" bIns="414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endParaRPr lang="zh-CN" altLang="en-US" sz="1333" dirty="0">
              <a:solidFill>
                <a:prstClr val="black">
                  <a:lumMod val="75000"/>
                  <a:lumOff val="25000"/>
                </a:prstClr>
              </a:solidFill>
              <a:sym typeface="微软雅黑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566892" y="2171108"/>
            <a:ext cx="1210227" cy="309392"/>
          </a:xfrm>
          <a:prstGeom prst="rect">
            <a:avLst/>
          </a:prstGeom>
        </p:spPr>
        <p:txBody>
          <a:bodyPr wrap="none" lIns="82816" tIns="41408" rIns="82816" bIns="41408">
            <a:spAutoFit/>
          </a:bodyPr>
          <a:lstStyle/>
          <a:p>
            <a:pPr algn="r" defTabSz="1219170">
              <a:defRPr/>
            </a:pPr>
            <a:r>
              <a:rPr lang="en-US" altLang="zh-CN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TITLE TEXT</a:t>
            </a: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8507560" y="2516215"/>
            <a:ext cx="2427987" cy="5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6" tIns="41408" rIns="82816" bIns="414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endParaRPr lang="zh-CN" altLang="en-US" sz="1333" dirty="0">
              <a:solidFill>
                <a:prstClr val="black">
                  <a:lumMod val="75000"/>
                  <a:lumOff val="25000"/>
                </a:prstClr>
              </a:solidFill>
              <a:sym typeface="微软雅黑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596024" y="3895839"/>
            <a:ext cx="1210227" cy="309392"/>
          </a:xfrm>
          <a:prstGeom prst="rect">
            <a:avLst/>
          </a:prstGeom>
        </p:spPr>
        <p:txBody>
          <a:bodyPr wrap="none" lIns="82816" tIns="41408" rIns="82816" bIns="41408">
            <a:spAutoFit/>
          </a:bodyPr>
          <a:lstStyle/>
          <a:p>
            <a:pPr algn="r" defTabSz="1219170">
              <a:defRPr/>
            </a:pPr>
            <a:r>
              <a:rPr lang="en-US" altLang="zh-CN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TITLE TEXT</a:t>
            </a:r>
          </a:p>
        </p:txBody>
      </p: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8527067" y="4240947"/>
            <a:ext cx="2427987" cy="5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6" tIns="41408" rIns="82816" bIns="414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endParaRPr lang="zh-CN" altLang="en-US" sz="1333" dirty="0">
              <a:solidFill>
                <a:prstClr val="black">
                  <a:lumMod val="75000"/>
                  <a:lumOff val="25000"/>
                </a:prstClr>
              </a:solidFill>
              <a:sym typeface="微软雅黑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656226" y="5196121"/>
            <a:ext cx="1210227" cy="309392"/>
          </a:xfrm>
          <a:prstGeom prst="rect">
            <a:avLst/>
          </a:prstGeom>
        </p:spPr>
        <p:txBody>
          <a:bodyPr wrap="none" lIns="82816" tIns="41408" rIns="82816" bIns="41408">
            <a:spAutoFit/>
          </a:bodyPr>
          <a:lstStyle/>
          <a:p>
            <a:pPr algn="r" defTabSz="1219170">
              <a:defRPr/>
            </a:pPr>
            <a:r>
              <a:rPr lang="en-US" altLang="zh-CN" sz="1467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TITLE TEXT</a:t>
            </a: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7596900" y="5541232"/>
            <a:ext cx="2931667" cy="57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6" tIns="41408" rIns="82816" bIns="414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endParaRPr lang="zh-CN" altLang="en-US" sz="1333" dirty="0">
              <a:solidFill>
                <a:prstClr val="black">
                  <a:lumMod val="75000"/>
                  <a:lumOff val="25000"/>
                </a:prstClr>
              </a:solidFill>
              <a:sym typeface="微软雅黑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 flipH="1">
            <a:off x="7664115" y="2377361"/>
            <a:ext cx="800612" cy="238304"/>
            <a:chOff x="4255294" y="1661160"/>
            <a:chExt cx="1505426" cy="262890"/>
          </a:xfrm>
        </p:grpSpPr>
        <p:cxnSp>
          <p:nvCxnSpPr>
            <p:cNvPr id="85" name="直接连接符 84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5183438" y="3052844"/>
            <a:ext cx="1708833" cy="1443644"/>
            <a:chOff x="5927099" y="3207123"/>
            <a:chExt cx="1887055" cy="1592580"/>
          </a:xfrm>
          <a:solidFill>
            <a:schemeClr val="accent3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8" name="六边形 87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267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文本框 1"/>
            <p:cNvSpPr txBox="1"/>
            <p:nvPr/>
          </p:nvSpPr>
          <p:spPr>
            <a:xfrm>
              <a:off x="6199335" y="3703335"/>
              <a:ext cx="1341024" cy="59976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933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29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492720" y="4718367"/>
            <a:ext cx="1090253" cy="953221"/>
            <a:chOff x="5525852" y="468324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0" name="六边形 69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13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文本框 76"/>
            <p:cNvSpPr txBox="1"/>
            <p:nvPr/>
          </p:nvSpPr>
          <p:spPr>
            <a:xfrm>
              <a:off x="5693284" y="4855078"/>
              <a:ext cx="820724" cy="6451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2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5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5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6969484" y="2198811"/>
            <a:ext cx="3350987" cy="3350987"/>
            <a:chOff x="5136360" y="1299207"/>
            <a:chExt cx="3142800" cy="3142800"/>
          </a:xfrm>
        </p:grpSpPr>
        <p:sp>
          <p:nvSpPr>
            <p:cNvPr id="87" name="Oval 18"/>
            <p:cNvSpPr/>
            <p:nvPr/>
          </p:nvSpPr>
          <p:spPr>
            <a:xfrm>
              <a:off x="5136360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652171" y="3110883"/>
              <a:ext cx="2124555" cy="4422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zh-CN" sz="1333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991956" y="1822648"/>
              <a:ext cx="1455304" cy="8467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sz="5867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86%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627502" y="2707136"/>
              <a:ext cx="2104358" cy="3078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2133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1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487489" y="1628417"/>
            <a:ext cx="3163519" cy="3163519"/>
            <a:chOff x="909267" y="1241284"/>
            <a:chExt cx="2506980" cy="2506980"/>
          </a:xfrm>
        </p:grpSpPr>
        <p:sp>
          <p:nvSpPr>
            <p:cNvPr id="92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61338" y="2666615"/>
              <a:ext cx="1798493" cy="3736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zh-CN" sz="1333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15058" y="1637353"/>
              <a:ext cx="1117886" cy="6503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sz="5333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76%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418840" y="2306574"/>
              <a:ext cx="1498628" cy="21951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994596" y="3473960"/>
            <a:ext cx="2712720" cy="2712720"/>
            <a:chOff x="2923938" y="2625442"/>
            <a:chExt cx="2034540" cy="2034540"/>
          </a:xfrm>
        </p:grpSpPr>
        <p:sp>
          <p:nvSpPr>
            <p:cNvPr id="97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248443" y="3801939"/>
              <a:ext cx="1400331" cy="318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529235" y="2957625"/>
              <a:ext cx="846386" cy="4924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sz="4267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53%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422479" y="3499899"/>
              <a:ext cx="1052260" cy="1538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1333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3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086778" y="1508787"/>
            <a:ext cx="2218109" cy="2218109"/>
            <a:chOff x="3743074" y="1151562"/>
            <a:chExt cx="1663582" cy="1663582"/>
          </a:xfrm>
        </p:grpSpPr>
        <p:sp>
          <p:nvSpPr>
            <p:cNvPr id="102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935495" y="2061611"/>
              <a:ext cx="1330331" cy="4845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62542" y="1314546"/>
              <a:ext cx="846386" cy="4924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sz="4267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38%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061946" y="1802519"/>
              <a:ext cx="1052260" cy="1538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1333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333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4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776036" y="1935451"/>
            <a:ext cx="2557424" cy="907751"/>
            <a:chOff x="3666731" y="1984470"/>
            <a:chExt cx="2636520" cy="1447800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任意多边形 3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533" b="1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文本框 35"/>
            <p:cNvSpPr txBox="1"/>
            <p:nvPr/>
          </p:nvSpPr>
          <p:spPr>
            <a:xfrm>
              <a:off x="3971726" y="2367260"/>
              <a:ext cx="2230360" cy="68222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defTabSz="1219170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TITLE TEXT</a:t>
              </a:r>
              <a:endParaRPr lang="zh-CN" altLang="en-US" sz="2000" b="1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3781" y="1935451"/>
            <a:ext cx="2557424" cy="907751"/>
            <a:chOff x="1436370" y="1984470"/>
            <a:chExt cx="2636520" cy="1447800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任意多边形 6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533" b="1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43"/>
            <p:cNvSpPr txBox="1"/>
            <p:nvPr/>
          </p:nvSpPr>
          <p:spPr>
            <a:xfrm>
              <a:off x="1709209" y="2367258"/>
              <a:ext cx="2293960" cy="68222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defTabSz="1219170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TITLE TEXT</a:t>
              </a:r>
              <a:endParaRPr lang="zh-CN" altLang="en-US" sz="2000" b="1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27141" y="1935451"/>
            <a:ext cx="2557424" cy="907751"/>
            <a:chOff x="8127453" y="1984470"/>
            <a:chExt cx="2636520" cy="1447800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任意多边形 10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4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533" b="1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46"/>
            <p:cNvSpPr txBox="1"/>
            <p:nvPr/>
          </p:nvSpPr>
          <p:spPr>
            <a:xfrm>
              <a:off x="8439016" y="2367258"/>
              <a:ext cx="2230360" cy="68222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defTabSz="1219170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TITLE TEXT</a:t>
              </a:r>
              <a:endParaRPr lang="zh-CN" altLang="en-US" sz="2000" b="1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01588" y="1935451"/>
            <a:ext cx="2557424" cy="907751"/>
            <a:chOff x="5897092" y="1984470"/>
            <a:chExt cx="2636520" cy="1447800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任意多边形 13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3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533" b="1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49"/>
            <p:cNvSpPr txBox="1"/>
            <p:nvPr/>
          </p:nvSpPr>
          <p:spPr>
            <a:xfrm>
              <a:off x="6227711" y="2367263"/>
              <a:ext cx="2205655" cy="68222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defTabSz="1219170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TITLE TEXT</a:t>
              </a:r>
              <a:endParaRPr lang="zh-CN" altLang="en-US" sz="2000" b="1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415072" y="5337775"/>
            <a:ext cx="9385451" cy="6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 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 </a:t>
            </a:r>
          </a:p>
        </p:txBody>
      </p:sp>
      <p:sp>
        <p:nvSpPr>
          <p:cNvPr id="17" name="矩形 16"/>
          <p:cNvSpPr/>
          <p:nvPr/>
        </p:nvSpPr>
        <p:spPr>
          <a:xfrm>
            <a:off x="1794129" y="3275058"/>
            <a:ext cx="1864724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1583499" y="3754178"/>
            <a:ext cx="2246983" cy="9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sym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26617" y="3275058"/>
            <a:ext cx="1864724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3958659" y="3754178"/>
            <a:ext cx="2208679" cy="9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sym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41843" y="3275058"/>
            <a:ext cx="1864724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6384034" y="3754178"/>
            <a:ext cx="2228989" cy="9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sym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14717" y="3275058"/>
            <a:ext cx="1864724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1219170">
              <a:defRPr/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8784300" y="3754178"/>
            <a:ext cx="2208245" cy="9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sym typeface="微软雅黑" pitchFamily="34" charset="-122"/>
            </a:endParaRPr>
          </a:p>
        </p:txBody>
      </p:sp>
      <p:cxnSp>
        <p:nvCxnSpPr>
          <p:cNvPr id="25" name="直接连接符 8"/>
          <p:cNvCxnSpPr/>
          <p:nvPr/>
        </p:nvCxnSpPr>
        <p:spPr>
          <a:xfrm>
            <a:off x="1427847" y="5215429"/>
            <a:ext cx="9359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9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空心弧 30"/>
          <p:cNvSpPr>
            <a:spLocks noChangeAspect="1"/>
          </p:cNvSpPr>
          <p:nvPr/>
        </p:nvSpPr>
        <p:spPr>
          <a:xfrm rot="5400000">
            <a:off x="6525002" y="1904250"/>
            <a:ext cx="3821349" cy="3821351"/>
          </a:xfrm>
          <a:prstGeom prst="blockArc">
            <a:avLst>
              <a:gd name="adj1" fmla="val 10800000"/>
              <a:gd name="adj2" fmla="val 21552897"/>
              <a:gd name="adj3" fmla="val 18390"/>
            </a:avLst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  <a:effectLst>
            <a:outerShdw blurRad="2159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 dirty="0">
              <a:solidFill>
                <a:prstClr val="black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" name="空心弧 31"/>
          <p:cNvSpPr>
            <a:spLocks noChangeAspect="1"/>
          </p:cNvSpPr>
          <p:nvPr/>
        </p:nvSpPr>
        <p:spPr>
          <a:xfrm rot="5400000">
            <a:off x="6889588" y="2213508"/>
            <a:ext cx="3123537" cy="3123539"/>
          </a:xfrm>
          <a:prstGeom prst="blockArc">
            <a:avLst>
              <a:gd name="adj1" fmla="val 10781050"/>
              <a:gd name="adj2" fmla="val 21534958"/>
              <a:gd name="adj3" fmla="val 1589"/>
            </a:avLst>
          </a:prstGeom>
          <a:solidFill>
            <a:schemeClr val="bg1">
              <a:alpha val="39000"/>
            </a:schemeClr>
          </a:solidFill>
          <a:ln>
            <a:noFill/>
          </a:ln>
          <a:effectLst>
            <a:outerShdw blurRad="279400" dir="48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 dirty="0">
              <a:solidFill>
                <a:prstClr val="black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空心弧 32"/>
          <p:cNvSpPr>
            <a:spLocks noChangeAspect="1"/>
          </p:cNvSpPr>
          <p:nvPr/>
        </p:nvSpPr>
        <p:spPr>
          <a:xfrm rot="5400000">
            <a:off x="6525002" y="1904250"/>
            <a:ext cx="3821349" cy="3821351"/>
          </a:xfrm>
          <a:prstGeom prst="blockArc">
            <a:avLst>
              <a:gd name="adj1" fmla="val 15312021"/>
              <a:gd name="adj2" fmla="val 16870308"/>
              <a:gd name="adj3" fmla="val 17635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 dirty="0">
              <a:solidFill>
                <a:prstClr val="black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" name="空心弧 33"/>
          <p:cNvSpPr>
            <a:spLocks noChangeAspect="1"/>
          </p:cNvSpPr>
          <p:nvPr/>
        </p:nvSpPr>
        <p:spPr>
          <a:xfrm rot="5400000">
            <a:off x="3499740" y="1864601"/>
            <a:ext cx="3821349" cy="3821351"/>
          </a:xfrm>
          <a:prstGeom prst="blockArc">
            <a:avLst>
              <a:gd name="adj1" fmla="val 10800000"/>
              <a:gd name="adj2" fmla="val 21552897"/>
              <a:gd name="adj3" fmla="val 1839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5400000" scaled="0"/>
            <a:tileRect/>
          </a:gradFill>
          <a:ln>
            <a:noFill/>
          </a:ln>
          <a:effectLst>
            <a:outerShdw blurRad="2159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 dirty="0">
              <a:solidFill>
                <a:prstClr val="black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" name="空心弧 34"/>
          <p:cNvSpPr>
            <a:spLocks noChangeAspect="1"/>
          </p:cNvSpPr>
          <p:nvPr/>
        </p:nvSpPr>
        <p:spPr>
          <a:xfrm rot="5400000">
            <a:off x="3848648" y="2213508"/>
            <a:ext cx="3123537" cy="3123539"/>
          </a:xfrm>
          <a:prstGeom prst="blockArc">
            <a:avLst>
              <a:gd name="adj1" fmla="val 10781050"/>
              <a:gd name="adj2" fmla="val 21534958"/>
              <a:gd name="adj3" fmla="val 1589"/>
            </a:avLst>
          </a:prstGeom>
          <a:solidFill>
            <a:schemeClr val="bg1">
              <a:alpha val="39000"/>
            </a:schemeClr>
          </a:solidFill>
          <a:ln>
            <a:noFill/>
          </a:ln>
          <a:effectLst>
            <a:outerShdw blurRad="279400" dir="48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 dirty="0">
              <a:solidFill>
                <a:prstClr val="black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36" name="空心弧 35"/>
          <p:cNvSpPr>
            <a:spLocks noChangeAspect="1"/>
          </p:cNvSpPr>
          <p:nvPr/>
        </p:nvSpPr>
        <p:spPr>
          <a:xfrm rot="5400000">
            <a:off x="3485028" y="1904250"/>
            <a:ext cx="3821349" cy="3821351"/>
          </a:xfrm>
          <a:prstGeom prst="blockArc">
            <a:avLst>
              <a:gd name="adj1" fmla="val 15312021"/>
              <a:gd name="adj2" fmla="val 16870308"/>
              <a:gd name="adj3" fmla="val 17635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 dirty="0">
              <a:solidFill>
                <a:prstClr val="black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6699" y="4366574"/>
            <a:ext cx="1903899" cy="189406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17738" y="1864600"/>
            <a:ext cx="3821351" cy="3821349"/>
            <a:chOff x="620934" y="1850086"/>
            <a:chExt cx="3821350" cy="3821349"/>
          </a:xfrm>
        </p:grpSpPr>
        <p:sp>
          <p:nvSpPr>
            <p:cNvPr id="68" name="空心弧 67"/>
            <p:cNvSpPr>
              <a:spLocks noChangeAspect="1"/>
            </p:cNvSpPr>
            <p:nvPr/>
          </p:nvSpPr>
          <p:spPr>
            <a:xfrm rot="5400000">
              <a:off x="620934" y="1850086"/>
              <a:ext cx="3821349" cy="3821350"/>
            </a:xfrm>
            <a:prstGeom prst="blockArc">
              <a:avLst>
                <a:gd name="adj1" fmla="val 10800000"/>
                <a:gd name="adj2" fmla="val 21552897"/>
                <a:gd name="adj3" fmla="val 18390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2159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 dirty="0">
                <a:solidFill>
                  <a:prstClr val="black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9" name="空心弧 68"/>
            <p:cNvSpPr>
              <a:spLocks noChangeAspect="1"/>
            </p:cNvSpPr>
            <p:nvPr/>
          </p:nvSpPr>
          <p:spPr>
            <a:xfrm rot="5400000">
              <a:off x="969840" y="2198993"/>
              <a:ext cx="3123537" cy="3123539"/>
            </a:xfrm>
            <a:prstGeom prst="blockArc">
              <a:avLst>
                <a:gd name="adj1" fmla="val 10781050"/>
                <a:gd name="adj2" fmla="val 21534958"/>
                <a:gd name="adj3" fmla="val 1589"/>
              </a:avLst>
            </a:prstGeom>
            <a:solidFill>
              <a:schemeClr val="bg1">
                <a:alpha val="39000"/>
              </a:schemeClr>
            </a:solidFill>
            <a:ln>
              <a:noFill/>
            </a:ln>
            <a:effectLst>
              <a:outerShdw blurRad="279400" dir="48000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 dirty="0">
                <a:solidFill>
                  <a:prstClr val="black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0" name="文本框 15"/>
          <p:cNvSpPr txBox="1"/>
          <p:nvPr/>
        </p:nvSpPr>
        <p:spPr>
          <a:xfrm>
            <a:off x="6597073" y="3443530"/>
            <a:ext cx="75533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4377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21"/>
          <p:cNvSpPr txBox="1"/>
          <p:nvPr/>
        </p:nvSpPr>
        <p:spPr>
          <a:xfrm>
            <a:off x="9628313" y="3443530"/>
            <a:ext cx="75533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4377"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7416" y="1289916"/>
            <a:ext cx="1903899" cy="1894061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05868" y="1266472"/>
            <a:ext cx="1903899" cy="18940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59892" y="1283698"/>
            <a:ext cx="1903899" cy="1894061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93259" y="4366575"/>
            <a:ext cx="1903899" cy="1894061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4455078" y="2778401"/>
            <a:ext cx="1993748" cy="1993747"/>
            <a:chOff x="4658273" y="2763887"/>
            <a:chExt cx="1993748" cy="1993747"/>
          </a:xfrm>
        </p:grpSpPr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4658273" y="2763887"/>
              <a:ext cx="1993748" cy="19937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sx="105000" sy="105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 dirty="0">
                <a:solidFill>
                  <a:prstClr val="white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4791189" y="2896803"/>
              <a:ext cx="1727915" cy="1727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84200" dir="13500000">
                <a:prstClr val="black">
                  <a:alpha val="29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 dirty="0">
                <a:solidFill>
                  <a:prstClr val="white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4549393" y="3363349"/>
            <a:ext cx="1805119" cy="946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135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</a:p>
          <a:p>
            <a:pPr algn="ctr" defTabSz="914377"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373075" y="2778401"/>
            <a:ext cx="1993748" cy="1993747"/>
            <a:chOff x="1576271" y="2763887"/>
            <a:chExt cx="1993748" cy="1993747"/>
          </a:xfrm>
        </p:grpSpPr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1576271" y="2763887"/>
              <a:ext cx="1993748" cy="19937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sx="105000" sy="105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 dirty="0">
                <a:solidFill>
                  <a:prstClr val="white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1709187" y="2896803"/>
              <a:ext cx="1727915" cy="1727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84200" dir="13500000">
                <a:prstClr val="black">
                  <a:alpha val="29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 dirty="0">
                <a:solidFill>
                  <a:prstClr val="white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467390" y="3363349"/>
            <a:ext cx="1805119" cy="946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135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</a:p>
          <a:p>
            <a:pPr algn="ctr" defTabSz="914377"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17925" y="4366575"/>
            <a:ext cx="1903899" cy="1894061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7496018" y="2778401"/>
            <a:ext cx="1993748" cy="1993747"/>
            <a:chOff x="7699213" y="2763887"/>
            <a:chExt cx="1993748" cy="1993747"/>
          </a:xfrm>
        </p:grpSpPr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7699213" y="2763887"/>
              <a:ext cx="1993748" cy="19937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sx="105000" sy="105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 dirty="0">
                <a:solidFill>
                  <a:prstClr val="white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7832129" y="2896803"/>
              <a:ext cx="1727915" cy="17279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84200" dir="13500000">
                <a:prstClr val="black">
                  <a:alpha val="29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351" dirty="0">
                <a:solidFill>
                  <a:prstClr val="white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7590333" y="3363349"/>
            <a:ext cx="1805119" cy="946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135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</a:p>
          <a:p>
            <a:pPr algn="ctr" defTabSz="914377"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89" name="空心弧 88"/>
          <p:cNvSpPr>
            <a:spLocks noChangeAspect="1"/>
          </p:cNvSpPr>
          <p:nvPr/>
        </p:nvSpPr>
        <p:spPr>
          <a:xfrm rot="5400000">
            <a:off x="406560" y="1875050"/>
            <a:ext cx="3821349" cy="3821351"/>
          </a:xfrm>
          <a:prstGeom prst="blockArc">
            <a:avLst>
              <a:gd name="adj1" fmla="val 15312021"/>
              <a:gd name="adj2" fmla="val 16870308"/>
              <a:gd name="adj3" fmla="val 17635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351" dirty="0">
              <a:solidFill>
                <a:srgbClr val="0070C0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90" name="文本框 9"/>
          <p:cNvSpPr txBox="1"/>
          <p:nvPr/>
        </p:nvSpPr>
        <p:spPr>
          <a:xfrm>
            <a:off x="3484729" y="3443530"/>
            <a:ext cx="75533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914377"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54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70" grpId="0"/>
      <p:bldP spid="71" grpId="0"/>
      <p:bldP spid="79" grpId="0"/>
      <p:bldP spid="83" grpId="0"/>
      <p:bldP spid="88" grpId="0"/>
      <p:bldP spid="89" grpId="0" animBg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3"/>
          <p:cNvSpPr/>
          <p:nvPr/>
        </p:nvSpPr>
        <p:spPr>
          <a:xfrm>
            <a:off x="1017054" y="1892829"/>
            <a:ext cx="1774380" cy="1774379"/>
          </a:xfrm>
          <a:prstGeom prst="ellipse">
            <a:avLst/>
          </a:prstGeom>
          <a:solidFill>
            <a:schemeClr val="accent1">
              <a:alpha val="90000"/>
            </a:schemeClr>
          </a:solidFill>
          <a:ln w="63500" cmpd="sng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14"/>
          <p:cNvSpPr/>
          <p:nvPr/>
        </p:nvSpPr>
        <p:spPr>
          <a:xfrm>
            <a:off x="3845351" y="1900163"/>
            <a:ext cx="1774380" cy="1774379"/>
          </a:xfrm>
          <a:prstGeom prst="ellipse">
            <a:avLst/>
          </a:prstGeom>
          <a:solidFill>
            <a:schemeClr val="accent2">
              <a:alpha val="90000"/>
            </a:schemeClr>
          </a:solidFill>
          <a:ln w="63500" cmpd="sng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17"/>
          <p:cNvSpPr/>
          <p:nvPr/>
        </p:nvSpPr>
        <p:spPr>
          <a:xfrm>
            <a:off x="6677618" y="1900163"/>
            <a:ext cx="1774380" cy="1774379"/>
          </a:xfrm>
          <a:prstGeom prst="ellipse">
            <a:avLst/>
          </a:prstGeom>
          <a:solidFill>
            <a:schemeClr val="accent3">
              <a:alpha val="90000"/>
            </a:schemeClr>
          </a:solidFill>
          <a:ln w="63500" cmpd="sng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9506197" y="1900163"/>
            <a:ext cx="1774380" cy="1774379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63500" cmpd="sng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5476" y="2137205"/>
            <a:ext cx="1109432" cy="1231076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914377">
              <a:defRPr/>
            </a:pPr>
            <a:r>
              <a:rPr lang="en-US" sz="720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cs typeface="Helvetica Neue"/>
              </a:rPr>
              <a:t>+</a:t>
            </a:r>
            <a:endParaRPr lang="ru-RU" sz="7200" b="1" dirty="0">
              <a:solidFill>
                <a:prstClr val="white">
                  <a:lumMod val="65000"/>
                </a:prstClr>
              </a:solidFill>
              <a:latin typeface="Calibri" panose="020F0502020204030204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5899" y="2137205"/>
            <a:ext cx="1109432" cy="1231076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914377">
              <a:defRPr/>
            </a:pPr>
            <a:r>
              <a:rPr lang="en-US" sz="720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cs typeface="Helvetica Neue"/>
              </a:rPr>
              <a:t>+</a:t>
            </a:r>
            <a:endParaRPr lang="ru-RU" sz="7200" b="1" dirty="0">
              <a:solidFill>
                <a:prstClr val="white">
                  <a:lumMod val="65000"/>
                </a:prstClr>
              </a:solidFill>
              <a:latin typeface="Calibri" panose="020F0502020204030204"/>
              <a:cs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0599" y="2150804"/>
            <a:ext cx="1109432" cy="1231076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 defTabSz="914377">
              <a:defRPr/>
            </a:pPr>
            <a:r>
              <a:rPr lang="en-US" sz="720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cs typeface="Helvetica Neue"/>
              </a:rPr>
              <a:t>=</a:t>
            </a:r>
            <a:endParaRPr lang="ru-RU" sz="7200" b="1" dirty="0">
              <a:solidFill>
                <a:prstClr val="white">
                  <a:lumMod val="65000"/>
                </a:prstClr>
              </a:solidFill>
              <a:latin typeface="Calibri" panose="020F0502020204030204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005" y="4273860"/>
            <a:ext cx="2410664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914377">
              <a:tabLst>
                <a:tab pos="1367332" algn="l"/>
              </a:tabLst>
              <a:defRPr/>
            </a:pPr>
            <a:r>
              <a:rPr lang="en-US" altLang="zh-CN" sz="1600" b="1" dirty="0">
                <a:solidFill>
                  <a:srgbClr val="1CAD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ADD TITLE TEXT</a:t>
            </a:r>
            <a:endParaRPr lang="en-US" sz="1600" b="1" dirty="0">
              <a:solidFill>
                <a:srgbClr val="1CADE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811" y="4679461"/>
            <a:ext cx="2063887" cy="55361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914377">
              <a:lnSpc>
                <a:spcPct val="130000"/>
              </a:lnSpc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1551" y="4270467"/>
            <a:ext cx="2410664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914377">
              <a:tabLst>
                <a:tab pos="1367332" algn="l"/>
              </a:tabLst>
              <a:defRPr/>
            </a:pPr>
            <a:r>
              <a:rPr lang="en-US" altLang="zh-CN" sz="1600" b="1" dirty="0">
                <a:solidFill>
                  <a:srgbClr val="2683C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ADD TITLE 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0357" y="4676068"/>
            <a:ext cx="2063887" cy="55361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914377">
              <a:lnSpc>
                <a:spcPct val="130000"/>
              </a:lnSpc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en-US" altLang="zh-CN" sz="1333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3445" y="4267075"/>
            <a:ext cx="2410664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914377">
              <a:tabLst>
                <a:tab pos="1367332" algn="l"/>
              </a:tabLst>
              <a:defRPr/>
            </a:pPr>
            <a:r>
              <a:rPr lang="en-US" altLang="zh-CN" sz="1600" b="1" dirty="0">
                <a:solidFill>
                  <a:srgbClr val="27CED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ADD TITLE 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2251" y="4672676"/>
            <a:ext cx="2063887" cy="55361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914377">
              <a:lnSpc>
                <a:spcPct val="130000"/>
              </a:lnSpc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en-US" altLang="zh-CN" sz="1333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53955" y="4273860"/>
            <a:ext cx="2410664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914377">
              <a:tabLst>
                <a:tab pos="1367332" algn="l"/>
              </a:tabLst>
              <a:defRPr/>
            </a:pPr>
            <a:r>
              <a:rPr lang="en-US" altLang="zh-CN" sz="1600" b="1" dirty="0">
                <a:solidFill>
                  <a:srgbClr val="42BA9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ADD TITLE 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22761" y="4679461"/>
            <a:ext cx="2063887" cy="55361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914377">
              <a:lnSpc>
                <a:spcPct val="130000"/>
              </a:lnSpc>
              <a:defRPr/>
            </a:pPr>
            <a:r>
              <a:rPr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en-US" altLang="zh-CN" sz="1333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sp>
        <p:nvSpPr>
          <p:cNvPr id="23" name="Freeform 12"/>
          <p:cNvSpPr>
            <a:spLocks noEditPoints="1"/>
          </p:cNvSpPr>
          <p:nvPr/>
        </p:nvSpPr>
        <p:spPr bwMode="auto">
          <a:xfrm>
            <a:off x="7056108" y="2299262"/>
            <a:ext cx="1064993" cy="972385"/>
          </a:xfrm>
          <a:custGeom>
            <a:avLst/>
            <a:gdLst/>
            <a:ahLst/>
            <a:cxnLst>
              <a:cxn ang="0">
                <a:pos x="1284" y="407"/>
              </a:cxn>
              <a:cxn ang="0">
                <a:pos x="1203" y="1128"/>
              </a:cxn>
              <a:cxn ang="0">
                <a:pos x="1657" y="1313"/>
              </a:cxn>
              <a:cxn ang="0">
                <a:pos x="2010" y="1310"/>
              </a:cxn>
              <a:cxn ang="0">
                <a:pos x="2361" y="910"/>
              </a:cxn>
              <a:cxn ang="0">
                <a:pos x="2851" y="696"/>
              </a:cxn>
              <a:cxn ang="0">
                <a:pos x="3216" y="1078"/>
              </a:cxn>
              <a:cxn ang="0">
                <a:pos x="2979" y="1557"/>
              </a:cxn>
              <a:cxn ang="0">
                <a:pos x="2477" y="1517"/>
              </a:cxn>
              <a:cxn ang="0">
                <a:pos x="2080" y="1382"/>
              </a:cxn>
              <a:cxn ang="0">
                <a:pos x="1515" y="2178"/>
              </a:cxn>
              <a:cxn ang="0">
                <a:pos x="1639" y="2686"/>
              </a:cxn>
              <a:cxn ang="0">
                <a:pos x="1428" y="2932"/>
              </a:cxn>
              <a:cxn ang="0">
                <a:pos x="1121" y="2816"/>
              </a:cxn>
              <a:cxn ang="0">
                <a:pos x="1129" y="2487"/>
              </a:cxn>
              <a:cxn ang="0">
                <a:pos x="1413" y="2321"/>
              </a:cxn>
              <a:cxn ang="0">
                <a:pos x="1431" y="1587"/>
              </a:cxn>
              <a:cxn ang="0">
                <a:pos x="954" y="1270"/>
              </a:cxn>
              <a:cxn ang="0">
                <a:pos x="196" y="1138"/>
              </a:cxn>
              <a:cxn ang="0">
                <a:pos x="65" y="378"/>
              </a:cxn>
              <a:cxn ang="0">
                <a:pos x="1533" y="1182"/>
              </a:cxn>
              <a:cxn ang="0">
                <a:pos x="1925" y="1186"/>
              </a:cxn>
              <a:cxn ang="0">
                <a:pos x="2114" y="972"/>
              </a:cxn>
              <a:cxn ang="0">
                <a:pos x="1732" y="1085"/>
              </a:cxn>
              <a:cxn ang="0">
                <a:pos x="2147" y="1514"/>
              </a:cxn>
              <a:cxn ang="0">
                <a:pos x="1918" y="1841"/>
              </a:cxn>
              <a:cxn ang="0">
                <a:pos x="1979" y="2139"/>
              </a:cxn>
              <a:cxn ang="0">
                <a:pos x="2089" y="1757"/>
              </a:cxn>
              <a:cxn ang="0">
                <a:pos x="2167" y="1508"/>
              </a:cxn>
              <a:cxn ang="0">
                <a:pos x="1273" y="1619"/>
              </a:cxn>
              <a:cxn ang="0">
                <a:pos x="1038" y="1398"/>
              </a:cxn>
              <a:cxn ang="0">
                <a:pos x="1199" y="1722"/>
              </a:cxn>
              <a:cxn ang="0">
                <a:pos x="1293" y="2035"/>
              </a:cxn>
              <a:cxn ang="0">
                <a:pos x="650" y="326"/>
              </a:cxn>
              <a:cxn ang="0">
                <a:pos x="1414" y="2691"/>
              </a:cxn>
              <a:cxn ang="0">
                <a:pos x="1400" y="2566"/>
              </a:cxn>
              <a:cxn ang="0">
                <a:pos x="1357" y="2532"/>
              </a:cxn>
              <a:cxn ang="0">
                <a:pos x="1432" y="2647"/>
              </a:cxn>
              <a:cxn ang="0">
                <a:pos x="1338" y="2742"/>
              </a:cxn>
              <a:cxn ang="0">
                <a:pos x="2704" y="1212"/>
              </a:cxn>
              <a:cxn ang="0">
                <a:pos x="2809" y="979"/>
              </a:cxn>
              <a:cxn ang="0">
                <a:pos x="2629" y="1018"/>
              </a:cxn>
              <a:cxn ang="0">
                <a:pos x="2883" y="985"/>
              </a:cxn>
              <a:cxn ang="0">
                <a:pos x="1422" y="2451"/>
              </a:cxn>
              <a:cxn ang="0">
                <a:pos x="1407" y="2447"/>
              </a:cxn>
              <a:cxn ang="0">
                <a:pos x="1384" y="2443"/>
              </a:cxn>
              <a:cxn ang="0">
                <a:pos x="1157" y="2573"/>
              </a:cxn>
              <a:cxn ang="0">
                <a:pos x="1282" y="2861"/>
              </a:cxn>
              <a:cxn ang="0">
                <a:pos x="1564" y="2721"/>
              </a:cxn>
              <a:cxn ang="0">
                <a:pos x="2799" y="751"/>
              </a:cxn>
              <a:cxn ang="0">
                <a:pos x="3147" y="1049"/>
              </a:cxn>
              <a:cxn ang="0">
                <a:pos x="2983" y="1482"/>
              </a:cxn>
              <a:cxn ang="0">
                <a:pos x="2536" y="1483"/>
              </a:cxn>
              <a:cxn ang="0">
                <a:pos x="2359" y="1199"/>
              </a:cxn>
              <a:cxn ang="0">
                <a:pos x="2357" y="1175"/>
              </a:cxn>
              <a:cxn ang="0">
                <a:pos x="2414" y="942"/>
              </a:cxn>
              <a:cxn ang="0">
                <a:pos x="758" y="80"/>
              </a:cxn>
              <a:cxn ang="0">
                <a:pos x="1251" y="547"/>
              </a:cxn>
              <a:cxn ang="0">
                <a:pos x="1106" y="1068"/>
              </a:cxn>
              <a:cxn ang="0">
                <a:pos x="991" y="1165"/>
              </a:cxn>
              <a:cxn ang="0">
                <a:pos x="312" y="1143"/>
              </a:cxn>
              <a:cxn ang="0">
                <a:pos x="100" y="490"/>
              </a:cxn>
              <a:cxn ang="0">
                <a:pos x="638" y="73"/>
              </a:cxn>
            </a:cxnLst>
            <a:rect l="0" t="0" r="r" b="b"/>
            <a:pathLst>
              <a:path w="3221" h="2941">
                <a:moveTo>
                  <a:pt x="668" y="0"/>
                </a:moveTo>
                <a:lnTo>
                  <a:pt x="702" y="1"/>
                </a:lnTo>
                <a:lnTo>
                  <a:pt x="737" y="3"/>
                </a:lnTo>
                <a:lnTo>
                  <a:pt x="770" y="7"/>
                </a:lnTo>
                <a:lnTo>
                  <a:pt x="803" y="13"/>
                </a:lnTo>
                <a:lnTo>
                  <a:pt x="835" y="21"/>
                </a:lnTo>
                <a:lnTo>
                  <a:pt x="867" y="30"/>
                </a:lnTo>
                <a:lnTo>
                  <a:pt x="899" y="40"/>
                </a:lnTo>
                <a:lnTo>
                  <a:pt x="929" y="53"/>
                </a:lnTo>
                <a:lnTo>
                  <a:pt x="958" y="65"/>
                </a:lnTo>
                <a:lnTo>
                  <a:pt x="987" y="81"/>
                </a:lnTo>
                <a:lnTo>
                  <a:pt x="1015" y="96"/>
                </a:lnTo>
                <a:lnTo>
                  <a:pt x="1042" y="114"/>
                </a:lnTo>
                <a:lnTo>
                  <a:pt x="1068" y="132"/>
                </a:lnTo>
                <a:lnTo>
                  <a:pt x="1094" y="152"/>
                </a:lnTo>
                <a:lnTo>
                  <a:pt x="1117" y="173"/>
                </a:lnTo>
                <a:lnTo>
                  <a:pt x="1141" y="195"/>
                </a:lnTo>
                <a:lnTo>
                  <a:pt x="1163" y="218"/>
                </a:lnTo>
                <a:lnTo>
                  <a:pt x="1184" y="242"/>
                </a:lnTo>
                <a:lnTo>
                  <a:pt x="1204" y="268"/>
                </a:lnTo>
                <a:lnTo>
                  <a:pt x="1222" y="294"/>
                </a:lnTo>
                <a:lnTo>
                  <a:pt x="1240" y="321"/>
                </a:lnTo>
                <a:lnTo>
                  <a:pt x="1255" y="349"/>
                </a:lnTo>
                <a:lnTo>
                  <a:pt x="1271" y="378"/>
                </a:lnTo>
                <a:lnTo>
                  <a:pt x="1284" y="407"/>
                </a:lnTo>
                <a:lnTo>
                  <a:pt x="1296" y="438"/>
                </a:lnTo>
                <a:lnTo>
                  <a:pt x="1306" y="469"/>
                </a:lnTo>
                <a:lnTo>
                  <a:pt x="1316" y="500"/>
                </a:lnTo>
                <a:lnTo>
                  <a:pt x="1323" y="532"/>
                </a:lnTo>
                <a:lnTo>
                  <a:pt x="1329" y="565"/>
                </a:lnTo>
                <a:lnTo>
                  <a:pt x="1333" y="598"/>
                </a:lnTo>
                <a:lnTo>
                  <a:pt x="1335" y="632"/>
                </a:lnTo>
                <a:lnTo>
                  <a:pt x="1336" y="666"/>
                </a:lnTo>
                <a:lnTo>
                  <a:pt x="1336" y="699"/>
                </a:lnTo>
                <a:lnTo>
                  <a:pt x="1333" y="730"/>
                </a:lnTo>
                <a:lnTo>
                  <a:pt x="1330" y="760"/>
                </a:lnTo>
                <a:lnTo>
                  <a:pt x="1325" y="790"/>
                </a:lnTo>
                <a:lnTo>
                  <a:pt x="1319" y="820"/>
                </a:lnTo>
                <a:lnTo>
                  <a:pt x="1311" y="849"/>
                </a:lnTo>
                <a:lnTo>
                  <a:pt x="1302" y="878"/>
                </a:lnTo>
                <a:lnTo>
                  <a:pt x="1293" y="906"/>
                </a:lnTo>
                <a:lnTo>
                  <a:pt x="1281" y="934"/>
                </a:lnTo>
                <a:lnTo>
                  <a:pt x="1269" y="960"/>
                </a:lnTo>
                <a:lnTo>
                  <a:pt x="1254" y="986"/>
                </a:lnTo>
                <a:lnTo>
                  <a:pt x="1240" y="1012"/>
                </a:lnTo>
                <a:lnTo>
                  <a:pt x="1224" y="1037"/>
                </a:lnTo>
                <a:lnTo>
                  <a:pt x="1208" y="1061"/>
                </a:lnTo>
                <a:lnTo>
                  <a:pt x="1189" y="1084"/>
                </a:lnTo>
                <a:lnTo>
                  <a:pt x="1170" y="1106"/>
                </a:lnTo>
                <a:lnTo>
                  <a:pt x="1203" y="1128"/>
                </a:lnTo>
                <a:lnTo>
                  <a:pt x="1235" y="1149"/>
                </a:lnTo>
                <a:lnTo>
                  <a:pt x="1269" y="1171"/>
                </a:lnTo>
                <a:lnTo>
                  <a:pt x="1304" y="1192"/>
                </a:lnTo>
                <a:lnTo>
                  <a:pt x="1338" y="1212"/>
                </a:lnTo>
                <a:lnTo>
                  <a:pt x="1373" y="1231"/>
                </a:lnTo>
                <a:lnTo>
                  <a:pt x="1406" y="1248"/>
                </a:lnTo>
                <a:lnTo>
                  <a:pt x="1438" y="1263"/>
                </a:lnTo>
                <a:lnTo>
                  <a:pt x="1466" y="1274"/>
                </a:lnTo>
                <a:lnTo>
                  <a:pt x="1493" y="1283"/>
                </a:lnTo>
                <a:lnTo>
                  <a:pt x="1518" y="1291"/>
                </a:lnTo>
                <a:lnTo>
                  <a:pt x="1543" y="1297"/>
                </a:lnTo>
                <a:lnTo>
                  <a:pt x="1568" y="1302"/>
                </a:lnTo>
                <a:lnTo>
                  <a:pt x="1593" y="1306"/>
                </a:lnTo>
                <a:lnTo>
                  <a:pt x="1618" y="1309"/>
                </a:lnTo>
                <a:lnTo>
                  <a:pt x="1643" y="1312"/>
                </a:lnTo>
                <a:lnTo>
                  <a:pt x="1643" y="1312"/>
                </a:lnTo>
                <a:lnTo>
                  <a:pt x="1646" y="1312"/>
                </a:lnTo>
                <a:lnTo>
                  <a:pt x="1648" y="1312"/>
                </a:lnTo>
                <a:lnTo>
                  <a:pt x="1648" y="1312"/>
                </a:lnTo>
                <a:lnTo>
                  <a:pt x="1650" y="1312"/>
                </a:lnTo>
                <a:lnTo>
                  <a:pt x="1651" y="1313"/>
                </a:lnTo>
                <a:lnTo>
                  <a:pt x="1653" y="1313"/>
                </a:lnTo>
                <a:lnTo>
                  <a:pt x="1655" y="1313"/>
                </a:lnTo>
                <a:lnTo>
                  <a:pt x="1655" y="1313"/>
                </a:lnTo>
                <a:lnTo>
                  <a:pt x="1657" y="1313"/>
                </a:lnTo>
                <a:lnTo>
                  <a:pt x="1658" y="1313"/>
                </a:lnTo>
                <a:lnTo>
                  <a:pt x="1659" y="1313"/>
                </a:lnTo>
                <a:lnTo>
                  <a:pt x="1661" y="1314"/>
                </a:lnTo>
                <a:lnTo>
                  <a:pt x="1662" y="1314"/>
                </a:lnTo>
                <a:lnTo>
                  <a:pt x="1663" y="1314"/>
                </a:lnTo>
                <a:lnTo>
                  <a:pt x="1665" y="1314"/>
                </a:lnTo>
                <a:lnTo>
                  <a:pt x="1666" y="1314"/>
                </a:lnTo>
                <a:lnTo>
                  <a:pt x="1666" y="1314"/>
                </a:lnTo>
                <a:lnTo>
                  <a:pt x="1668" y="1314"/>
                </a:lnTo>
                <a:lnTo>
                  <a:pt x="1669" y="1314"/>
                </a:lnTo>
                <a:lnTo>
                  <a:pt x="1670" y="1315"/>
                </a:lnTo>
                <a:lnTo>
                  <a:pt x="1673" y="1315"/>
                </a:lnTo>
                <a:lnTo>
                  <a:pt x="1681" y="1317"/>
                </a:lnTo>
                <a:lnTo>
                  <a:pt x="1681" y="1317"/>
                </a:lnTo>
                <a:lnTo>
                  <a:pt x="1683" y="1317"/>
                </a:lnTo>
                <a:lnTo>
                  <a:pt x="1712" y="1320"/>
                </a:lnTo>
                <a:lnTo>
                  <a:pt x="1742" y="1322"/>
                </a:lnTo>
                <a:lnTo>
                  <a:pt x="1773" y="1324"/>
                </a:lnTo>
                <a:lnTo>
                  <a:pt x="1804" y="1326"/>
                </a:lnTo>
                <a:lnTo>
                  <a:pt x="1837" y="1327"/>
                </a:lnTo>
                <a:lnTo>
                  <a:pt x="1870" y="1327"/>
                </a:lnTo>
                <a:lnTo>
                  <a:pt x="1903" y="1325"/>
                </a:lnTo>
                <a:lnTo>
                  <a:pt x="1937" y="1322"/>
                </a:lnTo>
                <a:lnTo>
                  <a:pt x="1973" y="1317"/>
                </a:lnTo>
                <a:lnTo>
                  <a:pt x="2010" y="1310"/>
                </a:lnTo>
                <a:lnTo>
                  <a:pt x="2046" y="1301"/>
                </a:lnTo>
                <a:lnTo>
                  <a:pt x="2081" y="1291"/>
                </a:lnTo>
                <a:lnTo>
                  <a:pt x="2118" y="1279"/>
                </a:lnTo>
                <a:lnTo>
                  <a:pt x="2153" y="1266"/>
                </a:lnTo>
                <a:lnTo>
                  <a:pt x="2188" y="1251"/>
                </a:lnTo>
                <a:lnTo>
                  <a:pt x="2222" y="1235"/>
                </a:lnTo>
                <a:lnTo>
                  <a:pt x="2241" y="1226"/>
                </a:lnTo>
                <a:lnTo>
                  <a:pt x="2260" y="1217"/>
                </a:lnTo>
                <a:lnTo>
                  <a:pt x="2278" y="1207"/>
                </a:lnTo>
                <a:lnTo>
                  <a:pt x="2297" y="1197"/>
                </a:lnTo>
                <a:lnTo>
                  <a:pt x="2296" y="1186"/>
                </a:lnTo>
                <a:lnTo>
                  <a:pt x="2295" y="1174"/>
                </a:lnTo>
                <a:lnTo>
                  <a:pt x="2294" y="1161"/>
                </a:lnTo>
                <a:lnTo>
                  <a:pt x="2294" y="1150"/>
                </a:lnTo>
                <a:lnTo>
                  <a:pt x="2295" y="1126"/>
                </a:lnTo>
                <a:lnTo>
                  <a:pt x="2297" y="1102"/>
                </a:lnTo>
                <a:lnTo>
                  <a:pt x="2299" y="1078"/>
                </a:lnTo>
                <a:lnTo>
                  <a:pt x="2303" y="1056"/>
                </a:lnTo>
                <a:lnTo>
                  <a:pt x="2308" y="1034"/>
                </a:lnTo>
                <a:lnTo>
                  <a:pt x="2315" y="1012"/>
                </a:lnTo>
                <a:lnTo>
                  <a:pt x="2322" y="990"/>
                </a:lnTo>
                <a:lnTo>
                  <a:pt x="2330" y="969"/>
                </a:lnTo>
                <a:lnTo>
                  <a:pt x="2340" y="949"/>
                </a:lnTo>
                <a:lnTo>
                  <a:pt x="2350" y="928"/>
                </a:lnTo>
                <a:lnTo>
                  <a:pt x="2361" y="910"/>
                </a:lnTo>
                <a:lnTo>
                  <a:pt x="2374" y="891"/>
                </a:lnTo>
                <a:lnTo>
                  <a:pt x="2386" y="872"/>
                </a:lnTo>
                <a:lnTo>
                  <a:pt x="2400" y="855"/>
                </a:lnTo>
                <a:lnTo>
                  <a:pt x="2414" y="838"/>
                </a:lnTo>
                <a:lnTo>
                  <a:pt x="2430" y="822"/>
                </a:lnTo>
                <a:lnTo>
                  <a:pt x="2446" y="807"/>
                </a:lnTo>
                <a:lnTo>
                  <a:pt x="2463" y="793"/>
                </a:lnTo>
                <a:lnTo>
                  <a:pt x="2481" y="778"/>
                </a:lnTo>
                <a:lnTo>
                  <a:pt x="2498" y="766"/>
                </a:lnTo>
                <a:lnTo>
                  <a:pt x="2517" y="753"/>
                </a:lnTo>
                <a:lnTo>
                  <a:pt x="2537" y="742"/>
                </a:lnTo>
                <a:lnTo>
                  <a:pt x="2556" y="733"/>
                </a:lnTo>
                <a:lnTo>
                  <a:pt x="2577" y="723"/>
                </a:lnTo>
                <a:lnTo>
                  <a:pt x="2599" y="715"/>
                </a:lnTo>
                <a:lnTo>
                  <a:pt x="2620" y="708"/>
                </a:lnTo>
                <a:lnTo>
                  <a:pt x="2643" y="702"/>
                </a:lnTo>
                <a:lnTo>
                  <a:pt x="2664" y="696"/>
                </a:lnTo>
                <a:lnTo>
                  <a:pt x="2687" y="692"/>
                </a:lnTo>
                <a:lnTo>
                  <a:pt x="2711" y="689"/>
                </a:lnTo>
                <a:lnTo>
                  <a:pt x="2734" y="687"/>
                </a:lnTo>
                <a:lnTo>
                  <a:pt x="2758" y="686"/>
                </a:lnTo>
                <a:lnTo>
                  <a:pt x="2782" y="687"/>
                </a:lnTo>
                <a:lnTo>
                  <a:pt x="2805" y="689"/>
                </a:lnTo>
                <a:lnTo>
                  <a:pt x="2828" y="692"/>
                </a:lnTo>
                <a:lnTo>
                  <a:pt x="2851" y="696"/>
                </a:lnTo>
                <a:lnTo>
                  <a:pt x="2874" y="702"/>
                </a:lnTo>
                <a:lnTo>
                  <a:pt x="2896" y="708"/>
                </a:lnTo>
                <a:lnTo>
                  <a:pt x="2917" y="715"/>
                </a:lnTo>
                <a:lnTo>
                  <a:pt x="2938" y="723"/>
                </a:lnTo>
                <a:lnTo>
                  <a:pt x="2959" y="733"/>
                </a:lnTo>
                <a:lnTo>
                  <a:pt x="2979" y="742"/>
                </a:lnTo>
                <a:lnTo>
                  <a:pt x="2998" y="753"/>
                </a:lnTo>
                <a:lnTo>
                  <a:pt x="3017" y="766"/>
                </a:lnTo>
                <a:lnTo>
                  <a:pt x="3036" y="778"/>
                </a:lnTo>
                <a:lnTo>
                  <a:pt x="3053" y="793"/>
                </a:lnTo>
                <a:lnTo>
                  <a:pt x="3070" y="807"/>
                </a:lnTo>
                <a:lnTo>
                  <a:pt x="3086" y="822"/>
                </a:lnTo>
                <a:lnTo>
                  <a:pt x="3101" y="838"/>
                </a:lnTo>
                <a:lnTo>
                  <a:pt x="3116" y="855"/>
                </a:lnTo>
                <a:lnTo>
                  <a:pt x="3130" y="872"/>
                </a:lnTo>
                <a:lnTo>
                  <a:pt x="3143" y="891"/>
                </a:lnTo>
                <a:lnTo>
                  <a:pt x="3155" y="910"/>
                </a:lnTo>
                <a:lnTo>
                  <a:pt x="3165" y="928"/>
                </a:lnTo>
                <a:lnTo>
                  <a:pt x="3176" y="949"/>
                </a:lnTo>
                <a:lnTo>
                  <a:pt x="3185" y="969"/>
                </a:lnTo>
                <a:lnTo>
                  <a:pt x="3193" y="990"/>
                </a:lnTo>
                <a:lnTo>
                  <a:pt x="3201" y="1012"/>
                </a:lnTo>
                <a:lnTo>
                  <a:pt x="3207" y="1034"/>
                </a:lnTo>
                <a:lnTo>
                  <a:pt x="3212" y="1056"/>
                </a:lnTo>
                <a:lnTo>
                  <a:pt x="3216" y="1078"/>
                </a:lnTo>
                <a:lnTo>
                  <a:pt x="3219" y="1102"/>
                </a:lnTo>
                <a:lnTo>
                  <a:pt x="3221" y="1126"/>
                </a:lnTo>
                <a:lnTo>
                  <a:pt x="3221" y="1150"/>
                </a:lnTo>
                <a:lnTo>
                  <a:pt x="3221" y="1174"/>
                </a:lnTo>
                <a:lnTo>
                  <a:pt x="3219" y="1196"/>
                </a:lnTo>
                <a:lnTo>
                  <a:pt x="3216" y="1220"/>
                </a:lnTo>
                <a:lnTo>
                  <a:pt x="3212" y="1243"/>
                </a:lnTo>
                <a:lnTo>
                  <a:pt x="3207" y="1265"/>
                </a:lnTo>
                <a:lnTo>
                  <a:pt x="3201" y="1288"/>
                </a:lnTo>
                <a:lnTo>
                  <a:pt x="3193" y="1308"/>
                </a:lnTo>
                <a:lnTo>
                  <a:pt x="3185" y="1330"/>
                </a:lnTo>
                <a:lnTo>
                  <a:pt x="3176" y="1350"/>
                </a:lnTo>
                <a:lnTo>
                  <a:pt x="3165" y="1370"/>
                </a:lnTo>
                <a:lnTo>
                  <a:pt x="3155" y="1389"/>
                </a:lnTo>
                <a:lnTo>
                  <a:pt x="3143" y="1409"/>
                </a:lnTo>
                <a:lnTo>
                  <a:pt x="3130" y="1426"/>
                </a:lnTo>
                <a:lnTo>
                  <a:pt x="3116" y="1444"/>
                </a:lnTo>
                <a:lnTo>
                  <a:pt x="3101" y="1460"/>
                </a:lnTo>
                <a:lnTo>
                  <a:pt x="3086" y="1477"/>
                </a:lnTo>
                <a:lnTo>
                  <a:pt x="3070" y="1492"/>
                </a:lnTo>
                <a:lnTo>
                  <a:pt x="3053" y="1507"/>
                </a:lnTo>
                <a:lnTo>
                  <a:pt x="3036" y="1520"/>
                </a:lnTo>
                <a:lnTo>
                  <a:pt x="3017" y="1533"/>
                </a:lnTo>
                <a:lnTo>
                  <a:pt x="2998" y="1545"/>
                </a:lnTo>
                <a:lnTo>
                  <a:pt x="2979" y="1557"/>
                </a:lnTo>
                <a:lnTo>
                  <a:pt x="2959" y="1567"/>
                </a:lnTo>
                <a:lnTo>
                  <a:pt x="2938" y="1576"/>
                </a:lnTo>
                <a:lnTo>
                  <a:pt x="2917" y="1585"/>
                </a:lnTo>
                <a:lnTo>
                  <a:pt x="2896" y="1592"/>
                </a:lnTo>
                <a:lnTo>
                  <a:pt x="2874" y="1598"/>
                </a:lnTo>
                <a:lnTo>
                  <a:pt x="2851" y="1603"/>
                </a:lnTo>
                <a:lnTo>
                  <a:pt x="2828" y="1607"/>
                </a:lnTo>
                <a:lnTo>
                  <a:pt x="2805" y="1609"/>
                </a:lnTo>
                <a:lnTo>
                  <a:pt x="2782" y="1612"/>
                </a:lnTo>
                <a:lnTo>
                  <a:pt x="2758" y="1613"/>
                </a:lnTo>
                <a:lnTo>
                  <a:pt x="2737" y="1612"/>
                </a:lnTo>
                <a:lnTo>
                  <a:pt x="2716" y="1610"/>
                </a:lnTo>
                <a:lnTo>
                  <a:pt x="2695" y="1608"/>
                </a:lnTo>
                <a:lnTo>
                  <a:pt x="2676" y="1605"/>
                </a:lnTo>
                <a:lnTo>
                  <a:pt x="2655" y="1601"/>
                </a:lnTo>
                <a:lnTo>
                  <a:pt x="2635" y="1596"/>
                </a:lnTo>
                <a:lnTo>
                  <a:pt x="2617" y="1590"/>
                </a:lnTo>
                <a:lnTo>
                  <a:pt x="2597" y="1584"/>
                </a:lnTo>
                <a:lnTo>
                  <a:pt x="2579" y="1576"/>
                </a:lnTo>
                <a:lnTo>
                  <a:pt x="2561" y="1568"/>
                </a:lnTo>
                <a:lnTo>
                  <a:pt x="2543" y="1560"/>
                </a:lnTo>
                <a:lnTo>
                  <a:pt x="2525" y="1550"/>
                </a:lnTo>
                <a:lnTo>
                  <a:pt x="2509" y="1540"/>
                </a:lnTo>
                <a:lnTo>
                  <a:pt x="2492" y="1529"/>
                </a:lnTo>
                <a:lnTo>
                  <a:pt x="2477" y="1517"/>
                </a:lnTo>
                <a:lnTo>
                  <a:pt x="2461" y="1505"/>
                </a:lnTo>
                <a:lnTo>
                  <a:pt x="2446" y="1492"/>
                </a:lnTo>
                <a:lnTo>
                  <a:pt x="2432" y="1479"/>
                </a:lnTo>
                <a:lnTo>
                  <a:pt x="2418" y="1465"/>
                </a:lnTo>
                <a:lnTo>
                  <a:pt x="2405" y="1450"/>
                </a:lnTo>
                <a:lnTo>
                  <a:pt x="2393" y="1435"/>
                </a:lnTo>
                <a:lnTo>
                  <a:pt x="2381" y="1419"/>
                </a:lnTo>
                <a:lnTo>
                  <a:pt x="2370" y="1402"/>
                </a:lnTo>
                <a:lnTo>
                  <a:pt x="2359" y="1386"/>
                </a:lnTo>
                <a:lnTo>
                  <a:pt x="2350" y="1369"/>
                </a:lnTo>
                <a:lnTo>
                  <a:pt x="2341" y="1352"/>
                </a:lnTo>
                <a:lnTo>
                  <a:pt x="2332" y="1333"/>
                </a:lnTo>
                <a:lnTo>
                  <a:pt x="2325" y="1315"/>
                </a:lnTo>
                <a:lnTo>
                  <a:pt x="2318" y="1296"/>
                </a:lnTo>
                <a:lnTo>
                  <a:pt x="2312" y="1277"/>
                </a:lnTo>
                <a:lnTo>
                  <a:pt x="2306" y="1258"/>
                </a:lnTo>
                <a:lnTo>
                  <a:pt x="2302" y="1238"/>
                </a:lnTo>
                <a:lnTo>
                  <a:pt x="2274" y="1253"/>
                </a:lnTo>
                <a:lnTo>
                  <a:pt x="2246" y="1271"/>
                </a:lnTo>
                <a:lnTo>
                  <a:pt x="2217" y="1288"/>
                </a:lnTo>
                <a:lnTo>
                  <a:pt x="2188" y="1306"/>
                </a:lnTo>
                <a:lnTo>
                  <a:pt x="2160" y="1325"/>
                </a:lnTo>
                <a:lnTo>
                  <a:pt x="2132" y="1343"/>
                </a:lnTo>
                <a:lnTo>
                  <a:pt x="2105" y="1362"/>
                </a:lnTo>
                <a:lnTo>
                  <a:pt x="2080" y="1382"/>
                </a:lnTo>
                <a:lnTo>
                  <a:pt x="2061" y="1397"/>
                </a:lnTo>
                <a:lnTo>
                  <a:pt x="2041" y="1413"/>
                </a:lnTo>
                <a:lnTo>
                  <a:pt x="2023" y="1429"/>
                </a:lnTo>
                <a:lnTo>
                  <a:pt x="2007" y="1445"/>
                </a:lnTo>
                <a:lnTo>
                  <a:pt x="1990" y="1461"/>
                </a:lnTo>
                <a:lnTo>
                  <a:pt x="1974" y="1478"/>
                </a:lnTo>
                <a:lnTo>
                  <a:pt x="1960" y="1495"/>
                </a:lnTo>
                <a:lnTo>
                  <a:pt x="1945" y="1511"/>
                </a:lnTo>
                <a:lnTo>
                  <a:pt x="1917" y="1545"/>
                </a:lnTo>
                <a:lnTo>
                  <a:pt x="1889" y="1581"/>
                </a:lnTo>
                <a:lnTo>
                  <a:pt x="1862" y="1619"/>
                </a:lnTo>
                <a:lnTo>
                  <a:pt x="1834" y="1658"/>
                </a:lnTo>
                <a:lnTo>
                  <a:pt x="1804" y="1701"/>
                </a:lnTo>
                <a:lnTo>
                  <a:pt x="1774" y="1744"/>
                </a:lnTo>
                <a:lnTo>
                  <a:pt x="1743" y="1787"/>
                </a:lnTo>
                <a:lnTo>
                  <a:pt x="1712" y="1833"/>
                </a:lnTo>
                <a:lnTo>
                  <a:pt x="1682" y="1878"/>
                </a:lnTo>
                <a:lnTo>
                  <a:pt x="1653" y="1921"/>
                </a:lnTo>
                <a:lnTo>
                  <a:pt x="1626" y="1964"/>
                </a:lnTo>
                <a:lnTo>
                  <a:pt x="1601" y="2005"/>
                </a:lnTo>
                <a:lnTo>
                  <a:pt x="1579" y="2043"/>
                </a:lnTo>
                <a:lnTo>
                  <a:pt x="1560" y="2079"/>
                </a:lnTo>
                <a:lnTo>
                  <a:pt x="1543" y="2114"/>
                </a:lnTo>
                <a:lnTo>
                  <a:pt x="1528" y="2146"/>
                </a:lnTo>
                <a:lnTo>
                  <a:pt x="1515" y="2178"/>
                </a:lnTo>
                <a:lnTo>
                  <a:pt x="1503" y="2208"/>
                </a:lnTo>
                <a:lnTo>
                  <a:pt x="1492" y="2238"/>
                </a:lnTo>
                <a:lnTo>
                  <a:pt x="1482" y="2268"/>
                </a:lnTo>
                <a:lnTo>
                  <a:pt x="1471" y="2299"/>
                </a:lnTo>
                <a:lnTo>
                  <a:pt x="1461" y="2329"/>
                </a:lnTo>
                <a:lnTo>
                  <a:pt x="1452" y="2359"/>
                </a:lnTo>
                <a:lnTo>
                  <a:pt x="1442" y="2387"/>
                </a:lnTo>
                <a:lnTo>
                  <a:pt x="1463" y="2394"/>
                </a:lnTo>
                <a:lnTo>
                  <a:pt x="1484" y="2403"/>
                </a:lnTo>
                <a:lnTo>
                  <a:pt x="1503" y="2415"/>
                </a:lnTo>
                <a:lnTo>
                  <a:pt x="1522" y="2426"/>
                </a:lnTo>
                <a:lnTo>
                  <a:pt x="1540" y="2440"/>
                </a:lnTo>
                <a:lnTo>
                  <a:pt x="1555" y="2455"/>
                </a:lnTo>
                <a:lnTo>
                  <a:pt x="1571" y="2471"/>
                </a:lnTo>
                <a:lnTo>
                  <a:pt x="1584" y="2488"/>
                </a:lnTo>
                <a:lnTo>
                  <a:pt x="1597" y="2506"/>
                </a:lnTo>
                <a:lnTo>
                  <a:pt x="1608" y="2526"/>
                </a:lnTo>
                <a:lnTo>
                  <a:pt x="1618" y="2545"/>
                </a:lnTo>
                <a:lnTo>
                  <a:pt x="1626" y="2567"/>
                </a:lnTo>
                <a:lnTo>
                  <a:pt x="1632" y="2589"/>
                </a:lnTo>
                <a:lnTo>
                  <a:pt x="1637" y="2610"/>
                </a:lnTo>
                <a:lnTo>
                  <a:pt x="1640" y="2634"/>
                </a:lnTo>
                <a:lnTo>
                  <a:pt x="1640" y="2657"/>
                </a:lnTo>
                <a:lnTo>
                  <a:pt x="1640" y="2671"/>
                </a:lnTo>
                <a:lnTo>
                  <a:pt x="1639" y="2686"/>
                </a:lnTo>
                <a:lnTo>
                  <a:pt x="1637" y="2700"/>
                </a:lnTo>
                <a:lnTo>
                  <a:pt x="1635" y="2715"/>
                </a:lnTo>
                <a:lnTo>
                  <a:pt x="1632" y="2728"/>
                </a:lnTo>
                <a:lnTo>
                  <a:pt x="1628" y="2742"/>
                </a:lnTo>
                <a:lnTo>
                  <a:pt x="1624" y="2754"/>
                </a:lnTo>
                <a:lnTo>
                  <a:pt x="1619" y="2768"/>
                </a:lnTo>
                <a:lnTo>
                  <a:pt x="1612" y="2780"/>
                </a:lnTo>
                <a:lnTo>
                  <a:pt x="1606" y="2793"/>
                </a:lnTo>
                <a:lnTo>
                  <a:pt x="1600" y="2804"/>
                </a:lnTo>
                <a:lnTo>
                  <a:pt x="1593" y="2816"/>
                </a:lnTo>
                <a:lnTo>
                  <a:pt x="1584" y="2827"/>
                </a:lnTo>
                <a:lnTo>
                  <a:pt x="1576" y="2838"/>
                </a:lnTo>
                <a:lnTo>
                  <a:pt x="1567" y="2848"/>
                </a:lnTo>
                <a:lnTo>
                  <a:pt x="1557" y="2858"/>
                </a:lnTo>
                <a:lnTo>
                  <a:pt x="1548" y="2867"/>
                </a:lnTo>
                <a:lnTo>
                  <a:pt x="1538" y="2876"/>
                </a:lnTo>
                <a:lnTo>
                  <a:pt x="1526" y="2885"/>
                </a:lnTo>
                <a:lnTo>
                  <a:pt x="1516" y="2893"/>
                </a:lnTo>
                <a:lnTo>
                  <a:pt x="1504" y="2900"/>
                </a:lnTo>
                <a:lnTo>
                  <a:pt x="1492" y="2906"/>
                </a:lnTo>
                <a:lnTo>
                  <a:pt x="1480" y="2913"/>
                </a:lnTo>
                <a:lnTo>
                  <a:pt x="1467" y="2919"/>
                </a:lnTo>
                <a:lnTo>
                  <a:pt x="1455" y="2924"/>
                </a:lnTo>
                <a:lnTo>
                  <a:pt x="1441" y="2928"/>
                </a:lnTo>
                <a:lnTo>
                  <a:pt x="1428" y="2932"/>
                </a:lnTo>
                <a:lnTo>
                  <a:pt x="1414" y="2935"/>
                </a:lnTo>
                <a:lnTo>
                  <a:pt x="1400" y="2938"/>
                </a:lnTo>
                <a:lnTo>
                  <a:pt x="1385" y="2940"/>
                </a:lnTo>
                <a:lnTo>
                  <a:pt x="1372" y="2941"/>
                </a:lnTo>
                <a:lnTo>
                  <a:pt x="1356" y="2941"/>
                </a:lnTo>
                <a:lnTo>
                  <a:pt x="1342" y="2941"/>
                </a:lnTo>
                <a:lnTo>
                  <a:pt x="1327" y="2940"/>
                </a:lnTo>
                <a:lnTo>
                  <a:pt x="1314" y="2938"/>
                </a:lnTo>
                <a:lnTo>
                  <a:pt x="1299" y="2935"/>
                </a:lnTo>
                <a:lnTo>
                  <a:pt x="1286" y="2932"/>
                </a:lnTo>
                <a:lnTo>
                  <a:pt x="1272" y="2928"/>
                </a:lnTo>
                <a:lnTo>
                  <a:pt x="1259" y="2924"/>
                </a:lnTo>
                <a:lnTo>
                  <a:pt x="1246" y="2919"/>
                </a:lnTo>
                <a:lnTo>
                  <a:pt x="1234" y="2913"/>
                </a:lnTo>
                <a:lnTo>
                  <a:pt x="1221" y="2906"/>
                </a:lnTo>
                <a:lnTo>
                  <a:pt x="1209" y="2900"/>
                </a:lnTo>
                <a:lnTo>
                  <a:pt x="1197" y="2893"/>
                </a:lnTo>
                <a:lnTo>
                  <a:pt x="1186" y="2885"/>
                </a:lnTo>
                <a:lnTo>
                  <a:pt x="1176" y="2876"/>
                </a:lnTo>
                <a:lnTo>
                  <a:pt x="1165" y="2867"/>
                </a:lnTo>
                <a:lnTo>
                  <a:pt x="1156" y="2858"/>
                </a:lnTo>
                <a:lnTo>
                  <a:pt x="1146" y="2848"/>
                </a:lnTo>
                <a:lnTo>
                  <a:pt x="1137" y="2838"/>
                </a:lnTo>
                <a:lnTo>
                  <a:pt x="1129" y="2827"/>
                </a:lnTo>
                <a:lnTo>
                  <a:pt x="1121" y="2816"/>
                </a:lnTo>
                <a:lnTo>
                  <a:pt x="1113" y="2804"/>
                </a:lnTo>
                <a:lnTo>
                  <a:pt x="1106" y="2793"/>
                </a:lnTo>
                <a:lnTo>
                  <a:pt x="1100" y="2780"/>
                </a:lnTo>
                <a:lnTo>
                  <a:pt x="1095" y="2768"/>
                </a:lnTo>
                <a:lnTo>
                  <a:pt x="1089" y="2754"/>
                </a:lnTo>
                <a:lnTo>
                  <a:pt x="1085" y="2742"/>
                </a:lnTo>
                <a:lnTo>
                  <a:pt x="1081" y="2728"/>
                </a:lnTo>
                <a:lnTo>
                  <a:pt x="1078" y="2715"/>
                </a:lnTo>
                <a:lnTo>
                  <a:pt x="1076" y="2700"/>
                </a:lnTo>
                <a:lnTo>
                  <a:pt x="1074" y="2686"/>
                </a:lnTo>
                <a:lnTo>
                  <a:pt x="1073" y="2671"/>
                </a:lnTo>
                <a:lnTo>
                  <a:pt x="1072" y="2657"/>
                </a:lnTo>
                <a:lnTo>
                  <a:pt x="1073" y="2643"/>
                </a:lnTo>
                <a:lnTo>
                  <a:pt x="1074" y="2628"/>
                </a:lnTo>
                <a:lnTo>
                  <a:pt x="1076" y="2615"/>
                </a:lnTo>
                <a:lnTo>
                  <a:pt x="1078" y="2600"/>
                </a:lnTo>
                <a:lnTo>
                  <a:pt x="1081" y="2587"/>
                </a:lnTo>
                <a:lnTo>
                  <a:pt x="1085" y="2573"/>
                </a:lnTo>
                <a:lnTo>
                  <a:pt x="1089" y="2560"/>
                </a:lnTo>
                <a:lnTo>
                  <a:pt x="1095" y="2547"/>
                </a:lnTo>
                <a:lnTo>
                  <a:pt x="1100" y="2534"/>
                </a:lnTo>
                <a:lnTo>
                  <a:pt x="1106" y="2522"/>
                </a:lnTo>
                <a:lnTo>
                  <a:pt x="1113" y="2510"/>
                </a:lnTo>
                <a:lnTo>
                  <a:pt x="1121" y="2499"/>
                </a:lnTo>
                <a:lnTo>
                  <a:pt x="1129" y="2487"/>
                </a:lnTo>
                <a:lnTo>
                  <a:pt x="1137" y="2477"/>
                </a:lnTo>
                <a:lnTo>
                  <a:pt x="1146" y="2467"/>
                </a:lnTo>
                <a:lnTo>
                  <a:pt x="1156" y="2457"/>
                </a:lnTo>
                <a:lnTo>
                  <a:pt x="1165" y="2447"/>
                </a:lnTo>
                <a:lnTo>
                  <a:pt x="1176" y="2439"/>
                </a:lnTo>
                <a:lnTo>
                  <a:pt x="1186" y="2430"/>
                </a:lnTo>
                <a:lnTo>
                  <a:pt x="1197" y="2422"/>
                </a:lnTo>
                <a:lnTo>
                  <a:pt x="1209" y="2415"/>
                </a:lnTo>
                <a:lnTo>
                  <a:pt x="1221" y="2408"/>
                </a:lnTo>
                <a:lnTo>
                  <a:pt x="1234" y="2401"/>
                </a:lnTo>
                <a:lnTo>
                  <a:pt x="1246" y="2396"/>
                </a:lnTo>
                <a:lnTo>
                  <a:pt x="1259" y="2391"/>
                </a:lnTo>
                <a:lnTo>
                  <a:pt x="1272" y="2387"/>
                </a:lnTo>
                <a:lnTo>
                  <a:pt x="1286" y="2383"/>
                </a:lnTo>
                <a:lnTo>
                  <a:pt x="1299" y="2380"/>
                </a:lnTo>
                <a:lnTo>
                  <a:pt x="1314" y="2376"/>
                </a:lnTo>
                <a:lnTo>
                  <a:pt x="1327" y="2375"/>
                </a:lnTo>
                <a:lnTo>
                  <a:pt x="1342" y="2374"/>
                </a:lnTo>
                <a:lnTo>
                  <a:pt x="1356" y="2373"/>
                </a:lnTo>
                <a:lnTo>
                  <a:pt x="1366" y="2373"/>
                </a:lnTo>
                <a:lnTo>
                  <a:pt x="1377" y="2374"/>
                </a:lnTo>
                <a:lnTo>
                  <a:pt x="1387" y="2375"/>
                </a:lnTo>
                <a:lnTo>
                  <a:pt x="1398" y="2376"/>
                </a:lnTo>
                <a:lnTo>
                  <a:pt x="1406" y="2350"/>
                </a:lnTo>
                <a:lnTo>
                  <a:pt x="1413" y="2321"/>
                </a:lnTo>
                <a:lnTo>
                  <a:pt x="1421" y="2291"/>
                </a:lnTo>
                <a:lnTo>
                  <a:pt x="1430" y="2260"/>
                </a:lnTo>
                <a:lnTo>
                  <a:pt x="1438" y="2228"/>
                </a:lnTo>
                <a:lnTo>
                  <a:pt x="1445" y="2197"/>
                </a:lnTo>
                <a:lnTo>
                  <a:pt x="1452" y="2166"/>
                </a:lnTo>
                <a:lnTo>
                  <a:pt x="1458" y="2133"/>
                </a:lnTo>
                <a:lnTo>
                  <a:pt x="1462" y="2100"/>
                </a:lnTo>
                <a:lnTo>
                  <a:pt x="1466" y="2065"/>
                </a:lnTo>
                <a:lnTo>
                  <a:pt x="1468" y="2030"/>
                </a:lnTo>
                <a:lnTo>
                  <a:pt x="1469" y="1991"/>
                </a:lnTo>
                <a:lnTo>
                  <a:pt x="1469" y="1953"/>
                </a:lnTo>
                <a:lnTo>
                  <a:pt x="1467" y="1913"/>
                </a:lnTo>
                <a:lnTo>
                  <a:pt x="1464" y="1871"/>
                </a:lnTo>
                <a:lnTo>
                  <a:pt x="1461" y="1830"/>
                </a:lnTo>
                <a:lnTo>
                  <a:pt x="1457" y="1789"/>
                </a:lnTo>
                <a:lnTo>
                  <a:pt x="1452" y="1747"/>
                </a:lnTo>
                <a:lnTo>
                  <a:pt x="1446" y="1708"/>
                </a:lnTo>
                <a:lnTo>
                  <a:pt x="1442" y="1671"/>
                </a:lnTo>
                <a:lnTo>
                  <a:pt x="1441" y="1666"/>
                </a:lnTo>
                <a:lnTo>
                  <a:pt x="1441" y="1665"/>
                </a:lnTo>
                <a:lnTo>
                  <a:pt x="1441" y="1664"/>
                </a:lnTo>
                <a:lnTo>
                  <a:pt x="1439" y="1652"/>
                </a:lnTo>
                <a:lnTo>
                  <a:pt x="1439" y="1651"/>
                </a:lnTo>
                <a:lnTo>
                  <a:pt x="1435" y="1618"/>
                </a:lnTo>
                <a:lnTo>
                  <a:pt x="1431" y="1587"/>
                </a:lnTo>
                <a:lnTo>
                  <a:pt x="1427" y="1558"/>
                </a:lnTo>
                <a:lnTo>
                  <a:pt x="1421" y="1531"/>
                </a:lnTo>
                <a:lnTo>
                  <a:pt x="1416" y="1505"/>
                </a:lnTo>
                <a:lnTo>
                  <a:pt x="1411" y="1480"/>
                </a:lnTo>
                <a:lnTo>
                  <a:pt x="1405" y="1457"/>
                </a:lnTo>
                <a:lnTo>
                  <a:pt x="1398" y="1436"/>
                </a:lnTo>
                <a:lnTo>
                  <a:pt x="1389" y="1413"/>
                </a:lnTo>
                <a:lnTo>
                  <a:pt x="1379" y="1392"/>
                </a:lnTo>
                <a:lnTo>
                  <a:pt x="1366" y="1371"/>
                </a:lnTo>
                <a:lnTo>
                  <a:pt x="1353" y="1352"/>
                </a:lnTo>
                <a:lnTo>
                  <a:pt x="1335" y="1331"/>
                </a:lnTo>
                <a:lnTo>
                  <a:pt x="1317" y="1309"/>
                </a:lnTo>
                <a:lnTo>
                  <a:pt x="1293" y="1285"/>
                </a:lnTo>
                <a:lnTo>
                  <a:pt x="1267" y="1261"/>
                </a:lnTo>
                <a:lnTo>
                  <a:pt x="1237" y="1233"/>
                </a:lnTo>
                <a:lnTo>
                  <a:pt x="1204" y="1204"/>
                </a:lnTo>
                <a:lnTo>
                  <a:pt x="1169" y="1175"/>
                </a:lnTo>
                <a:lnTo>
                  <a:pt x="1134" y="1145"/>
                </a:lnTo>
                <a:lnTo>
                  <a:pt x="1111" y="1166"/>
                </a:lnTo>
                <a:lnTo>
                  <a:pt x="1087" y="1186"/>
                </a:lnTo>
                <a:lnTo>
                  <a:pt x="1062" y="1206"/>
                </a:lnTo>
                <a:lnTo>
                  <a:pt x="1037" y="1223"/>
                </a:lnTo>
                <a:lnTo>
                  <a:pt x="1010" y="1240"/>
                </a:lnTo>
                <a:lnTo>
                  <a:pt x="982" y="1255"/>
                </a:lnTo>
                <a:lnTo>
                  <a:pt x="954" y="1270"/>
                </a:lnTo>
                <a:lnTo>
                  <a:pt x="924" y="1283"/>
                </a:lnTo>
                <a:lnTo>
                  <a:pt x="894" y="1295"/>
                </a:lnTo>
                <a:lnTo>
                  <a:pt x="863" y="1304"/>
                </a:lnTo>
                <a:lnTo>
                  <a:pt x="832" y="1313"/>
                </a:lnTo>
                <a:lnTo>
                  <a:pt x="801" y="1321"/>
                </a:lnTo>
                <a:lnTo>
                  <a:pt x="768" y="1326"/>
                </a:lnTo>
                <a:lnTo>
                  <a:pt x="736" y="1330"/>
                </a:lnTo>
                <a:lnTo>
                  <a:pt x="702" y="1333"/>
                </a:lnTo>
                <a:lnTo>
                  <a:pt x="668" y="1333"/>
                </a:lnTo>
                <a:lnTo>
                  <a:pt x="634" y="1333"/>
                </a:lnTo>
                <a:lnTo>
                  <a:pt x="600" y="1330"/>
                </a:lnTo>
                <a:lnTo>
                  <a:pt x="567" y="1326"/>
                </a:lnTo>
                <a:lnTo>
                  <a:pt x="533" y="1320"/>
                </a:lnTo>
                <a:lnTo>
                  <a:pt x="501" y="1312"/>
                </a:lnTo>
                <a:lnTo>
                  <a:pt x="469" y="1303"/>
                </a:lnTo>
                <a:lnTo>
                  <a:pt x="439" y="1293"/>
                </a:lnTo>
                <a:lnTo>
                  <a:pt x="408" y="1281"/>
                </a:lnTo>
                <a:lnTo>
                  <a:pt x="379" y="1268"/>
                </a:lnTo>
                <a:lnTo>
                  <a:pt x="350" y="1253"/>
                </a:lnTo>
                <a:lnTo>
                  <a:pt x="322" y="1237"/>
                </a:lnTo>
                <a:lnTo>
                  <a:pt x="295" y="1219"/>
                </a:lnTo>
                <a:lnTo>
                  <a:pt x="269" y="1201"/>
                </a:lnTo>
                <a:lnTo>
                  <a:pt x="243" y="1181"/>
                </a:lnTo>
                <a:lnTo>
                  <a:pt x="219" y="1160"/>
                </a:lnTo>
                <a:lnTo>
                  <a:pt x="196" y="1138"/>
                </a:lnTo>
                <a:lnTo>
                  <a:pt x="173" y="1115"/>
                </a:lnTo>
                <a:lnTo>
                  <a:pt x="153" y="1091"/>
                </a:lnTo>
                <a:lnTo>
                  <a:pt x="133" y="1066"/>
                </a:lnTo>
                <a:lnTo>
                  <a:pt x="114" y="1039"/>
                </a:lnTo>
                <a:lnTo>
                  <a:pt x="97" y="1012"/>
                </a:lnTo>
                <a:lnTo>
                  <a:pt x="81" y="984"/>
                </a:lnTo>
                <a:lnTo>
                  <a:pt x="65" y="956"/>
                </a:lnTo>
                <a:lnTo>
                  <a:pt x="52" y="926"/>
                </a:lnTo>
                <a:lnTo>
                  <a:pt x="41" y="896"/>
                </a:lnTo>
                <a:lnTo>
                  <a:pt x="30" y="865"/>
                </a:lnTo>
                <a:lnTo>
                  <a:pt x="21" y="833"/>
                </a:lnTo>
                <a:lnTo>
                  <a:pt x="14" y="801"/>
                </a:lnTo>
                <a:lnTo>
                  <a:pt x="7" y="768"/>
                </a:lnTo>
                <a:lnTo>
                  <a:pt x="3" y="735"/>
                </a:lnTo>
                <a:lnTo>
                  <a:pt x="1" y="701"/>
                </a:lnTo>
                <a:lnTo>
                  <a:pt x="0" y="666"/>
                </a:lnTo>
                <a:lnTo>
                  <a:pt x="1" y="632"/>
                </a:lnTo>
                <a:lnTo>
                  <a:pt x="3" y="598"/>
                </a:lnTo>
                <a:lnTo>
                  <a:pt x="7" y="565"/>
                </a:lnTo>
                <a:lnTo>
                  <a:pt x="14" y="532"/>
                </a:lnTo>
                <a:lnTo>
                  <a:pt x="21" y="500"/>
                </a:lnTo>
                <a:lnTo>
                  <a:pt x="30" y="469"/>
                </a:lnTo>
                <a:lnTo>
                  <a:pt x="41" y="438"/>
                </a:lnTo>
                <a:lnTo>
                  <a:pt x="52" y="407"/>
                </a:lnTo>
                <a:lnTo>
                  <a:pt x="65" y="378"/>
                </a:lnTo>
                <a:lnTo>
                  <a:pt x="81" y="349"/>
                </a:lnTo>
                <a:lnTo>
                  <a:pt x="97" y="321"/>
                </a:lnTo>
                <a:lnTo>
                  <a:pt x="114" y="294"/>
                </a:lnTo>
                <a:lnTo>
                  <a:pt x="133" y="268"/>
                </a:lnTo>
                <a:lnTo>
                  <a:pt x="153" y="242"/>
                </a:lnTo>
                <a:lnTo>
                  <a:pt x="173" y="218"/>
                </a:lnTo>
                <a:lnTo>
                  <a:pt x="196" y="195"/>
                </a:lnTo>
                <a:lnTo>
                  <a:pt x="219" y="173"/>
                </a:lnTo>
                <a:lnTo>
                  <a:pt x="243" y="152"/>
                </a:lnTo>
                <a:lnTo>
                  <a:pt x="269" y="132"/>
                </a:lnTo>
                <a:lnTo>
                  <a:pt x="295" y="114"/>
                </a:lnTo>
                <a:lnTo>
                  <a:pt x="322" y="96"/>
                </a:lnTo>
                <a:lnTo>
                  <a:pt x="350" y="81"/>
                </a:lnTo>
                <a:lnTo>
                  <a:pt x="379" y="65"/>
                </a:lnTo>
                <a:lnTo>
                  <a:pt x="408" y="53"/>
                </a:lnTo>
                <a:lnTo>
                  <a:pt x="439" y="40"/>
                </a:lnTo>
                <a:lnTo>
                  <a:pt x="469" y="30"/>
                </a:lnTo>
                <a:lnTo>
                  <a:pt x="501" y="21"/>
                </a:lnTo>
                <a:lnTo>
                  <a:pt x="533" y="13"/>
                </a:lnTo>
                <a:lnTo>
                  <a:pt x="567" y="7"/>
                </a:lnTo>
                <a:lnTo>
                  <a:pt x="600" y="3"/>
                </a:lnTo>
                <a:lnTo>
                  <a:pt x="634" y="1"/>
                </a:lnTo>
                <a:lnTo>
                  <a:pt x="668" y="0"/>
                </a:lnTo>
                <a:close/>
                <a:moveTo>
                  <a:pt x="1524" y="1176"/>
                </a:moveTo>
                <a:lnTo>
                  <a:pt x="1533" y="1182"/>
                </a:lnTo>
                <a:lnTo>
                  <a:pt x="1543" y="1187"/>
                </a:lnTo>
                <a:lnTo>
                  <a:pt x="1553" y="1192"/>
                </a:lnTo>
                <a:lnTo>
                  <a:pt x="1565" y="1197"/>
                </a:lnTo>
                <a:lnTo>
                  <a:pt x="1576" y="1201"/>
                </a:lnTo>
                <a:lnTo>
                  <a:pt x="1587" y="1205"/>
                </a:lnTo>
                <a:lnTo>
                  <a:pt x="1599" y="1207"/>
                </a:lnTo>
                <a:lnTo>
                  <a:pt x="1611" y="1210"/>
                </a:lnTo>
                <a:lnTo>
                  <a:pt x="1637" y="1213"/>
                </a:lnTo>
                <a:lnTo>
                  <a:pt x="1663" y="1214"/>
                </a:lnTo>
                <a:lnTo>
                  <a:pt x="1689" y="1214"/>
                </a:lnTo>
                <a:lnTo>
                  <a:pt x="1716" y="1213"/>
                </a:lnTo>
                <a:lnTo>
                  <a:pt x="1742" y="1211"/>
                </a:lnTo>
                <a:lnTo>
                  <a:pt x="1768" y="1208"/>
                </a:lnTo>
                <a:lnTo>
                  <a:pt x="1792" y="1204"/>
                </a:lnTo>
                <a:lnTo>
                  <a:pt x="1815" y="1200"/>
                </a:lnTo>
                <a:lnTo>
                  <a:pt x="1836" y="1194"/>
                </a:lnTo>
                <a:lnTo>
                  <a:pt x="1856" y="1190"/>
                </a:lnTo>
                <a:lnTo>
                  <a:pt x="1873" y="1186"/>
                </a:lnTo>
                <a:lnTo>
                  <a:pt x="1886" y="1183"/>
                </a:lnTo>
                <a:lnTo>
                  <a:pt x="1906" y="1178"/>
                </a:lnTo>
                <a:lnTo>
                  <a:pt x="1916" y="1177"/>
                </a:lnTo>
                <a:lnTo>
                  <a:pt x="1919" y="1178"/>
                </a:lnTo>
                <a:lnTo>
                  <a:pt x="1922" y="1179"/>
                </a:lnTo>
                <a:lnTo>
                  <a:pt x="1924" y="1182"/>
                </a:lnTo>
                <a:lnTo>
                  <a:pt x="1925" y="1186"/>
                </a:lnTo>
                <a:lnTo>
                  <a:pt x="1930" y="1197"/>
                </a:lnTo>
                <a:lnTo>
                  <a:pt x="1935" y="1212"/>
                </a:lnTo>
                <a:lnTo>
                  <a:pt x="1940" y="1225"/>
                </a:lnTo>
                <a:lnTo>
                  <a:pt x="1945" y="1237"/>
                </a:lnTo>
                <a:lnTo>
                  <a:pt x="1950" y="1248"/>
                </a:lnTo>
                <a:lnTo>
                  <a:pt x="1950" y="1249"/>
                </a:lnTo>
                <a:lnTo>
                  <a:pt x="1953" y="1247"/>
                </a:lnTo>
                <a:lnTo>
                  <a:pt x="1972" y="1231"/>
                </a:lnTo>
                <a:lnTo>
                  <a:pt x="1993" y="1214"/>
                </a:lnTo>
                <a:lnTo>
                  <a:pt x="2020" y="1190"/>
                </a:lnTo>
                <a:lnTo>
                  <a:pt x="2035" y="1177"/>
                </a:lnTo>
                <a:lnTo>
                  <a:pt x="2048" y="1161"/>
                </a:lnTo>
                <a:lnTo>
                  <a:pt x="2063" y="1145"/>
                </a:lnTo>
                <a:lnTo>
                  <a:pt x="2076" y="1127"/>
                </a:lnTo>
                <a:lnTo>
                  <a:pt x="2090" y="1109"/>
                </a:lnTo>
                <a:lnTo>
                  <a:pt x="2101" y="1090"/>
                </a:lnTo>
                <a:lnTo>
                  <a:pt x="2112" y="1071"/>
                </a:lnTo>
                <a:lnTo>
                  <a:pt x="2122" y="1053"/>
                </a:lnTo>
                <a:lnTo>
                  <a:pt x="2138" y="1017"/>
                </a:lnTo>
                <a:lnTo>
                  <a:pt x="2150" y="990"/>
                </a:lnTo>
                <a:lnTo>
                  <a:pt x="2161" y="965"/>
                </a:lnTo>
                <a:lnTo>
                  <a:pt x="2162" y="961"/>
                </a:lnTo>
                <a:lnTo>
                  <a:pt x="2159" y="961"/>
                </a:lnTo>
                <a:lnTo>
                  <a:pt x="2137" y="967"/>
                </a:lnTo>
                <a:lnTo>
                  <a:pt x="2114" y="972"/>
                </a:lnTo>
                <a:lnTo>
                  <a:pt x="2084" y="979"/>
                </a:lnTo>
                <a:lnTo>
                  <a:pt x="2050" y="985"/>
                </a:lnTo>
                <a:lnTo>
                  <a:pt x="2013" y="990"/>
                </a:lnTo>
                <a:lnTo>
                  <a:pt x="1974" y="994"/>
                </a:lnTo>
                <a:lnTo>
                  <a:pt x="1938" y="996"/>
                </a:lnTo>
                <a:lnTo>
                  <a:pt x="1907" y="996"/>
                </a:lnTo>
                <a:lnTo>
                  <a:pt x="1883" y="996"/>
                </a:lnTo>
                <a:lnTo>
                  <a:pt x="1860" y="996"/>
                </a:lnTo>
                <a:lnTo>
                  <a:pt x="1857" y="996"/>
                </a:lnTo>
                <a:lnTo>
                  <a:pt x="1857" y="998"/>
                </a:lnTo>
                <a:lnTo>
                  <a:pt x="1862" y="1011"/>
                </a:lnTo>
                <a:lnTo>
                  <a:pt x="1868" y="1025"/>
                </a:lnTo>
                <a:lnTo>
                  <a:pt x="1874" y="1041"/>
                </a:lnTo>
                <a:lnTo>
                  <a:pt x="1880" y="1058"/>
                </a:lnTo>
                <a:lnTo>
                  <a:pt x="1884" y="1072"/>
                </a:lnTo>
                <a:lnTo>
                  <a:pt x="1889" y="1085"/>
                </a:lnTo>
                <a:lnTo>
                  <a:pt x="1890" y="1087"/>
                </a:lnTo>
                <a:lnTo>
                  <a:pt x="1887" y="1088"/>
                </a:lnTo>
                <a:lnTo>
                  <a:pt x="1870" y="1089"/>
                </a:lnTo>
                <a:lnTo>
                  <a:pt x="1850" y="1091"/>
                </a:lnTo>
                <a:lnTo>
                  <a:pt x="1822" y="1092"/>
                </a:lnTo>
                <a:lnTo>
                  <a:pt x="1803" y="1092"/>
                </a:lnTo>
                <a:lnTo>
                  <a:pt x="1782" y="1091"/>
                </a:lnTo>
                <a:lnTo>
                  <a:pt x="1759" y="1088"/>
                </a:lnTo>
                <a:lnTo>
                  <a:pt x="1732" y="1085"/>
                </a:lnTo>
                <a:lnTo>
                  <a:pt x="1702" y="1079"/>
                </a:lnTo>
                <a:lnTo>
                  <a:pt x="1669" y="1073"/>
                </a:lnTo>
                <a:lnTo>
                  <a:pt x="1636" y="1066"/>
                </a:lnTo>
                <a:lnTo>
                  <a:pt x="1602" y="1058"/>
                </a:lnTo>
                <a:lnTo>
                  <a:pt x="1570" y="1050"/>
                </a:lnTo>
                <a:lnTo>
                  <a:pt x="1539" y="1043"/>
                </a:lnTo>
                <a:lnTo>
                  <a:pt x="1512" y="1036"/>
                </a:lnTo>
                <a:lnTo>
                  <a:pt x="1488" y="1030"/>
                </a:lnTo>
                <a:lnTo>
                  <a:pt x="1456" y="1023"/>
                </a:lnTo>
                <a:lnTo>
                  <a:pt x="1439" y="1018"/>
                </a:lnTo>
                <a:lnTo>
                  <a:pt x="1433" y="1016"/>
                </a:lnTo>
                <a:lnTo>
                  <a:pt x="1433" y="1016"/>
                </a:lnTo>
                <a:lnTo>
                  <a:pt x="1434" y="1020"/>
                </a:lnTo>
                <a:lnTo>
                  <a:pt x="1443" y="1047"/>
                </a:lnTo>
                <a:lnTo>
                  <a:pt x="1448" y="1061"/>
                </a:lnTo>
                <a:lnTo>
                  <a:pt x="1454" y="1075"/>
                </a:lnTo>
                <a:lnTo>
                  <a:pt x="1461" y="1093"/>
                </a:lnTo>
                <a:lnTo>
                  <a:pt x="1470" y="1111"/>
                </a:lnTo>
                <a:lnTo>
                  <a:pt x="1481" y="1128"/>
                </a:lnTo>
                <a:lnTo>
                  <a:pt x="1493" y="1146"/>
                </a:lnTo>
                <a:lnTo>
                  <a:pt x="1500" y="1154"/>
                </a:lnTo>
                <a:lnTo>
                  <a:pt x="1508" y="1161"/>
                </a:lnTo>
                <a:lnTo>
                  <a:pt x="1516" y="1168"/>
                </a:lnTo>
                <a:lnTo>
                  <a:pt x="1524" y="1176"/>
                </a:lnTo>
                <a:close/>
                <a:moveTo>
                  <a:pt x="2147" y="1514"/>
                </a:moveTo>
                <a:lnTo>
                  <a:pt x="2136" y="1518"/>
                </a:lnTo>
                <a:lnTo>
                  <a:pt x="2126" y="1524"/>
                </a:lnTo>
                <a:lnTo>
                  <a:pt x="2117" y="1529"/>
                </a:lnTo>
                <a:lnTo>
                  <a:pt x="2106" y="1536"/>
                </a:lnTo>
                <a:lnTo>
                  <a:pt x="2097" y="1543"/>
                </a:lnTo>
                <a:lnTo>
                  <a:pt x="2087" y="1550"/>
                </a:lnTo>
                <a:lnTo>
                  <a:pt x="2078" y="1559"/>
                </a:lnTo>
                <a:lnTo>
                  <a:pt x="2070" y="1568"/>
                </a:lnTo>
                <a:lnTo>
                  <a:pt x="2053" y="1587"/>
                </a:lnTo>
                <a:lnTo>
                  <a:pt x="2037" y="1607"/>
                </a:lnTo>
                <a:lnTo>
                  <a:pt x="2022" y="1629"/>
                </a:lnTo>
                <a:lnTo>
                  <a:pt x="2009" y="1652"/>
                </a:lnTo>
                <a:lnTo>
                  <a:pt x="1996" y="1675"/>
                </a:lnTo>
                <a:lnTo>
                  <a:pt x="1985" y="1698"/>
                </a:lnTo>
                <a:lnTo>
                  <a:pt x="1974" y="1720"/>
                </a:lnTo>
                <a:lnTo>
                  <a:pt x="1965" y="1742"/>
                </a:lnTo>
                <a:lnTo>
                  <a:pt x="1957" y="1763"/>
                </a:lnTo>
                <a:lnTo>
                  <a:pt x="1950" y="1781"/>
                </a:lnTo>
                <a:lnTo>
                  <a:pt x="1944" y="1797"/>
                </a:lnTo>
                <a:lnTo>
                  <a:pt x="1939" y="1810"/>
                </a:lnTo>
                <a:lnTo>
                  <a:pt x="1932" y="1830"/>
                </a:lnTo>
                <a:lnTo>
                  <a:pt x="1928" y="1839"/>
                </a:lnTo>
                <a:lnTo>
                  <a:pt x="1925" y="1841"/>
                </a:lnTo>
                <a:lnTo>
                  <a:pt x="1923" y="1841"/>
                </a:lnTo>
                <a:lnTo>
                  <a:pt x="1918" y="1841"/>
                </a:lnTo>
                <a:lnTo>
                  <a:pt x="1914" y="1840"/>
                </a:lnTo>
                <a:lnTo>
                  <a:pt x="1903" y="1838"/>
                </a:lnTo>
                <a:lnTo>
                  <a:pt x="1888" y="1835"/>
                </a:lnTo>
                <a:lnTo>
                  <a:pt x="1874" y="1831"/>
                </a:lnTo>
                <a:lnTo>
                  <a:pt x="1861" y="1829"/>
                </a:lnTo>
                <a:lnTo>
                  <a:pt x="1850" y="1826"/>
                </a:lnTo>
                <a:lnTo>
                  <a:pt x="1848" y="1826"/>
                </a:lnTo>
                <a:lnTo>
                  <a:pt x="1849" y="1830"/>
                </a:lnTo>
                <a:lnTo>
                  <a:pt x="1851" y="1855"/>
                </a:lnTo>
                <a:lnTo>
                  <a:pt x="1853" y="1882"/>
                </a:lnTo>
                <a:lnTo>
                  <a:pt x="1858" y="1917"/>
                </a:lnTo>
                <a:lnTo>
                  <a:pt x="1862" y="1937"/>
                </a:lnTo>
                <a:lnTo>
                  <a:pt x="1867" y="1957"/>
                </a:lnTo>
                <a:lnTo>
                  <a:pt x="1873" y="1978"/>
                </a:lnTo>
                <a:lnTo>
                  <a:pt x="1879" y="1999"/>
                </a:lnTo>
                <a:lnTo>
                  <a:pt x="1887" y="2019"/>
                </a:lnTo>
                <a:lnTo>
                  <a:pt x="1897" y="2040"/>
                </a:lnTo>
                <a:lnTo>
                  <a:pt x="1907" y="2060"/>
                </a:lnTo>
                <a:lnTo>
                  <a:pt x="1916" y="2078"/>
                </a:lnTo>
                <a:lnTo>
                  <a:pt x="1936" y="2110"/>
                </a:lnTo>
                <a:lnTo>
                  <a:pt x="1952" y="2136"/>
                </a:lnTo>
                <a:lnTo>
                  <a:pt x="1967" y="2159"/>
                </a:lnTo>
                <a:lnTo>
                  <a:pt x="1969" y="2163"/>
                </a:lnTo>
                <a:lnTo>
                  <a:pt x="1970" y="2160"/>
                </a:lnTo>
                <a:lnTo>
                  <a:pt x="1979" y="2139"/>
                </a:lnTo>
                <a:lnTo>
                  <a:pt x="1987" y="2117"/>
                </a:lnTo>
                <a:lnTo>
                  <a:pt x="1998" y="2089"/>
                </a:lnTo>
                <a:lnTo>
                  <a:pt x="2013" y="2057"/>
                </a:lnTo>
                <a:lnTo>
                  <a:pt x="2029" y="2022"/>
                </a:lnTo>
                <a:lnTo>
                  <a:pt x="2048" y="1988"/>
                </a:lnTo>
                <a:lnTo>
                  <a:pt x="2066" y="1958"/>
                </a:lnTo>
                <a:lnTo>
                  <a:pt x="2083" y="1931"/>
                </a:lnTo>
                <a:lnTo>
                  <a:pt x="2096" y="1912"/>
                </a:lnTo>
                <a:lnTo>
                  <a:pt x="2109" y="1893"/>
                </a:lnTo>
                <a:lnTo>
                  <a:pt x="2110" y="1890"/>
                </a:lnTo>
                <a:lnTo>
                  <a:pt x="2109" y="1890"/>
                </a:lnTo>
                <a:lnTo>
                  <a:pt x="2095" y="1886"/>
                </a:lnTo>
                <a:lnTo>
                  <a:pt x="2081" y="1883"/>
                </a:lnTo>
                <a:lnTo>
                  <a:pt x="2064" y="1879"/>
                </a:lnTo>
                <a:lnTo>
                  <a:pt x="2046" y="1874"/>
                </a:lnTo>
                <a:lnTo>
                  <a:pt x="2033" y="1870"/>
                </a:lnTo>
                <a:lnTo>
                  <a:pt x="2019" y="1867"/>
                </a:lnTo>
                <a:lnTo>
                  <a:pt x="2017" y="1867"/>
                </a:lnTo>
                <a:lnTo>
                  <a:pt x="2018" y="1865"/>
                </a:lnTo>
                <a:lnTo>
                  <a:pt x="2026" y="1849"/>
                </a:lnTo>
                <a:lnTo>
                  <a:pt x="2036" y="1832"/>
                </a:lnTo>
                <a:lnTo>
                  <a:pt x="2050" y="1807"/>
                </a:lnTo>
                <a:lnTo>
                  <a:pt x="2061" y="1793"/>
                </a:lnTo>
                <a:lnTo>
                  <a:pt x="2074" y="1776"/>
                </a:lnTo>
                <a:lnTo>
                  <a:pt x="2089" y="1757"/>
                </a:lnTo>
                <a:lnTo>
                  <a:pt x="2107" y="1737"/>
                </a:lnTo>
                <a:lnTo>
                  <a:pt x="2128" y="1715"/>
                </a:lnTo>
                <a:lnTo>
                  <a:pt x="2151" y="1692"/>
                </a:lnTo>
                <a:lnTo>
                  <a:pt x="2176" y="1668"/>
                </a:lnTo>
                <a:lnTo>
                  <a:pt x="2201" y="1645"/>
                </a:lnTo>
                <a:lnTo>
                  <a:pt x="2225" y="1622"/>
                </a:lnTo>
                <a:lnTo>
                  <a:pt x="2248" y="1600"/>
                </a:lnTo>
                <a:lnTo>
                  <a:pt x="2270" y="1581"/>
                </a:lnTo>
                <a:lnTo>
                  <a:pt x="2288" y="1565"/>
                </a:lnTo>
                <a:lnTo>
                  <a:pt x="2313" y="1543"/>
                </a:lnTo>
                <a:lnTo>
                  <a:pt x="2325" y="1532"/>
                </a:lnTo>
                <a:lnTo>
                  <a:pt x="2329" y="1528"/>
                </a:lnTo>
                <a:lnTo>
                  <a:pt x="2330" y="1527"/>
                </a:lnTo>
                <a:lnTo>
                  <a:pt x="2330" y="1527"/>
                </a:lnTo>
                <a:lnTo>
                  <a:pt x="2326" y="1526"/>
                </a:lnTo>
                <a:lnTo>
                  <a:pt x="2317" y="1524"/>
                </a:lnTo>
                <a:lnTo>
                  <a:pt x="2298" y="1518"/>
                </a:lnTo>
                <a:lnTo>
                  <a:pt x="2285" y="1515"/>
                </a:lnTo>
                <a:lnTo>
                  <a:pt x="2269" y="1512"/>
                </a:lnTo>
                <a:lnTo>
                  <a:pt x="2251" y="1508"/>
                </a:lnTo>
                <a:lnTo>
                  <a:pt x="2232" y="1506"/>
                </a:lnTo>
                <a:lnTo>
                  <a:pt x="2211" y="1505"/>
                </a:lnTo>
                <a:lnTo>
                  <a:pt x="2189" y="1505"/>
                </a:lnTo>
                <a:lnTo>
                  <a:pt x="2179" y="1506"/>
                </a:lnTo>
                <a:lnTo>
                  <a:pt x="2167" y="1508"/>
                </a:lnTo>
                <a:lnTo>
                  <a:pt x="2157" y="1511"/>
                </a:lnTo>
                <a:lnTo>
                  <a:pt x="2147" y="1514"/>
                </a:lnTo>
                <a:close/>
                <a:moveTo>
                  <a:pt x="1312" y="2009"/>
                </a:moveTo>
                <a:lnTo>
                  <a:pt x="1318" y="1999"/>
                </a:lnTo>
                <a:lnTo>
                  <a:pt x="1323" y="1988"/>
                </a:lnTo>
                <a:lnTo>
                  <a:pt x="1327" y="1978"/>
                </a:lnTo>
                <a:lnTo>
                  <a:pt x="1330" y="1967"/>
                </a:lnTo>
                <a:lnTo>
                  <a:pt x="1332" y="1955"/>
                </a:lnTo>
                <a:lnTo>
                  <a:pt x="1335" y="1943"/>
                </a:lnTo>
                <a:lnTo>
                  <a:pt x="1336" y="1931"/>
                </a:lnTo>
                <a:lnTo>
                  <a:pt x="1337" y="1919"/>
                </a:lnTo>
                <a:lnTo>
                  <a:pt x="1338" y="1893"/>
                </a:lnTo>
                <a:lnTo>
                  <a:pt x="1337" y="1867"/>
                </a:lnTo>
                <a:lnTo>
                  <a:pt x="1334" y="1840"/>
                </a:lnTo>
                <a:lnTo>
                  <a:pt x="1331" y="1814"/>
                </a:lnTo>
                <a:lnTo>
                  <a:pt x="1326" y="1789"/>
                </a:lnTo>
                <a:lnTo>
                  <a:pt x="1320" y="1764"/>
                </a:lnTo>
                <a:lnTo>
                  <a:pt x="1314" y="1740"/>
                </a:lnTo>
                <a:lnTo>
                  <a:pt x="1306" y="1717"/>
                </a:lnTo>
                <a:lnTo>
                  <a:pt x="1300" y="1696"/>
                </a:lnTo>
                <a:lnTo>
                  <a:pt x="1294" y="1678"/>
                </a:lnTo>
                <a:lnTo>
                  <a:pt x="1288" y="1662"/>
                </a:lnTo>
                <a:lnTo>
                  <a:pt x="1282" y="1649"/>
                </a:lnTo>
                <a:lnTo>
                  <a:pt x="1276" y="1629"/>
                </a:lnTo>
                <a:lnTo>
                  <a:pt x="1273" y="1619"/>
                </a:lnTo>
                <a:lnTo>
                  <a:pt x="1274" y="1616"/>
                </a:lnTo>
                <a:lnTo>
                  <a:pt x="1276" y="1614"/>
                </a:lnTo>
                <a:lnTo>
                  <a:pt x="1278" y="1612"/>
                </a:lnTo>
                <a:lnTo>
                  <a:pt x="1282" y="1609"/>
                </a:lnTo>
                <a:lnTo>
                  <a:pt x="1294" y="1604"/>
                </a:lnTo>
                <a:lnTo>
                  <a:pt x="1306" y="1597"/>
                </a:lnTo>
                <a:lnTo>
                  <a:pt x="1320" y="1591"/>
                </a:lnTo>
                <a:lnTo>
                  <a:pt x="1331" y="1585"/>
                </a:lnTo>
                <a:lnTo>
                  <a:pt x="1342" y="1579"/>
                </a:lnTo>
                <a:lnTo>
                  <a:pt x="1343" y="1578"/>
                </a:lnTo>
                <a:lnTo>
                  <a:pt x="1341" y="1576"/>
                </a:lnTo>
                <a:lnTo>
                  <a:pt x="1322" y="1558"/>
                </a:lnTo>
                <a:lnTo>
                  <a:pt x="1303" y="1539"/>
                </a:lnTo>
                <a:lnTo>
                  <a:pt x="1276" y="1515"/>
                </a:lnTo>
                <a:lnTo>
                  <a:pt x="1262" y="1503"/>
                </a:lnTo>
                <a:lnTo>
                  <a:pt x="1245" y="1489"/>
                </a:lnTo>
                <a:lnTo>
                  <a:pt x="1227" y="1477"/>
                </a:lnTo>
                <a:lnTo>
                  <a:pt x="1208" y="1466"/>
                </a:lnTo>
                <a:lnTo>
                  <a:pt x="1188" y="1454"/>
                </a:lnTo>
                <a:lnTo>
                  <a:pt x="1168" y="1445"/>
                </a:lnTo>
                <a:lnTo>
                  <a:pt x="1149" y="1436"/>
                </a:lnTo>
                <a:lnTo>
                  <a:pt x="1129" y="1428"/>
                </a:lnTo>
                <a:lnTo>
                  <a:pt x="1093" y="1416"/>
                </a:lnTo>
                <a:lnTo>
                  <a:pt x="1065" y="1407"/>
                </a:lnTo>
                <a:lnTo>
                  <a:pt x="1038" y="1398"/>
                </a:lnTo>
                <a:lnTo>
                  <a:pt x="1033" y="1397"/>
                </a:lnTo>
                <a:lnTo>
                  <a:pt x="1034" y="1400"/>
                </a:lnTo>
                <a:lnTo>
                  <a:pt x="1042" y="1421"/>
                </a:lnTo>
                <a:lnTo>
                  <a:pt x="1049" y="1443"/>
                </a:lnTo>
                <a:lnTo>
                  <a:pt x="1059" y="1473"/>
                </a:lnTo>
                <a:lnTo>
                  <a:pt x="1069" y="1506"/>
                </a:lnTo>
                <a:lnTo>
                  <a:pt x="1078" y="1543"/>
                </a:lnTo>
                <a:lnTo>
                  <a:pt x="1085" y="1580"/>
                </a:lnTo>
                <a:lnTo>
                  <a:pt x="1090" y="1616"/>
                </a:lnTo>
                <a:lnTo>
                  <a:pt x="1095" y="1647"/>
                </a:lnTo>
                <a:lnTo>
                  <a:pt x="1097" y="1671"/>
                </a:lnTo>
                <a:lnTo>
                  <a:pt x="1100" y="1693"/>
                </a:lnTo>
                <a:lnTo>
                  <a:pt x="1100" y="1696"/>
                </a:lnTo>
                <a:lnTo>
                  <a:pt x="1102" y="1696"/>
                </a:lnTo>
                <a:lnTo>
                  <a:pt x="1114" y="1690"/>
                </a:lnTo>
                <a:lnTo>
                  <a:pt x="1128" y="1683"/>
                </a:lnTo>
                <a:lnTo>
                  <a:pt x="1143" y="1676"/>
                </a:lnTo>
                <a:lnTo>
                  <a:pt x="1159" y="1667"/>
                </a:lnTo>
                <a:lnTo>
                  <a:pt x="1172" y="1661"/>
                </a:lnTo>
                <a:lnTo>
                  <a:pt x="1185" y="1655"/>
                </a:lnTo>
                <a:lnTo>
                  <a:pt x="1187" y="1655"/>
                </a:lnTo>
                <a:lnTo>
                  <a:pt x="1188" y="1657"/>
                </a:lnTo>
                <a:lnTo>
                  <a:pt x="1191" y="1675"/>
                </a:lnTo>
                <a:lnTo>
                  <a:pt x="1195" y="1693"/>
                </a:lnTo>
                <a:lnTo>
                  <a:pt x="1199" y="1722"/>
                </a:lnTo>
                <a:lnTo>
                  <a:pt x="1200" y="1740"/>
                </a:lnTo>
                <a:lnTo>
                  <a:pt x="1201" y="1761"/>
                </a:lnTo>
                <a:lnTo>
                  <a:pt x="1201" y="1784"/>
                </a:lnTo>
                <a:lnTo>
                  <a:pt x="1200" y="1812"/>
                </a:lnTo>
                <a:lnTo>
                  <a:pt x="1198" y="1842"/>
                </a:lnTo>
                <a:lnTo>
                  <a:pt x="1195" y="1875"/>
                </a:lnTo>
                <a:lnTo>
                  <a:pt x="1192" y="1909"/>
                </a:lnTo>
                <a:lnTo>
                  <a:pt x="1188" y="1943"/>
                </a:lnTo>
                <a:lnTo>
                  <a:pt x="1183" y="1976"/>
                </a:lnTo>
                <a:lnTo>
                  <a:pt x="1179" y="2008"/>
                </a:lnTo>
                <a:lnTo>
                  <a:pt x="1176" y="2036"/>
                </a:lnTo>
                <a:lnTo>
                  <a:pt x="1171" y="2060"/>
                </a:lnTo>
                <a:lnTo>
                  <a:pt x="1167" y="2092"/>
                </a:lnTo>
                <a:lnTo>
                  <a:pt x="1164" y="2109"/>
                </a:lnTo>
                <a:lnTo>
                  <a:pt x="1163" y="2116"/>
                </a:lnTo>
                <a:lnTo>
                  <a:pt x="1163" y="2116"/>
                </a:lnTo>
                <a:lnTo>
                  <a:pt x="1167" y="2115"/>
                </a:lnTo>
                <a:lnTo>
                  <a:pt x="1193" y="2102"/>
                </a:lnTo>
                <a:lnTo>
                  <a:pt x="1206" y="2096"/>
                </a:lnTo>
                <a:lnTo>
                  <a:pt x="1220" y="2089"/>
                </a:lnTo>
                <a:lnTo>
                  <a:pt x="1237" y="2079"/>
                </a:lnTo>
                <a:lnTo>
                  <a:pt x="1253" y="2069"/>
                </a:lnTo>
                <a:lnTo>
                  <a:pt x="1270" y="2057"/>
                </a:lnTo>
                <a:lnTo>
                  <a:pt x="1286" y="2043"/>
                </a:lnTo>
                <a:lnTo>
                  <a:pt x="1293" y="2035"/>
                </a:lnTo>
                <a:lnTo>
                  <a:pt x="1300" y="2027"/>
                </a:lnTo>
                <a:lnTo>
                  <a:pt x="1307" y="2018"/>
                </a:lnTo>
                <a:lnTo>
                  <a:pt x="1312" y="2009"/>
                </a:lnTo>
                <a:close/>
                <a:moveTo>
                  <a:pt x="763" y="998"/>
                </a:moveTo>
                <a:lnTo>
                  <a:pt x="671" y="998"/>
                </a:lnTo>
                <a:lnTo>
                  <a:pt x="671" y="417"/>
                </a:lnTo>
                <a:lnTo>
                  <a:pt x="654" y="433"/>
                </a:lnTo>
                <a:lnTo>
                  <a:pt x="633" y="448"/>
                </a:lnTo>
                <a:lnTo>
                  <a:pt x="610" y="464"/>
                </a:lnTo>
                <a:lnTo>
                  <a:pt x="585" y="480"/>
                </a:lnTo>
                <a:lnTo>
                  <a:pt x="559" y="495"/>
                </a:lnTo>
                <a:lnTo>
                  <a:pt x="534" y="507"/>
                </a:lnTo>
                <a:lnTo>
                  <a:pt x="511" y="517"/>
                </a:lnTo>
                <a:lnTo>
                  <a:pt x="489" y="527"/>
                </a:lnTo>
                <a:lnTo>
                  <a:pt x="489" y="439"/>
                </a:lnTo>
                <a:lnTo>
                  <a:pt x="507" y="429"/>
                </a:lnTo>
                <a:lnTo>
                  <a:pt x="526" y="420"/>
                </a:lnTo>
                <a:lnTo>
                  <a:pt x="544" y="410"/>
                </a:lnTo>
                <a:lnTo>
                  <a:pt x="560" y="398"/>
                </a:lnTo>
                <a:lnTo>
                  <a:pt x="577" y="388"/>
                </a:lnTo>
                <a:lnTo>
                  <a:pt x="592" y="376"/>
                </a:lnTo>
                <a:lnTo>
                  <a:pt x="608" y="364"/>
                </a:lnTo>
                <a:lnTo>
                  <a:pt x="623" y="352"/>
                </a:lnTo>
                <a:lnTo>
                  <a:pt x="636" y="338"/>
                </a:lnTo>
                <a:lnTo>
                  <a:pt x="650" y="326"/>
                </a:lnTo>
                <a:lnTo>
                  <a:pt x="661" y="313"/>
                </a:lnTo>
                <a:lnTo>
                  <a:pt x="671" y="301"/>
                </a:lnTo>
                <a:lnTo>
                  <a:pt x="682" y="289"/>
                </a:lnTo>
                <a:lnTo>
                  <a:pt x="690" y="276"/>
                </a:lnTo>
                <a:lnTo>
                  <a:pt x="697" y="265"/>
                </a:lnTo>
                <a:lnTo>
                  <a:pt x="705" y="252"/>
                </a:lnTo>
                <a:lnTo>
                  <a:pt x="763" y="252"/>
                </a:lnTo>
                <a:lnTo>
                  <a:pt x="763" y="998"/>
                </a:lnTo>
                <a:close/>
                <a:moveTo>
                  <a:pt x="1302" y="2688"/>
                </a:moveTo>
                <a:lnTo>
                  <a:pt x="1328" y="2685"/>
                </a:lnTo>
                <a:lnTo>
                  <a:pt x="1331" y="2695"/>
                </a:lnTo>
                <a:lnTo>
                  <a:pt x="1334" y="2704"/>
                </a:lnTo>
                <a:lnTo>
                  <a:pt x="1338" y="2711"/>
                </a:lnTo>
                <a:lnTo>
                  <a:pt x="1344" y="2717"/>
                </a:lnTo>
                <a:lnTo>
                  <a:pt x="1350" y="2721"/>
                </a:lnTo>
                <a:lnTo>
                  <a:pt x="1356" y="2724"/>
                </a:lnTo>
                <a:lnTo>
                  <a:pt x="1363" y="2726"/>
                </a:lnTo>
                <a:lnTo>
                  <a:pt x="1371" y="2726"/>
                </a:lnTo>
                <a:lnTo>
                  <a:pt x="1380" y="2726"/>
                </a:lnTo>
                <a:lnTo>
                  <a:pt x="1387" y="2723"/>
                </a:lnTo>
                <a:lnTo>
                  <a:pt x="1395" y="2719"/>
                </a:lnTo>
                <a:lnTo>
                  <a:pt x="1402" y="2714"/>
                </a:lnTo>
                <a:lnTo>
                  <a:pt x="1408" y="2707"/>
                </a:lnTo>
                <a:lnTo>
                  <a:pt x="1411" y="2699"/>
                </a:lnTo>
                <a:lnTo>
                  <a:pt x="1414" y="2691"/>
                </a:lnTo>
                <a:lnTo>
                  <a:pt x="1414" y="2682"/>
                </a:lnTo>
                <a:lnTo>
                  <a:pt x="1414" y="2674"/>
                </a:lnTo>
                <a:lnTo>
                  <a:pt x="1412" y="2665"/>
                </a:lnTo>
                <a:lnTo>
                  <a:pt x="1408" y="2659"/>
                </a:lnTo>
                <a:lnTo>
                  <a:pt x="1403" y="2652"/>
                </a:lnTo>
                <a:lnTo>
                  <a:pt x="1397" y="2647"/>
                </a:lnTo>
                <a:lnTo>
                  <a:pt x="1389" y="2644"/>
                </a:lnTo>
                <a:lnTo>
                  <a:pt x="1381" y="2641"/>
                </a:lnTo>
                <a:lnTo>
                  <a:pt x="1373" y="2640"/>
                </a:lnTo>
                <a:lnTo>
                  <a:pt x="1364" y="2641"/>
                </a:lnTo>
                <a:lnTo>
                  <a:pt x="1354" y="2644"/>
                </a:lnTo>
                <a:lnTo>
                  <a:pt x="1357" y="2621"/>
                </a:lnTo>
                <a:lnTo>
                  <a:pt x="1359" y="2621"/>
                </a:lnTo>
                <a:lnTo>
                  <a:pt x="1361" y="2621"/>
                </a:lnTo>
                <a:lnTo>
                  <a:pt x="1370" y="2621"/>
                </a:lnTo>
                <a:lnTo>
                  <a:pt x="1377" y="2619"/>
                </a:lnTo>
                <a:lnTo>
                  <a:pt x="1385" y="2616"/>
                </a:lnTo>
                <a:lnTo>
                  <a:pt x="1391" y="2612"/>
                </a:lnTo>
                <a:lnTo>
                  <a:pt x="1398" y="2607"/>
                </a:lnTo>
                <a:lnTo>
                  <a:pt x="1402" y="2601"/>
                </a:lnTo>
                <a:lnTo>
                  <a:pt x="1404" y="2594"/>
                </a:lnTo>
                <a:lnTo>
                  <a:pt x="1405" y="2586"/>
                </a:lnTo>
                <a:lnTo>
                  <a:pt x="1405" y="2578"/>
                </a:lnTo>
                <a:lnTo>
                  <a:pt x="1403" y="2572"/>
                </a:lnTo>
                <a:lnTo>
                  <a:pt x="1400" y="2566"/>
                </a:lnTo>
                <a:lnTo>
                  <a:pt x="1395" y="2562"/>
                </a:lnTo>
                <a:lnTo>
                  <a:pt x="1390" y="2558"/>
                </a:lnTo>
                <a:lnTo>
                  <a:pt x="1384" y="2555"/>
                </a:lnTo>
                <a:lnTo>
                  <a:pt x="1378" y="2552"/>
                </a:lnTo>
                <a:lnTo>
                  <a:pt x="1370" y="2551"/>
                </a:lnTo>
                <a:lnTo>
                  <a:pt x="1362" y="2552"/>
                </a:lnTo>
                <a:lnTo>
                  <a:pt x="1356" y="2555"/>
                </a:lnTo>
                <a:lnTo>
                  <a:pt x="1350" y="2558"/>
                </a:lnTo>
                <a:lnTo>
                  <a:pt x="1345" y="2562"/>
                </a:lnTo>
                <a:lnTo>
                  <a:pt x="1339" y="2567"/>
                </a:lnTo>
                <a:lnTo>
                  <a:pt x="1336" y="2574"/>
                </a:lnTo>
                <a:lnTo>
                  <a:pt x="1333" y="2581"/>
                </a:lnTo>
                <a:lnTo>
                  <a:pt x="1331" y="2591"/>
                </a:lnTo>
                <a:lnTo>
                  <a:pt x="1305" y="2586"/>
                </a:lnTo>
                <a:lnTo>
                  <a:pt x="1308" y="2573"/>
                </a:lnTo>
                <a:lnTo>
                  <a:pt x="1312" y="2563"/>
                </a:lnTo>
                <a:lnTo>
                  <a:pt x="1316" y="2558"/>
                </a:lnTo>
                <a:lnTo>
                  <a:pt x="1319" y="2552"/>
                </a:lnTo>
                <a:lnTo>
                  <a:pt x="1323" y="2548"/>
                </a:lnTo>
                <a:lnTo>
                  <a:pt x="1327" y="2545"/>
                </a:lnTo>
                <a:lnTo>
                  <a:pt x="1331" y="2541"/>
                </a:lnTo>
                <a:lnTo>
                  <a:pt x="1336" y="2539"/>
                </a:lnTo>
                <a:lnTo>
                  <a:pt x="1341" y="2536"/>
                </a:lnTo>
                <a:lnTo>
                  <a:pt x="1346" y="2534"/>
                </a:lnTo>
                <a:lnTo>
                  <a:pt x="1357" y="2532"/>
                </a:lnTo>
                <a:lnTo>
                  <a:pt x="1370" y="2531"/>
                </a:lnTo>
                <a:lnTo>
                  <a:pt x="1378" y="2531"/>
                </a:lnTo>
                <a:lnTo>
                  <a:pt x="1386" y="2533"/>
                </a:lnTo>
                <a:lnTo>
                  <a:pt x="1394" y="2535"/>
                </a:lnTo>
                <a:lnTo>
                  <a:pt x="1402" y="2538"/>
                </a:lnTo>
                <a:lnTo>
                  <a:pt x="1409" y="2542"/>
                </a:lnTo>
                <a:lnTo>
                  <a:pt x="1414" y="2546"/>
                </a:lnTo>
                <a:lnTo>
                  <a:pt x="1419" y="2552"/>
                </a:lnTo>
                <a:lnTo>
                  <a:pt x="1425" y="2559"/>
                </a:lnTo>
                <a:lnTo>
                  <a:pt x="1428" y="2565"/>
                </a:lnTo>
                <a:lnTo>
                  <a:pt x="1430" y="2572"/>
                </a:lnTo>
                <a:lnTo>
                  <a:pt x="1432" y="2578"/>
                </a:lnTo>
                <a:lnTo>
                  <a:pt x="1432" y="2586"/>
                </a:lnTo>
                <a:lnTo>
                  <a:pt x="1432" y="2593"/>
                </a:lnTo>
                <a:lnTo>
                  <a:pt x="1430" y="2599"/>
                </a:lnTo>
                <a:lnTo>
                  <a:pt x="1428" y="2605"/>
                </a:lnTo>
                <a:lnTo>
                  <a:pt x="1425" y="2610"/>
                </a:lnTo>
                <a:lnTo>
                  <a:pt x="1420" y="2617"/>
                </a:lnTo>
                <a:lnTo>
                  <a:pt x="1415" y="2621"/>
                </a:lnTo>
                <a:lnTo>
                  <a:pt x="1409" y="2625"/>
                </a:lnTo>
                <a:lnTo>
                  <a:pt x="1403" y="2629"/>
                </a:lnTo>
                <a:lnTo>
                  <a:pt x="1411" y="2632"/>
                </a:lnTo>
                <a:lnTo>
                  <a:pt x="1419" y="2635"/>
                </a:lnTo>
                <a:lnTo>
                  <a:pt x="1427" y="2640"/>
                </a:lnTo>
                <a:lnTo>
                  <a:pt x="1432" y="2647"/>
                </a:lnTo>
                <a:lnTo>
                  <a:pt x="1437" y="2655"/>
                </a:lnTo>
                <a:lnTo>
                  <a:pt x="1440" y="2662"/>
                </a:lnTo>
                <a:lnTo>
                  <a:pt x="1442" y="2671"/>
                </a:lnTo>
                <a:lnTo>
                  <a:pt x="1442" y="2682"/>
                </a:lnTo>
                <a:lnTo>
                  <a:pt x="1442" y="2688"/>
                </a:lnTo>
                <a:lnTo>
                  <a:pt x="1441" y="2695"/>
                </a:lnTo>
                <a:lnTo>
                  <a:pt x="1440" y="2702"/>
                </a:lnTo>
                <a:lnTo>
                  <a:pt x="1437" y="2708"/>
                </a:lnTo>
                <a:lnTo>
                  <a:pt x="1435" y="2713"/>
                </a:lnTo>
                <a:lnTo>
                  <a:pt x="1431" y="2719"/>
                </a:lnTo>
                <a:lnTo>
                  <a:pt x="1427" y="2724"/>
                </a:lnTo>
                <a:lnTo>
                  <a:pt x="1422" y="2729"/>
                </a:lnTo>
                <a:lnTo>
                  <a:pt x="1416" y="2734"/>
                </a:lnTo>
                <a:lnTo>
                  <a:pt x="1411" y="2738"/>
                </a:lnTo>
                <a:lnTo>
                  <a:pt x="1405" y="2741"/>
                </a:lnTo>
                <a:lnTo>
                  <a:pt x="1399" y="2744"/>
                </a:lnTo>
                <a:lnTo>
                  <a:pt x="1392" y="2746"/>
                </a:lnTo>
                <a:lnTo>
                  <a:pt x="1385" y="2747"/>
                </a:lnTo>
                <a:lnTo>
                  <a:pt x="1378" y="2748"/>
                </a:lnTo>
                <a:lnTo>
                  <a:pt x="1371" y="2748"/>
                </a:lnTo>
                <a:lnTo>
                  <a:pt x="1363" y="2748"/>
                </a:lnTo>
                <a:lnTo>
                  <a:pt x="1357" y="2747"/>
                </a:lnTo>
                <a:lnTo>
                  <a:pt x="1351" y="2746"/>
                </a:lnTo>
                <a:lnTo>
                  <a:pt x="1345" y="2744"/>
                </a:lnTo>
                <a:lnTo>
                  <a:pt x="1338" y="2742"/>
                </a:lnTo>
                <a:lnTo>
                  <a:pt x="1333" y="2739"/>
                </a:lnTo>
                <a:lnTo>
                  <a:pt x="1328" y="2736"/>
                </a:lnTo>
                <a:lnTo>
                  <a:pt x="1324" y="2732"/>
                </a:lnTo>
                <a:lnTo>
                  <a:pt x="1319" y="2727"/>
                </a:lnTo>
                <a:lnTo>
                  <a:pt x="1316" y="2722"/>
                </a:lnTo>
                <a:lnTo>
                  <a:pt x="1311" y="2718"/>
                </a:lnTo>
                <a:lnTo>
                  <a:pt x="1308" y="2713"/>
                </a:lnTo>
                <a:lnTo>
                  <a:pt x="1306" y="2707"/>
                </a:lnTo>
                <a:lnTo>
                  <a:pt x="1304" y="2700"/>
                </a:lnTo>
                <a:lnTo>
                  <a:pt x="1303" y="2694"/>
                </a:lnTo>
                <a:lnTo>
                  <a:pt x="1302" y="2688"/>
                </a:lnTo>
                <a:close/>
                <a:moveTo>
                  <a:pt x="2898" y="1302"/>
                </a:moveTo>
                <a:lnTo>
                  <a:pt x="2898" y="1352"/>
                </a:lnTo>
                <a:lnTo>
                  <a:pt x="2615" y="1352"/>
                </a:lnTo>
                <a:lnTo>
                  <a:pt x="2615" y="1342"/>
                </a:lnTo>
                <a:lnTo>
                  <a:pt x="2616" y="1333"/>
                </a:lnTo>
                <a:lnTo>
                  <a:pt x="2618" y="1325"/>
                </a:lnTo>
                <a:lnTo>
                  <a:pt x="2621" y="1315"/>
                </a:lnTo>
                <a:lnTo>
                  <a:pt x="2627" y="1301"/>
                </a:lnTo>
                <a:lnTo>
                  <a:pt x="2635" y="1286"/>
                </a:lnTo>
                <a:lnTo>
                  <a:pt x="2645" y="1273"/>
                </a:lnTo>
                <a:lnTo>
                  <a:pt x="2656" y="1259"/>
                </a:lnTo>
                <a:lnTo>
                  <a:pt x="2668" y="1244"/>
                </a:lnTo>
                <a:lnTo>
                  <a:pt x="2685" y="1229"/>
                </a:lnTo>
                <a:lnTo>
                  <a:pt x="2704" y="1212"/>
                </a:lnTo>
                <a:lnTo>
                  <a:pt x="2725" y="1194"/>
                </a:lnTo>
                <a:lnTo>
                  <a:pt x="2757" y="1167"/>
                </a:lnTo>
                <a:lnTo>
                  <a:pt x="2783" y="1143"/>
                </a:lnTo>
                <a:lnTo>
                  <a:pt x="2794" y="1132"/>
                </a:lnTo>
                <a:lnTo>
                  <a:pt x="2803" y="1122"/>
                </a:lnTo>
                <a:lnTo>
                  <a:pt x="2812" y="1113"/>
                </a:lnTo>
                <a:lnTo>
                  <a:pt x="2819" y="1103"/>
                </a:lnTo>
                <a:lnTo>
                  <a:pt x="2824" y="1095"/>
                </a:lnTo>
                <a:lnTo>
                  <a:pt x="2829" y="1088"/>
                </a:lnTo>
                <a:lnTo>
                  <a:pt x="2833" y="1079"/>
                </a:lnTo>
                <a:lnTo>
                  <a:pt x="2838" y="1071"/>
                </a:lnTo>
                <a:lnTo>
                  <a:pt x="2840" y="1063"/>
                </a:lnTo>
                <a:lnTo>
                  <a:pt x="2842" y="1056"/>
                </a:lnTo>
                <a:lnTo>
                  <a:pt x="2843" y="1048"/>
                </a:lnTo>
                <a:lnTo>
                  <a:pt x="2844" y="1040"/>
                </a:lnTo>
                <a:lnTo>
                  <a:pt x="2843" y="1033"/>
                </a:lnTo>
                <a:lnTo>
                  <a:pt x="2842" y="1026"/>
                </a:lnTo>
                <a:lnTo>
                  <a:pt x="2841" y="1018"/>
                </a:lnTo>
                <a:lnTo>
                  <a:pt x="2838" y="1012"/>
                </a:lnTo>
                <a:lnTo>
                  <a:pt x="2834" y="1005"/>
                </a:lnTo>
                <a:lnTo>
                  <a:pt x="2831" y="1000"/>
                </a:lnTo>
                <a:lnTo>
                  <a:pt x="2826" y="994"/>
                </a:lnTo>
                <a:lnTo>
                  <a:pt x="2821" y="988"/>
                </a:lnTo>
                <a:lnTo>
                  <a:pt x="2815" y="983"/>
                </a:lnTo>
                <a:lnTo>
                  <a:pt x="2809" y="979"/>
                </a:lnTo>
                <a:lnTo>
                  <a:pt x="2802" y="975"/>
                </a:lnTo>
                <a:lnTo>
                  <a:pt x="2795" y="972"/>
                </a:lnTo>
                <a:lnTo>
                  <a:pt x="2788" y="970"/>
                </a:lnTo>
                <a:lnTo>
                  <a:pt x="2780" y="968"/>
                </a:lnTo>
                <a:lnTo>
                  <a:pt x="2771" y="967"/>
                </a:lnTo>
                <a:lnTo>
                  <a:pt x="2763" y="967"/>
                </a:lnTo>
                <a:lnTo>
                  <a:pt x="2754" y="967"/>
                </a:lnTo>
                <a:lnTo>
                  <a:pt x="2744" y="968"/>
                </a:lnTo>
                <a:lnTo>
                  <a:pt x="2736" y="970"/>
                </a:lnTo>
                <a:lnTo>
                  <a:pt x="2729" y="972"/>
                </a:lnTo>
                <a:lnTo>
                  <a:pt x="2720" y="975"/>
                </a:lnTo>
                <a:lnTo>
                  <a:pt x="2714" y="979"/>
                </a:lnTo>
                <a:lnTo>
                  <a:pt x="2708" y="984"/>
                </a:lnTo>
                <a:lnTo>
                  <a:pt x="2702" y="989"/>
                </a:lnTo>
                <a:lnTo>
                  <a:pt x="2697" y="996"/>
                </a:lnTo>
                <a:lnTo>
                  <a:pt x="2691" y="1002"/>
                </a:lnTo>
                <a:lnTo>
                  <a:pt x="2687" y="1009"/>
                </a:lnTo>
                <a:lnTo>
                  <a:pt x="2684" y="1016"/>
                </a:lnTo>
                <a:lnTo>
                  <a:pt x="2682" y="1025"/>
                </a:lnTo>
                <a:lnTo>
                  <a:pt x="2680" y="1033"/>
                </a:lnTo>
                <a:lnTo>
                  <a:pt x="2679" y="1042"/>
                </a:lnTo>
                <a:lnTo>
                  <a:pt x="2679" y="1052"/>
                </a:lnTo>
                <a:lnTo>
                  <a:pt x="2625" y="1046"/>
                </a:lnTo>
                <a:lnTo>
                  <a:pt x="2626" y="1032"/>
                </a:lnTo>
                <a:lnTo>
                  <a:pt x="2629" y="1018"/>
                </a:lnTo>
                <a:lnTo>
                  <a:pt x="2633" y="1005"/>
                </a:lnTo>
                <a:lnTo>
                  <a:pt x="2637" y="994"/>
                </a:lnTo>
                <a:lnTo>
                  <a:pt x="2644" y="982"/>
                </a:lnTo>
                <a:lnTo>
                  <a:pt x="2650" y="972"/>
                </a:lnTo>
                <a:lnTo>
                  <a:pt x="2658" y="962"/>
                </a:lnTo>
                <a:lnTo>
                  <a:pt x="2666" y="954"/>
                </a:lnTo>
                <a:lnTo>
                  <a:pt x="2676" y="947"/>
                </a:lnTo>
                <a:lnTo>
                  <a:pt x="2686" y="941"/>
                </a:lnTo>
                <a:lnTo>
                  <a:pt x="2698" y="936"/>
                </a:lnTo>
                <a:lnTo>
                  <a:pt x="2709" y="930"/>
                </a:lnTo>
                <a:lnTo>
                  <a:pt x="2721" y="927"/>
                </a:lnTo>
                <a:lnTo>
                  <a:pt x="2735" y="925"/>
                </a:lnTo>
                <a:lnTo>
                  <a:pt x="2748" y="923"/>
                </a:lnTo>
                <a:lnTo>
                  <a:pt x="2764" y="923"/>
                </a:lnTo>
                <a:lnTo>
                  <a:pt x="2778" y="923"/>
                </a:lnTo>
                <a:lnTo>
                  <a:pt x="2793" y="925"/>
                </a:lnTo>
                <a:lnTo>
                  <a:pt x="2806" y="927"/>
                </a:lnTo>
                <a:lnTo>
                  <a:pt x="2819" y="931"/>
                </a:lnTo>
                <a:lnTo>
                  <a:pt x="2830" y="937"/>
                </a:lnTo>
                <a:lnTo>
                  <a:pt x="2842" y="942"/>
                </a:lnTo>
                <a:lnTo>
                  <a:pt x="2852" y="949"/>
                </a:lnTo>
                <a:lnTo>
                  <a:pt x="2861" y="957"/>
                </a:lnTo>
                <a:lnTo>
                  <a:pt x="2870" y="966"/>
                </a:lnTo>
                <a:lnTo>
                  <a:pt x="2877" y="975"/>
                </a:lnTo>
                <a:lnTo>
                  <a:pt x="2883" y="985"/>
                </a:lnTo>
                <a:lnTo>
                  <a:pt x="2888" y="996"/>
                </a:lnTo>
                <a:lnTo>
                  <a:pt x="2893" y="1006"/>
                </a:lnTo>
                <a:lnTo>
                  <a:pt x="2895" y="1017"/>
                </a:lnTo>
                <a:lnTo>
                  <a:pt x="2897" y="1030"/>
                </a:lnTo>
                <a:lnTo>
                  <a:pt x="2898" y="1042"/>
                </a:lnTo>
                <a:lnTo>
                  <a:pt x="2897" y="1055"/>
                </a:lnTo>
                <a:lnTo>
                  <a:pt x="2895" y="1067"/>
                </a:lnTo>
                <a:lnTo>
                  <a:pt x="2892" y="1079"/>
                </a:lnTo>
                <a:lnTo>
                  <a:pt x="2886" y="1092"/>
                </a:lnTo>
                <a:lnTo>
                  <a:pt x="2880" y="1104"/>
                </a:lnTo>
                <a:lnTo>
                  <a:pt x="2873" y="1118"/>
                </a:lnTo>
                <a:lnTo>
                  <a:pt x="2864" y="1131"/>
                </a:lnTo>
                <a:lnTo>
                  <a:pt x="2852" y="1145"/>
                </a:lnTo>
                <a:lnTo>
                  <a:pt x="2838" y="1159"/>
                </a:lnTo>
                <a:lnTo>
                  <a:pt x="2819" y="1177"/>
                </a:lnTo>
                <a:lnTo>
                  <a:pt x="2797" y="1197"/>
                </a:lnTo>
                <a:lnTo>
                  <a:pt x="2771" y="1219"/>
                </a:lnTo>
                <a:lnTo>
                  <a:pt x="2749" y="1238"/>
                </a:lnTo>
                <a:lnTo>
                  <a:pt x="2732" y="1253"/>
                </a:lnTo>
                <a:lnTo>
                  <a:pt x="2718" y="1265"/>
                </a:lnTo>
                <a:lnTo>
                  <a:pt x="2710" y="1273"/>
                </a:lnTo>
                <a:lnTo>
                  <a:pt x="2698" y="1288"/>
                </a:lnTo>
                <a:lnTo>
                  <a:pt x="2687" y="1302"/>
                </a:lnTo>
                <a:lnTo>
                  <a:pt x="2898" y="1302"/>
                </a:lnTo>
                <a:close/>
                <a:moveTo>
                  <a:pt x="1422" y="2451"/>
                </a:moveTo>
                <a:lnTo>
                  <a:pt x="1421" y="2451"/>
                </a:lnTo>
                <a:lnTo>
                  <a:pt x="1420" y="2451"/>
                </a:lnTo>
                <a:lnTo>
                  <a:pt x="1420" y="2450"/>
                </a:lnTo>
                <a:lnTo>
                  <a:pt x="1419" y="2450"/>
                </a:lnTo>
                <a:lnTo>
                  <a:pt x="1418" y="2450"/>
                </a:lnTo>
                <a:lnTo>
                  <a:pt x="1418" y="2450"/>
                </a:lnTo>
                <a:lnTo>
                  <a:pt x="1417" y="2450"/>
                </a:lnTo>
                <a:lnTo>
                  <a:pt x="1417" y="2449"/>
                </a:lnTo>
                <a:lnTo>
                  <a:pt x="1416" y="2449"/>
                </a:lnTo>
                <a:lnTo>
                  <a:pt x="1416" y="2449"/>
                </a:lnTo>
                <a:lnTo>
                  <a:pt x="1415" y="2449"/>
                </a:lnTo>
                <a:lnTo>
                  <a:pt x="1415" y="2449"/>
                </a:lnTo>
                <a:lnTo>
                  <a:pt x="1414" y="2449"/>
                </a:lnTo>
                <a:lnTo>
                  <a:pt x="1413" y="2448"/>
                </a:lnTo>
                <a:lnTo>
                  <a:pt x="1413" y="2448"/>
                </a:lnTo>
                <a:lnTo>
                  <a:pt x="1412" y="2448"/>
                </a:lnTo>
                <a:lnTo>
                  <a:pt x="1411" y="2448"/>
                </a:lnTo>
                <a:lnTo>
                  <a:pt x="1411" y="2448"/>
                </a:lnTo>
                <a:lnTo>
                  <a:pt x="1411" y="2448"/>
                </a:lnTo>
                <a:lnTo>
                  <a:pt x="1410" y="2448"/>
                </a:lnTo>
                <a:lnTo>
                  <a:pt x="1409" y="2447"/>
                </a:lnTo>
                <a:lnTo>
                  <a:pt x="1409" y="2447"/>
                </a:lnTo>
                <a:lnTo>
                  <a:pt x="1408" y="2447"/>
                </a:lnTo>
                <a:lnTo>
                  <a:pt x="1407" y="2447"/>
                </a:lnTo>
                <a:lnTo>
                  <a:pt x="1407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5" y="2446"/>
                </a:lnTo>
                <a:lnTo>
                  <a:pt x="1405" y="2446"/>
                </a:lnTo>
                <a:lnTo>
                  <a:pt x="1404" y="2446"/>
                </a:lnTo>
                <a:lnTo>
                  <a:pt x="1403" y="2446"/>
                </a:lnTo>
                <a:lnTo>
                  <a:pt x="1403" y="2446"/>
                </a:lnTo>
                <a:lnTo>
                  <a:pt x="1402" y="2446"/>
                </a:lnTo>
                <a:lnTo>
                  <a:pt x="1399" y="2445"/>
                </a:lnTo>
                <a:lnTo>
                  <a:pt x="1399" y="2445"/>
                </a:lnTo>
                <a:lnTo>
                  <a:pt x="1398" y="2445"/>
                </a:lnTo>
                <a:lnTo>
                  <a:pt x="1397" y="2445"/>
                </a:lnTo>
                <a:lnTo>
                  <a:pt x="1395" y="2445"/>
                </a:lnTo>
                <a:lnTo>
                  <a:pt x="1393" y="2444"/>
                </a:lnTo>
                <a:lnTo>
                  <a:pt x="1392" y="2444"/>
                </a:lnTo>
                <a:lnTo>
                  <a:pt x="1391" y="2444"/>
                </a:lnTo>
                <a:lnTo>
                  <a:pt x="1391" y="2444"/>
                </a:lnTo>
                <a:lnTo>
                  <a:pt x="1390" y="2444"/>
                </a:lnTo>
                <a:lnTo>
                  <a:pt x="1389" y="2443"/>
                </a:lnTo>
                <a:lnTo>
                  <a:pt x="1388" y="2443"/>
                </a:lnTo>
                <a:lnTo>
                  <a:pt x="1387" y="2443"/>
                </a:lnTo>
                <a:lnTo>
                  <a:pt x="1387" y="2443"/>
                </a:lnTo>
                <a:lnTo>
                  <a:pt x="1386" y="2443"/>
                </a:lnTo>
                <a:lnTo>
                  <a:pt x="1385" y="2443"/>
                </a:lnTo>
                <a:lnTo>
                  <a:pt x="1384" y="2443"/>
                </a:lnTo>
                <a:lnTo>
                  <a:pt x="1383" y="2443"/>
                </a:lnTo>
                <a:lnTo>
                  <a:pt x="1382" y="2443"/>
                </a:lnTo>
                <a:lnTo>
                  <a:pt x="1382" y="2443"/>
                </a:lnTo>
                <a:lnTo>
                  <a:pt x="1381" y="2442"/>
                </a:lnTo>
                <a:lnTo>
                  <a:pt x="1380" y="2442"/>
                </a:lnTo>
                <a:lnTo>
                  <a:pt x="1380" y="2442"/>
                </a:lnTo>
                <a:lnTo>
                  <a:pt x="1378" y="2442"/>
                </a:lnTo>
                <a:lnTo>
                  <a:pt x="1367" y="2441"/>
                </a:lnTo>
                <a:lnTo>
                  <a:pt x="1356" y="2441"/>
                </a:lnTo>
                <a:lnTo>
                  <a:pt x="1346" y="2441"/>
                </a:lnTo>
                <a:lnTo>
                  <a:pt x="1334" y="2442"/>
                </a:lnTo>
                <a:lnTo>
                  <a:pt x="1324" y="2444"/>
                </a:lnTo>
                <a:lnTo>
                  <a:pt x="1312" y="2445"/>
                </a:lnTo>
                <a:lnTo>
                  <a:pt x="1302" y="2448"/>
                </a:lnTo>
                <a:lnTo>
                  <a:pt x="1292" y="2451"/>
                </a:lnTo>
                <a:lnTo>
                  <a:pt x="1282" y="2454"/>
                </a:lnTo>
                <a:lnTo>
                  <a:pt x="1272" y="2458"/>
                </a:lnTo>
                <a:lnTo>
                  <a:pt x="1253" y="2467"/>
                </a:lnTo>
                <a:lnTo>
                  <a:pt x="1235" y="2478"/>
                </a:lnTo>
                <a:lnTo>
                  <a:pt x="1218" y="2490"/>
                </a:lnTo>
                <a:lnTo>
                  <a:pt x="1204" y="2504"/>
                </a:lnTo>
                <a:lnTo>
                  <a:pt x="1189" y="2519"/>
                </a:lnTo>
                <a:lnTo>
                  <a:pt x="1177" y="2536"/>
                </a:lnTo>
                <a:lnTo>
                  <a:pt x="1166" y="2555"/>
                </a:lnTo>
                <a:lnTo>
                  <a:pt x="1157" y="2573"/>
                </a:lnTo>
                <a:lnTo>
                  <a:pt x="1153" y="2582"/>
                </a:lnTo>
                <a:lnTo>
                  <a:pt x="1150" y="2593"/>
                </a:lnTo>
                <a:lnTo>
                  <a:pt x="1146" y="2603"/>
                </a:lnTo>
                <a:lnTo>
                  <a:pt x="1144" y="2614"/>
                </a:lnTo>
                <a:lnTo>
                  <a:pt x="1142" y="2624"/>
                </a:lnTo>
                <a:lnTo>
                  <a:pt x="1140" y="2635"/>
                </a:lnTo>
                <a:lnTo>
                  <a:pt x="1140" y="2647"/>
                </a:lnTo>
                <a:lnTo>
                  <a:pt x="1139" y="2657"/>
                </a:lnTo>
                <a:lnTo>
                  <a:pt x="1140" y="2668"/>
                </a:lnTo>
                <a:lnTo>
                  <a:pt x="1140" y="2680"/>
                </a:lnTo>
                <a:lnTo>
                  <a:pt x="1142" y="2690"/>
                </a:lnTo>
                <a:lnTo>
                  <a:pt x="1144" y="2700"/>
                </a:lnTo>
                <a:lnTo>
                  <a:pt x="1146" y="2712"/>
                </a:lnTo>
                <a:lnTo>
                  <a:pt x="1150" y="2721"/>
                </a:lnTo>
                <a:lnTo>
                  <a:pt x="1153" y="2732"/>
                </a:lnTo>
                <a:lnTo>
                  <a:pt x="1157" y="2742"/>
                </a:lnTo>
                <a:lnTo>
                  <a:pt x="1166" y="2761"/>
                </a:lnTo>
                <a:lnTo>
                  <a:pt x="1177" y="2778"/>
                </a:lnTo>
                <a:lnTo>
                  <a:pt x="1189" y="2795"/>
                </a:lnTo>
                <a:lnTo>
                  <a:pt x="1204" y="2810"/>
                </a:lnTo>
                <a:lnTo>
                  <a:pt x="1218" y="2825"/>
                </a:lnTo>
                <a:lnTo>
                  <a:pt x="1235" y="2837"/>
                </a:lnTo>
                <a:lnTo>
                  <a:pt x="1253" y="2847"/>
                </a:lnTo>
                <a:lnTo>
                  <a:pt x="1272" y="2857"/>
                </a:lnTo>
                <a:lnTo>
                  <a:pt x="1282" y="2861"/>
                </a:lnTo>
                <a:lnTo>
                  <a:pt x="1292" y="2864"/>
                </a:lnTo>
                <a:lnTo>
                  <a:pt x="1302" y="2867"/>
                </a:lnTo>
                <a:lnTo>
                  <a:pt x="1312" y="2869"/>
                </a:lnTo>
                <a:lnTo>
                  <a:pt x="1324" y="2871"/>
                </a:lnTo>
                <a:lnTo>
                  <a:pt x="1334" y="2872"/>
                </a:lnTo>
                <a:lnTo>
                  <a:pt x="1346" y="2873"/>
                </a:lnTo>
                <a:lnTo>
                  <a:pt x="1356" y="2873"/>
                </a:lnTo>
                <a:lnTo>
                  <a:pt x="1367" y="2873"/>
                </a:lnTo>
                <a:lnTo>
                  <a:pt x="1379" y="2872"/>
                </a:lnTo>
                <a:lnTo>
                  <a:pt x="1389" y="2871"/>
                </a:lnTo>
                <a:lnTo>
                  <a:pt x="1401" y="2869"/>
                </a:lnTo>
                <a:lnTo>
                  <a:pt x="1411" y="2867"/>
                </a:lnTo>
                <a:lnTo>
                  <a:pt x="1421" y="2864"/>
                </a:lnTo>
                <a:lnTo>
                  <a:pt x="1431" y="2861"/>
                </a:lnTo>
                <a:lnTo>
                  <a:pt x="1441" y="2857"/>
                </a:lnTo>
                <a:lnTo>
                  <a:pt x="1460" y="2847"/>
                </a:lnTo>
                <a:lnTo>
                  <a:pt x="1477" y="2837"/>
                </a:lnTo>
                <a:lnTo>
                  <a:pt x="1494" y="2825"/>
                </a:lnTo>
                <a:lnTo>
                  <a:pt x="1510" y="2810"/>
                </a:lnTo>
                <a:lnTo>
                  <a:pt x="1524" y="2795"/>
                </a:lnTo>
                <a:lnTo>
                  <a:pt x="1537" y="2778"/>
                </a:lnTo>
                <a:lnTo>
                  <a:pt x="1547" y="2761"/>
                </a:lnTo>
                <a:lnTo>
                  <a:pt x="1556" y="2742"/>
                </a:lnTo>
                <a:lnTo>
                  <a:pt x="1560" y="2732"/>
                </a:lnTo>
                <a:lnTo>
                  <a:pt x="1564" y="2721"/>
                </a:lnTo>
                <a:lnTo>
                  <a:pt x="1567" y="2712"/>
                </a:lnTo>
                <a:lnTo>
                  <a:pt x="1569" y="2700"/>
                </a:lnTo>
                <a:lnTo>
                  <a:pt x="1571" y="2690"/>
                </a:lnTo>
                <a:lnTo>
                  <a:pt x="1573" y="2680"/>
                </a:lnTo>
                <a:lnTo>
                  <a:pt x="1573" y="2668"/>
                </a:lnTo>
                <a:lnTo>
                  <a:pt x="1574" y="2657"/>
                </a:lnTo>
                <a:lnTo>
                  <a:pt x="1573" y="2639"/>
                </a:lnTo>
                <a:lnTo>
                  <a:pt x="1571" y="2622"/>
                </a:lnTo>
                <a:lnTo>
                  <a:pt x="1567" y="2604"/>
                </a:lnTo>
                <a:lnTo>
                  <a:pt x="1563" y="2588"/>
                </a:lnTo>
                <a:lnTo>
                  <a:pt x="1556" y="2572"/>
                </a:lnTo>
                <a:lnTo>
                  <a:pt x="1549" y="2557"/>
                </a:lnTo>
                <a:lnTo>
                  <a:pt x="1541" y="2542"/>
                </a:lnTo>
                <a:lnTo>
                  <a:pt x="1530" y="2529"/>
                </a:lnTo>
                <a:lnTo>
                  <a:pt x="1520" y="2515"/>
                </a:lnTo>
                <a:lnTo>
                  <a:pt x="1509" y="2503"/>
                </a:lnTo>
                <a:lnTo>
                  <a:pt x="1496" y="2491"/>
                </a:lnTo>
                <a:lnTo>
                  <a:pt x="1483" y="2481"/>
                </a:lnTo>
                <a:lnTo>
                  <a:pt x="1469" y="2472"/>
                </a:lnTo>
                <a:lnTo>
                  <a:pt x="1454" y="2463"/>
                </a:lnTo>
                <a:lnTo>
                  <a:pt x="1438" y="2457"/>
                </a:lnTo>
                <a:lnTo>
                  <a:pt x="1422" y="2451"/>
                </a:lnTo>
                <a:close/>
                <a:moveTo>
                  <a:pt x="2758" y="749"/>
                </a:moveTo>
                <a:lnTo>
                  <a:pt x="2778" y="749"/>
                </a:lnTo>
                <a:lnTo>
                  <a:pt x="2799" y="751"/>
                </a:lnTo>
                <a:lnTo>
                  <a:pt x="2819" y="753"/>
                </a:lnTo>
                <a:lnTo>
                  <a:pt x="2839" y="757"/>
                </a:lnTo>
                <a:lnTo>
                  <a:pt x="2858" y="762"/>
                </a:lnTo>
                <a:lnTo>
                  <a:pt x="2877" y="767"/>
                </a:lnTo>
                <a:lnTo>
                  <a:pt x="2896" y="773"/>
                </a:lnTo>
                <a:lnTo>
                  <a:pt x="2914" y="780"/>
                </a:lnTo>
                <a:lnTo>
                  <a:pt x="2932" y="789"/>
                </a:lnTo>
                <a:lnTo>
                  <a:pt x="2950" y="797"/>
                </a:lnTo>
                <a:lnTo>
                  <a:pt x="2966" y="807"/>
                </a:lnTo>
                <a:lnTo>
                  <a:pt x="2983" y="818"/>
                </a:lnTo>
                <a:lnTo>
                  <a:pt x="2998" y="828"/>
                </a:lnTo>
                <a:lnTo>
                  <a:pt x="3013" y="840"/>
                </a:lnTo>
                <a:lnTo>
                  <a:pt x="3028" y="853"/>
                </a:lnTo>
                <a:lnTo>
                  <a:pt x="3042" y="866"/>
                </a:lnTo>
                <a:lnTo>
                  <a:pt x="3055" y="880"/>
                </a:lnTo>
                <a:lnTo>
                  <a:pt x="3068" y="894"/>
                </a:lnTo>
                <a:lnTo>
                  <a:pt x="3079" y="910"/>
                </a:lnTo>
                <a:lnTo>
                  <a:pt x="3091" y="925"/>
                </a:lnTo>
                <a:lnTo>
                  <a:pt x="3101" y="942"/>
                </a:lnTo>
                <a:lnTo>
                  <a:pt x="3111" y="958"/>
                </a:lnTo>
                <a:lnTo>
                  <a:pt x="3120" y="976"/>
                </a:lnTo>
                <a:lnTo>
                  <a:pt x="3128" y="994"/>
                </a:lnTo>
                <a:lnTo>
                  <a:pt x="3135" y="1011"/>
                </a:lnTo>
                <a:lnTo>
                  <a:pt x="3142" y="1030"/>
                </a:lnTo>
                <a:lnTo>
                  <a:pt x="3147" y="1049"/>
                </a:lnTo>
                <a:lnTo>
                  <a:pt x="3151" y="1069"/>
                </a:lnTo>
                <a:lnTo>
                  <a:pt x="3155" y="1089"/>
                </a:lnTo>
                <a:lnTo>
                  <a:pt x="3157" y="1108"/>
                </a:lnTo>
                <a:lnTo>
                  <a:pt x="3159" y="1129"/>
                </a:lnTo>
                <a:lnTo>
                  <a:pt x="3159" y="1150"/>
                </a:lnTo>
                <a:lnTo>
                  <a:pt x="3159" y="1170"/>
                </a:lnTo>
                <a:lnTo>
                  <a:pt x="3157" y="1190"/>
                </a:lnTo>
                <a:lnTo>
                  <a:pt x="3155" y="1211"/>
                </a:lnTo>
                <a:lnTo>
                  <a:pt x="3151" y="1231"/>
                </a:lnTo>
                <a:lnTo>
                  <a:pt x="3147" y="1249"/>
                </a:lnTo>
                <a:lnTo>
                  <a:pt x="3142" y="1269"/>
                </a:lnTo>
                <a:lnTo>
                  <a:pt x="3135" y="1288"/>
                </a:lnTo>
                <a:lnTo>
                  <a:pt x="3128" y="1305"/>
                </a:lnTo>
                <a:lnTo>
                  <a:pt x="3120" y="1323"/>
                </a:lnTo>
                <a:lnTo>
                  <a:pt x="3111" y="1340"/>
                </a:lnTo>
                <a:lnTo>
                  <a:pt x="3101" y="1357"/>
                </a:lnTo>
                <a:lnTo>
                  <a:pt x="3091" y="1373"/>
                </a:lnTo>
                <a:lnTo>
                  <a:pt x="3079" y="1389"/>
                </a:lnTo>
                <a:lnTo>
                  <a:pt x="3068" y="1404"/>
                </a:lnTo>
                <a:lnTo>
                  <a:pt x="3055" y="1419"/>
                </a:lnTo>
                <a:lnTo>
                  <a:pt x="3042" y="1432"/>
                </a:lnTo>
                <a:lnTo>
                  <a:pt x="3028" y="1446"/>
                </a:lnTo>
                <a:lnTo>
                  <a:pt x="3013" y="1458"/>
                </a:lnTo>
                <a:lnTo>
                  <a:pt x="2998" y="1471"/>
                </a:lnTo>
                <a:lnTo>
                  <a:pt x="2983" y="1482"/>
                </a:lnTo>
                <a:lnTo>
                  <a:pt x="2966" y="1492"/>
                </a:lnTo>
                <a:lnTo>
                  <a:pt x="2950" y="1502"/>
                </a:lnTo>
                <a:lnTo>
                  <a:pt x="2932" y="1510"/>
                </a:lnTo>
                <a:lnTo>
                  <a:pt x="2914" y="1518"/>
                </a:lnTo>
                <a:lnTo>
                  <a:pt x="2896" y="1526"/>
                </a:lnTo>
                <a:lnTo>
                  <a:pt x="2877" y="1532"/>
                </a:lnTo>
                <a:lnTo>
                  <a:pt x="2858" y="1537"/>
                </a:lnTo>
                <a:lnTo>
                  <a:pt x="2839" y="1542"/>
                </a:lnTo>
                <a:lnTo>
                  <a:pt x="2819" y="1545"/>
                </a:lnTo>
                <a:lnTo>
                  <a:pt x="2799" y="1548"/>
                </a:lnTo>
                <a:lnTo>
                  <a:pt x="2778" y="1549"/>
                </a:lnTo>
                <a:lnTo>
                  <a:pt x="2758" y="1550"/>
                </a:lnTo>
                <a:lnTo>
                  <a:pt x="2739" y="1549"/>
                </a:lnTo>
                <a:lnTo>
                  <a:pt x="2720" y="1548"/>
                </a:lnTo>
                <a:lnTo>
                  <a:pt x="2702" y="1546"/>
                </a:lnTo>
                <a:lnTo>
                  <a:pt x="2684" y="1543"/>
                </a:lnTo>
                <a:lnTo>
                  <a:pt x="2666" y="1539"/>
                </a:lnTo>
                <a:lnTo>
                  <a:pt x="2649" y="1535"/>
                </a:lnTo>
                <a:lnTo>
                  <a:pt x="2631" y="1530"/>
                </a:lnTo>
                <a:lnTo>
                  <a:pt x="2615" y="1524"/>
                </a:lnTo>
                <a:lnTo>
                  <a:pt x="2598" y="1517"/>
                </a:lnTo>
                <a:lnTo>
                  <a:pt x="2581" y="1509"/>
                </a:lnTo>
                <a:lnTo>
                  <a:pt x="2566" y="1501"/>
                </a:lnTo>
                <a:lnTo>
                  <a:pt x="2550" y="1492"/>
                </a:lnTo>
                <a:lnTo>
                  <a:pt x="2536" y="1483"/>
                </a:lnTo>
                <a:lnTo>
                  <a:pt x="2521" y="1473"/>
                </a:lnTo>
                <a:lnTo>
                  <a:pt x="2507" y="1462"/>
                </a:lnTo>
                <a:lnTo>
                  <a:pt x="2493" y="1451"/>
                </a:lnTo>
                <a:lnTo>
                  <a:pt x="2481" y="1439"/>
                </a:lnTo>
                <a:lnTo>
                  <a:pt x="2468" y="1426"/>
                </a:lnTo>
                <a:lnTo>
                  <a:pt x="2456" y="1414"/>
                </a:lnTo>
                <a:lnTo>
                  <a:pt x="2444" y="1400"/>
                </a:lnTo>
                <a:lnTo>
                  <a:pt x="2434" y="1386"/>
                </a:lnTo>
                <a:lnTo>
                  <a:pt x="2424" y="1371"/>
                </a:lnTo>
                <a:lnTo>
                  <a:pt x="2414" y="1357"/>
                </a:lnTo>
                <a:lnTo>
                  <a:pt x="2406" y="1341"/>
                </a:lnTo>
                <a:lnTo>
                  <a:pt x="2398" y="1326"/>
                </a:lnTo>
                <a:lnTo>
                  <a:pt x="2389" y="1309"/>
                </a:lnTo>
                <a:lnTo>
                  <a:pt x="2383" y="1293"/>
                </a:lnTo>
                <a:lnTo>
                  <a:pt x="2377" y="1276"/>
                </a:lnTo>
                <a:lnTo>
                  <a:pt x="2372" y="1259"/>
                </a:lnTo>
                <a:lnTo>
                  <a:pt x="2368" y="1241"/>
                </a:lnTo>
                <a:lnTo>
                  <a:pt x="2363" y="1223"/>
                </a:lnTo>
                <a:lnTo>
                  <a:pt x="2360" y="1206"/>
                </a:lnTo>
                <a:lnTo>
                  <a:pt x="2360" y="1205"/>
                </a:lnTo>
                <a:lnTo>
                  <a:pt x="2360" y="1204"/>
                </a:lnTo>
                <a:lnTo>
                  <a:pt x="2360" y="1204"/>
                </a:lnTo>
                <a:lnTo>
                  <a:pt x="2360" y="1203"/>
                </a:lnTo>
                <a:lnTo>
                  <a:pt x="2359" y="1199"/>
                </a:lnTo>
                <a:lnTo>
                  <a:pt x="2359" y="1199"/>
                </a:lnTo>
                <a:lnTo>
                  <a:pt x="2359" y="1197"/>
                </a:lnTo>
                <a:lnTo>
                  <a:pt x="2359" y="1197"/>
                </a:lnTo>
                <a:lnTo>
                  <a:pt x="2359" y="1196"/>
                </a:lnTo>
                <a:lnTo>
                  <a:pt x="2359" y="1195"/>
                </a:lnTo>
                <a:lnTo>
                  <a:pt x="2359" y="1195"/>
                </a:lnTo>
                <a:lnTo>
                  <a:pt x="2359" y="1194"/>
                </a:lnTo>
                <a:lnTo>
                  <a:pt x="2359" y="1194"/>
                </a:lnTo>
                <a:lnTo>
                  <a:pt x="2359" y="1193"/>
                </a:lnTo>
                <a:lnTo>
                  <a:pt x="2359" y="1192"/>
                </a:lnTo>
                <a:lnTo>
                  <a:pt x="2358" y="1189"/>
                </a:lnTo>
                <a:lnTo>
                  <a:pt x="2358" y="1188"/>
                </a:lnTo>
                <a:lnTo>
                  <a:pt x="2358" y="1187"/>
                </a:lnTo>
                <a:lnTo>
                  <a:pt x="2358" y="1187"/>
                </a:lnTo>
                <a:lnTo>
                  <a:pt x="2358" y="1186"/>
                </a:lnTo>
                <a:lnTo>
                  <a:pt x="2358" y="1185"/>
                </a:lnTo>
                <a:lnTo>
                  <a:pt x="2358" y="1185"/>
                </a:lnTo>
                <a:lnTo>
                  <a:pt x="2358" y="1184"/>
                </a:lnTo>
                <a:lnTo>
                  <a:pt x="2358" y="1184"/>
                </a:lnTo>
                <a:lnTo>
                  <a:pt x="2358" y="1183"/>
                </a:lnTo>
                <a:lnTo>
                  <a:pt x="2357" y="1178"/>
                </a:lnTo>
                <a:lnTo>
                  <a:pt x="2357" y="1177"/>
                </a:lnTo>
                <a:lnTo>
                  <a:pt x="2357" y="1177"/>
                </a:lnTo>
                <a:lnTo>
                  <a:pt x="2357" y="1176"/>
                </a:lnTo>
                <a:lnTo>
                  <a:pt x="2357" y="1175"/>
                </a:lnTo>
                <a:lnTo>
                  <a:pt x="2357" y="1175"/>
                </a:lnTo>
                <a:lnTo>
                  <a:pt x="2357" y="1174"/>
                </a:lnTo>
                <a:lnTo>
                  <a:pt x="2357" y="1174"/>
                </a:lnTo>
                <a:lnTo>
                  <a:pt x="2357" y="1173"/>
                </a:lnTo>
                <a:lnTo>
                  <a:pt x="2357" y="1172"/>
                </a:lnTo>
                <a:lnTo>
                  <a:pt x="2357" y="1172"/>
                </a:lnTo>
                <a:lnTo>
                  <a:pt x="2357" y="1168"/>
                </a:lnTo>
                <a:lnTo>
                  <a:pt x="2357" y="1167"/>
                </a:lnTo>
                <a:lnTo>
                  <a:pt x="2357" y="1166"/>
                </a:lnTo>
                <a:lnTo>
                  <a:pt x="2357" y="1166"/>
                </a:lnTo>
                <a:lnTo>
                  <a:pt x="2357" y="1165"/>
                </a:lnTo>
                <a:lnTo>
                  <a:pt x="2357" y="1164"/>
                </a:lnTo>
                <a:lnTo>
                  <a:pt x="2357" y="1164"/>
                </a:lnTo>
                <a:lnTo>
                  <a:pt x="2356" y="1157"/>
                </a:lnTo>
                <a:lnTo>
                  <a:pt x="2356" y="1150"/>
                </a:lnTo>
                <a:lnTo>
                  <a:pt x="2357" y="1129"/>
                </a:lnTo>
                <a:lnTo>
                  <a:pt x="2358" y="1108"/>
                </a:lnTo>
                <a:lnTo>
                  <a:pt x="2361" y="1089"/>
                </a:lnTo>
                <a:lnTo>
                  <a:pt x="2365" y="1069"/>
                </a:lnTo>
                <a:lnTo>
                  <a:pt x="2369" y="1049"/>
                </a:lnTo>
                <a:lnTo>
                  <a:pt x="2375" y="1030"/>
                </a:lnTo>
                <a:lnTo>
                  <a:pt x="2381" y="1011"/>
                </a:lnTo>
                <a:lnTo>
                  <a:pt x="2388" y="994"/>
                </a:lnTo>
                <a:lnTo>
                  <a:pt x="2396" y="976"/>
                </a:lnTo>
                <a:lnTo>
                  <a:pt x="2405" y="958"/>
                </a:lnTo>
                <a:lnTo>
                  <a:pt x="2414" y="942"/>
                </a:lnTo>
                <a:lnTo>
                  <a:pt x="2425" y="925"/>
                </a:lnTo>
                <a:lnTo>
                  <a:pt x="2436" y="910"/>
                </a:lnTo>
                <a:lnTo>
                  <a:pt x="2449" y="894"/>
                </a:lnTo>
                <a:lnTo>
                  <a:pt x="2461" y="880"/>
                </a:lnTo>
                <a:lnTo>
                  <a:pt x="2474" y="866"/>
                </a:lnTo>
                <a:lnTo>
                  <a:pt x="2488" y="853"/>
                </a:lnTo>
                <a:lnTo>
                  <a:pt x="2502" y="840"/>
                </a:lnTo>
                <a:lnTo>
                  <a:pt x="2518" y="828"/>
                </a:lnTo>
                <a:lnTo>
                  <a:pt x="2534" y="818"/>
                </a:lnTo>
                <a:lnTo>
                  <a:pt x="2550" y="807"/>
                </a:lnTo>
                <a:lnTo>
                  <a:pt x="2567" y="797"/>
                </a:lnTo>
                <a:lnTo>
                  <a:pt x="2584" y="789"/>
                </a:lnTo>
                <a:lnTo>
                  <a:pt x="2602" y="780"/>
                </a:lnTo>
                <a:lnTo>
                  <a:pt x="2620" y="773"/>
                </a:lnTo>
                <a:lnTo>
                  <a:pt x="2638" y="767"/>
                </a:lnTo>
                <a:lnTo>
                  <a:pt x="2658" y="762"/>
                </a:lnTo>
                <a:lnTo>
                  <a:pt x="2677" y="757"/>
                </a:lnTo>
                <a:lnTo>
                  <a:pt x="2697" y="753"/>
                </a:lnTo>
                <a:lnTo>
                  <a:pt x="2717" y="751"/>
                </a:lnTo>
                <a:lnTo>
                  <a:pt x="2737" y="749"/>
                </a:lnTo>
                <a:lnTo>
                  <a:pt x="2758" y="749"/>
                </a:lnTo>
                <a:close/>
                <a:moveTo>
                  <a:pt x="668" y="73"/>
                </a:moveTo>
                <a:lnTo>
                  <a:pt x="699" y="73"/>
                </a:lnTo>
                <a:lnTo>
                  <a:pt x="729" y="76"/>
                </a:lnTo>
                <a:lnTo>
                  <a:pt x="758" y="80"/>
                </a:lnTo>
                <a:lnTo>
                  <a:pt x="789" y="85"/>
                </a:lnTo>
                <a:lnTo>
                  <a:pt x="817" y="92"/>
                </a:lnTo>
                <a:lnTo>
                  <a:pt x="846" y="99"/>
                </a:lnTo>
                <a:lnTo>
                  <a:pt x="873" y="110"/>
                </a:lnTo>
                <a:lnTo>
                  <a:pt x="900" y="120"/>
                </a:lnTo>
                <a:lnTo>
                  <a:pt x="927" y="131"/>
                </a:lnTo>
                <a:lnTo>
                  <a:pt x="951" y="145"/>
                </a:lnTo>
                <a:lnTo>
                  <a:pt x="976" y="159"/>
                </a:lnTo>
                <a:lnTo>
                  <a:pt x="1001" y="175"/>
                </a:lnTo>
                <a:lnTo>
                  <a:pt x="1024" y="191"/>
                </a:lnTo>
                <a:lnTo>
                  <a:pt x="1047" y="209"/>
                </a:lnTo>
                <a:lnTo>
                  <a:pt x="1069" y="228"/>
                </a:lnTo>
                <a:lnTo>
                  <a:pt x="1089" y="247"/>
                </a:lnTo>
                <a:lnTo>
                  <a:pt x="1109" y="268"/>
                </a:lnTo>
                <a:lnTo>
                  <a:pt x="1128" y="289"/>
                </a:lnTo>
                <a:lnTo>
                  <a:pt x="1145" y="311"/>
                </a:lnTo>
                <a:lnTo>
                  <a:pt x="1162" y="335"/>
                </a:lnTo>
                <a:lnTo>
                  <a:pt x="1177" y="359"/>
                </a:lnTo>
                <a:lnTo>
                  <a:pt x="1191" y="384"/>
                </a:lnTo>
                <a:lnTo>
                  <a:pt x="1205" y="410"/>
                </a:lnTo>
                <a:lnTo>
                  <a:pt x="1216" y="436"/>
                </a:lnTo>
                <a:lnTo>
                  <a:pt x="1227" y="463"/>
                </a:lnTo>
                <a:lnTo>
                  <a:pt x="1237" y="490"/>
                </a:lnTo>
                <a:lnTo>
                  <a:pt x="1244" y="518"/>
                </a:lnTo>
                <a:lnTo>
                  <a:pt x="1251" y="547"/>
                </a:lnTo>
                <a:lnTo>
                  <a:pt x="1256" y="576"/>
                </a:lnTo>
                <a:lnTo>
                  <a:pt x="1261" y="606"/>
                </a:lnTo>
                <a:lnTo>
                  <a:pt x="1263" y="636"/>
                </a:lnTo>
                <a:lnTo>
                  <a:pt x="1263" y="666"/>
                </a:lnTo>
                <a:lnTo>
                  <a:pt x="1263" y="695"/>
                </a:lnTo>
                <a:lnTo>
                  <a:pt x="1261" y="723"/>
                </a:lnTo>
                <a:lnTo>
                  <a:pt x="1258" y="751"/>
                </a:lnTo>
                <a:lnTo>
                  <a:pt x="1252" y="778"/>
                </a:lnTo>
                <a:lnTo>
                  <a:pt x="1247" y="805"/>
                </a:lnTo>
                <a:lnTo>
                  <a:pt x="1240" y="832"/>
                </a:lnTo>
                <a:lnTo>
                  <a:pt x="1232" y="858"/>
                </a:lnTo>
                <a:lnTo>
                  <a:pt x="1222" y="883"/>
                </a:lnTo>
                <a:lnTo>
                  <a:pt x="1212" y="908"/>
                </a:lnTo>
                <a:lnTo>
                  <a:pt x="1200" y="932"/>
                </a:lnTo>
                <a:lnTo>
                  <a:pt x="1188" y="955"/>
                </a:lnTo>
                <a:lnTo>
                  <a:pt x="1175" y="979"/>
                </a:lnTo>
                <a:lnTo>
                  <a:pt x="1160" y="1001"/>
                </a:lnTo>
                <a:lnTo>
                  <a:pt x="1144" y="1023"/>
                </a:lnTo>
                <a:lnTo>
                  <a:pt x="1128" y="1043"/>
                </a:lnTo>
                <a:lnTo>
                  <a:pt x="1110" y="1064"/>
                </a:lnTo>
                <a:lnTo>
                  <a:pt x="1110" y="1064"/>
                </a:lnTo>
                <a:lnTo>
                  <a:pt x="1107" y="1067"/>
                </a:lnTo>
                <a:lnTo>
                  <a:pt x="1107" y="1067"/>
                </a:lnTo>
                <a:lnTo>
                  <a:pt x="1106" y="1068"/>
                </a:lnTo>
                <a:lnTo>
                  <a:pt x="1106" y="1068"/>
                </a:lnTo>
                <a:lnTo>
                  <a:pt x="1106" y="1069"/>
                </a:lnTo>
                <a:lnTo>
                  <a:pt x="1105" y="1070"/>
                </a:lnTo>
                <a:lnTo>
                  <a:pt x="1101" y="1074"/>
                </a:lnTo>
                <a:lnTo>
                  <a:pt x="1101" y="1074"/>
                </a:lnTo>
                <a:lnTo>
                  <a:pt x="1100" y="1075"/>
                </a:lnTo>
                <a:lnTo>
                  <a:pt x="1098" y="1077"/>
                </a:lnTo>
                <a:lnTo>
                  <a:pt x="1098" y="1077"/>
                </a:lnTo>
                <a:lnTo>
                  <a:pt x="1097" y="1078"/>
                </a:lnTo>
                <a:lnTo>
                  <a:pt x="1097" y="1078"/>
                </a:lnTo>
                <a:lnTo>
                  <a:pt x="1092" y="1084"/>
                </a:lnTo>
                <a:lnTo>
                  <a:pt x="1090" y="1085"/>
                </a:lnTo>
                <a:lnTo>
                  <a:pt x="1090" y="1086"/>
                </a:lnTo>
                <a:lnTo>
                  <a:pt x="1090" y="1086"/>
                </a:lnTo>
                <a:lnTo>
                  <a:pt x="1088" y="1087"/>
                </a:lnTo>
                <a:lnTo>
                  <a:pt x="1088" y="1088"/>
                </a:lnTo>
                <a:lnTo>
                  <a:pt x="1087" y="1088"/>
                </a:lnTo>
                <a:lnTo>
                  <a:pt x="1087" y="1089"/>
                </a:lnTo>
                <a:lnTo>
                  <a:pt x="1086" y="1089"/>
                </a:lnTo>
                <a:lnTo>
                  <a:pt x="1080" y="1095"/>
                </a:lnTo>
                <a:lnTo>
                  <a:pt x="1080" y="1095"/>
                </a:lnTo>
                <a:lnTo>
                  <a:pt x="1077" y="1098"/>
                </a:lnTo>
                <a:lnTo>
                  <a:pt x="1057" y="1116"/>
                </a:lnTo>
                <a:lnTo>
                  <a:pt x="1035" y="1133"/>
                </a:lnTo>
                <a:lnTo>
                  <a:pt x="1014" y="1150"/>
                </a:lnTo>
                <a:lnTo>
                  <a:pt x="991" y="1165"/>
                </a:lnTo>
                <a:lnTo>
                  <a:pt x="967" y="1180"/>
                </a:lnTo>
                <a:lnTo>
                  <a:pt x="943" y="1193"/>
                </a:lnTo>
                <a:lnTo>
                  <a:pt x="918" y="1206"/>
                </a:lnTo>
                <a:lnTo>
                  <a:pt x="892" y="1217"/>
                </a:lnTo>
                <a:lnTo>
                  <a:pt x="866" y="1226"/>
                </a:lnTo>
                <a:lnTo>
                  <a:pt x="839" y="1236"/>
                </a:lnTo>
                <a:lnTo>
                  <a:pt x="812" y="1243"/>
                </a:lnTo>
                <a:lnTo>
                  <a:pt x="784" y="1249"/>
                </a:lnTo>
                <a:lnTo>
                  <a:pt x="755" y="1254"/>
                </a:lnTo>
                <a:lnTo>
                  <a:pt x="727" y="1258"/>
                </a:lnTo>
                <a:lnTo>
                  <a:pt x="698" y="1260"/>
                </a:lnTo>
                <a:lnTo>
                  <a:pt x="668" y="1261"/>
                </a:lnTo>
                <a:lnTo>
                  <a:pt x="638" y="1260"/>
                </a:lnTo>
                <a:lnTo>
                  <a:pt x="607" y="1258"/>
                </a:lnTo>
                <a:lnTo>
                  <a:pt x="578" y="1253"/>
                </a:lnTo>
                <a:lnTo>
                  <a:pt x="548" y="1248"/>
                </a:lnTo>
                <a:lnTo>
                  <a:pt x="520" y="1242"/>
                </a:lnTo>
                <a:lnTo>
                  <a:pt x="492" y="1234"/>
                </a:lnTo>
                <a:lnTo>
                  <a:pt x="464" y="1224"/>
                </a:lnTo>
                <a:lnTo>
                  <a:pt x="437" y="1214"/>
                </a:lnTo>
                <a:lnTo>
                  <a:pt x="410" y="1202"/>
                </a:lnTo>
                <a:lnTo>
                  <a:pt x="385" y="1188"/>
                </a:lnTo>
                <a:lnTo>
                  <a:pt x="360" y="1175"/>
                </a:lnTo>
                <a:lnTo>
                  <a:pt x="335" y="1159"/>
                </a:lnTo>
                <a:lnTo>
                  <a:pt x="312" y="1143"/>
                </a:lnTo>
                <a:lnTo>
                  <a:pt x="290" y="1125"/>
                </a:lnTo>
                <a:lnTo>
                  <a:pt x="268" y="1106"/>
                </a:lnTo>
                <a:lnTo>
                  <a:pt x="248" y="1087"/>
                </a:lnTo>
                <a:lnTo>
                  <a:pt x="228" y="1066"/>
                </a:lnTo>
                <a:lnTo>
                  <a:pt x="210" y="1044"/>
                </a:lnTo>
                <a:lnTo>
                  <a:pt x="192" y="1021"/>
                </a:lnTo>
                <a:lnTo>
                  <a:pt x="175" y="999"/>
                </a:lnTo>
                <a:lnTo>
                  <a:pt x="160" y="975"/>
                </a:lnTo>
                <a:lnTo>
                  <a:pt x="145" y="950"/>
                </a:lnTo>
                <a:lnTo>
                  <a:pt x="132" y="924"/>
                </a:lnTo>
                <a:lnTo>
                  <a:pt x="120" y="897"/>
                </a:lnTo>
                <a:lnTo>
                  <a:pt x="109" y="870"/>
                </a:lnTo>
                <a:lnTo>
                  <a:pt x="100" y="843"/>
                </a:lnTo>
                <a:lnTo>
                  <a:pt x="92" y="816"/>
                </a:lnTo>
                <a:lnTo>
                  <a:pt x="85" y="787"/>
                </a:lnTo>
                <a:lnTo>
                  <a:pt x="80" y="758"/>
                </a:lnTo>
                <a:lnTo>
                  <a:pt x="77" y="728"/>
                </a:lnTo>
                <a:lnTo>
                  <a:pt x="74" y="698"/>
                </a:lnTo>
                <a:lnTo>
                  <a:pt x="74" y="666"/>
                </a:lnTo>
                <a:lnTo>
                  <a:pt x="74" y="636"/>
                </a:lnTo>
                <a:lnTo>
                  <a:pt x="77" y="606"/>
                </a:lnTo>
                <a:lnTo>
                  <a:pt x="80" y="576"/>
                </a:lnTo>
                <a:lnTo>
                  <a:pt x="85" y="547"/>
                </a:lnTo>
                <a:lnTo>
                  <a:pt x="92" y="518"/>
                </a:lnTo>
                <a:lnTo>
                  <a:pt x="100" y="490"/>
                </a:lnTo>
                <a:lnTo>
                  <a:pt x="109" y="463"/>
                </a:lnTo>
                <a:lnTo>
                  <a:pt x="120" y="436"/>
                </a:lnTo>
                <a:lnTo>
                  <a:pt x="132" y="410"/>
                </a:lnTo>
                <a:lnTo>
                  <a:pt x="145" y="384"/>
                </a:lnTo>
                <a:lnTo>
                  <a:pt x="160" y="359"/>
                </a:lnTo>
                <a:lnTo>
                  <a:pt x="175" y="335"/>
                </a:lnTo>
                <a:lnTo>
                  <a:pt x="191" y="311"/>
                </a:lnTo>
                <a:lnTo>
                  <a:pt x="210" y="289"/>
                </a:lnTo>
                <a:lnTo>
                  <a:pt x="228" y="268"/>
                </a:lnTo>
                <a:lnTo>
                  <a:pt x="248" y="247"/>
                </a:lnTo>
                <a:lnTo>
                  <a:pt x="268" y="228"/>
                </a:lnTo>
                <a:lnTo>
                  <a:pt x="290" y="209"/>
                </a:lnTo>
                <a:lnTo>
                  <a:pt x="312" y="191"/>
                </a:lnTo>
                <a:lnTo>
                  <a:pt x="335" y="175"/>
                </a:lnTo>
                <a:lnTo>
                  <a:pt x="360" y="159"/>
                </a:lnTo>
                <a:lnTo>
                  <a:pt x="385" y="145"/>
                </a:lnTo>
                <a:lnTo>
                  <a:pt x="410" y="131"/>
                </a:lnTo>
                <a:lnTo>
                  <a:pt x="437" y="120"/>
                </a:lnTo>
                <a:lnTo>
                  <a:pt x="464" y="110"/>
                </a:lnTo>
                <a:lnTo>
                  <a:pt x="492" y="99"/>
                </a:lnTo>
                <a:lnTo>
                  <a:pt x="520" y="92"/>
                </a:lnTo>
                <a:lnTo>
                  <a:pt x="548" y="85"/>
                </a:lnTo>
                <a:lnTo>
                  <a:pt x="578" y="80"/>
                </a:lnTo>
                <a:lnTo>
                  <a:pt x="607" y="76"/>
                </a:lnTo>
                <a:lnTo>
                  <a:pt x="638" y="73"/>
                </a:lnTo>
                <a:lnTo>
                  <a:pt x="668" y="7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4" name="Group 71"/>
          <p:cNvGrpSpPr/>
          <p:nvPr/>
        </p:nvGrpSpPr>
        <p:grpSpPr>
          <a:xfrm>
            <a:off x="4322107" y="2392810"/>
            <a:ext cx="778963" cy="777612"/>
            <a:chOff x="3810000" y="2265363"/>
            <a:chExt cx="915988" cy="914400"/>
          </a:xfrm>
          <a:solidFill>
            <a:schemeClr val="bg1"/>
          </a:solidFill>
        </p:grpSpPr>
        <p:sp>
          <p:nvSpPr>
            <p:cNvPr id="25" name="Rectangle 118"/>
            <p:cNvSpPr>
              <a:spLocks noChangeArrowheads="1"/>
            </p:cNvSpPr>
            <p:nvPr/>
          </p:nvSpPr>
          <p:spPr bwMode="auto">
            <a:xfrm>
              <a:off x="4724400" y="266223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119"/>
            <p:cNvSpPr>
              <a:spLocks/>
            </p:cNvSpPr>
            <p:nvPr/>
          </p:nvSpPr>
          <p:spPr bwMode="auto">
            <a:xfrm>
              <a:off x="3844925" y="2951163"/>
              <a:ext cx="841375" cy="228600"/>
            </a:xfrm>
            <a:custGeom>
              <a:avLst/>
              <a:gdLst>
                <a:gd name="T0" fmla="*/ 334 w 530"/>
                <a:gd name="T1" fmla="*/ 0 h 144"/>
                <a:gd name="T2" fmla="*/ 196 w 530"/>
                <a:gd name="T3" fmla="*/ 0 h 144"/>
                <a:gd name="T4" fmla="*/ 184 w 530"/>
                <a:gd name="T5" fmla="*/ 10 h 144"/>
                <a:gd name="T6" fmla="*/ 0 w 530"/>
                <a:gd name="T7" fmla="*/ 144 h 144"/>
                <a:gd name="T8" fmla="*/ 530 w 530"/>
                <a:gd name="T9" fmla="*/ 144 h 144"/>
                <a:gd name="T10" fmla="*/ 348 w 530"/>
                <a:gd name="T11" fmla="*/ 10 h 144"/>
                <a:gd name="T12" fmla="*/ 334 w 53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144">
                  <a:moveTo>
                    <a:pt x="334" y="0"/>
                  </a:moveTo>
                  <a:lnTo>
                    <a:pt x="196" y="0"/>
                  </a:lnTo>
                  <a:lnTo>
                    <a:pt x="184" y="10"/>
                  </a:lnTo>
                  <a:lnTo>
                    <a:pt x="0" y="144"/>
                  </a:lnTo>
                  <a:lnTo>
                    <a:pt x="530" y="144"/>
                  </a:lnTo>
                  <a:lnTo>
                    <a:pt x="348" y="1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120"/>
            <p:cNvSpPr>
              <a:spLocks/>
            </p:cNvSpPr>
            <p:nvPr/>
          </p:nvSpPr>
          <p:spPr bwMode="auto">
            <a:xfrm>
              <a:off x="4438650" y="2725738"/>
              <a:ext cx="285750" cy="419100"/>
            </a:xfrm>
            <a:custGeom>
              <a:avLst/>
              <a:gdLst>
                <a:gd name="T0" fmla="*/ 2 w 180"/>
                <a:gd name="T1" fmla="*/ 132 h 264"/>
                <a:gd name="T2" fmla="*/ 0 w 180"/>
                <a:gd name="T3" fmla="*/ 132 h 264"/>
                <a:gd name="T4" fmla="*/ 180 w 180"/>
                <a:gd name="T5" fmla="*/ 264 h 264"/>
                <a:gd name="T6" fmla="*/ 180 w 180"/>
                <a:gd name="T7" fmla="*/ 0 h 264"/>
                <a:gd name="T8" fmla="*/ 104 w 180"/>
                <a:gd name="T9" fmla="*/ 56 h 264"/>
                <a:gd name="T10" fmla="*/ 2 w 180"/>
                <a:gd name="T11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64">
                  <a:moveTo>
                    <a:pt x="2" y="132"/>
                  </a:moveTo>
                  <a:lnTo>
                    <a:pt x="0" y="132"/>
                  </a:lnTo>
                  <a:lnTo>
                    <a:pt x="180" y="264"/>
                  </a:lnTo>
                  <a:lnTo>
                    <a:pt x="180" y="0"/>
                  </a:lnTo>
                  <a:lnTo>
                    <a:pt x="104" y="56"/>
                  </a:lnTo>
                  <a:lnTo>
                    <a:pt x="2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121"/>
            <p:cNvSpPr>
              <a:spLocks/>
            </p:cNvSpPr>
            <p:nvPr/>
          </p:nvSpPr>
          <p:spPr bwMode="auto">
            <a:xfrm>
              <a:off x="4603750" y="2576513"/>
              <a:ext cx="120650" cy="174625"/>
            </a:xfrm>
            <a:custGeom>
              <a:avLst/>
              <a:gdLst>
                <a:gd name="T0" fmla="*/ 76 w 76"/>
                <a:gd name="T1" fmla="*/ 54 h 110"/>
                <a:gd name="T2" fmla="*/ 76 w 76"/>
                <a:gd name="T3" fmla="*/ 54 h 110"/>
                <a:gd name="T4" fmla="*/ 76 w 76"/>
                <a:gd name="T5" fmla="*/ 54 h 110"/>
                <a:gd name="T6" fmla="*/ 0 w 76"/>
                <a:gd name="T7" fmla="*/ 0 h 110"/>
                <a:gd name="T8" fmla="*/ 0 w 76"/>
                <a:gd name="T9" fmla="*/ 110 h 110"/>
                <a:gd name="T10" fmla="*/ 76 w 76"/>
                <a:gd name="T11" fmla="*/ 56 h 110"/>
                <a:gd name="T12" fmla="*/ 76 w 76"/>
                <a:gd name="T13" fmla="*/ 56 h 110"/>
                <a:gd name="T14" fmla="*/ 76 w 76"/>
                <a:gd name="T15" fmla="*/ 56 h 110"/>
                <a:gd name="T16" fmla="*/ 76 w 76"/>
                <a:gd name="T17" fmla="*/ 56 h 110"/>
                <a:gd name="T18" fmla="*/ 76 w 76"/>
                <a:gd name="T19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0">
                  <a:moveTo>
                    <a:pt x="76" y="54"/>
                  </a:moveTo>
                  <a:lnTo>
                    <a:pt x="76" y="54"/>
                  </a:lnTo>
                  <a:lnTo>
                    <a:pt x="76" y="54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122"/>
            <p:cNvSpPr>
              <a:spLocks/>
            </p:cNvSpPr>
            <p:nvPr/>
          </p:nvSpPr>
          <p:spPr bwMode="auto">
            <a:xfrm>
              <a:off x="3810000" y="2725738"/>
              <a:ext cx="282575" cy="419100"/>
            </a:xfrm>
            <a:custGeom>
              <a:avLst/>
              <a:gdLst>
                <a:gd name="T0" fmla="*/ 178 w 178"/>
                <a:gd name="T1" fmla="*/ 132 h 264"/>
                <a:gd name="T2" fmla="*/ 76 w 178"/>
                <a:gd name="T3" fmla="*/ 56 h 264"/>
                <a:gd name="T4" fmla="*/ 0 w 178"/>
                <a:gd name="T5" fmla="*/ 0 h 264"/>
                <a:gd name="T6" fmla="*/ 0 w 178"/>
                <a:gd name="T7" fmla="*/ 0 h 264"/>
                <a:gd name="T8" fmla="*/ 0 w 178"/>
                <a:gd name="T9" fmla="*/ 264 h 264"/>
                <a:gd name="T10" fmla="*/ 178 w 178"/>
                <a:gd name="T11" fmla="*/ 132 h 264"/>
                <a:gd name="T12" fmla="*/ 178 w 178"/>
                <a:gd name="T13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64">
                  <a:moveTo>
                    <a:pt x="178" y="132"/>
                  </a:moveTo>
                  <a:lnTo>
                    <a:pt x="76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78" y="132"/>
                  </a:lnTo>
                  <a:lnTo>
                    <a:pt x="17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123"/>
            <p:cNvSpPr>
              <a:spLocks/>
            </p:cNvSpPr>
            <p:nvPr/>
          </p:nvSpPr>
          <p:spPr bwMode="auto">
            <a:xfrm>
              <a:off x="3810000" y="2576513"/>
              <a:ext cx="120650" cy="174625"/>
            </a:xfrm>
            <a:custGeom>
              <a:avLst/>
              <a:gdLst>
                <a:gd name="T0" fmla="*/ 76 w 76"/>
                <a:gd name="T1" fmla="*/ 0 h 110"/>
                <a:gd name="T2" fmla="*/ 0 w 76"/>
                <a:gd name="T3" fmla="*/ 54 h 110"/>
                <a:gd name="T4" fmla="*/ 76 w 76"/>
                <a:gd name="T5" fmla="*/ 110 h 110"/>
                <a:gd name="T6" fmla="*/ 76 w 76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10">
                  <a:moveTo>
                    <a:pt x="76" y="0"/>
                  </a:moveTo>
                  <a:lnTo>
                    <a:pt x="0" y="54"/>
                  </a:lnTo>
                  <a:lnTo>
                    <a:pt x="76" y="11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124"/>
            <p:cNvSpPr>
              <a:spLocks/>
            </p:cNvSpPr>
            <p:nvPr/>
          </p:nvSpPr>
          <p:spPr bwMode="auto">
            <a:xfrm>
              <a:off x="3981450" y="2265363"/>
              <a:ext cx="571500" cy="638175"/>
            </a:xfrm>
            <a:custGeom>
              <a:avLst/>
              <a:gdLst>
                <a:gd name="T0" fmla="*/ 104 w 360"/>
                <a:gd name="T1" fmla="*/ 72 h 402"/>
                <a:gd name="T2" fmla="*/ 104 w 360"/>
                <a:gd name="T3" fmla="*/ 104 h 402"/>
                <a:gd name="T4" fmla="*/ 72 w 360"/>
                <a:gd name="T5" fmla="*/ 104 h 402"/>
                <a:gd name="T6" fmla="*/ 0 w 360"/>
                <a:gd name="T7" fmla="*/ 104 h 402"/>
                <a:gd name="T8" fmla="*/ 0 w 360"/>
                <a:gd name="T9" fmla="*/ 330 h 402"/>
                <a:gd name="T10" fmla="*/ 98 w 360"/>
                <a:gd name="T11" fmla="*/ 402 h 402"/>
                <a:gd name="T12" fmla="*/ 262 w 360"/>
                <a:gd name="T13" fmla="*/ 402 h 402"/>
                <a:gd name="T14" fmla="*/ 360 w 360"/>
                <a:gd name="T15" fmla="*/ 330 h 402"/>
                <a:gd name="T16" fmla="*/ 360 w 360"/>
                <a:gd name="T17" fmla="*/ 0 h 402"/>
                <a:gd name="T18" fmla="*/ 104 w 360"/>
                <a:gd name="T19" fmla="*/ 0 h 402"/>
                <a:gd name="T20" fmla="*/ 104 w 360"/>
                <a:gd name="T21" fmla="*/ 0 h 402"/>
                <a:gd name="T22" fmla="*/ 104 w 360"/>
                <a:gd name="T23" fmla="*/ 7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0" h="402">
                  <a:moveTo>
                    <a:pt x="104" y="72"/>
                  </a:moveTo>
                  <a:lnTo>
                    <a:pt x="104" y="104"/>
                  </a:lnTo>
                  <a:lnTo>
                    <a:pt x="72" y="104"/>
                  </a:lnTo>
                  <a:lnTo>
                    <a:pt x="0" y="104"/>
                  </a:lnTo>
                  <a:lnTo>
                    <a:pt x="0" y="330"/>
                  </a:lnTo>
                  <a:lnTo>
                    <a:pt x="98" y="402"/>
                  </a:lnTo>
                  <a:lnTo>
                    <a:pt x="262" y="402"/>
                  </a:lnTo>
                  <a:lnTo>
                    <a:pt x="360" y="330"/>
                  </a:lnTo>
                  <a:lnTo>
                    <a:pt x="36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125"/>
            <p:cNvSpPr>
              <a:spLocks/>
            </p:cNvSpPr>
            <p:nvPr/>
          </p:nvSpPr>
          <p:spPr bwMode="auto">
            <a:xfrm>
              <a:off x="3981450" y="2265363"/>
              <a:ext cx="114300" cy="114300"/>
            </a:xfrm>
            <a:custGeom>
              <a:avLst/>
              <a:gdLst>
                <a:gd name="T0" fmla="*/ 0 w 72"/>
                <a:gd name="T1" fmla="*/ 72 h 72"/>
                <a:gd name="T2" fmla="*/ 72 w 72"/>
                <a:gd name="T3" fmla="*/ 72 h 72"/>
                <a:gd name="T4" fmla="*/ 72 w 72"/>
                <a:gd name="T5" fmla="*/ 0 h 72"/>
                <a:gd name="T6" fmla="*/ 0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72" y="72"/>
                  </a:lnTo>
                  <a:lnTo>
                    <a:pt x="72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Group 173"/>
          <p:cNvGrpSpPr/>
          <p:nvPr/>
        </p:nvGrpSpPr>
        <p:grpSpPr>
          <a:xfrm>
            <a:off x="9957629" y="2345087"/>
            <a:ext cx="864096" cy="857803"/>
            <a:chOff x="6400800" y="1195388"/>
            <a:chExt cx="654050" cy="649287"/>
          </a:xfrm>
          <a:solidFill>
            <a:schemeClr val="bg1"/>
          </a:solidFill>
        </p:grpSpPr>
        <p:sp>
          <p:nvSpPr>
            <p:cNvPr id="38" name="Freeform 289"/>
            <p:cNvSpPr>
              <a:spLocks noEditPoints="1"/>
            </p:cNvSpPr>
            <p:nvPr/>
          </p:nvSpPr>
          <p:spPr bwMode="auto">
            <a:xfrm>
              <a:off x="6400800" y="1195388"/>
              <a:ext cx="654050" cy="649287"/>
            </a:xfrm>
            <a:custGeom>
              <a:avLst/>
              <a:gdLst>
                <a:gd name="T0" fmla="*/ 361 w 412"/>
                <a:gd name="T1" fmla="*/ 47 h 409"/>
                <a:gd name="T2" fmla="*/ 359 w 412"/>
                <a:gd name="T3" fmla="*/ 39 h 409"/>
                <a:gd name="T4" fmla="*/ 355 w 412"/>
                <a:gd name="T5" fmla="*/ 23 h 409"/>
                <a:gd name="T6" fmla="*/ 343 w 412"/>
                <a:gd name="T7" fmla="*/ 10 h 409"/>
                <a:gd name="T8" fmla="*/ 328 w 412"/>
                <a:gd name="T9" fmla="*/ 1 h 409"/>
                <a:gd name="T10" fmla="*/ 66 w 412"/>
                <a:gd name="T11" fmla="*/ 0 h 409"/>
                <a:gd name="T12" fmla="*/ 60 w 412"/>
                <a:gd name="T13" fmla="*/ 0 h 409"/>
                <a:gd name="T14" fmla="*/ 40 w 412"/>
                <a:gd name="T15" fmla="*/ 4 h 409"/>
                <a:gd name="T16" fmla="*/ 29 w 412"/>
                <a:gd name="T17" fmla="*/ 13 h 409"/>
                <a:gd name="T18" fmla="*/ 21 w 412"/>
                <a:gd name="T19" fmla="*/ 20 h 409"/>
                <a:gd name="T20" fmla="*/ 11 w 412"/>
                <a:gd name="T21" fmla="*/ 37 h 409"/>
                <a:gd name="T22" fmla="*/ 4 w 412"/>
                <a:gd name="T23" fmla="*/ 59 h 409"/>
                <a:gd name="T24" fmla="*/ 1 w 412"/>
                <a:gd name="T25" fmla="*/ 86 h 409"/>
                <a:gd name="T26" fmla="*/ 0 w 412"/>
                <a:gd name="T27" fmla="*/ 113 h 409"/>
                <a:gd name="T28" fmla="*/ 52 w 412"/>
                <a:gd name="T29" fmla="*/ 366 h 409"/>
                <a:gd name="T30" fmla="*/ 52 w 412"/>
                <a:gd name="T31" fmla="*/ 378 h 409"/>
                <a:gd name="T32" fmla="*/ 59 w 412"/>
                <a:gd name="T33" fmla="*/ 395 h 409"/>
                <a:gd name="T34" fmla="*/ 63 w 412"/>
                <a:gd name="T35" fmla="*/ 400 h 409"/>
                <a:gd name="T36" fmla="*/ 73 w 412"/>
                <a:gd name="T37" fmla="*/ 408 h 409"/>
                <a:gd name="T38" fmla="*/ 82 w 412"/>
                <a:gd name="T39" fmla="*/ 409 h 409"/>
                <a:gd name="T40" fmla="*/ 348 w 412"/>
                <a:gd name="T41" fmla="*/ 409 h 409"/>
                <a:gd name="T42" fmla="*/ 365 w 412"/>
                <a:gd name="T43" fmla="*/ 408 h 409"/>
                <a:gd name="T44" fmla="*/ 379 w 412"/>
                <a:gd name="T45" fmla="*/ 400 h 409"/>
                <a:gd name="T46" fmla="*/ 391 w 412"/>
                <a:gd name="T47" fmla="*/ 392 h 409"/>
                <a:gd name="T48" fmla="*/ 405 w 412"/>
                <a:gd name="T49" fmla="*/ 368 h 409"/>
                <a:gd name="T50" fmla="*/ 411 w 412"/>
                <a:gd name="T51" fmla="*/ 342 h 409"/>
                <a:gd name="T52" fmla="*/ 412 w 412"/>
                <a:gd name="T53" fmla="*/ 317 h 409"/>
                <a:gd name="T54" fmla="*/ 26 w 412"/>
                <a:gd name="T55" fmla="*/ 87 h 409"/>
                <a:gd name="T56" fmla="*/ 29 w 412"/>
                <a:gd name="T57" fmla="*/ 67 h 409"/>
                <a:gd name="T58" fmla="*/ 39 w 412"/>
                <a:gd name="T59" fmla="*/ 41 h 409"/>
                <a:gd name="T60" fmla="*/ 44 w 412"/>
                <a:gd name="T61" fmla="*/ 33 h 409"/>
                <a:gd name="T62" fmla="*/ 49 w 412"/>
                <a:gd name="T63" fmla="*/ 41 h 409"/>
                <a:gd name="T64" fmla="*/ 52 w 412"/>
                <a:gd name="T65" fmla="*/ 60 h 409"/>
                <a:gd name="T66" fmla="*/ 26 w 412"/>
                <a:gd name="T67" fmla="*/ 87 h 409"/>
                <a:gd name="T68" fmla="*/ 103 w 412"/>
                <a:gd name="T69" fmla="*/ 330 h 409"/>
                <a:gd name="T70" fmla="*/ 102 w 412"/>
                <a:gd name="T71" fmla="*/ 356 h 409"/>
                <a:gd name="T72" fmla="*/ 96 w 412"/>
                <a:gd name="T73" fmla="*/ 372 h 409"/>
                <a:gd name="T74" fmla="*/ 90 w 412"/>
                <a:gd name="T75" fmla="*/ 380 h 409"/>
                <a:gd name="T76" fmla="*/ 83 w 412"/>
                <a:gd name="T77" fmla="*/ 385 h 409"/>
                <a:gd name="T78" fmla="*/ 82 w 412"/>
                <a:gd name="T79" fmla="*/ 383 h 409"/>
                <a:gd name="T80" fmla="*/ 77 w 412"/>
                <a:gd name="T81" fmla="*/ 375 h 409"/>
                <a:gd name="T82" fmla="*/ 77 w 412"/>
                <a:gd name="T83" fmla="*/ 60 h 409"/>
                <a:gd name="T84" fmla="*/ 76 w 412"/>
                <a:gd name="T85" fmla="*/ 49 h 409"/>
                <a:gd name="T86" fmla="*/ 72 w 412"/>
                <a:gd name="T87" fmla="*/ 31 h 409"/>
                <a:gd name="T88" fmla="*/ 316 w 412"/>
                <a:gd name="T89" fmla="*/ 26 h 409"/>
                <a:gd name="T90" fmla="*/ 322 w 412"/>
                <a:gd name="T91" fmla="*/ 26 h 409"/>
                <a:gd name="T92" fmla="*/ 329 w 412"/>
                <a:gd name="T93" fmla="*/ 30 h 409"/>
                <a:gd name="T94" fmla="*/ 333 w 412"/>
                <a:gd name="T95" fmla="*/ 41 h 409"/>
                <a:gd name="T96" fmla="*/ 335 w 412"/>
                <a:gd name="T97" fmla="*/ 317 h 409"/>
                <a:gd name="T98" fmla="*/ 103 w 412"/>
                <a:gd name="T99" fmla="*/ 330 h 409"/>
                <a:gd name="T100" fmla="*/ 119 w 412"/>
                <a:gd name="T101" fmla="*/ 385 h 409"/>
                <a:gd name="T102" fmla="*/ 122 w 412"/>
                <a:gd name="T103" fmla="*/ 376 h 409"/>
                <a:gd name="T104" fmla="*/ 127 w 412"/>
                <a:gd name="T105" fmla="*/ 356 h 409"/>
                <a:gd name="T106" fmla="*/ 385 w 412"/>
                <a:gd name="T107" fmla="*/ 343 h 409"/>
                <a:gd name="T108" fmla="*/ 382 w 412"/>
                <a:gd name="T109" fmla="*/ 356 h 409"/>
                <a:gd name="T110" fmla="*/ 376 w 412"/>
                <a:gd name="T111" fmla="*/ 369 h 409"/>
                <a:gd name="T112" fmla="*/ 365 w 412"/>
                <a:gd name="T113" fmla="*/ 380 h 409"/>
                <a:gd name="T114" fmla="*/ 348 w 412"/>
                <a:gd name="T115" fmla="*/ 38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2" h="409">
                  <a:moveTo>
                    <a:pt x="361" y="317"/>
                  </a:moveTo>
                  <a:lnTo>
                    <a:pt x="361" y="47"/>
                  </a:lnTo>
                  <a:lnTo>
                    <a:pt x="361" y="47"/>
                  </a:lnTo>
                  <a:lnTo>
                    <a:pt x="359" y="39"/>
                  </a:lnTo>
                  <a:lnTo>
                    <a:pt x="358" y="31"/>
                  </a:lnTo>
                  <a:lnTo>
                    <a:pt x="355" y="23"/>
                  </a:lnTo>
                  <a:lnTo>
                    <a:pt x="350" y="16"/>
                  </a:lnTo>
                  <a:lnTo>
                    <a:pt x="343" y="10"/>
                  </a:lnTo>
                  <a:lnTo>
                    <a:pt x="336" y="4"/>
                  </a:lnTo>
                  <a:lnTo>
                    <a:pt x="328" y="1"/>
                  </a:lnTo>
                  <a:lnTo>
                    <a:pt x="31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4" y="9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1" y="20"/>
                  </a:lnTo>
                  <a:lnTo>
                    <a:pt x="16" y="27"/>
                  </a:lnTo>
                  <a:lnTo>
                    <a:pt x="11" y="37"/>
                  </a:lnTo>
                  <a:lnTo>
                    <a:pt x="7" y="47"/>
                  </a:lnTo>
                  <a:lnTo>
                    <a:pt x="4" y="59"/>
                  </a:lnTo>
                  <a:lnTo>
                    <a:pt x="1" y="72"/>
                  </a:lnTo>
                  <a:lnTo>
                    <a:pt x="1" y="86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52" y="113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2" y="378"/>
                  </a:lnTo>
                  <a:lnTo>
                    <a:pt x="54" y="386"/>
                  </a:lnTo>
                  <a:lnTo>
                    <a:pt x="59" y="395"/>
                  </a:lnTo>
                  <a:lnTo>
                    <a:pt x="63" y="400"/>
                  </a:lnTo>
                  <a:lnTo>
                    <a:pt x="63" y="400"/>
                  </a:lnTo>
                  <a:lnTo>
                    <a:pt x="69" y="405"/>
                  </a:lnTo>
                  <a:lnTo>
                    <a:pt x="73" y="408"/>
                  </a:lnTo>
                  <a:lnTo>
                    <a:pt x="82" y="409"/>
                  </a:lnTo>
                  <a:lnTo>
                    <a:pt x="82" y="409"/>
                  </a:lnTo>
                  <a:lnTo>
                    <a:pt x="348" y="409"/>
                  </a:lnTo>
                  <a:lnTo>
                    <a:pt x="348" y="409"/>
                  </a:lnTo>
                  <a:lnTo>
                    <a:pt x="358" y="409"/>
                  </a:lnTo>
                  <a:lnTo>
                    <a:pt x="365" y="408"/>
                  </a:lnTo>
                  <a:lnTo>
                    <a:pt x="373" y="405"/>
                  </a:lnTo>
                  <a:lnTo>
                    <a:pt x="379" y="400"/>
                  </a:lnTo>
                  <a:lnTo>
                    <a:pt x="385" y="396"/>
                  </a:lnTo>
                  <a:lnTo>
                    <a:pt x="391" y="392"/>
                  </a:lnTo>
                  <a:lnTo>
                    <a:pt x="399" y="380"/>
                  </a:lnTo>
                  <a:lnTo>
                    <a:pt x="405" y="368"/>
                  </a:lnTo>
                  <a:lnTo>
                    <a:pt x="409" y="355"/>
                  </a:lnTo>
                  <a:lnTo>
                    <a:pt x="411" y="342"/>
                  </a:lnTo>
                  <a:lnTo>
                    <a:pt x="412" y="330"/>
                  </a:lnTo>
                  <a:lnTo>
                    <a:pt x="412" y="317"/>
                  </a:lnTo>
                  <a:lnTo>
                    <a:pt x="361" y="317"/>
                  </a:lnTo>
                  <a:close/>
                  <a:moveTo>
                    <a:pt x="26" y="87"/>
                  </a:moveTo>
                  <a:lnTo>
                    <a:pt x="26" y="87"/>
                  </a:lnTo>
                  <a:lnTo>
                    <a:pt x="29" y="67"/>
                  </a:lnTo>
                  <a:lnTo>
                    <a:pt x="33" y="51"/>
                  </a:lnTo>
                  <a:lnTo>
                    <a:pt x="39" y="4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7" y="37"/>
                  </a:lnTo>
                  <a:lnTo>
                    <a:pt x="49" y="41"/>
                  </a:lnTo>
                  <a:lnTo>
                    <a:pt x="50" y="49"/>
                  </a:lnTo>
                  <a:lnTo>
                    <a:pt x="52" y="60"/>
                  </a:lnTo>
                  <a:lnTo>
                    <a:pt x="52" y="87"/>
                  </a:lnTo>
                  <a:lnTo>
                    <a:pt x="26" y="87"/>
                  </a:lnTo>
                  <a:close/>
                  <a:moveTo>
                    <a:pt x="103" y="330"/>
                  </a:moveTo>
                  <a:lnTo>
                    <a:pt x="103" y="330"/>
                  </a:lnTo>
                  <a:lnTo>
                    <a:pt x="103" y="345"/>
                  </a:lnTo>
                  <a:lnTo>
                    <a:pt x="102" y="356"/>
                  </a:lnTo>
                  <a:lnTo>
                    <a:pt x="99" y="365"/>
                  </a:lnTo>
                  <a:lnTo>
                    <a:pt x="96" y="372"/>
                  </a:lnTo>
                  <a:lnTo>
                    <a:pt x="93" y="378"/>
                  </a:lnTo>
                  <a:lnTo>
                    <a:pt x="90" y="380"/>
                  </a:lnTo>
                  <a:lnTo>
                    <a:pt x="87" y="383"/>
                  </a:lnTo>
                  <a:lnTo>
                    <a:pt x="83" y="385"/>
                  </a:lnTo>
                  <a:lnTo>
                    <a:pt x="83" y="385"/>
                  </a:lnTo>
                  <a:lnTo>
                    <a:pt x="82" y="383"/>
                  </a:lnTo>
                  <a:lnTo>
                    <a:pt x="79" y="379"/>
                  </a:lnTo>
                  <a:lnTo>
                    <a:pt x="77" y="375"/>
                  </a:lnTo>
                  <a:lnTo>
                    <a:pt x="77" y="366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49"/>
                  </a:lnTo>
                  <a:lnTo>
                    <a:pt x="74" y="40"/>
                  </a:lnTo>
                  <a:lnTo>
                    <a:pt x="72" y="31"/>
                  </a:lnTo>
                  <a:lnTo>
                    <a:pt x="69" y="24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22" y="26"/>
                  </a:lnTo>
                  <a:lnTo>
                    <a:pt x="326" y="27"/>
                  </a:lnTo>
                  <a:lnTo>
                    <a:pt x="329" y="30"/>
                  </a:lnTo>
                  <a:lnTo>
                    <a:pt x="332" y="34"/>
                  </a:lnTo>
                  <a:lnTo>
                    <a:pt x="333" y="41"/>
                  </a:lnTo>
                  <a:lnTo>
                    <a:pt x="335" y="47"/>
                  </a:lnTo>
                  <a:lnTo>
                    <a:pt x="335" y="317"/>
                  </a:lnTo>
                  <a:lnTo>
                    <a:pt x="103" y="319"/>
                  </a:lnTo>
                  <a:lnTo>
                    <a:pt x="103" y="330"/>
                  </a:lnTo>
                  <a:close/>
                  <a:moveTo>
                    <a:pt x="348" y="385"/>
                  </a:moveTo>
                  <a:lnTo>
                    <a:pt x="119" y="385"/>
                  </a:lnTo>
                  <a:lnTo>
                    <a:pt x="119" y="385"/>
                  </a:lnTo>
                  <a:lnTo>
                    <a:pt x="122" y="376"/>
                  </a:lnTo>
                  <a:lnTo>
                    <a:pt x="124" y="368"/>
                  </a:lnTo>
                  <a:lnTo>
                    <a:pt x="127" y="356"/>
                  </a:lnTo>
                  <a:lnTo>
                    <a:pt x="129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2" y="356"/>
                  </a:lnTo>
                  <a:lnTo>
                    <a:pt x="379" y="363"/>
                  </a:lnTo>
                  <a:lnTo>
                    <a:pt x="376" y="369"/>
                  </a:lnTo>
                  <a:lnTo>
                    <a:pt x="371" y="375"/>
                  </a:lnTo>
                  <a:lnTo>
                    <a:pt x="365" y="380"/>
                  </a:lnTo>
                  <a:lnTo>
                    <a:pt x="358" y="383"/>
                  </a:lnTo>
                  <a:lnTo>
                    <a:pt x="348" y="385"/>
                  </a:lnTo>
                  <a:lnTo>
                    <a:pt x="34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Rectangle 290"/>
            <p:cNvSpPr>
              <a:spLocks noChangeArrowheads="1"/>
            </p:cNvSpPr>
            <p:nvPr/>
          </p:nvSpPr>
          <p:spPr bwMode="auto">
            <a:xfrm>
              <a:off x="6597650" y="1320800"/>
              <a:ext cx="26828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Rectangle 291"/>
            <p:cNvSpPr>
              <a:spLocks noChangeArrowheads="1"/>
            </p:cNvSpPr>
            <p:nvPr/>
          </p:nvSpPr>
          <p:spPr bwMode="auto">
            <a:xfrm>
              <a:off x="6597650" y="1408113"/>
              <a:ext cx="2682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Rectangle 292"/>
            <p:cNvSpPr>
              <a:spLocks noChangeArrowheads="1"/>
            </p:cNvSpPr>
            <p:nvPr/>
          </p:nvSpPr>
          <p:spPr bwMode="auto">
            <a:xfrm>
              <a:off x="6597650" y="1500188"/>
              <a:ext cx="268288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Rectangle 293"/>
            <p:cNvSpPr>
              <a:spLocks noChangeArrowheads="1"/>
            </p:cNvSpPr>
            <p:nvPr/>
          </p:nvSpPr>
          <p:spPr bwMode="auto">
            <a:xfrm>
              <a:off x="6597650" y="1587500"/>
              <a:ext cx="2682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162"/>
          <p:cNvGrpSpPr/>
          <p:nvPr/>
        </p:nvGrpSpPr>
        <p:grpSpPr>
          <a:xfrm>
            <a:off x="1499466" y="2308687"/>
            <a:ext cx="805719" cy="861736"/>
            <a:chOff x="4267200" y="1196975"/>
            <a:chExt cx="593725" cy="635001"/>
          </a:xfrm>
          <a:solidFill>
            <a:schemeClr val="bg1"/>
          </a:solidFill>
        </p:grpSpPr>
        <p:sp>
          <p:nvSpPr>
            <p:cNvPr id="44" name="Freeform 272"/>
            <p:cNvSpPr>
              <a:spLocks/>
            </p:cNvSpPr>
            <p:nvPr/>
          </p:nvSpPr>
          <p:spPr bwMode="auto">
            <a:xfrm>
              <a:off x="4267200" y="1566863"/>
              <a:ext cx="593725" cy="265113"/>
            </a:xfrm>
            <a:custGeom>
              <a:avLst/>
              <a:gdLst>
                <a:gd name="T0" fmla="*/ 364 w 374"/>
                <a:gd name="T1" fmla="*/ 47 h 167"/>
                <a:gd name="T2" fmla="*/ 350 w 374"/>
                <a:gd name="T3" fmla="*/ 33 h 167"/>
                <a:gd name="T4" fmla="*/ 332 w 374"/>
                <a:gd name="T5" fmla="*/ 22 h 167"/>
                <a:gd name="T6" fmla="*/ 295 w 374"/>
                <a:gd name="T7" fmla="*/ 8 h 167"/>
                <a:gd name="T8" fmla="*/ 265 w 374"/>
                <a:gd name="T9" fmla="*/ 1 h 167"/>
                <a:gd name="T10" fmla="*/ 253 w 374"/>
                <a:gd name="T11" fmla="*/ 26 h 167"/>
                <a:gd name="T12" fmla="*/ 269 w 374"/>
                <a:gd name="T13" fmla="*/ 30 h 167"/>
                <a:gd name="T14" fmla="*/ 284 w 374"/>
                <a:gd name="T15" fmla="*/ 37 h 167"/>
                <a:gd name="T16" fmla="*/ 305 w 374"/>
                <a:gd name="T17" fmla="*/ 49 h 167"/>
                <a:gd name="T18" fmla="*/ 310 w 374"/>
                <a:gd name="T19" fmla="*/ 56 h 167"/>
                <a:gd name="T20" fmla="*/ 316 w 374"/>
                <a:gd name="T21" fmla="*/ 66 h 167"/>
                <a:gd name="T22" fmla="*/ 316 w 374"/>
                <a:gd name="T23" fmla="*/ 70 h 167"/>
                <a:gd name="T24" fmla="*/ 303 w 374"/>
                <a:gd name="T25" fmla="*/ 83 h 167"/>
                <a:gd name="T26" fmla="*/ 295 w 374"/>
                <a:gd name="T27" fmla="*/ 88 h 167"/>
                <a:gd name="T28" fmla="*/ 266 w 374"/>
                <a:gd name="T29" fmla="*/ 101 h 167"/>
                <a:gd name="T30" fmla="*/ 224 w 374"/>
                <a:gd name="T31" fmla="*/ 107 h 167"/>
                <a:gd name="T32" fmla="*/ 202 w 374"/>
                <a:gd name="T33" fmla="*/ 109 h 167"/>
                <a:gd name="T34" fmla="*/ 158 w 374"/>
                <a:gd name="T35" fmla="*/ 109 h 167"/>
                <a:gd name="T36" fmla="*/ 136 w 374"/>
                <a:gd name="T37" fmla="*/ 105 h 167"/>
                <a:gd name="T38" fmla="*/ 94 w 374"/>
                <a:gd name="T39" fmla="*/ 94 h 167"/>
                <a:gd name="T40" fmla="*/ 84 w 374"/>
                <a:gd name="T41" fmla="*/ 91 h 167"/>
                <a:gd name="T42" fmla="*/ 68 w 374"/>
                <a:gd name="T43" fmla="*/ 80 h 167"/>
                <a:gd name="T44" fmla="*/ 62 w 374"/>
                <a:gd name="T45" fmla="*/ 73 h 167"/>
                <a:gd name="T46" fmla="*/ 58 w 374"/>
                <a:gd name="T47" fmla="*/ 66 h 167"/>
                <a:gd name="T48" fmla="*/ 58 w 374"/>
                <a:gd name="T49" fmla="*/ 65 h 167"/>
                <a:gd name="T50" fmla="*/ 60 w 374"/>
                <a:gd name="T51" fmla="*/ 59 h 167"/>
                <a:gd name="T52" fmla="*/ 72 w 374"/>
                <a:gd name="T53" fmla="*/ 47 h 167"/>
                <a:gd name="T54" fmla="*/ 83 w 374"/>
                <a:gd name="T55" fmla="*/ 38 h 167"/>
                <a:gd name="T56" fmla="*/ 108 w 374"/>
                <a:gd name="T57" fmla="*/ 29 h 167"/>
                <a:gd name="T58" fmla="*/ 121 w 374"/>
                <a:gd name="T59" fmla="*/ 26 h 167"/>
                <a:gd name="T60" fmla="*/ 109 w 374"/>
                <a:gd name="T61" fmla="*/ 0 h 167"/>
                <a:gd name="T62" fmla="*/ 68 w 374"/>
                <a:gd name="T63" fmla="*/ 11 h 167"/>
                <a:gd name="T64" fmla="*/ 29 w 374"/>
                <a:gd name="T65" fmla="*/ 27 h 167"/>
                <a:gd name="T66" fmla="*/ 22 w 374"/>
                <a:gd name="T67" fmla="*/ 33 h 167"/>
                <a:gd name="T68" fmla="*/ 8 w 374"/>
                <a:gd name="T69" fmla="*/ 47 h 167"/>
                <a:gd name="T70" fmla="*/ 3 w 374"/>
                <a:gd name="T71" fmla="*/ 55 h 167"/>
                <a:gd name="T72" fmla="*/ 0 w 374"/>
                <a:gd name="T73" fmla="*/ 71 h 167"/>
                <a:gd name="T74" fmla="*/ 1 w 374"/>
                <a:gd name="T75" fmla="*/ 83 h 167"/>
                <a:gd name="T76" fmla="*/ 4 w 374"/>
                <a:gd name="T77" fmla="*/ 94 h 167"/>
                <a:gd name="T78" fmla="*/ 12 w 374"/>
                <a:gd name="T79" fmla="*/ 109 h 167"/>
                <a:gd name="T80" fmla="*/ 25 w 374"/>
                <a:gd name="T81" fmla="*/ 123 h 167"/>
                <a:gd name="T82" fmla="*/ 55 w 374"/>
                <a:gd name="T83" fmla="*/ 143 h 167"/>
                <a:gd name="T84" fmla="*/ 73 w 374"/>
                <a:gd name="T85" fmla="*/ 150 h 167"/>
                <a:gd name="T86" fmla="*/ 111 w 374"/>
                <a:gd name="T87" fmla="*/ 160 h 167"/>
                <a:gd name="T88" fmla="*/ 150 w 374"/>
                <a:gd name="T89" fmla="*/ 166 h 167"/>
                <a:gd name="T90" fmla="*/ 206 w 374"/>
                <a:gd name="T91" fmla="*/ 167 h 167"/>
                <a:gd name="T92" fmla="*/ 241 w 374"/>
                <a:gd name="T93" fmla="*/ 164 h 167"/>
                <a:gd name="T94" fmla="*/ 276 w 374"/>
                <a:gd name="T95" fmla="*/ 159 h 167"/>
                <a:gd name="T96" fmla="*/ 310 w 374"/>
                <a:gd name="T97" fmla="*/ 148 h 167"/>
                <a:gd name="T98" fmla="*/ 341 w 374"/>
                <a:gd name="T99" fmla="*/ 132 h 167"/>
                <a:gd name="T100" fmla="*/ 352 w 374"/>
                <a:gd name="T101" fmla="*/ 124 h 167"/>
                <a:gd name="T102" fmla="*/ 367 w 374"/>
                <a:gd name="T103" fmla="*/ 102 h 167"/>
                <a:gd name="T104" fmla="*/ 371 w 374"/>
                <a:gd name="T105" fmla="*/ 89 h 167"/>
                <a:gd name="T106" fmla="*/ 374 w 374"/>
                <a:gd name="T107" fmla="*/ 74 h 167"/>
                <a:gd name="T108" fmla="*/ 374 w 374"/>
                <a:gd name="T109" fmla="*/ 67 h 167"/>
                <a:gd name="T110" fmla="*/ 368 w 374"/>
                <a:gd name="T111" fmla="*/ 54 h 167"/>
                <a:gd name="T112" fmla="*/ 364 w 374"/>
                <a:gd name="T113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4" h="167">
                  <a:moveTo>
                    <a:pt x="364" y="47"/>
                  </a:moveTo>
                  <a:lnTo>
                    <a:pt x="364" y="47"/>
                  </a:lnTo>
                  <a:lnTo>
                    <a:pt x="357" y="40"/>
                  </a:lnTo>
                  <a:lnTo>
                    <a:pt x="350" y="33"/>
                  </a:lnTo>
                  <a:lnTo>
                    <a:pt x="342" y="27"/>
                  </a:lnTo>
                  <a:lnTo>
                    <a:pt x="332" y="22"/>
                  </a:lnTo>
                  <a:lnTo>
                    <a:pt x="314" y="15"/>
                  </a:lnTo>
                  <a:lnTo>
                    <a:pt x="295" y="8"/>
                  </a:lnTo>
                  <a:lnTo>
                    <a:pt x="295" y="8"/>
                  </a:lnTo>
                  <a:lnTo>
                    <a:pt x="265" y="1"/>
                  </a:lnTo>
                  <a:lnTo>
                    <a:pt x="265" y="1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69" y="30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99" y="45"/>
                  </a:lnTo>
                  <a:lnTo>
                    <a:pt x="305" y="49"/>
                  </a:lnTo>
                  <a:lnTo>
                    <a:pt x="310" y="56"/>
                  </a:lnTo>
                  <a:lnTo>
                    <a:pt x="310" y="56"/>
                  </a:lnTo>
                  <a:lnTo>
                    <a:pt x="316" y="63"/>
                  </a:lnTo>
                  <a:lnTo>
                    <a:pt x="316" y="66"/>
                  </a:lnTo>
                  <a:lnTo>
                    <a:pt x="316" y="70"/>
                  </a:lnTo>
                  <a:lnTo>
                    <a:pt x="316" y="70"/>
                  </a:lnTo>
                  <a:lnTo>
                    <a:pt x="310" y="77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295" y="88"/>
                  </a:lnTo>
                  <a:lnTo>
                    <a:pt x="285" y="94"/>
                  </a:lnTo>
                  <a:lnTo>
                    <a:pt x="266" y="101"/>
                  </a:lnTo>
                  <a:lnTo>
                    <a:pt x="245" y="105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02" y="109"/>
                  </a:lnTo>
                  <a:lnTo>
                    <a:pt x="180" y="110"/>
                  </a:lnTo>
                  <a:lnTo>
                    <a:pt x="158" y="109"/>
                  </a:lnTo>
                  <a:lnTo>
                    <a:pt x="136" y="105"/>
                  </a:lnTo>
                  <a:lnTo>
                    <a:pt x="136" y="105"/>
                  </a:lnTo>
                  <a:lnTo>
                    <a:pt x="115" y="101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84" y="91"/>
                  </a:lnTo>
                  <a:lnTo>
                    <a:pt x="76" y="85"/>
                  </a:lnTo>
                  <a:lnTo>
                    <a:pt x="68" y="80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58" y="69"/>
                  </a:lnTo>
                  <a:lnTo>
                    <a:pt x="58" y="66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5" y="52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38"/>
                  </a:lnTo>
                  <a:lnTo>
                    <a:pt x="96" y="33"/>
                  </a:lnTo>
                  <a:lnTo>
                    <a:pt x="108" y="29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89" y="4"/>
                  </a:lnTo>
                  <a:lnTo>
                    <a:pt x="68" y="11"/>
                  </a:lnTo>
                  <a:lnTo>
                    <a:pt x="48" y="1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2" y="33"/>
                  </a:lnTo>
                  <a:lnTo>
                    <a:pt x="14" y="40"/>
                  </a:lnTo>
                  <a:lnTo>
                    <a:pt x="8" y="47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83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7" y="102"/>
                  </a:lnTo>
                  <a:lnTo>
                    <a:pt x="12" y="109"/>
                  </a:lnTo>
                  <a:lnTo>
                    <a:pt x="18" y="117"/>
                  </a:lnTo>
                  <a:lnTo>
                    <a:pt x="25" y="123"/>
                  </a:lnTo>
                  <a:lnTo>
                    <a:pt x="40" y="135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73" y="150"/>
                  </a:lnTo>
                  <a:lnTo>
                    <a:pt x="91" y="156"/>
                  </a:lnTo>
                  <a:lnTo>
                    <a:pt x="111" y="160"/>
                  </a:lnTo>
                  <a:lnTo>
                    <a:pt x="130" y="163"/>
                  </a:lnTo>
                  <a:lnTo>
                    <a:pt x="150" y="166"/>
                  </a:lnTo>
                  <a:lnTo>
                    <a:pt x="168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41" y="164"/>
                  </a:lnTo>
                  <a:lnTo>
                    <a:pt x="259" y="161"/>
                  </a:lnTo>
                  <a:lnTo>
                    <a:pt x="276" y="159"/>
                  </a:lnTo>
                  <a:lnTo>
                    <a:pt x="294" y="153"/>
                  </a:lnTo>
                  <a:lnTo>
                    <a:pt x="310" y="148"/>
                  </a:lnTo>
                  <a:lnTo>
                    <a:pt x="326" y="141"/>
                  </a:lnTo>
                  <a:lnTo>
                    <a:pt x="341" y="132"/>
                  </a:lnTo>
                  <a:lnTo>
                    <a:pt x="341" y="132"/>
                  </a:lnTo>
                  <a:lnTo>
                    <a:pt x="352" y="124"/>
                  </a:lnTo>
                  <a:lnTo>
                    <a:pt x="360" y="114"/>
                  </a:lnTo>
                  <a:lnTo>
                    <a:pt x="367" y="102"/>
                  </a:lnTo>
                  <a:lnTo>
                    <a:pt x="370" y="95"/>
                  </a:lnTo>
                  <a:lnTo>
                    <a:pt x="371" y="89"/>
                  </a:lnTo>
                  <a:lnTo>
                    <a:pt x="371" y="89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4" y="67"/>
                  </a:lnTo>
                  <a:lnTo>
                    <a:pt x="373" y="60"/>
                  </a:lnTo>
                  <a:lnTo>
                    <a:pt x="368" y="54"/>
                  </a:lnTo>
                  <a:lnTo>
                    <a:pt x="364" y="47"/>
                  </a:lnTo>
                  <a:lnTo>
                    <a:pt x="36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Rectangle 273"/>
            <p:cNvSpPr>
              <a:spLocks noChangeArrowheads="1"/>
            </p:cNvSpPr>
            <p:nvPr/>
          </p:nvSpPr>
          <p:spPr bwMode="auto">
            <a:xfrm>
              <a:off x="4845050" y="16414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 274"/>
            <p:cNvSpPr>
              <a:spLocks noEditPoints="1"/>
            </p:cNvSpPr>
            <p:nvPr/>
          </p:nvSpPr>
          <p:spPr bwMode="auto">
            <a:xfrm>
              <a:off x="4422775" y="1196975"/>
              <a:ext cx="282575" cy="508000"/>
            </a:xfrm>
            <a:custGeom>
              <a:avLst/>
              <a:gdLst>
                <a:gd name="T0" fmla="*/ 89 w 178"/>
                <a:gd name="T1" fmla="*/ 320 h 320"/>
                <a:gd name="T2" fmla="*/ 133 w 178"/>
                <a:gd name="T3" fmla="*/ 221 h 320"/>
                <a:gd name="T4" fmla="*/ 164 w 178"/>
                <a:gd name="T5" fmla="*/ 144 h 320"/>
                <a:gd name="T6" fmla="*/ 176 w 178"/>
                <a:gd name="T7" fmla="*/ 98 h 320"/>
                <a:gd name="T8" fmla="*/ 178 w 178"/>
                <a:gd name="T9" fmla="*/ 87 h 320"/>
                <a:gd name="T10" fmla="*/ 176 w 178"/>
                <a:gd name="T11" fmla="*/ 71 h 320"/>
                <a:gd name="T12" fmla="*/ 171 w 178"/>
                <a:gd name="T13" fmla="*/ 54 h 320"/>
                <a:gd name="T14" fmla="*/ 153 w 178"/>
                <a:gd name="T15" fmla="*/ 26 h 320"/>
                <a:gd name="T16" fmla="*/ 125 w 178"/>
                <a:gd name="T17" fmla="*/ 7 h 320"/>
                <a:gd name="T18" fmla="*/ 108 w 178"/>
                <a:gd name="T19" fmla="*/ 3 h 320"/>
                <a:gd name="T20" fmla="*/ 90 w 178"/>
                <a:gd name="T21" fmla="*/ 0 h 320"/>
                <a:gd name="T22" fmla="*/ 89 w 178"/>
                <a:gd name="T23" fmla="*/ 0 h 320"/>
                <a:gd name="T24" fmla="*/ 89 w 178"/>
                <a:gd name="T25" fmla="*/ 0 h 320"/>
                <a:gd name="T26" fmla="*/ 89 w 178"/>
                <a:gd name="T27" fmla="*/ 0 h 320"/>
                <a:gd name="T28" fmla="*/ 88 w 178"/>
                <a:gd name="T29" fmla="*/ 0 h 320"/>
                <a:gd name="T30" fmla="*/ 78 w 178"/>
                <a:gd name="T31" fmla="*/ 1 h 320"/>
                <a:gd name="T32" fmla="*/ 61 w 178"/>
                <a:gd name="T33" fmla="*/ 4 h 320"/>
                <a:gd name="T34" fmla="*/ 39 w 178"/>
                <a:gd name="T35" fmla="*/ 15 h 320"/>
                <a:gd name="T36" fmla="*/ 16 w 178"/>
                <a:gd name="T37" fmla="*/ 39 h 320"/>
                <a:gd name="T38" fmla="*/ 5 w 178"/>
                <a:gd name="T39" fmla="*/ 62 h 320"/>
                <a:gd name="T40" fmla="*/ 0 w 178"/>
                <a:gd name="T41" fmla="*/ 79 h 320"/>
                <a:gd name="T42" fmla="*/ 0 w 178"/>
                <a:gd name="T43" fmla="*/ 87 h 320"/>
                <a:gd name="T44" fmla="*/ 5 w 178"/>
                <a:gd name="T45" fmla="*/ 111 h 320"/>
                <a:gd name="T46" fmla="*/ 28 w 178"/>
                <a:gd name="T47" fmla="*/ 181 h 320"/>
                <a:gd name="T48" fmla="*/ 75 w 178"/>
                <a:gd name="T49" fmla="*/ 291 h 320"/>
                <a:gd name="T50" fmla="*/ 89 w 178"/>
                <a:gd name="T51" fmla="*/ 320 h 320"/>
                <a:gd name="T52" fmla="*/ 89 w 178"/>
                <a:gd name="T53" fmla="*/ 40 h 320"/>
                <a:gd name="T54" fmla="*/ 104 w 178"/>
                <a:gd name="T55" fmla="*/ 43 h 320"/>
                <a:gd name="T56" fmla="*/ 117 w 178"/>
                <a:gd name="T57" fmla="*/ 51 h 320"/>
                <a:gd name="T58" fmla="*/ 125 w 178"/>
                <a:gd name="T59" fmla="*/ 64 h 320"/>
                <a:gd name="T60" fmla="*/ 129 w 178"/>
                <a:gd name="T61" fmla="*/ 80 h 320"/>
                <a:gd name="T62" fmla="*/ 128 w 178"/>
                <a:gd name="T63" fmla="*/ 87 h 320"/>
                <a:gd name="T64" fmla="*/ 122 w 178"/>
                <a:gd name="T65" fmla="*/ 102 h 320"/>
                <a:gd name="T66" fmla="*/ 111 w 178"/>
                <a:gd name="T67" fmla="*/ 113 h 320"/>
                <a:gd name="T68" fmla="*/ 97 w 178"/>
                <a:gd name="T69" fmla="*/ 119 h 320"/>
                <a:gd name="T70" fmla="*/ 89 w 178"/>
                <a:gd name="T71" fmla="*/ 119 h 320"/>
                <a:gd name="T72" fmla="*/ 74 w 178"/>
                <a:gd name="T73" fmla="*/ 116 h 320"/>
                <a:gd name="T74" fmla="*/ 60 w 178"/>
                <a:gd name="T75" fmla="*/ 108 h 320"/>
                <a:gd name="T76" fmla="*/ 52 w 178"/>
                <a:gd name="T77" fmla="*/ 96 h 320"/>
                <a:gd name="T78" fmla="*/ 49 w 178"/>
                <a:gd name="T79" fmla="*/ 80 h 320"/>
                <a:gd name="T80" fmla="*/ 50 w 178"/>
                <a:gd name="T81" fmla="*/ 72 h 320"/>
                <a:gd name="T82" fmla="*/ 56 w 178"/>
                <a:gd name="T83" fmla="*/ 58 h 320"/>
                <a:gd name="T84" fmla="*/ 67 w 178"/>
                <a:gd name="T85" fmla="*/ 47 h 320"/>
                <a:gd name="T86" fmla="*/ 81 w 178"/>
                <a:gd name="T87" fmla="*/ 40 h 320"/>
                <a:gd name="T88" fmla="*/ 89 w 178"/>
                <a:gd name="T89" fmla="*/ 4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320">
                  <a:moveTo>
                    <a:pt x="89" y="320"/>
                  </a:moveTo>
                  <a:lnTo>
                    <a:pt x="89" y="320"/>
                  </a:lnTo>
                  <a:lnTo>
                    <a:pt x="103" y="291"/>
                  </a:lnTo>
                  <a:lnTo>
                    <a:pt x="133" y="221"/>
                  </a:lnTo>
                  <a:lnTo>
                    <a:pt x="150" y="181"/>
                  </a:lnTo>
                  <a:lnTo>
                    <a:pt x="164" y="144"/>
                  </a:lnTo>
                  <a:lnTo>
                    <a:pt x="173" y="111"/>
                  </a:lnTo>
                  <a:lnTo>
                    <a:pt x="176" y="98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79"/>
                  </a:lnTo>
                  <a:lnTo>
                    <a:pt x="176" y="71"/>
                  </a:lnTo>
                  <a:lnTo>
                    <a:pt x="173" y="62"/>
                  </a:lnTo>
                  <a:lnTo>
                    <a:pt x="171" y="54"/>
                  </a:lnTo>
                  <a:lnTo>
                    <a:pt x="162" y="39"/>
                  </a:lnTo>
                  <a:lnTo>
                    <a:pt x="153" y="26"/>
                  </a:lnTo>
                  <a:lnTo>
                    <a:pt x="139" y="15"/>
                  </a:lnTo>
                  <a:lnTo>
                    <a:pt x="125" y="7"/>
                  </a:lnTo>
                  <a:lnTo>
                    <a:pt x="117" y="4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8" y="1"/>
                  </a:lnTo>
                  <a:lnTo>
                    <a:pt x="70" y="3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39" y="15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7" y="54"/>
                  </a:lnTo>
                  <a:lnTo>
                    <a:pt x="5" y="62"/>
                  </a:lnTo>
                  <a:lnTo>
                    <a:pt x="2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5" y="111"/>
                  </a:lnTo>
                  <a:lnTo>
                    <a:pt x="14" y="144"/>
                  </a:lnTo>
                  <a:lnTo>
                    <a:pt x="28" y="181"/>
                  </a:lnTo>
                  <a:lnTo>
                    <a:pt x="45" y="221"/>
                  </a:lnTo>
                  <a:lnTo>
                    <a:pt x="75" y="291"/>
                  </a:lnTo>
                  <a:lnTo>
                    <a:pt x="89" y="320"/>
                  </a:lnTo>
                  <a:lnTo>
                    <a:pt x="89" y="320"/>
                  </a:lnTo>
                  <a:close/>
                  <a:moveTo>
                    <a:pt x="89" y="40"/>
                  </a:moveTo>
                  <a:lnTo>
                    <a:pt x="89" y="40"/>
                  </a:lnTo>
                  <a:lnTo>
                    <a:pt x="97" y="40"/>
                  </a:lnTo>
                  <a:lnTo>
                    <a:pt x="104" y="43"/>
                  </a:lnTo>
                  <a:lnTo>
                    <a:pt x="111" y="47"/>
                  </a:lnTo>
                  <a:lnTo>
                    <a:pt x="117" y="51"/>
                  </a:lnTo>
                  <a:lnTo>
                    <a:pt x="122" y="58"/>
                  </a:lnTo>
                  <a:lnTo>
                    <a:pt x="125" y="64"/>
                  </a:lnTo>
                  <a:lnTo>
                    <a:pt x="128" y="72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8" y="87"/>
                  </a:lnTo>
                  <a:lnTo>
                    <a:pt x="125" y="96"/>
                  </a:lnTo>
                  <a:lnTo>
                    <a:pt x="122" y="102"/>
                  </a:lnTo>
                  <a:lnTo>
                    <a:pt x="117" y="108"/>
                  </a:lnTo>
                  <a:lnTo>
                    <a:pt x="111" y="113"/>
                  </a:lnTo>
                  <a:lnTo>
                    <a:pt x="104" y="116"/>
                  </a:lnTo>
                  <a:lnTo>
                    <a:pt x="97" y="119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81" y="119"/>
                  </a:lnTo>
                  <a:lnTo>
                    <a:pt x="74" y="116"/>
                  </a:lnTo>
                  <a:lnTo>
                    <a:pt x="67" y="113"/>
                  </a:lnTo>
                  <a:lnTo>
                    <a:pt x="60" y="108"/>
                  </a:lnTo>
                  <a:lnTo>
                    <a:pt x="56" y="102"/>
                  </a:lnTo>
                  <a:lnTo>
                    <a:pt x="52" y="96"/>
                  </a:lnTo>
                  <a:lnTo>
                    <a:pt x="50" y="87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72"/>
                  </a:lnTo>
                  <a:lnTo>
                    <a:pt x="52" y="64"/>
                  </a:lnTo>
                  <a:lnTo>
                    <a:pt x="56" y="58"/>
                  </a:lnTo>
                  <a:lnTo>
                    <a:pt x="60" y="51"/>
                  </a:lnTo>
                  <a:lnTo>
                    <a:pt x="67" y="47"/>
                  </a:lnTo>
                  <a:lnTo>
                    <a:pt x="74" y="43"/>
                  </a:lnTo>
                  <a:lnTo>
                    <a:pt x="81" y="40"/>
                  </a:lnTo>
                  <a:lnTo>
                    <a:pt x="89" y="40"/>
                  </a:lnTo>
                  <a:lnTo>
                    <a:pt x="8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5065486"/>
            <a:ext cx="12192001" cy="19131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706" y="52137"/>
            <a:ext cx="4308293" cy="30004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56" y="511042"/>
            <a:ext cx="2672354" cy="16806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633" y="3115366"/>
            <a:ext cx="3730443" cy="374263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099550" y="1501392"/>
            <a:ext cx="1856104" cy="1855430"/>
            <a:chOff x="5059672" y="1712793"/>
            <a:chExt cx="668974" cy="668974"/>
          </a:xfrm>
        </p:grpSpPr>
        <p:grpSp>
          <p:nvGrpSpPr>
            <p:cNvPr id="16" name="组合 15"/>
            <p:cNvGrpSpPr/>
            <p:nvPr/>
          </p:nvGrpSpPr>
          <p:grpSpPr>
            <a:xfrm>
              <a:off x="5059672" y="1712793"/>
              <a:ext cx="668974" cy="668974"/>
              <a:chOff x="6474776" y="1019119"/>
              <a:chExt cx="668974" cy="668974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chemeClr val="bg1">
                      <a:lumMod val="80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文本框 2"/>
            <p:cNvSpPr txBox="1"/>
            <p:nvPr/>
          </p:nvSpPr>
          <p:spPr>
            <a:xfrm>
              <a:off x="5076932" y="1815189"/>
              <a:ext cx="615736" cy="47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+mn-cs"/>
                </a:rPr>
                <a:t>02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五边形 34"/>
          <p:cNvSpPr/>
          <p:nvPr/>
        </p:nvSpPr>
        <p:spPr bwMode="auto">
          <a:xfrm>
            <a:off x="2961183" y="3753754"/>
            <a:ext cx="6667869" cy="914800"/>
          </a:xfrm>
          <a:prstGeom prst="homePlate">
            <a:avLst/>
          </a:prstGeom>
          <a:solidFill>
            <a:srgbClr val="0070C0"/>
          </a:solidFill>
          <a:ln w="38100" cap="flat" cmpd="sng">
            <a:solidFill>
              <a:srgbClr val="FFFFFF"/>
            </a:solidFill>
            <a:bevel/>
            <a:headEnd/>
            <a:tailEnd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24" tIns="41411" rIns="82824" bIns="4141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srgbClr val="F8F8F8"/>
                </a:solidFill>
                <a:latin typeface="Arial" pitchFamily="34" charset="0"/>
                <a:ea typeface="微软雅黑" pitchFamily="34" charset="-122"/>
              </a:rPr>
              <a:t>Click here to add title text</a:t>
            </a:r>
            <a:endParaRPr lang="zh-CN" altLang="en-US" sz="3200" b="1" dirty="0">
              <a:solidFill>
                <a:srgbClr val="F8F8F8"/>
              </a:solidFill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69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www.jpppt.com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1426</Words>
  <Application>Microsoft Office PowerPoint</Application>
  <PresentationFormat>宽屏</PresentationFormat>
  <Paragraphs>295</Paragraphs>
  <Slides>31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Broadway BT</vt:lpstr>
      <vt:lpstr>LiHei Pro</vt:lpstr>
      <vt:lpstr>等线</vt:lpstr>
      <vt:lpstr>时尚中黑简体</vt:lpstr>
      <vt:lpstr>宋体</vt:lpstr>
      <vt:lpstr>微软雅黑</vt:lpstr>
      <vt:lpstr>Arial</vt:lpstr>
      <vt:lpstr>Calibri</vt:lpstr>
      <vt:lpstr>Calibri Light</vt:lpstr>
      <vt:lpstr>Impact</vt:lpstr>
      <vt:lpstr>Lato Light</vt:lpstr>
      <vt:lpstr>Roboto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cp:lastModifiedBy>之灵</cp:lastModifiedBy>
  <cp:revision>12</cp:revision>
  <dcterms:created xsi:type="dcterms:W3CDTF">2016-12-19T12:41:57Z</dcterms:created>
  <dcterms:modified xsi:type="dcterms:W3CDTF">2021-11-24T08:09:38Z</dcterms:modified>
</cp:coreProperties>
</file>